
<file path=[Content_Types].xml><?xml version="1.0" encoding="utf-8"?>
<Types xmlns="http://schemas.openxmlformats.org/package/2006/content-types">
  <Default Extension="jpeg" ContentType="image/jpeg"/>
  <Default Extension="wav" ContentType="audio/x-wav"/>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81" r:id="rId6"/>
    <p:sldId id="258" r:id="rId7"/>
    <p:sldId id="259" r:id="rId8"/>
    <p:sldId id="260" r:id="rId9"/>
    <p:sldId id="261" r:id="rId10"/>
    <p:sldId id="262" r:id="rId11"/>
    <p:sldId id="282" r:id="rId12"/>
    <p:sldId id="263" r:id="rId13"/>
    <p:sldId id="265" r:id="rId14"/>
    <p:sldId id="266" r:id="rId15"/>
    <p:sldId id="267" r:id="rId16"/>
    <p:sldId id="269" r:id="rId17"/>
    <p:sldId id="283" r:id="rId18"/>
    <p:sldId id="270" r:id="rId19"/>
    <p:sldId id="271" r:id="rId20"/>
    <p:sldId id="273" r:id="rId21"/>
    <p:sldId id="274" r:id="rId22"/>
    <p:sldId id="275" r:id="rId23"/>
    <p:sldId id="284" r:id="rId24"/>
    <p:sldId id="276" r:id="rId25"/>
    <p:sldId id="277" r:id="rId26"/>
    <p:sldId id="279" r:id="rId27"/>
    <p:sldId id="285" r:id="rId28"/>
  </p:sldIdLst>
  <p:sldSz cx="9001125" cy="5039995"/>
  <p:notesSz cx="6858000" cy="9144000"/>
  <p:defaultText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55" autoAdjust="0"/>
    <p:restoredTop sz="94660"/>
  </p:normalViewPr>
  <p:slideViewPr>
    <p:cSldViewPr>
      <p:cViewPr varScale="1">
        <p:scale>
          <a:sx n="148" d="100"/>
          <a:sy n="148" d="100"/>
        </p:scale>
        <p:origin x="822" y="126"/>
      </p:cViewPr>
      <p:guideLst>
        <p:guide orient="horz" pos="1564"/>
        <p:guide pos="2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68B959-3999-4A21-9487-E2D21A29B2F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DBA74-5CE6-4A6E-A42F-41B53593DD1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ADBA74-5CE6-4A6E-A42F-41B53593DD1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endParaRPr lang="zh-CN" altLang="en-US"/>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audio" Target="../media/audio1.wav"/><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2.jpeg"/><Relationship Id="rId2" Type="http://schemas.microsoft.com/office/2007/relationships/hdphoto" Target="../media/hdphoto1.wdp"/><Relationship Id="rId1"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5.jpeg"/><Relationship Id="rId1"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22.jpeg"/><Relationship Id="rId2" Type="http://schemas.microsoft.com/office/2007/relationships/hdphoto" Target="../media/hdphoto2.wdp"/><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b="5131"/>
          <a:stretch>
            <a:fillRect/>
          </a:stretch>
        </p:blipFill>
        <p:spPr>
          <a:xfrm flipH="1">
            <a:off x="19491" y="-11856"/>
            <a:ext cx="8981634" cy="5052169"/>
          </a:xfrm>
          <a:prstGeom prst="rect">
            <a:avLst/>
          </a:prstGeom>
        </p:spPr>
      </p:pic>
      <p:grpSp>
        <p:nvGrpSpPr>
          <p:cNvPr id="3" name="组合 2"/>
          <p:cNvGrpSpPr/>
          <p:nvPr/>
        </p:nvGrpSpPr>
        <p:grpSpPr>
          <a:xfrm>
            <a:off x="-179957" y="-72131"/>
            <a:ext cx="5140200" cy="5112444"/>
            <a:chOff x="0" y="0"/>
            <a:chExt cx="6722533" cy="6858000"/>
          </a:xfrm>
        </p:grpSpPr>
        <p:sp>
          <p:nvSpPr>
            <p:cNvPr id="4" name="Rectangle 1"/>
            <p:cNvSpPr/>
            <p:nvPr/>
          </p:nvSpPr>
          <p:spPr bwMode="auto">
            <a:xfrm>
              <a:off x="0" y="0"/>
              <a:ext cx="6096000" cy="6858000"/>
            </a:xfrm>
            <a:prstGeom prst="rect">
              <a:avLst/>
            </a:prstGeom>
            <a:solidFill>
              <a:srgbClr val="0070C0">
                <a:alpha val="95000"/>
              </a:srgbClr>
            </a:solidFill>
            <a:ln w="9525">
              <a:noFill/>
              <a:round/>
            </a:ln>
          </p:spPr>
          <p:txBody>
            <a:bodyPr vert="horz" wrap="square" lIns="89606" tIns="44803" rIns="89606" bIns="44803" numCol="1" rtlCol="0" anchor="t" anchorCtr="0" compatLnSpc="1"/>
            <a:lstStyle/>
            <a:p>
              <a:pPr algn="ctr"/>
              <a:endParaRPr lang="en-US" sz="1765" b="1" dirty="0"/>
            </a:p>
          </p:txBody>
        </p:sp>
        <p:sp>
          <p:nvSpPr>
            <p:cNvPr id="5" name="Isosceles Triangle 8"/>
            <p:cNvSpPr/>
            <p:nvPr/>
          </p:nvSpPr>
          <p:spPr bwMode="auto">
            <a:xfrm rot="5400000">
              <a:off x="5799667" y="3115734"/>
              <a:ext cx="1219200" cy="626533"/>
            </a:xfrm>
            <a:prstGeom prst="triangle">
              <a:avLst/>
            </a:prstGeom>
            <a:solidFill>
              <a:srgbClr val="0070C0">
                <a:alpha val="95000"/>
              </a:srgbClr>
            </a:solidFill>
            <a:ln w="9525">
              <a:noFill/>
              <a:round/>
            </a:ln>
          </p:spPr>
          <p:txBody>
            <a:bodyPr vert="horz" wrap="square" lIns="89606" tIns="44803" rIns="89606" bIns="44803" numCol="1" rtlCol="0" anchor="t" anchorCtr="0" compatLnSpc="1"/>
            <a:lstStyle/>
            <a:p>
              <a:pPr algn="ctr"/>
              <a:endParaRPr lang="en-US" sz="1765"/>
            </a:p>
          </p:txBody>
        </p:sp>
      </p:grpSp>
      <p:sp>
        <p:nvSpPr>
          <p:cNvPr id="6" name="文本框 5"/>
          <p:cNvSpPr txBox="1"/>
          <p:nvPr/>
        </p:nvSpPr>
        <p:spPr>
          <a:xfrm>
            <a:off x="458672" y="830162"/>
            <a:ext cx="1377365" cy="657872"/>
          </a:xfrm>
          <a:prstGeom prst="rect">
            <a:avLst/>
          </a:prstGeom>
          <a:noFill/>
        </p:spPr>
        <p:txBody>
          <a:bodyPr wrap="none" rtlCol="0">
            <a:spAutoFit/>
          </a:bodyPr>
          <a:lstStyle/>
          <a:p>
            <a:r>
              <a:rPr lang="en-US" altLang="zh-CN" sz="3675" spc="522" dirty="0" smtClean="0">
                <a:solidFill>
                  <a:schemeClr val="bg1">
                    <a:lumMod val="85000"/>
                  </a:schemeClr>
                </a:solidFill>
                <a:latin typeface="Impact" panose="020B0806030902050204" pitchFamily="34" charset="0"/>
              </a:rPr>
              <a:t>2019</a:t>
            </a:r>
            <a:endParaRPr lang="zh-CN" altLang="en-US" sz="3675" spc="522" dirty="0">
              <a:solidFill>
                <a:schemeClr val="bg1">
                  <a:lumMod val="85000"/>
                </a:schemeClr>
              </a:solidFill>
              <a:latin typeface="Impact" panose="020B0806030902050204" pitchFamily="34" charset="0"/>
            </a:endParaRPr>
          </a:p>
        </p:txBody>
      </p:sp>
      <p:sp>
        <p:nvSpPr>
          <p:cNvPr id="7" name="矩形 6"/>
          <p:cNvSpPr/>
          <p:nvPr/>
        </p:nvSpPr>
        <p:spPr>
          <a:xfrm>
            <a:off x="449994" y="3928257"/>
            <a:ext cx="2756139" cy="341312"/>
          </a:xfrm>
          <a:prstGeom prst="rect">
            <a:avLst/>
          </a:prstGeom>
        </p:spPr>
        <p:txBody>
          <a:bodyPr wrap="none">
            <a:spAutoFit/>
          </a:bodyPr>
          <a:lstStyle/>
          <a:p>
            <a:r>
              <a:rPr lang="zh-CN" altLang="en-US" sz="1105" spc="221" dirty="0">
                <a:solidFill>
                  <a:schemeClr val="bg1"/>
                </a:solidFill>
                <a:latin typeface="微软雅黑" panose="020B0503020204020204" pitchFamily="34" charset="-122"/>
                <a:ea typeface="微软雅黑" panose="020B0503020204020204" pitchFamily="34" charset="-122"/>
              </a:rPr>
              <a:t>公司篇</a:t>
            </a:r>
            <a:r>
              <a:rPr lang="en-US" altLang="zh-CN" sz="1105" spc="221" dirty="0">
                <a:solidFill>
                  <a:schemeClr val="bg1"/>
                </a:solidFill>
                <a:latin typeface="微软雅黑" panose="020B0503020204020204" pitchFamily="34" charset="-122"/>
                <a:ea typeface="微软雅黑" panose="020B0503020204020204" pitchFamily="34" charset="-122"/>
              </a:rPr>
              <a:t>/</a:t>
            </a:r>
            <a:r>
              <a:rPr lang="zh-CN" altLang="en-US" sz="1105" spc="221" dirty="0">
                <a:solidFill>
                  <a:schemeClr val="bg1"/>
                </a:solidFill>
                <a:latin typeface="微软雅黑" panose="020B0503020204020204" pitchFamily="34" charset="-122"/>
                <a:ea typeface="微软雅黑" panose="020B0503020204020204" pitchFamily="34" charset="-122"/>
              </a:rPr>
              <a:t> 人员篇</a:t>
            </a:r>
            <a:r>
              <a:rPr lang="en-US" altLang="zh-CN" sz="1105" spc="221" dirty="0">
                <a:solidFill>
                  <a:schemeClr val="bg1"/>
                </a:solidFill>
                <a:latin typeface="微软雅黑" panose="020B0503020204020204" pitchFamily="34" charset="-122"/>
                <a:ea typeface="微软雅黑" panose="020B0503020204020204" pitchFamily="34" charset="-122"/>
              </a:rPr>
              <a:t>/</a:t>
            </a:r>
            <a:r>
              <a:rPr lang="zh-CN" altLang="en-US" sz="1105" spc="221" dirty="0">
                <a:solidFill>
                  <a:schemeClr val="bg1"/>
                </a:solidFill>
                <a:latin typeface="微软雅黑" panose="020B0503020204020204" pitchFamily="34" charset="-122"/>
                <a:ea typeface="微软雅黑" panose="020B0503020204020204" pitchFamily="34" charset="-122"/>
              </a:rPr>
              <a:t> 制度篇</a:t>
            </a:r>
            <a:r>
              <a:rPr lang="en-US" altLang="zh-CN" sz="1105" spc="221" dirty="0">
                <a:solidFill>
                  <a:schemeClr val="bg1"/>
                </a:solidFill>
                <a:latin typeface="微软雅黑" panose="020B0503020204020204" pitchFamily="34" charset="-122"/>
                <a:ea typeface="微软雅黑" panose="020B0503020204020204" pitchFamily="34" charset="-122"/>
              </a:rPr>
              <a:t>/</a:t>
            </a:r>
            <a:r>
              <a:rPr lang="zh-CN" altLang="en-US" sz="1105" spc="221" dirty="0">
                <a:solidFill>
                  <a:schemeClr val="bg1"/>
                </a:solidFill>
                <a:latin typeface="微软雅黑" panose="020B0503020204020204" pitchFamily="34" charset="-122"/>
                <a:ea typeface="微软雅黑" panose="020B0503020204020204" pitchFamily="34" charset="-122"/>
              </a:rPr>
              <a:t> 规划篇</a:t>
            </a:r>
            <a:endParaRPr lang="en-US" altLang="zh-CN" sz="1105" spc="221" dirty="0">
              <a:solidFill>
                <a:schemeClr val="bg1"/>
              </a:solidFill>
              <a:latin typeface="微软雅黑" panose="020B0503020204020204" pitchFamily="34" charset="-122"/>
              <a:ea typeface="微软雅黑" panose="020B0503020204020204" pitchFamily="34" charset="-122"/>
            </a:endParaRPr>
          </a:p>
          <a:p>
            <a:r>
              <a:rPr lang="en-US" altLang="zh-CN" sz="515" spc="221" dirty="0">
                <a:solidFill>
                  <a:schemeClr val="bg1"/>
                </a:solidFill>
                <a:latin typeface="微软雅黑" panose="020B0503020204020204" pitchFamily="34" charset="-122"/>
                <a:ea typeface="微软雅黑" panose="020B0503020204020204" pitchFamily="34" charset="-122"/>
              </a:rPr>
              <a:t>COMPANY/PAPER/ARTICLE/PLANNING SYSTEM</a:t>
            </a:r>
            <a:endParaRPr lang="zh-CN" altLang="en-US" sz="515" spc="221"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16055" y="3013916"/>
            <a:ext cx="1444890" cy="303591"/>
            <a:chOff x="1771650" y="4944851"/>
            <a:chExt cx="1872010" cy="412928"/>
          </a:xfrm>
        </p:grpSpPr>
        <p:sp>
          <p:nvSpPr>
            <p:cNvPr id="9" name="矩形 8"/>
            <p:cNvSpPr/>
            <p:nvPr/>
          </p:nvSpPr>
          <p:spPr>
            <a:xfrm>
              <a:off x="1771650" y="4944851"/>
              <a:ext cx="1720850" cy="394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0" name="文本框 9"/>
            <p:cNvSpPr txBox="1"/>
            <p:nvPr/>
          </p:nvSpPr>
          <p:spPr>
            <a:xfrm>
              <a:off x="1771680" y="4987255"/>
              <a:ext cx="1871980" cy="370524"/>
            </a:xfrm>
            <a:prstGeom prst="rect">
              <a:avLst/>
            </a:prstGeom>
            <a:noFill/>
          </p:spPr>
          <p:txBody>
            <a:bodyPr wrap="square" rtlCol="0">
              <a:spAutoFit/>
            </a:bodyPr>
            <a:lstStyle/>
            <a:p>
              <a:r>
                <a:rPr lang="zh-CN" altLang="en-US" sz="1175" spc="221" dirty="0">
                  <a:latin typeface="微软雅黑" panose="020B0503020204020204" pitchFamily="34" charset="-122"/>
                  <a:ea typeface="微软雅黑" panose="020B0503020204020204" pitchFamily="34" charset="-122"/>
                </a:rPr>
                <a:t>培训人</a:t>
              </a:r>
              <a:r>
                <a:rPr lang="zh-CN" altLang="en-US" sz="1175" spc="221" dirty="0" smtClean="0">
                  <a:latin typeface="微软雅黑" panose="020B0503020204020204" pitchFamily="34" charset="-122"/>
                  <a:ea typeface="微软雅黑" panose="020B0503020204020204" pitchFamily="34" charset="-122"/>
                </a:rPr>
                <a:t>：</a:t>
              </a:r>
              <a:endParaRPr lang="zh-CN" altLang="en-US" sz="1175" spc="221" dirty="0">
                <a:latin typeface="微软雅黑" panose="020B0503020204020204" pitchFamily="34" charset="-122"/>
                <a:ea typeface="微软雅黑" panose="020B0503020204020204" pitchFamily="34" charset="-122"/>
              </a:endParaRPr>
            </a:p>
          </p:txBody>
        </p:sp>
      </p:grpSp>
      <p:sp>
        <p:nvSpPr>
          <p:cNvPr id="11" name="矩形 10"/>
          <p:cNvSpPr/>
          <p:nvPr/>
        </p:nvSpPr>
        <p:spPr>
          <a:xfrm>
            <a:off x="439327" y="1480161"/>
            <a:ext cx="3296736" cy="1449628"/>
          </a:xfrm>
          <a:prstGeom prst="rect">
            <a:avLst/>
          </a:prstGeom>
        </p:spPr>
        <p:txBody>
          <a:bodyPr wrap="none">
            <a:spAutoFit/>
          </a:bodyPr>
          <a:lstStyle/>
          <a:p>
            <a:r>
              <a:rPr lang="zh-CN" altLang="en-US" sz="4410" spc="441" dirty="0">
                <a:solidFill>
                  <a:schemeClr val="bg1"/>
                </a:solidFill>
                <a:latin typeface="方正正大黑简体" panose="02000000000000000000" pitchFamily="2" charset="-122"/>
                <a:ea typeface="方正正大黑简体" panose="02000000000000000000" pitchFamily="2" charset="-122"/>
              </a:rPr>
              <a:t>团队建设</a:t>
            </a:r>
            <a:endParaRPr lang="en-US" altLang="zh-CN" sz="4410" spc="441" dirty="0">
              <a:solidFill>
                <a:schemeClr val="bg1"/>
              </a:solidFill>
              <a:latin typeface="方正正大黑简体" panose="02000000000000000000" pitchFamily="2" charset="-122"/>
              <a:ea typeface="方正正大黑简体" panose="02000000000000000000" pitchFamily="2" charset="-122"/>
            </a:endParaRPr>
          </a:p>
          <a:p>
            <a:r>
              <a:rPr lang="zh-CN" altLang="en-US" sz="4410" spc="441" dirty="0">
                <a:solidFill>
                  <a:schemeClr val="bg1"/>
                </a:solidFill>
                <a:latin typeface="方正正大黑简体" panose="02000000000000000000" pitchFamily="2" charset="-122"/>
                <a:ea typeface="方正正大黑简体" panose="02000000000000000000" pitchFamily="2" charset="-122"/>
              </a:rPr>
              <a:t>与入职培训</a:t>
            </a:r>
            <a:endParaRPr lang="zh-CN" altLang="en-US" sz="4410" spc="441" dirty="0">
              <a:solidFill>
                <a:schemeClr val="bg1"/>
              </a:solid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7870136" y="136537"/>
            <a:ext cx="856325" cy="431657"/>
          </a:xfrm>
          <a:prstGeom prst="rect">
            <a:avLst/>
          </a:prstGeom>
        </p:spPr>
        <p:txBody>
          <a:bodyPr wrap="none">
            <a:spAutoFit/>
          </a:bodyPr>
          <a:lstStyle/>
          <a:p>
            <a:pPr>
              <a:defRPr/>
            </a:pPr>
            <a:r>
              <a:rPr lang="en-US" altLang="zh-CN" sz="2205" dirty="0">
                <a:solidFill>
                  <a:srgbClr val="0070C0"/>
                </a:solidFill>
                <a:latin typeface="Bauhaus 93" panose="04030905020B02020C02" pitchFamily="82" charset="0"/>
              </a:rPr>
              <a:t>l</a:t>
            </a:r>
            <a:r>
              <a:rPr lang="id-ID" altLang="zh-CN" sz="2205" dirty="0">
                <a:solidFill>
                  <a:schemeClr val="accent6">
                    <a:lumMod val="60000"/>
                    <a:lumOff val="40000"/>
                  </a:schemeClr>
                </a:solidFill>
                <a:latin typeface="Bauhaus 93" panose="04030905020B02020C02" pitchFamily="82" charset="0"/>
              </a:rPr>
              <a:t>O</a:t>
            </a:r>
            <a:r>
              <a:rPr lang="en-US" altLang="zh-CN" sz="2205" dirty="0">
                <a:solidFill>
                  <a:schemeClr val="accent4"/>
                </a:solidFill>
                <a:latin typeface="Bauhaus 93" panose="04030905020B02020C02" pitchFamily="82" charset="0"/>
              </a:rPr>
              <a:t>g</a:t>
            </a:r>
            <a:r>
              <a:rPr lang="id-ID" altLang="zh-CN" sz="2205" dirty="0">
                <a:solidFill>
                  <a:schemeClr val="accent3"/>
                </a:solidFill>
                <a:latin typeface="Bauhaus 93" panose="04030905020B02020C02" pitchFamily="82" charset="0"/>
              </a:rPr>
              <a:t>O</a:t>
            </a:r>
            <a:endParaRPr lang="en-US" altLang="zh-CN" sz="2205" dirty="0">
              <a:solidFill>
                <a:schemeClr val="bg1">
                  <a:lumMod val="65000"/>
                </a:schemeClr>
              </a:solidFill>
            </a:endParaRPr>
          </a:p>
        </p:txBody>
      </p:sp>
      <p:sp>
        <p:nvSpPr>
          <p:cNvPr id="13" name="矩形 12"/>
          <p:cNvSpPr/>
          <p:nvPr/>
        </p:nvSpPr>
        <p:spPr>
          <a:xfrm>
            <a:off x="1599942" y="926544"/>
            <a:ext cx="1794402" cy="392415"/>
          </a:xfrm>
          <a:prstGeom prst="rect">
            <a:avLst/>
          </a:prstGeom>
        </p:spPr>
        <p:txBody>
          <a:bodyPr wrap="none">
            <a:spAutoFit/>
          </a:bodyPr>
          <a:lstStyle/>
          <a:p>
            <a:r>
              <a:rPr lang="en-US" altLang="zh-CN" sz="975" spc="221" dirty="0">
                <a:solidFill>
                  <a:schemeClr val="bg1">
                    <a:lumMod val="95000"/>
                  </a:schemeClr>
                </a:solidFill>
                <a:latin typeface="方正中等线_GBK" panose="03000509000000000000" pitchFamily="65" charset="-122"/>
                <a:ea typeface="方正中等线_GBK" panose="03000509000000000000" pitchFamily="65" charset="-122"/>
              </a:rPr>
              <a:t>TEAM BUILDING</a:t>
            </a:r>
            <a:endParaRPr lang="en-US" altLang="zh-CN" sz="975" spc="221" dirty="0">
              <a:solidFill>
                <a:schemeClr val="bg1">
                  <a:lumMod val="95000"/>
                </a:schemeClr>
              </a:solidFill>
              <a:latin typeface="方正中等线_GBK" panose="03000509000000000000" pitchFamily="65" charset="-122"/>
              <a:ea typeface="方正中等线_GBK" panose="03000509000000000000" pitchFamily="65" charset="-122"/>
            </a:endParaRPr>
          </a:p>
          <a:p>
            <a:r>
              <a:rPr lang="en-US" altLang="zh-CN" sz="975" spc="221" dirty="0">
                <a:solidFill>
                  <a:schemeClr val="bg1">
                    <a:lumMod val="95000"/>
                  </a:schemeClr>
                </a:solidFill>
                <a:latin typeface="方正中等线_GBK" panose="03000509000000000000" pitchFamily="65" charset="-122"/>
                <a:ea typeface="方正中等线_GBK" panose="03000509000000000000" pitchFamily="65" charset="-122"/>
              </a:rPr>
              <a:t>AND ORIENTATION</a:t>
            </a:r>
            <a:endParaRPr lang="zh-CN" altLang="en-US" sz="975" spc="221" dirty="0">
              <a:solidFill>
                <a:schemeClr val="bg1">
                  <a:lumMod val="95000"/>
                </a:schemeClr>
              </a:solidFill>
              <a:latin typeface="方正中等线_GBK" panose="03000509000000000000" pitchFamily="65" charset="-122"/>
              <a:ea typeface="方正中等线_GBK"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Tm="5035">
        <p14:pan dir="u"/>
      </p:transition>
    </mc:Choice>
    <mc:Fallback>
      <p:transition spd="slow" advTm="50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500"/>
                            </p:stCondLst>
                            <p:childTnLst>
                              <p:par>
                                <p:cTn id="15" presetID="41" presetClass="entr" presetSubtype="0" fill="hold" nodeType="afterEffect">
                                  <p:stCondLst>
                                    <p:cond delay="0"/>
                                  </p:stCondLst>
                                  <p:iterate type="lt">
                                    <p:tmPct val="10000"/>
                                  </p:iterate>
                                  <p:childTnLst>
                                    <p:set>
                                      <p:cBhvr>
                                        <p:cTn id="16" dur="1" fill="hold">
                                          <p:stCondLst>
                                            <p:cond delay="0"/>
                                          </p:stCondLst>
                                        </p:cTn>
                                        <p:tgtEl>
                                          <p:spTgt spid="11">
                                            <p:txEl>
                                              <p:pRg st="0" end="0"/>
                                            </p:txEl>
                                          </p:spTgt>
                                        </p:tgtEl>
                                        <p:attrNameLst>
                                          <p:attrName>style.visibility</p:attrName>
                                        </p:attrNameLst>
                                      </p:cBhvr>
                                      <p:to>
                                        <p:strVal val="visible"/>
                                      </p:to>
                                    </p:set>
                                    <p:anim calcmode="lin" valueType="num">
                                      <p:cBhvr>
                                        <p:cTn id="17"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
                                            <p:txEl>
                                              <p:pRg st="0" end="0"/>
                                            </p:txEl>
                                          </p:spTgt>
                                        </p:tgtEl>
                                      </p:cBhvr>
                                    </p:animEffect>
                                  </p:childTnLst>
                                </p:cTn>
                              </p:par>
                            </p:childTnLst>
                          </p:cTn>
                        </p:par>
                        <p:par>
                          <p:cTn id="22" fill="hold">
                            <p:stCondLst>
                              <p:cond delay="215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2650"/>
                            </p:stCondLst>
                            <p:childTnLst>
                              <p:par>
                                <p:cTn id="27" presetID="41" presetClass="entr" presetSubtype="0" fill="hold" nodeType="afterEffect">
                                  <p:stCondLst>
                                    <p:cond delay="0"/>
                                  </p:stCondLst>
                                  <p:iterate type="lt">
                                    <p:tmPct val="10000"/>
                                  </p:iterate>
                                  <p:childTnLst>
                                    <p:set>
                                      <p:cBhvr>
                                        <p:cTn id="28" dur="1" fill="hold">
                                          <p:stCondLst>
                                            <p:cond delay="0"/>
                                          </p:stCondLst>
                                        </p:cTn>
                                        <p:tgtEl>
                                          <p:spTgt spid="11">
                                            <p:txEl>
                                              <p:pRg st="1" end="1"/>
                                            </p:txEl>
                                          </p:spTgt>
                                        </p:tgtEl>
                                        <p:attrNameLst>
                                          <p:attrName>style.visibility</p:attrName>
                                        </p:attrNameLst>
                                      </p:cBhvr>
                                      <p:to>
                                        <p:strVal val="visible"/>
                                      </p:to>
                                    </p:set>
                                    <p:anim calcmode="lin" valueType="num">
                                      <p:cBhvr>
                                        <p:cTn id="29" dur="500" fill="hold"/>
                                        <p:tgtEl>
                                          <p:spTgt spid="11">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1">
                                            <p:txEl>
                                              <p:pRg st="1" end="1"/>
                                            </p:txEl>
                                          </p:spTgt>
                                        </p:tgtEl>
                                        <p:attrNameLst>
                                          <p:attrName>ppt_y</p:attrName>
                                        </p:attrNameLst>
                                      </p:cBhvr>
                                      <p:tavLst>
                                        <p:tav tm="0">
                                          <p:val>
                                            <p:strVal val="#ppt_y"/>
                                          </p:val>
                                        </p:tav>
                                        <p:tav tm="100000">
                                          <p:val>
                                            <p:strVal val="#ppt_y"/>
                                          </p:val>
                                        </p:tav>
                                      </p:tavLst>
                                    </p:anim>
                                    <p:anim calcmode="lin" valueType="num">
                                      <p:cBhvr>
                                        <p:cTn id="31" dur="500" fill="hold"/>
                                        <p:tgtEl>
                                          <p:spTgt spid="11">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1">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1">
                                            <p:txEl>
                                              <p:pRg st="1" end="1"/>
                                            </p:txEl>
                                          </p:spTgt>
                                        </p:tgtEl>
                                      </p:cBhvr>
                                    </p:animEffect>
                                  </p:childTnLst>
                                </p:cTn>
                              </p:par>
                            </p:childTnLst>
                          </p:cTn>
                        </p:par>
                        <p:par>
                          <p:cTn id="34" fill="hold">
                            <p:stCondLst>
                              <p:cond delay="3349"/>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3849"/>
                            </p:stCondLst>
                            <p:childTnLst>
                              <p:par>
                                <p:cTn id="39" presetID="1"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par>
                          <p:cTn id="41" fill="hold">
                            <p:stCondLst>
                              <p:cond delay="3849"/>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2"/>
          <p:cNvPicPr>
            <a:picLocks noChangeAspect="1"/>
          </p:cNvPicPr>
          <p:nvPr/>
        </p:nvPicPr>
        <p:blipFill>
          <a:blip r:embed="rId1">
            <a:extLst>
              <a:ext uri="{28A0092B-C50C-407E-A947-70E740481C1C}">
                <a14:useLocalDpi xmlns:a14="http://schemas.microsoft.com/office/drawing/2010/main" val="0"/>
              </a:ext>
            </a:extLst>
          </a:blip>
          <a:srcRect t="7788" b="7788"/>
          <a:stretch>
            <a:fillRect/>
          </a:stretch>
        </p:blipFill>
        <p:spPr>
          <a:xfrm flipH="1">
            <a:off x="-7593" y="-11454"/>
            <a:ext cx="8987639" cy="5062433"/>
          </a:xfrm>
          <a:prstGeom prst="rect">
            <a:avLst/>
          </a:prstGeom>
        </p:spPr>
      </p:pic>
      <p:sp>
        <p:nvSpPr>
          <p:cNvPr id="3" name="Isosceles Triangle 8"/>
          <p:cNvSpPr/>
          <p:nvPr/>
        </p:nvSpPr>
        <p:spPr bwMode="auto">
          <a:xfrm rot="5400000">
            <a:off x="-100429" y="375148"/>
            <a:ext cx="477365" cy="245312"/>
          </a:xfrm>
          <a:prstGeom prst="triangle">
            <a:avLst/>
          </a:prstGeom>
          <a:solidFill>
            <a:srgbClr val="0070C0"/>
          </a:solidFill>
          <a:ln w="9525">
            <a:noFill/>
            <a:round/>
          </a:ln>
          <a:effectLst>
            <a:outerShdw blurRad="50800" dist="38100" dir="2700000" algn="tl" rotWithShape="0">
              <a:prstClr val="black">
                <a:alpha val="40000"/>
              </a:prstClr>
            </a:outerShdw>
          </a:effectLst>
        </p:spPr>
        <p:txBody>
          <a:bodyPr vert="horz" wrap="square" lIns="89606" tIns="44803" rIns="89606" bIns="44803" numCol="1" rtlCol="0" anchor="t" anchorCtr="0" compatLnSpc="1"/>
          <a:lstStyle/>
          <a:p>
            <a:pPr algn="ctr"/>
            <a:endParaRPr lang="en-US" sz="1765"/>
          </a:p>
        </p:txBody>
      </p:sp>
      <p:grpSp>
        <p:nvGrpSpPr>
          <p:cNvPr id="4" name="组合 3"/>
          <p:cNvGrpSpPr/>
          <p:nvPr/>
        </p:nvGrpSpPr>
        <p:grpSpPr>
          <a:xfrm>
            <a:off x="319132" y="259625"/>
            <a:ext cx="2327837" cy="491673"/>
            <a:chOff x="-3992739" y="171106"/>
            <a:chExt cx="3142703" cy="663785"/>
          </a:xfrm>
        </p:grpSpPr>
        <p:sp>
          <p:nvSpPr>
            <p:cNvPr id="5" name="Text Box 7"/>
            <p:cNvSpPr txBox="1">
              <a:spLocks noChangeArrowheads="1"/>
            </p:cNvSpPr>
            <p:nvPr/>
          </p:nvSpPr>
          <p:spPr bwMode="auto">
            <a:xfrm>
              <a:off x="-2672988" y="486256"/>
              <a:ext cx="1822952" cy="259984"/>
            </a:xfrm>
            <a:prstGeom prst="rect">
              <a:avLst/>
            </a:prstGeom>
            <a:noFill/>
            <a:ln w="9525">
              <a:noFill/>
              <a:miter lim="800000"/>
            </a:ln>
          </p:spPr>
          <p:txBody>
            <a:bodyPr wrap="none" lIns="33865" tIns="16933" rIns="33865" bIns="16933">
              <a:spAutoFit/>
            </a:bodyPr>
            <a:lstStyle/>
            <a:p>
              <a:pPr algn="ctr" defTabSz="805815"/>
              <a:r>
                <a:rPr lang="en-CA" sz="1030" b="1" spc="444" dirty="0">
                  <a:solidFill>
                    <a:schemeClr val="bg1"/>
                  </a:solidFill>
                  <a:latin typeface="造字工房悦黑演示版常规体" pitchFamily="50" charset="-122"/>
                  <a:ea typeface="造字工房悦黑演示版常规体" pitchFamily="50" charset="-122"/>
                  <a:cs typeface="Open Sans" panose="020B0606030504020204" pitchFamily="34" charset="0"/>
                </a:rPr>
                <a:t>DIRECTORY</a:t>
              </a:r>
              <a:endParaRPr lang="en-CA" sz="1030" b="1" spc="444" dirty="0">
                <a:solidFill>
                  <a:schemeClr val="bg1"/>
                </a:solidFill>
                <a:latin typeface="造字工房悦黑演示版常规体" pitchFamily="50" charset="-122"/>
                <a:ea typeface="造字工房悦黑演示版常规体" pitchFamily="50" charset="-122"/>
                <a:cs typeface="Open Sans" panose="020B0606030504020204" pitchFamily="34" charset="0"/>
              </a:endParaRPr>
            </a:p>
          </p:txBody>
        </p:sp>
        <p:sp>
          <p:nvSpPr>
            <p:cNvPr id="6" name="矩形 5"/>
            <p:cNvSpPr/>
            <p:nvPr/>
          </p:nvSpPr>
          <p:spPr>
            <a:xfrm>
              <a:off x="-3992739" y="171106"/>
              <a:ext cx="1417944" cy="663785"/>
            </a:xfrm>
            <a:prstGeom prst="rect">
              <a:avLst/>
            </a:prstGeom>
          </p:spPr>
          <p:txBody>
            <a:bodyPr wrap="none">
              <a:spAutoFit/>
            </a:bodyPr>
            <a:lstStyle/>
            <a:p>
              <a:pPr algn="ctr" defTabSz="805815"/>
              <a:r>
                <a:rPr lang="zh-CN" altLang="en-US" sz="2595"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目  录</a:t>
              </a:r>
              <a:endParaRPr lang="en-CA" altLang="zh-CN" sz="2595"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7" name="Freeform 17"/>
          <p:cNvSpPr/>
          <p:nvPr/>
        </p:nvSpPr>
        <p:spPr bwMode="auto">
          <a:xfrm>
            <a:off x="4064633" y="1"/>
            <a:ext cx="4924336" cy="5050978"/>
          </a:xfrm>
          <a:custGeom>
            <a:avLst/>
            <a:gdLst>
              <a:gd name="connsiteX0" fmla="*/ 2428717 w 3337863"/>
              <a:gd name="connsiteY0" fmla="*/ 0 h 5162550"/>
              <a:gd name="connsiteX1" fmla="*/ 3337863 w 3337863"/>
              <a:gd name="connsiteY1" fmla="*/ 0 h 5162550"/>
              <a:gd name="connsiteX2" fmla="*/ 3337863 w 3337863"/>
              <a:gd name="connsiteY2" fmla="*/ 5162550 h 5162550"/>
              <a:gd name="connsiteX3" fmla="*/ 0 w 3337863"/>
              <a:gd name="connsiteY3" fmla="*/ 5162550 h 5162550"/>
              <a:gd name="connsiteX4" fmla="*/ 442128 w 3337863"/>
              <a:gd name="connsiteY4" fmla="*/ 4222750 h 5162550"/>
              <a:gd name="connsiteX5" fmla="*/ 442129 w 3337863"/>
              <a:gd name="connsiteY5" fmla="*/ 4222750 h 5162550"/>
              <a:gd name="connsiteX6" fmla="*/ 1986590 w 3337863"/>
              <a:gd name="connsiteY6" fmla="*/ 939800 h 5162550"/>
              <a:gd name="connsiteX7" fmla="*/ 1986589 w 3337863"/>
              <a:gd name="connsiteY7" fmla="*/ 939800 h 5162550"/>
              <a:gd name="connsiteX0-1" fmla="*/ 2428717 w 5025149"/>
              <a:gd name="connsiteY0-2" fmla="*/ 0 h 5162550"/>
              <a:gd name="connsiteX1-3" fmla="*/ 5025149 w 5025149"/>
              <a:gd name="connsiteY1-4" fmla="*/ 0 h 5162550"/>
              <a:gd name="connsiteX2-5" fmla="*/ 3337863 w 5025149"/>
              <a:gd name="connsiteY2-6" fmla="*/ 5162550 h 5162550"/>
              <a:gd name="connsiteX3-7" fmla="*/ 0 w 5025149"/>
              <a:gd name="connsiteY3-8" fmla="*/ 5162550 h 5162550"/>
              <a:gd name="connsiteX4-9" fmla="*/ 442128 w 5025149"/>
              <a:gd name="connsiteY4-10" fmla="*/ 4222750 h 5162550"/>
              <a:gd name="connsiteX5-11" fmla="*/ 442129 w 5025149"/>
              <a:gd name="connsiteY5-12" fmla="*/ 4222750 h 5162550"/>
              <a:gd name="connsiteX6-13" fmla="*/ 1986590 w 5025149"/>
              <a:gd name="connsiteY6-14" fmla="*/ 939800 h 5162550"/>
              <a:gd name="connsiteX7-15" fmla="*/ 1986589 w 5025149"/>
              <a:gd name="connsiteY7-16" fmla="*/ 939800 h 5162550"/>
              <a:gd name="connsiteX8" fmla="*/ 2428717 w 5025149"/>
              <a:gd name="connsiteY8" fmla="*/ 0 h 5162550"/>
              <a:gd name="connsiteX0-17" fmla="*/ 2428717 w 5025149"/>
              <a:gd name="connsiteY0-18" fmla="*/ 0 h 5184402"/>
              <a:gd name="connsiteX1-19" fmla="*/ 5025149 w 5025149"/>
              <a:gd name="connsiteY1-20" fmla="*/ 0 h 5184402"/>
              <a:gd name="connsiteX2-21" fmla="*/ 5003377 w 5025149"/>
              <a:gd name="connsiteY2-22" fmla="*/ 5184402 h 5184402"/>
              <a:gd name="connsiteX3-23" fmla="*/ 0 w 5025149"/>
              <a:gd name="connsiteY3-24" fmla="*/ 5162550 h 5184402"/>
              <a:gd name="connsiteX4-25" fmla="*/ 442128 w 5025149"/>
              <a:gd name="connsiteY4-26" fmla="*/ 4222750 h 5184402"/>
              <a:gd name="connsiteX5-27" fmla="*/ 442129 w 5025149"/>
              <a:gd name="connsiteY5-28" fmla="*/ 4222750 h 5184402"/>
              <a:gd name="connsiteX6-29" fmla="*/ 1986590 w 5025149"/>
              <a:gd name="connsiteY6-30" fmla="*/ 939800 h 5184402"/>
              <a:gd name="connsiteX7-31" fmla="*/ 1986589 w 5025149"/>
              <a:gd name="connsiteY7-32" fmla="*/ 939800 h 5184402"/>
              <a:gd name="connsiteX8-33" fmla="*/ 2428717 w 5025149"/>
              <a:gd name="connsiteY8-34" fmla="*/ 0 h 5184402"/>
              <a:gd name="connsiteX0-35" fmla="*/ 2428717 w 5025149"/>
              <a:gd name="connsiteY0-36" fmla="*/ 0 h 5195328"/>
              <a:gd name="connsiteX1-37" fmla="*/ 5025149 w 5025149"/>
              <a:gd name="connsiteY1-38" fmla="*/ 0 h 5195328"/>
              <a:gd name="connsiteX2-39" fmla="*/ 4992492 w 5025149"/>
              <a:gd name="connsiteY2-40" fmla="*/ 5195328 h 5195328"/>
              <a:gd name="connsiteX3-41" fmla="*/ 0 w 5025149"/>
              <a:gd name="connsiteY3-42" fmla="*/ 5162550 h 5195328"/>
              <a:gd name="connsiteX4-43" fmla="*/ 442128 w 5025149"/>
              <a:gd name="connsiteY4-44" fmla="*/ 4222750 h 5195328"/>
              <a:gd name="connsiteX5-45" fmla="*/ 442129 w 5025149"/>
              <a:gd name="connsiteY5-46" fmla="*/ 4222750 h 5195328"/>
              <a:gd name="connsiteX6-47" fmla="*/ 1986590 w 5025149"/>
              <a:gd name="connsiteY6-48" fmla="*/ 939800 h 5195328"/>
              <a:gd name="connsiteX7-49" fmla="*/ 1986589 w 5025149"/>
              <a:gd name="connsiteY7-50" fmla="*/ 939800 h 5195328"/>
              <a:gd name="connsiteX8-51" fmla="*/ 2428717 w 5025149"/>
              <a:gd name="connsiteY8-52" fmla="*/ 0 h 5195328"/>
              <a:gd name="connsiteX0-53" fmla="*/ 2428717 w 5025149"/>
              <a:gd name="connsiteY0-54" fmla="*/ 0 h 5162550"/>
              <a:gd name="connsiteX1-55" fmla="*/ 5025149 w 5025149"/>
              <a:gd name="connsiteY1-56" fmla="*/ 0 h 5162550"/>
              <a:gd name="connsiteX2-57" fmla="*/ 5003378 w 5025149"/>
              <a:gd name="connsiteY2-58" fmla="*/ 5151624 h 5162550"/>
              <a:gd name="connsiteX3-59" fmla="*/ 0 w 5025149"/>
              <a:gd name="connsiteY3-60" fmla="*/ 5162550 h 5162550"/>
              <a:gd name="connsiteX4-61" fmla="*/ 442128 w 5025149"/>
              <a:gd name="connsiteY4-62" fmla="*/ 4222750 h 5162550"/>
              <a:gd name="connsiteX5-63" fmla="*/ 442129 w 5025149"/>
              <a:gd name="connsiteY5-64" fmla="*/ 4222750 h 5162550"/>
              <a:gd name="connsiteX6-65" fmla="*/ 1986590 w 5025149"/>
              <a:gd name="connsiteY6-66" fmla="*/ 939800 h 5162550"/>
              <a:gd name="connsiteX7-67" fmla="*/ 1986589 w 5025149"/>
              <a:gd name="connsiteY7-68" fmla="*/ 939800 h 5162550"/>
              <a:gd name="connsiteX8-69" fmla="*/ 2428717 w 5025149"/>
              <a:gd name="connsiteY8-70" fmla="*/ 0 h 5162550"/>
              <a:gd name="connsiteX0-71" fmla="*/ 2428717 w 5025149"/>
              <a:gd name="connsiteY0-72" fmla="*/ 0 h 5162550"/>
              <a:gd name="connsiteX1-73" fmla="*/ 5025149 w 5025149"/>
              <a:gd name="connsiteY1-74" fmla="*/ 0 h 5162550"/>
              <a:gd name="connsiteX2-75" fmla="*/ 5014264 w 5025149"/>
              <a:gd name="connsiteY2-76" fmla="*/ 5162527 h 5162550"/>
              <a:gd name="connsiteX3-77" fmla="*/ 0 w 5025149"/>
              <a:gd name="connsiteY3-78" fmla="*/ 5162550 h 5162550"/>
              <a:gd name="connsiteX4-79" fmla="*/ 442128 w 5025149"/>
              <a:gd name="connsiteY4-80" fmla="*/ 4222750 h 5162550"/>
              <a:gd name="connsiteX5-81" fmla="*/ 442129 w 5025149"/>
              <a:gd name="connsiteY5-82" fmla="*/ 4222750 h 5162550"/>
              <a:gd name="connsiteX6-83" fmla="*/ 1986590 w 5025149"/>
              <a:gd name="connsiteY6-84" fmla="*/ 939800 h 5162550"/>
              <a:gd name="connsiteX7-85" fmla="*/ 1986589 w 5025149"/>
              <a:gd name="connsiteY7-86" fmla="*/ 939800 h 5162550"/>
              <a:gd name="connsiteX8-87" fmla="*/ 2428717 w 5025149"/>
              <a:gd name="connsiteY8-88" fmla="*/ 0 h 51625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5025149" h="5162550">
                <a:moveTo>
                  <a:pt x="2428717" y="0"/>
                </a:moveTo>
                <a:lnTo>
                  <a:pt x="5025149" y="0"/>
                </a:lnTo>
                <a:cubicBezTo>
                  <a:pt x="5017892" y="1728134"/>
                  <a:pt x="5021521" y="3434393"/>
                  <a:pt x="5014264" y="5162527"/>
                </a:cubicBezTo>
                <a:lnTo>
                  <a:pt x="0" y="5162550"/>
                </a:lnTo>
                <a:lnTo>
                  <a:pt x="442128" y="4222750"/>
                </a:lnTo>
                <a:lnTo>
                  <a:pt x="442129" y="4222750"/>
                </a:lnTo>
                <a:lnTo>
                  <a:pt x="1986590" y="939800"/>
                </a:lnTo>
                <a:lnTo>
                  <a:pt x="1986589" y="939800"/>
                </a:lnTo>
                <a:lnTo>
                  <a:pt x="2428717" y="0"/>
                </a:lnTo>
                <a:close/>
              </a:path>
            </a:pathLst>
          </a:custGeom>
          <a:solidFill>
            <a:srgbClr val="0070C0">
              <a:alpha val="92000"/>
            </a:srgbClr>
          </a:solidFill>
          <a:ln w="9525">
            <a:noFill/>
            <a:round/>
          </a:ln>
        </p:spPr>
        <p:txBody>
          <a:bodyPr vert="horz" wrap="square" lIns="89606" tIns="44803" rIns="89606" bIns="44803" numCol="1" rtlCol="0" anchor="t" anchorCtr="0" compatLnSpc="1"/>
          <a:lstStyle/>
          <a:p>
            <a:pPr algn="ctr"/>
            <a:endParaRPr lang="en-US" sz="1765"/>
          </a:p>
        </p:txBody>
      </p:sp>
      <p:sp>
        <p:nvSpPr>
          <p:cNvPr id="8" name="Freeform 18"/>
          <p:cNvSpPr/>
          <p:nvPr/>
        </p:nvSpPr>
        <p:spPr bwMode="auto">
          <a:xfrm>
            <a:off x="4052187" y="920946"/>
            <a:ext cx="1813960" cy="3217089"/>
          </a:xfrm>
          <a:custGeom>
            <a:avLst/>
            <a:gdLst>
              <a:gd name="connsiteX0" fmla="*/ 1544461 w 1851096"/>
              <a:gd name="connsiteY0" fmla="*/ 0 h 3282950"/>
              <a:gd name="connsiteX1" fmla="*/ 1851096 w 1851096"/>
              <a:gd name="connsiteY1" fmla="*/ 0 h 3282950"/>
              <a:gd name="connsiteX2" fmla="*/ 306635 w 1851096"/>
              <a:gd name="connsiteY2" fmla="*/ 3282950 h 3282950"/>
              <a:gd name="connsiteX3" fmla="*/ 0 w 1851096"/>
              <a:gd name="connsiteY3" fmla="*/ 3282950 h 3282950"/>
              <a:gd name="connsiteX4" fmla="*/ 1544461 w 1851096"/>
              <a:gd name="connsiteY4" fmla="*/ 0 h 328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96" h="3282950">
                <a:moveTo>
                  <a:pt x="1544461" y="0"/>
                </a:moveTo>
                <a:lnTo>
                  <a:pt x="1851096" y="0"/>
                </a:lnTo>
                <a:lnTo>
                  <a:pt x="306635" y="3282950"/>
                </a:lnTo>
                <a:lnTo>
                  <a:pt x="0" y="3282950"/>
                </a:lnTo>
                <a:lnTo>
                  <a:pt x="1544461" y="0"/>
                </a:lnTo>
                <a:close/>
              </a:path>
            </a:pathLst>
          </a:custGeom>
          <a:solidFill>
            <a:srgbClr val="0070C0"/>
          </a:solidFill>
          <a:ln w="9525">
            <a:noFill/>
            <a:round/>
          </a:ln>
        </p:spPr>
        <p:txBody>
          <a:bodyPr vert="horz" wrap="square" lIns="89606" tIns="44803" rIns="89606" bIns="44803" numCol="1" rtlCol="0" anchor="t" anchorCtr="0" compatLnSpc="1"/>
          <a:lstStyle/>
          <a:p>
            <a:pPr algn="ctr"/>
            <a:endParaRPr lang="en-US" sz="1765"/>
          </a:p>
        </p:txBody>
      </p:sp>
      <p:sp>
        <p:nvSpPr>
          <p:cNvPr id="9" name="Freeform 19"/>
          <p:cNvSpPr/>
          <p:nvPr/>
        </p:nvSpPr>
        <p:spPr bwMode="auto">
          <a:xfrm>
            <a:off x="4663712" y="205346"/>
            <a:ext cx="1111041" cy="1970448"/>
          </a:xfrm>
          <a:custGeom>
            <a:avLst/>
            <a:gdLst>
              <a:gd name="connsiteX0" fmla="*/ 1544461 w 1851096"/>
              <a:gd name="connsiteY0" fmla="*/ 0 h 3282950"/>
              <a:gd name="connsiteX1" fmla="*/ 1851096 w 1851096"/>
              <a:gd name="connsiteY1" fmla="*/ 0 h 3282950"/>
              <a:gd name="connsiteX2" fmla="*/ 306635 w 1851096"/>
              <a:gd name="connsiteY2" fmla="*/ 3282950 h 3282950"/>
              <a:gd name="connsiteX3" fmla="*/ 0 w 1851096"/>
              <a:gd name="connsiteY3" fmla="*/ 3282950 h 3282950"/>
              <a:gd name="connsiteX4" fmla="*/ 1544461 w 1851096"/>
              <a:gd name="connsiteY4" fmla="*/ 0 h 328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96" h="3282950">
                <a:moveTo>
                  <a:pt x="1544461" y="0"/>
                </a:moveTo>
                <a:lnTo>
                  <a:pt x="1851096" y="0"/>
                </a:lnTo>
                <a:lnTo>
                  <a:pt x="306635" y="3282950"/>
                </a:lnTo>
                <a:lnTo>
                  <a:pt x="0" y="3282950"/>
                </a:lnTo>
                <a:lnTo>
                  <a:pt x="1544461" y="0"/>
                </a:lnTo>
                <a:close/>
              </a:path>
            </a:pathLst>
          </a:custGeom>
          <a:solidFill>
            <a:srgbClr val="0070C0"/>
          </a:solidFill>
          <a:ln w="9525">
            <a:noFill/>
            <a:round/>
          </a:ln>
        </p:spPr>
        <p:txBody>
          <a:bodyPr vert="horz" wrap="square" lIns="89606" tIns="44803" rIns="89606" bIns="44803" numCol="1" rtlCol="0" anchor="t" anchorCtr="0" compatLnSpc="1"/>
          <a:lstStyle/>
          <a:p>
            <a:pPr algn="ctr"/>
            <a:endParaRPr lang="en-US" sz="1765"/>
          </a:p>
        </p:txBody>
      </p:sp>
      <p:sp>
        <p:nvSpPr>
          <p:cNvPr id="10" name="Freeform 20"/>
          <p:cNvSpPr/>
          <p:nvPr/>
        </p:nvSpPr>
        <p:spPr bwMode="auto">
          <a:xfrm>
            <a:off x="3700332" y="3080258"/>
            <a:ext cx="728600" cy="1292184"/>
          </a:xfrm>
          <a:custGeom>
            <a:avLst/>
            <a:gdLst>
              <a:gd name="connsiteX0" fmla="*/ 1544461 w 1851096"/>
              <a:gd name="connsiteY0" fmla="*/ 0 h 3282950"/>
              <a:gd name="connsiteX1" fmla="*/ 1851096 w 1851096"/>
              <a:gd name="connsiteY1" fmla="*/ 0 h 3282950"/>
              <a:gd name="connsiteX2" fmla="*/ 306635 w 1851096"/>
              <a:gd name="connsiteY2" fmla="*/ 3282950 h 3282950"/>
              <a:gd name="connsiteX3" fmla="*/ 0 w 1851096"/>
              <a:gd name="connsiteY3" fmla="*/ 3282950 h 3282950"/>
              <a:gd name="connsiteX4" fmla="*/ 1544461 w 1851096"/>
              <a:gd name="connsiteY4" fmla="*/ 0 h 328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96" h="3282950">
                <a:moveTo>
                  <a:pt x="1544461" y="0"/>
                </a:moveTo>
                <a:lnTo>
                  <a:pt x="1851096" y="0"/>
                </a:lnTo>
                <a:lnTo>
                  <a:pt x="306635" y="3282950"/>
                </a:lnTo>
                <a:lnTo>
                  <a:pt x="0" y="3282950"/>
                </a:lnTo>
                <a:lnTo>
                  <a:pt x="1544461" y="0"/>
                </a:lnTo>
                <a:close/>
              </a:path>
            </a:pathLst>
          </a:custGeom>
          <a:solidFill>
            <a:srgbClr val="0070C0"/>
          </a:solidFill>
          <a:ln w="9525">
            <a:noFill/>
            <a:round/>
          </a:ln>
        </p:spPr>
        <p:txBody>
          <a:bodyPr vert="horz" wrap="square" lIns="89606" tIns="44803" rIns="89606" bIns="44803" numCol="1" rtlCol="0" anchor="t" anchorCtr="0" compatLnSpc="1"/>
          <a:lstStyle/>
          <a:p>
            <a:pPr algn="ctr"/>
            <a:endParaRPr lang="en-US" sz="1765" dirty="0"/>
          </a:p>
        </p:txBody>
      </p:sp>
      <p:sp>
        <p:nvSpPr>
          <p:cNvPr id="11" name="Freeform 44"/>
          <p:cNvSpPr/>
          <p:nvPr/>
        </p:nvSpPr>
        <p:spPr bwMode="auto">
          <a:xfrm>
            <a:off x="3825979" y="1587051"/>
            <a:ext cx="930734" cy="1650671"/>
          </a:xfrm>
          <a:custGeom>
            <a:avLst/>
            <a:gdLst>
              <a:gd name="connsiteX0" fmla="*/ 1544461 w 1851096"/>
              <a:gd name="connsiteY0" fmla="*/ 0 h 3282950"/>
              <a:gd name="connsiteX1" fmla="*/ 1851096 w 1851096"/>
              <a:gd name="connsiteY1" fmla="*/ 0 h 3282950"/>
              <a:gd name="connsiteX2" fmla="*/ 306635 w 1851096"/>
              <a:gd name="connsiteY2" fmla="*/ 3282950 h 3282950"/>
              <a:gd name="connsiteX3" fmla="*/ 0 w 1851096"/>
              <a:gd name="connsiteY3" fmla="*/ 3282950 h 3282950"/>
              <a:gd name="connsiteX4" fmla="*/ 1544461 w 1851096"/>
              <a:gd name="connsiteY4" fmla="*/ 0 h 328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1096" h="3282950">
                <a:moveTo>
                  <a:pt x="1544461" y="0"/>
                </a:moveTo>
                <a:lnTo>
                  <a:pt x="1851096" y="0"/>
                </a:lnTo>
                <a:lnTo>
                  <a:pt x="306635" y="3282950"/>
                </a:lnTo>
                <a:lnTo>
                  <a:pt x="0" y="3282950"/>
                </a:lnTo>
                <a:lnTo>
                  <a:pt x="1544461" y="0"/>
                </a:lnTo>
                <a:close/>
              </a:path>
            </a:pathLst>
          </a:custGeom>
          <a:solidFill>
            <a:srgbClr val="0070C0"/>
          </a:solidFill>
          <a:ln w="9525">
            <a:noFill/>
            <a:round/>
          </a:ln>
        </p:spPr>
        <p:txBody>
          <a:bodyPr vert="horz" wrap="square" lIns="89606" tIns="44803" rIns="89606" bIns="44803" numCol="1" rtlCol="0" anchor="t" anchorCtr="0" compatLnSpc="1"/>
          <a:lstStyle/>
          <a:p>
            <a:pPr algn="ctr"/>
            <a:endParaRPr lang="en-US" sz="1765" dirty="0"/>
          </a:p>
        </p:txBody>
      </p:sp>
      <p:sp>
        <p:nvSpPr>
          <p:cNvPr id="12" name="Content Placeholder 2"/>
          <p:cNvSpPr txBox="1"/>
          <p:nvPr/>
        </p:nvSpPr>
        <p:spPr>
          <a:xfrm>
            <a:off x="7308874" y="1998522"/>
            <a:ext cx="1231457" cy="295185"/>
          </a:xfrm>
          <a:prstGeom prst="rect">
            <a:avLst/>
          </a:prstGeom>
        </p:spPr>
        <p:txBody>
          <a:bodyPr vert="horz" lIns="80229" tIns="40115" rIns="80229" bIns="40115" rtlCol="0">
            <a:normAutofit lnSpcReduction="10000"/>
          </a:bodyPr>
          <a:lstStyle>
            <a:lvl1pPr marL="0" indent="0" algn="ctr" defTabSz="802005"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1pPr>
            <a:lvl2pPr marL="401320" indent="0" algn="ctr" defTabSz="802005" rtl="0" eaLnBrk="1" latinLnBrk="0" hangingPunct="1">
              <a:spcBef>
                <a:spcPct val="20000"/>
              </a:spcBef>
              <a:buFont typeface="Arial" panose="020B0604020202020204" pitchFamily="34" charset="0"/>
              <a:buNone/>
              <a:defRPr sz="2500" kern="1200">
                <a:solidFill>
                  <a:schemeClr val="tx1">
                    <a:tint val="75000"/>
                  </a:schemeClr>
                </a:solidFill>
                <a:latin typeface="+mn-lt"/>
                <a:ea typeface="+mn-ea"/>
                <a:cs typeface="+mn-cs"/>
              </a:defRPr>
            </a:lvl2pPr>
            <a:lvl3pPr marL="802005" indent="0" algn="ctr" defTabSz="802005" rtl="0" eaLnBrk="1" latinLnBrk="0" hangingPunct="1">
              <a:spcBef>
                <a:spcPct val="20000"/>
              </a:spcBef>
              <a:buFont typeface="Arial" panose="020B0604020202020204" pitchFamily="34" charset="0"/>
              <a:buNone/>
              <a:defRPr sz="2100" kern="1200">
                <a:solidFill>
                  <a:schemeClr val="tx1">
                    <a:tint val="75000"/>
                  </a:schemeClr>
                </a:solidFill>
                <a:latin typeface="+mn-lt"/>
                <a:ea typeface="+mn-ea"/>
                <a:cs typeface="+mn-cs"/>
              </a:defRPr>
            </a:lvl3pPr>
            <a:lvl4pPr marL="1203325" indent="0" algn="ctr" defTabSz="80200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4pPr>
            <a:lvl5pPr marL="1604645" indent="0" algn="ctr" defTabSz="80200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5pPr>
            <a:lvl6pPr marL="2005965" indent="0" algn="ctr" defTabSz="80200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6pPr>
            <a:lvl7pPr marL="2406650" indent="0" algn="ctr" defTabSz="80200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7pPr>
            <a:lvl8pPr marL="2807970" indent="0" algn="ctr" defTabSz="80200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8pPr>
            <a:lvl9pPr marL="3209290" indent="0" algn="ctr" defTabSz="802005"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9pPr>
          </a:lstStyle>
          <a:p>
            <a:pPr marL="285750" indent="-285750">
              <a:buFont typeface="Arial" panose="020B0604020202020204" pitchFamily="34" charset="0"/>
              <a:buChar char="•"/>
            </a:pPr>
            <a:r>
              <a:rPr lang="zh-CN" altLang="en-US" sz="1470" b="1" spc="441" dirty="0">
                <a:solidFill>
                  <a:schemeClr val="bg1"/>
                </a:solidFill>
                <a:latin typeface="微软雅黑" panose="020B0503020204020204" pitchFamily="34" charset="-122"/>
                <a:ea typeface="微软雅黑" panose="020B0503020204020204" pitchFamily="34" charset="-122"/>
                <a:cs typeface="PT Sans" pitchFamily="34" charset="0"/>
              </a:rPr>
              <a:t>人员篇</a:t>
            </a:r>
            <a:endParaRPr lang="en-US" altLang="zh-CN" sz="1470" b="1" spc="441" dirty="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3" name="Content Placeholder 3"/>
          <p:cNvSpPr txBox="1"/>
          <p:nvPr/>
        </p:nvSpPr>
        <p:spPr>
          <a:xfrm>
            <a:off x="5796706" y="3052763"/>
            <a:ext cx="1411288" cy="295275"/>
          </a:xfrm>
          <a:prstGeom prst="rect">
            <a:avLst/>
          </a:prstGeom>
        </p:spPr>
        <p:txBody>
          <a:bodyPr vert="horz" lIns="80229" tIns="40115" rIns="80229" bIns="40115" rtlCol="0">
            <a:normAutofit lnSpcReduction="10000"/>
          </a:bodyPr>
          <a:lst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70" b="1" spc="441" dirty="0">
                <a:solidFill>
                  <a:schemeClr val="bg1"/>
                </a:solidFill>
                <a:latin typeface="微软雅黑" panose="020B0503020204020204" pitchFamily="34" charset="-122"/>
                <a:ea typeface="微软雅黑" panose="020B0503020204020204" pitchFamily="34" charset="-122"/>
                <a:cs typeface="PT Sans" pitchFamily="34" charset="0"/>
              </a:rPr>
              <a:t>制度篇</a:t>
            </a:r>
            <a:endParaRPr lang="en-US" altLang="zh-CN" sz="1470" b="1" spc="441" dirty="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4" name="Content Placeholder 4"/>
          <p:cNvSpPr txBox="1"/>
          <p:nvPr/>
        </p:nvSpPr>
        <p:spPr>
          <a:xfrm>
            <a:off x="5796706" y="2008188"/>
            <a:ext cx="1416050" cy="295275"/>
          </a:xfrm>
          <a:prstGeom prst="rect">
            <a:avLst/>
          </a:prstGeom>
        </p:spPr>
        <p:txBody>
          <a:bodyPr vert="horz" lIns="80229" tIns="40115" rIns="80229" bIns="40115" rtlCol="0">
            <a:normAutofit lnSpcReduction="10000"/>
          </a:bodyPr>
          <a:lst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70" b="1" spc="441" dirty="0">
                <a:solidFill>
                  <a:schemeClr val="bg1"/>
                </a:solidFill>
                <a:latin typeface="微软雅黑" panose="020B0503020204020204" pitchFamily="34" charset="-122"/>
                <a:ea typeface="微软雅黑" panose="020B0503020204020204" pitchFamily="34" charset="-122"/>
                <a:cs typeface="PT Sans" pitchFamily="34" charset="0"/>
              </a:rPr>
              <a:t>公司篇</a:t>
            </a:r>
            <a:endParaRPr lang="en-US" altLang="zh-CN" sz="1470" b="1" spc="441" dirty="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5" name="Content Placeholder 14"/>
          <p:cNvSpPr txBox="1"/>
          <p:nvPr/>
        </p:nvSpPr>
        <p:spPr>
          <a:xfrm>
            <a:off x="7267326" y="3052763"/>
            <a:ext cx="1409700" cy="295275"/>
          </a:xfrm>
          <a:prstGeom prst="rect">
            <a:avLst/>
          </a:prstGeom>
        </p:spPr>
        <p:txBody>
          <a:bodyPr vert="horz" lIns="80229" tIns="40115" rIns="80229" bIns="40115" rtlCol="0">
            <a:normAutofit lnSpcReduction="10000"/>
          </a:bodyPr>
          <a:lst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470" b="1" spc="441" dirty="0">
                <a:solidFill>
                  <a:schemeClr val="bg1"/>
                </a:solidFill>
                <a:latin typeface="微软雅黑" panose="020B0503020204020204" pitchFamily="34" charset="-122"/>
                <a:ea typeface="微软雅黑" panose="020B0503020204020204" pitchFamily="34" charset="-122"/>
                <a:cs typeface="PT Sans" pitchFamily="34" charset="0"/>
              </a:rPr>
              <a:t>规划篇</a:t>
            </a:r>
            <a:endParaRPr lang="en-US" altLang="zh-CN" sz="1470" b="1" spc="441" dirty="0">
              <a:solidFill>
                <a:schemeClr val="bg1"/>
              </a:solidFill>
              <a:latin typeface="微软雅黑" panose="020B0503020204020204" pitchFamily="34" charset="-122"/>
              <a:ea typeface="微软雅黑" panose="020B0503020204020204" pitchFamily="34" charset="-122"/>
              <a:cs typeface="PT Sans" pitchFamily="34" charset="0"/>
            </a:endParaRPr>
          </a:p>
        </p:txBody>
      </p:sp>
      <p:sp>
        <p:nvSpPr>
          <p:cNvPr id="16" name="矩形 15"/>
          <p:cNvSpPr/>
          <p:nvPr/>
        </p:nvSpPr>
        <p:spPr>
          <a:xfrm>
            <a:off x="6066386" y="2270243"/>
            <a:ext cx="960519" cy="431785"/>
          </a:xfrm>
          <a:prstGeom prst="rect">
            <a:avLst/>
          </a:prstGeom>
        </p:spPr>
        <p:txBody>
          <a:bodyPr wrap="none">
            <a:spAutoFit/>
          </a:bodyPr>
          <a:lstStyle/>
          <a:p>
            <a:r>
              <a:rPr lang="en-US" altLang="zh-CN" sz="1105" dirty="0">
                <a:solidFill>
                  <a:schemeClr val="bg1"/>
                </a:solidFill>
                <a:latin typeface="微软雅黑" panose="020B0503020204020204" pitchFamily="34" charset="-122"/>
                <a:ea typeface="微软雅黑" panose="020B0503020204020204" pitchFamily="34" charset="-122"/>
              </a:rPr>
              <a:t>COMPANY </a:t>
            </a:r>
            <a:endParaRPr lang="en-US" altLang="zh-CN" sz="1105" dirty="0">
              <a:solidFill>
                <a:schemeClr val="bg1"/>
              </a:solidFill>
              <a:latin typeface="微软雅黑" panose="020B0503020204020204" pitchFamily="34" charset="-122"/>
              <a:ea typeface="微软雅黑" panose="020B0503020204020204" pitchFamily="34" charset="-122"/>
            </a:endParaRPr>
          </a:p>
          <a:p>
            <a:r>
              <a:rPr lang="en-US" altLang="zh-CN" sz="1105" dirty="0">
                <a:solidFill>
                  <a:schemeClr val="bg1"/>
                </a:solidFill>
                <a:latin typeface="微软雅黑" panose="020B0503020204020204" pitchFamily="34" charset="-122"/>
                <a:ea typeface="微软雅黑" panose="020B0503020204020204" pitchFamily="34" charset="-122"/>
              </a:rPr>
              <a:t>ARTICLES</a:t>
            </a:r>
            <a:endParaRPr lang="zh-CN" altLang="en-US" sz="1105"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7471678" y="2275946"/>
            <a:ext cx="1165704" cy="431785"/>
          </a:xfrm>
          <a:prstGeom prst="rect">
            <a:avLst/>
          </a:prstGeom>
        </p:spPr>
        <p:txBody>
          <a:bodyPr wrap="none">
            <a:spAutoFit/>
          </a:bodyPr>
          <a:lstStyle/>
          <a:p>
            <a:r>
              <a:rPr lang="en-US" altLang="zh-CN" sz="1105" dirty="0">
                <a:solidFill>
                  <a:schemeClr val="bg1"/>
                </a:solidFill>
                <a:latin typeface="微软雅黑" panose="020B0503020204020204" pitchFamily="34" charset="-122"/>
                <a:ea typeface="微软雅黑" panose="020B0503020204020204" pitchFamily="34" charset="-122"/>
              </a:rPr>
              <a:t>RESEARCHERS</a:t>
            </a:r>
            <a:endParaRPr lang="en-US" altLang="zh-CN" sz="1105" dirty="0">
              <a:solidFill>
                <a:schemeClr val="bg1"/>
              </a:solidFill>
              <a:latin typeface="微软雅黑" panose="020B0503020204020204" pitchFamily="34" charset="-122"/>
              <a:ea typeface="微软雅黑" panose="020B0503020204020204" pitchFamily="34" charset="-122"/>
            </a:endParaRPr>
          </a:p>
          <a:p>
            <a:r>
              <a:rPr lang="en-US" altLang="zh-CN" sz="1105" dirty="0">
                <a:solidFill>
                  <a:schemeClr val="bg1"/>
                </a:solidFill>
                <a:latin typeface="微软雅黑" panose="020B0503020204020204" pitchFamily="34" charset="-122"/>
                <a:ea typeface="微软雅黑" panose="020B0503020204020204" pitchFamily="34" charset="-122"/>
              </a:rPr>
              <a:t>REPORT</a:t>
            </a:r>
            <a:endParaRPr lang="zh-CN" altLang="en-US" sz="1105"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061339" y="3315058"/>
            <a:ext cx="782587" cy="431785"/>
          </a:xfrm>
          <a:prstGeom prst="rect">
            <a:avLst/>
          </a:prstGeom>
        </p:spPr>
        <p:txBody>
          <a:bodyPr wrap="none">
            <a:spAutoFit/>
          </a:bodyPr>
          <a:lstStyle/>
          <a:p>
            <a:r>
              <a:rPr lang="en-US" altLang="zh-CN" sz="1105" dirty="0">
                <a:solidFill>
                  <a:schemeClr val="bg1"/>
                </a:solidFill>
                <a:latin typeface="微软雅黑" panose="020B0503020204020204" pitchFamily="34" charset="-122"/>
                <a:ea typeface="微软雅黑" panose="020B0503020204020204" pitchFamily="34" charset="-122"/>
              </a:rPr>
              <a:t>SYSTEM </a:t>
            </a:r>
            <a:endParaRPr lang="en-US" altLang="zh-CN" sz="1105" dirty="0">
              <a:solidFill>
                <a:schemeClr val="bg1"/>
              </a:solidFill>
              <a:latin typeface="微软雅黑" panose="020B0503020204020204" pitchFamily="34" charset="-122"/>
              <a:ea typeface="微软雅黑" panose="020B0503020204020204" pitchFamily="34" charset="-122"/>
            </a:endParaRPr>
          </a:p>
          <a:p>
            <a:r>
              <a:rPr lang="en-US" altLang="zh-CN" sz="1105" dirty="0">
                <a:solidFill>
                  <a:schemeClr val="bg1"/>
                </a:solidFill>
                <a:latin typeface="微软雅黑" panose="020B0503020204020204" pitchFamily="34" charset="-122"/>
                <a:ea typeface="微软雅黑" panose="020B0503020204020204" pitchFamily="34" charset="-122"/>
              </a:rPr>
              <a:t>OF POST</a:t>
            </a:r>
            <a:endParaRPr lang="zh-CN" altLang="en-US" sz="1105"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7480420" y="3315058"/>
            <a:ext cx="978153" cy="431785"/>
          </a:xfrm>
          <a:prstGeom prst="rect">
            <a:avLst/>
          </a:prstGeom>
        </p:spPr>
        <p:txBody>
          <a:bodyPr wrap="none">
            <a:spAutoFit/>
          </a:bodyPr>
          <a:lstStyle/>
          <a:p>
            <a:r>
              <a:rPr lang="en-US" altLang="zh-CN" sz="1105" dirty="0">
                <a:solidFill>
                  <a:schemeClr val="bg1"/>
                </a:solidFill>
                <a:latin typeface="微软雅黑" panose="020B0503020204020204" pitchFamily="34" charset="-122"/>
                <a:ea typeface="微软雅黑" panose="020B0503020204020204" pitchFamily="34" charset="-122"/>
              </a:rPr>
              <a:t>PLANNING </a:t>
            </a:r>
            <a:endParaRPr lang="en-US" altLang="zh-CN" sz="1105" dirty="0">
              <a:solidFill>
                <a:schemeClr val="bg1"/>
              </a:solidFill>
              <a:latin typeface="微软雅黑" panose="020B0503020204020204" pitchFamily="34" charset="-122"/>
              <a:ea typeface="微软雅黑" panose="020B0503020204020204" pitchFamily="34" charset="-122"/>
            </a:endParaRPr>
          </a:p>
          <a:p>
            <a:r>
              <a:rPr lang="en-US" altLang="zh-CN" sz="1105" dirty="0">
                <a:solidFill>
                  <a:schemeClr val="bg1"/>
                </a:solidFill>
                <a:latin typeface="微软雅黑" panose="020B0503020204020204" pitchFamily="34" charset="-122"/>
                <a:ea typeface="微软雅黑" panose="020B0503020204020204" pitchFamily="34" charset="-122"/>
              </a:rPr>
              <a:t>REPORT</a:t>
            </a:r>
            <a:endParaRPr lang="zh-CN" altLang="en-US" sz="1105"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Tm="4239">
        <p14:pan dir="u"/>
      </p:transition>
    </mc:Choice>
    <mc:Fallback>
      <p:transition spd="slow" advTm="42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250"/>
                                        <p:tgtEl>
                                          <p:spTgt spid="7"/>
                                        </p:tgtEl>
                                      </p:cBhvr>
                                    </p:animEffect>
                                  </p:childTnLst>
                                </p:cTn>
                              </p:par>
                              <p:par>
                                <p:cTn id="15" presetID="2" presetClass="entr" presetSubtype="8" accel="40000" decel="4000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0-#ppt_w/2"/>
                                          </p:val>
                                        </p:tav>
                                        <p:tav tm="100000">
                                          <p:val>
                                            <p:strVal val="#ppt_x"/>
                                          </p:val>
                                        </p:tav>
                                      </p:tavLst>
                                    </p:anim>
                                    <p:anim calcmode="lin" valueType="num">
                                      <p:cBhvr additive="base">
                                        <p:cTn id="18" dur="25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decel="40000" fill="hold" grpId="0" nodeType="withEffect">
                                  <p:stCondLst>
                                    <p:cond delay="25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250" fill="hold"/>
                                        <p:tgtEl>
                                          <p:spTgt spid="9"/>
                                        </p:tgtEl>
                                        <p:attrNameLst>
                                          <p:attrName>ppt_x</p:attrName>
                                        </p:attrNameLst>
                                      </p:cBhvr>
                                      <p:tavLst>
                                        <p:tav tm="0">
                                          <p:val>
                                            <p:strVal val="0-#ppt_w/2"/>
                                          </p:val>
                                        </p:tav>
                                        <p:tav tm="100000">
                                          <p:val>
                                            <p:strVal val="#ppt_x"/>
                                          </p:val>
                                        </p:tav>
                                      </p:tavLst>
                                    </p:anim>
                                    <p:anim calcmode="lin" valueType="num">
                                      <p:cBhvr additive="base">
                                        <p:cTn id="22" dur="25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8" accel="40000" decel="40000" fill="hold" grpId="0" nodeType="withEffect">
                                  <p:stCondLst>
                                    <p:cond delay="5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250" fill="hold"/>
                                        <p:tgtEl>
                                          <p:spTgt spid="10"/>
                                        </p:tgtEl>
                                        <p:attrNameLst>
                                          <p:attrName>ppt_x</p:attrName>
                                        </p:attrNameLst>
                                      </p:cBhvr>
                                      <p:tavLst>
                                        <p:tav tm="0">
                                          <p:val>
                                            <p:strVal val="0-#ppt_w/2"/>
                                          </p:val>
                                        </p:tav>
                                        <p:tav tm="100000">
                                          <p:val>
                                            <p:strVal val="#ppt_x"/>
                                          </p:val>
                                        </p:tav>
                                      </p:tavLst>
                                    </p:anim>
                                    <p:anim calcmode="lin" valueType="num">
                                      <p:cBhvr additive="base">
                                        <p:cTn id="26" dur="25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8" accel="40000" decel="40000" fill="hold" grpId="0" nodeType="withEffect">
                                  <p:stCondLst>
                                    <p:cond delay="75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50" fill="hold"/>
                                        <p:tgtEl>
                                          <p:spTgt spid="11"/>
                                        </p:tgtEl>
                                        <p:attrNameLst>
                                          <p:attrName>ppt_x</p:attrName>
                                        </p:attrNameLst>
                                      </p:cBhvr>
                                      <p:tavLst>
                                        <p:tav tm="0">
                                          <p:val>
                                            <p:strVal val="0-#ppt_w/2"/>
                                          </p:val>
                                        </p:tav>
                                        <p:tav tm="100000">
                                          <p:val>
                                            <p:strVal val="#ppt_x"/>
                                          </p:val>
                                        </p:tav>
                                      </p:tavLst>
                                    </p:anim>
                                    <p:anim calcmode="lin" valueType="num">
                                      <p:cBhvr additive="base">
                                        <p:cTn id="30" dur="25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14">
                                            <p:txEl>
                                              <p:pRg st="0" end="0"/>
                                            </p:txEl>
                                          </p:spTgt>
                                        </p:tgtEl>
                                        <p:attrNameLst>
                                          <p:attrName>style.visibility</p:attrName>
                                        </p:attrNameLst>
                                      </p:cBhvr>
                                      <p:to>
                                        <p:strVal val="visible"/>
                                      </p:to>
                                    </p:set>
                                    <p:animEffect transition="in" filter="fade">
                                      <p:cBhvr>
                                        <p:cTn id="34" dur="250"/>
                                        <p:tgtEl>
                                          <p:spTgt spid="14">
                                            <p:txEl>
                                              <p:pRg st="0" end="0"/>
                                            </p:txEl>
                                          </p:spTgt>
                                        </p:tgtEl>
                                      </p:cBhvr>
                                    </p:animEffect>
                                    <p:anim calcmode="lin" valueType="num">
                                      <p:cBhvr>
                                        <p:cTn id="35"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36" dur="25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250"/>
                                        <p:tgtEl>
                                          <p:spTgt spid="16"/>
                                        </p:tgtEl>
                                      </p:cBhvr>
                                    </p:animEffect>
                                    <p:anim calcmode="lin" valueType="num">
                                      <p:cBhvr>
                                        <p:cTn id="41" dur="250" fill="hold"/>
                                        <p:tgtEl>
                                          <p:spTgt spid="16"/>
                                        </p:tgtEl>
                                        <p:attrNameLst>
                                          <p:attrName>ppt_x</p:attrName>
                                        </p:attrNameLst>
                                      </p:cBhvr>
                                      <p:tavLst>
                                        <p:tav tm="0">
                                          <p:val>
                                            <p:strVal val="#ppt_x"/>
                                          </p:val>
                                        </p:tav>
                                        <p:tav tm="100000">
                                          <p:val>
                                            <p:strVal val="#ppt_x"/>
                                          </p:val>
                                        </p:tav>
                                      </p:tavLst>
                                    </p:anim>
                                    <p:anim calcmode="lin" valueType="num">
                                      <p:cBhvr>
                                        <p:cTn id="42" dur="250" fill="hold"/>
                                        <p:tgtEl>
                                          <p:spTgt spid="16"/>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42" presetClass="entr" presetSubtype="0" fill="hold" grpId="0" nodeType="afterEffect">
                                  <p:stCondLst>
                                    <p:cond delay="0"/>
                                  </p:stCondLst>
                                  <p:childTnLst>
                                    <p:set>
                                      <p:cBhvr>
                                        <p:cTn id="45" dur="1" fill="hold">
                                          <p:stCondLst>
                                            <p:cond delay="0"/>
                                          </p:stCondLst>
                                        </p:cTn>
                                        <p:tgtEl>
                                          <p:spTgt spid="12">
                                            <p:txEl>
                                              <p:pRg st="0" end="0"/>
                                            </p:txEl>
                                          </p:spTgt>
                                        </p:tgtEl>
                                        <p:attrNameLst>
                                          <p:attrName>style.visibility</p:attrName>
                                        </p:attrNameLst>
                                      </p:cBhvr>
                                      <p:to>
                                        <p:strVal val="visible"/>
                                      </p:to>
                                    </p:set>
                                    <p:animEffect transition="in" filter="fade">
                                      <p:cBhvr>
                                        <p:cTn id="46" dur="250"/>
                                        <p:tgtEl>
                                          <p:spTgt spid="12">
                                            <p:txEl>
                                              <p:pRg st="0" end="0"/>
                                            </p:txEl>
                                          </p:spTgt>
                                        </p:tgtEl>
                                      </p:cBhvr>
                                    </p:animEffect>
                                    <p:anim calcmode="lin" valueType="num">
                                      <p:cBhvr>
                                        <p:cTn id="47" dur="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48" dur="2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250"/>
                                        <p:tgtEl>
                                          <p:spTgt spid="17"/>
                                        </p:tgtEl>
                                      </p:cBhvr>
                                    </p:animEffect>
                                    <p:anim calcmode="lin" valueType="num">
                                      <p:cBhvr>
                                        <p:cTn id="53" dur="250" fill="hold"/>
                                        <p:tgtEl>
                                          <p:spTgt spid="17"/>
                                        </p:tgtEl>
                                        <p:attrNameLst>
                                          <p:attrName>ppt_x</p:attrName>
                                        </p:attrNameLst>
                                      </p:cBhvr>
                                      <p:tavLst>
                                        <p:tav tm="0">
                                          <p:val>
                                            <p:strVal val="#ppt_x"/>
                                          </p:val>
                                        </p:tav>
                                        <p:tav tm="100000">
                                          <p:val>
                                            <p:strVal val="#ppt_x"/>
                                          </p:val>
                                        </p:tav>
                                      </p:tavLst>
                                    </p:anim>
                                    <p:anim calcmode="lin" valueType="num">
                                      <p:cBhvr>
                                        <p:cTn id="54" dur="25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2" presetClass="entr" presetSubtype="0" fill="hold" grpId="0" nodeType="afterEffect">
                                  <p:stCondLst>
                                    <p:cond delay="0"/>
                                  </p:stCondLst>
                                  <p:childTnLst>
                                    <p:set>
                                      <p:cBhvr>
                                        <p:cTn id="57" dur="1" fill="hold">
                                          <p:stCondLst>
                                            <p:cond delay="0"/>
                                          </p:stCondLst>
                                        </p:cTn>
                                        <p:tgtEl>
                                          <p:spTgt spid="13">
                                            <p:txEl>
                                              <p:pRg st="0" end="0"/>
                                            </p:txEl>
                                          </p:spTgt>
                                        </p:tgtEl>
                                        <p:attrNameLst>
                                          <p:attrName>style.visibility</p:attrName>
                                        </p:attrNameLst>
                                      </p:cBhvr>
                                      <p:to>
                                        <p:strVal val="visible"/>
                                      </p:to>
                                    </p:set>
                                    <p:animEffect transition="in" filter="fade">
                                      <p:cBhvr>
                                        <p:cTn id="58" dur="250"/>
                                        <p:tgtEl>
                                          <p:spTgt spid="13">
                                            <p:txEl>
                                              <p:pRg st="0" end="0"/>
                                            </p:txEl>
                                          </p:spTgt>
                                        </p:tgtEl>
                                      </p:cBhvr>
                                    </p:animEffect>
                                    <p:anim calcmode="lin" valueType="num">
                                      <p:cBhvr>
                                        <p:cTn id="59" dur="25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60" dur="25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42" presetClass="entr" presetSubtype="0"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250"/>
                                        <p:tgtEl>
                                          <p:spTgt spid="18"/>
                                        </p:tgtEl>
                                      </p:cBhvr>
                                    </p:animEffect>
                                    <p:anim calcmode="lin" valueType="num">
                                      <p:cBhvr>
                                        <p:cTn id="65" dur="250" fill="hold"/>
                                        <p:tgtEl>
                                          <p:spTgt spid="18"/>
                                        </p:tgtEl>
                                        <p:attrNameLst>
                                          <p:attrName>ppt_x</p:attrName>
                                        </p:attrNameLst>
                                      </p:cBhvr>
                                      <p:tavLst>
                                        <p:tav tm="0">
                                          <p:val>
                                            <p:strVal val="#ppt_x"/>
                                          </p:val>
                                        </p:tav>
                                        <p:tav tm="100000">
                                          <p:val>
                                            <p:strVal val="#ppt_x"/>
                                          </p:val>
                                        </p:tav>
                                      </p:tavLst>
                                    </p:anim>
                                    <p:anim calcmode="lin" valueType="num">
                                      <p:cBhvr>
                                        <p:cTn id="66" dur="250" fill="hold"/>
                                        <p:tgtEl>
                                          <p:spTgt spid="18"/>
                                        </p:tgtEl>
                                        <p:attrNameLst>
                                          <p:attrName>ppt_y</p:attrName>
                                        </p:attrNameLst>
                                      </p:cBhvr>
                                      <p:tavLst>
                                        <p:tav tm="0">
                                          <p:val>
                                            <p:strVal val="#ppt_y+.1"/>
                                          </p:val>
                                        </p:tav>
                                        <p:tav tm="100000">
                                          <p:val>
                                            <p:strVal val="#ppt_y"/>
                                          </p:val>
                                        </p:tav>
                                      </p:tavLst>
                                    </p:anim>
                                  </p:childTnLst>
                                </p:cTn>
                              </p:par>
                            </p:childTnLst>
                          </p:cTn>
                        </p:par>
                        <p:par>
                          <p:cTn id="67" fill="hold">
                            <p:stCondLst>
                              <p:cond delay="4000"/>
                            </p:stCondLst>
                            <p:childTnLst>
                              <p:par>
                                <p:cTn id="68" presetID="42" presetClass="entr" presetSubtype="0" fill="hold" grpId="0" nodeType="afterEffect">
                                  <p:stCondLst>
                                    <p:cond delay="0"/>
                                  </p:stCondLst>
                                  <p:childTnLst>
                                    <p:set>
                                      <p:cBhvr>
                                        <p:cTn id="69" dur="1" fill="hold">
                                          <p:stCondLst>
                                            <p:cond delay="0"/>
                                          </p:stCondLst>
                                        </p:cTn>
                                        <p:tgtEl>
                                          <p:spTgt spid="15">
                                            <p:txEl>
                                              <p:pRg st="0" end="0"/>
                                            </p:txEl>
                                          </p:spTgt>
                                        </p:tgtEl>
                                        <p:attrNameLst>
                                          <p:attrName>style.visibility</p:attrName>
                                        </p:attrNameLst>
                                      </p:cBhvr>
                                      <p:to>
                                        <p:strVal val="visible"/>
                                      </p:to>
                                    </p:set>
                                    <p:animEffect transition="in" filter="fade">
                                      <p:cBhvr>
                                        <p:cTn id="70" dur="250"/>
                                        <p:tgtEl>
                                          <p:spTgt spid="15">
                                            <p:txEl>
                                              <p:pRg st="0" end="0"/>
                                            </p:txEl>
                                          </p:spTgt>
                                        </p:tgtEl>
                                      </p:cBhvr>
                                    </p:animEffect>
                                    <p:anim calcmode="lin" valueType="num">
                                      <p:cBhvr>
                                        <p:cTn id="71" dur="2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72" dur="25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42"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250"/>
                                        <p:tgtEl>
                                          <p:spTgt spid="19"/>
                                        </p:tgtEl>
                                      </p:cBhvr>
                                    </p:animEffect>
                                    <p:anim calcmode="lin" valueType="num">
                                      <p:cBhvr>
                                        <p:cTn id="77" dur="250" fill="hold"/>
                                        <p:tgtEl>
                                          <p:spTgt spid="19"/>
                                        </p:tgtEl>
                                        <p:attrNameLst>
                                          <p:attrName>ppt_x</p:attrName>
                                        </p:attrNameLst>
                                      </p:cBhvr>
                                      <p:tavLst>
                                        <p:tav tm="0">
                                          <p:val>
                                            <p:strVal val="#ppt_x"/>
                                          </p:val>
                                        </p:tav>
                                        <p:tav tm="100000">
                                          <p:val>
                                            <p:strVal val="#ppt_x"/>
                                          </p:val>
                                        </p:tav>
                                      </p:tavLst>
                                    </p:anim>
                                    <p:anim calcmode="lin" valueType="num">
                                      <p:cBhvr>
                                        <p:cTn id="78"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P spid="12" grpId="0" build="p"/>
      <p:bldP spid="13" grpId="0" build="p"/>
      <p:bldP spid="14" grpId="0" build="p"/>
      <p:bldP spid="15" grpId="0" build="p"/>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3"/>
          <p:cNvPicPr>
            <a:picLocks noChangeAspect="1"/>
          </p:cNvPicPr>
          <p:nvPr/>
        </p:nvPicPr>
        <p:blipFill>
          <a:blip r:embed="rId1">
            <a:extLst>
              <a:ext uri="{28A0092B-C50C-407E-A947-70E740481C1C}">
                <a14:useLocalDpi xmlns:a14="http://schemas.microsoft.com/office/drawing/2010/main" val="0"/>
              </a:ext>
            </a:extLst>
          </a:blip>
          <a:srcRect t="7861" b="7861"/>
          <a:stretch>
            <a:fillRect/>
          </a:stretch>
        </p:blipFill>
        <p:spPr>
          <a:xfrm>
            <a:off x="19491" y="-1"/>
            <a:ext cx="8960556" cy="5040313"/>
          </a:xfrm>
          <a:prstGeom prst="rect">
            <a:avLst/>
          </a:prstGeom>
        </p:spPr>
      </p:pic>
      <p:pic>
        <p:nvPicPr>
          <p:cNvPr id="21" name="图片占位符 3"/>
          <p:cNvPicPr>
            <a:picLocks noChangeAspect="1"/>
          </p:cNvPicPr>
          <p:nvPr/>
        </p:nvPicPr>
        <p:blipFill rotWithShape="1">
          <a:blip r:embed="rId2">
            <a:extLst>
              <a:ext uri="{28A0092B-C50C-407E-A947-70E740481C1C}">
                <a14:useLocalDpi xmlns:a14="http://schemas.microsoft.com/office/drawing/2010/main" val="0"/>
              </a:ext>
            </a:extLst>
          </a:blip>
          <a:srcRect t="26355" b="32208"/>
          <a:stretch>
            <a:fillRect/>
          </a:stretch>
        </p:blipFill>
        <p:spPr>
          <a:xfrm>
            <a:off x="19491" y="1106068"/>
            <a:ext cx="8960556" cy="2478154"/>
          </a:xfrm>
          <a:prstGeom prst="rect">
            <a:avLst/>
          </a:prstGeom>
        </p:spPr>
      </p:pic>
      <p:grpSp>
        <p:nvGrpSpPr>
          <p:cNvPr id="22" name="组合 21"/>
          <p:cNvGrpSpPr/>
          <p:nvPr/>
        </p:nvGrpSpPr>
        <p:grpSpPr>
          <a:xfrm>
            <a:off x="3313195" y="1137737"/>
            <a:ext cx="2380148" cy="2380148"/>
            <a:chOff x="4481512" y="1571625"/>
            <a:chExt cx="3238500" cy="3238500"/>
          </a:xfrm>
        </p:grpSpPr>
        <p:sp>
          <p:nvSpPr>
            <p:cNvPr id="23" name="椭圆 22"/>
            <p:cNvSpPr/>
            <p:nvPr/>
          </p:nvSpPr>
          <p:spPr>
            <a:xfrm>
              <a:off x="4481512" y="1571625"/>
              <a:ext cx="3238500" cy="3238500"/>
            </a:xfrm>
            <a:prstGeom prst="ellips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24" name="组合 23"/>
            <p:cNvGrpSpPr/>
            <p:nvPr/>
          </p:nvGrpSpPr>
          <p:grpSpPr>
            <a:xfrm>
              <a:off x="5092025" y="2496192"/>
              <a:ext cx="1904619" cy="2064700"/>
              <a:chOff x="5092025" y="2547528"/>
              <a:chExt cx="1904619" cy="2064700"/>
            </a:xfrm>
          </p:grpSpPr>
          <p:sp>
            <p:nvSpPr>
              <p:cNvPr id="25" name="矩形 24"/>
              <p:cNvSpPr/>
              <p:nvPr/>
            </p:nvSpPr>
            <p:spPr>
              <a:xfrm>
                <a:off x="5163016" y="3255414"/>
                <a:ext cx="1800802" cy="1356814"/>
              </a:xfrm>
              <a:prstGeom prst="rect">
                <a:avLst/>
              </a:prstGeom>
            </p:spPr>
            <p:txBody>
              <a:bodyPr wrap="square">
                <a:spAutoFit/>
              </a:bodyPr>
              <a:lstStyle/>
              <a:p>
                <a:pPr algn="just"/>
                <a:r>
                  <a:rPr lang="en-US" altLang="zh-CN" sz="1470" spc="221" dirty="0">
                    <a:solidFill>
                      <a:schemeClr val="bg1">
                        <a:lumMod val="85000"/>
                      </a:schemeClr>
                    </a:solidFill>
                    <a:latin typeface="微软雅黑" panose="020B0503020204020204" pitchFamily="34" charset="-122"/>
                    <a:ea typeface="微软雅黑" panose="020B0503020204020204" pitchFamily="34" charset="-122"/>
                  </a:rPr>
                  <a:t>COMPANY </a:t>
                </a:r>
                <a:endParaRPr lang="en-US" altLang="zh-CN" sz="1470" spc="221" dirty="0">
                  <a:solidFill>
                    <a:schemeClr val="bg1">
                      <a:lumMod val="85000"/>
                    </a:schemeClr>
                  </a:solidFill>
                  <a:latin typeface="微软雅黑" panose="020B0503020204020204" pitchFamily="34" charset="-122"/>
                  <a:ea typeface="微软雅黑" panose="020B0503020204020204" pitchFamily="34" charset="-122"/>
                </a:endParaRPr>
              </a:p>
              <a:p>
                <a:pPr algn="just"/>
                <a:r>
                  <a:rPr lang="en-US" altLang="zh-CN" sz="1470" spc="221" dirty="0">
                    <a:solidFill>
                      <a:schemeClr val="bg1">
                        <a:lumMod val="85000"/>
                      </a:schemeClr>
                    </a:solidFill>
                    <a:latin typeface="微软雅黑" panose="020B0503020204020204" pitchFamily="34" charset="-122"/>
                    <a:ea typeface="微软雅黑" panose="020B0503020204020204" pitchFamily="34" charset="-122"/>
                  </a:rPr>
                  <a:t>ARTICLE S</a:t>
                </a:r>
                <a:endParaRPr lang="zh-CN" altLang="en-US" sz="1470" spc="22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5092025" y="2547528"/>
                <a:ext cx="1904619" cy="741224"/>
              </a:xfrm>
              <a:prstGeom prst="rect">
                <a:avLst/>
              </a:prstGeom>
            </p:spPr>
            <p:txBody>
              <a:bodyPr wrap="none">
                <a:spAutoFit/>
              </a:bodyPr>
              <a:lstStyle/>
              <a:p>
                <a:pPr algn="ctr"/>
                <a:r>
                  <a:rPr lang="zh-CN" altLang="en-US" sz="2940" b="1" spc="221" dirty="0">
                    <a:solidFill>
                      <a:schemeClr val="bg1"/>
                    </a:solidFill>
                    <a:latin typeface="微软雅黑" panose="020B0503020204020204" pitchFamily="34" charset="-122"/>
                    <a:ea typeface="微软雅黑" panose="020B0503020204020204" pitchFamily="34" charset="-122"/>
                    <a:cs typeface="PT Sans" pitchFamily="34" charset="0"/>
                  </a:rPr>
                  <a:t>公司篇</a:t>
                </a:r>
                <a:endParaRPr lang="en-US" altLang="zh-CN" sz="2940" b="1" spc="221" dirty="0">
                  <a:solidFill>
                    <a:schemeClr val="bg1"/>
                  </a:solidFill>
                  <a:latin typeface="微软雅黑" panose="020B0503020204020204" pitchFamily="34" charset="-122"/>
                  <a:ea typeface="微软雅黑" panose="020B0503020204020204" pitchFamily="34" charset="-122"/>
                  <a:cs typeface="PT Sans"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300" advTm="2314">
        <p14:pan dir="u"/>
      </p:transition>
    </mc:Choice>
    <mc:Fallback>
      <p:transition spd="slow" advTm="231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 presetClass="entr" presetSubtype="8" fill="hold" nodeType="afterEffect" p14:presetBounceEnd="64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64000">
                                          <p:cBhvr additive="base">
                                            <p:cTn id="11" dur="500" fill="hold"/>
                                            <p:tgtEl>
                                              <p:spTgt spid="22"/>
                                            </p:tgtEl>
                                            <p:attrNameLst>
                                              <p:attrName>ppt_x</p:attrName>
                                            </p:attrNameLst>
                                          </p:cBhvr>
                                          <p:tavLst>
                                            <p:tav tm="0">
                                              <p:val>
                                                <p:strVal val="0-#ppt_w/2"/>
                                              </p:val>
                                            </p:tav>
                                            <p:tav tm="100000">
                                              <p:val>
                                                <p:strVal val="#ppt_x"/>
                                              </p:val>
                                            </p:tav>
                                          </p:tavLst>
                                        </p:anim>
                                        <p:anim calcmode="lin" valueType="num" p14:bounceEnd="64000">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2406837" y="2662762"/>
            <a:ext cx="1813656" cy="2377551"/>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 name="Freeform 6"/>
          <p:cNvSpPr/>
          <p:nvPr/>
        </p:nvSpPr>
        <p:spPr bwMode="auto">
          <a:xfrm>
            <a:off x="4729452" y="2589115"/>
            <a:ext cx="1794219" cy="2451198"/>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 name="Freeform 7"/>
          <p:cNvSpPr/>
          <p:nvPr/>
        </p:nvSpPr>
        <p:spPr bwMode="auto">
          <a:xfrm>
            <a:off x="3866254" y="2154600"/>
            <a:ext cx="467153" cy="2885713"/>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5" name="Freeform 8"/>
          <p:cNvSpPr/>
          <p:nvPr/>
        </p:nvSpPr>
        <p:spPr bwMode="auto">
          <a:xfrm>
            <a:off x="4602585" y="2154600"/>
            <a:ext cx="467153" cy="2885713"/>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nvGrpSpPr>
          <p:cNvPr id="6" name="组合 5"/>
          <p:cNvGrpSpPr/>
          <p:nvPr/>
        </p:nvGrpSpPr>
        <p:grpSpPr>
          <a:xfrm>
            <a:off x="1523082" y="2390268"/>
            <a:ext cx="589171" cy="589171"/>
            <a:chOff x="1661160" y="2430780"/>
            <a:chExt cx="609600" cy="609600"/>
          </a:xfrm>
        </p:grpSpPr>
        <p:sp>
          <p:nvSpPr>
            <p:cNvPr id="7" name="椭圆 6"/>
            <p:cNvSpPr/>
            <p:nvPr/>
          </p:nvSpPr>
          <p:spPr>
            <a:xfrm>
              <a:off x="1661160" y="2430780"/>
              <a:ext cx="609600" cy="6096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8"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rgbClr val="FFFFFF"/>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grpSp>
      <p:grpSp>
        <p:nvGrpSpPr>
          <p:cNvPr id="9" name="组合 8"/>
          <p:cNvGrpSpPr/>
          <p:nvPr/>
        </p:nvGrpSpPr>
        <p:grpSpPr>
          <a:xfrm>
            <a:off x="4793216" y="1454959"/>
            <a:ext cx="589171" cy="589171"/>
            <a:chOff x="5128260" y="2514600"/>
            <a:chExt cx="609600" cy="609600"/>
          </a:xfrm>
        </p:grpSpPr>
        <p:sp>
          <p:nvSpPr>
            <p:cNvPr id="10" name="椭圆 9"/>
            <p:cNvSpPr/>
            <p:nvPr/>
          </p:nvSpPr>
          <p:spPr>
            <a:xfrm>
              <a:off x="5128260" y="2514600"/>
              <a:ext cx="609600" cy="6096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11"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rgbClr val="FFFFFF"/>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grpSp>
      <p:grpSp>
        <p:nvGrpSpPr>
          <p:cNvPr id="12" name="组合 11"/>
          <p:cNvGrpSpPr/>
          <p:nvPr/>
        </p:nvGrpSpPr>
        <p:grpSpPr>
          <a:xfrm>
            <a:off x="3549726" y="1463146"/>
            <a:ext cx="589171" cy="589171"/>
            <a:chOff x="3383280" y="1615440"/>
            <a:chExt cx="609600" cy="609600"/>
          </a:xfrm>
        </p:grpSpPr>
        <p:sp>
          <p:nvSpPr>
            <p:cNvPr id="13" name="椭圆 12"/>
            <p:cNvSpPr/>
            <p:nvPr/>
          </p:nvSpPr>
          <p:spPr>
            <a:xfrm>
              <a:off x="3383280" y="1615440"/>
              <a:ext cx="609600" cy="6096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14"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rgbClr val="FFFFFF"/>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grpSp>
      <p:grpSp>
        <p:nvGrpSpPr>
          <p:cNvPr id="15" name="组合 14"/>
          <p:cNvGrpSpPr/>
          <p:nvPr/>
        </p:nvGrpSpPr>
        <p:grpSpPr>
          <a:xfrm>
            <a:off x="6788800" y="2301893"/>
            <a:ext cx="589171" cy="589171"/>
            <a:chOff x="6865620" y="1615440"/>
            <a:chExt cx="609600" cy="609600"/>
          </a:xfrm>
        </p:grpSpPr>
        <p:sp>
          <p:nvSpPr>
            <p:cNvPr id="16" name="椭圆 15"/>
            <p:cNvSpPr/>
            <p:nvPr/>
          </p:nvSpPr>
          <p:spPr>
            <a:xfrm>
              <a:off x="6865620" y="1615440"/>
              <a:ext cx="609600" cy="6096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17"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rgbClr val="FFFFFF"/>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75000"/>
                    <a:lumOff val="25000"/>
                  </a:schemeClr>
                </a:solidFill>
              </a:endParaRPr>
            </a:p>
          </p:txBody>
        </p:sp>
      </p:grpSp>
      <p:sp>
        <p:nvSpPr>
          <p:cNvPr id="18" name="椭圆 17"/>
          <p:cNvSpPr/>
          <p:nvPr/>
        </p:nvSpPr>
        <p:spPr>
          <a:xfrm>
            <a:off x="3563088" y="3123050"/>
            <a:ext cx="283539" cy="28353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19" name="椭圆 18"/>
          <p:cNvSpPr/>
          <p:nvPr/>
        </p:nvSpPr>
        <p:spPr>
          <a:xfrm>
            <a:off x="3305326" y="3813485"/>
            <a:ext cx="394008" cy="39400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20" name="椭圆 19"/>
          <p:cNvSpPr/>
          <p:nvPr/>
        </p:nvSpPr>
        <p:spPr>
          <a:xfrm>
            <a:off x="4879518" y="3196697"/>
            <a:ext cx="173069" cy="1730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21" name="椭圆 20"/>
          <p:cNvSpPr/>
          <p:nvPr/>
        </p:nvSpPr>
        <p:spPr>
          <a:xfrm>
            <a:off x="4408181" y="2430774"/>
            <a:ext cx="324044" cy="32404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22" name="椭圆 21"/>
          <p:cNvSpPr/>
          <p:nvPr/>
        </p:nvSpPr>
        <p:spPr>
          <a:xfrm>
            <a:off x="5256955" y="3767456"/>
            <a:ext cx="283539" cy="28353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sp>
        <p:nvSpPr>
          <p:cNvPr id="23" name="椭圆 22"/>
          <p:cNvSpPr/>
          <p:nvPr/>
        </p:nvSpPr>
        <p:spPr>
          <a:xfrm>
            <a:off x="5772480" y="2598320"/>
            <a:ext cx="173069" cy="17306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75000"/>
                  <a:lumOff val="25000"/>
                </a:schemeClr>
              </a:solidFill>
            </a:endParaRPr>
          </a:p>
        </p:txBody>
      </p:sp>
      <p:grpSp>
        <p:nvGrpSpPr>
          <p:cNvPr id="24" name="组合 23"/>
          <p:cNvGrpSpPr/>
          <p:nvPr/>
        </p:nvGrpSpPr>
        <p:grpSpPr>
          <a:xfrm>
            <a:off x="1225853" y="1310990"/>
            <a:ext cx="2074517" cy="797405"/>
            <a:chOff x="1641412" y="1783771"/>
            <a:chExt cx="2822650" cy="1084973"/>
          </a:xfrm>
        </p:grpSpPr>
        <p:grpSp>
          <p:nvGrpSpPr>
            <p:cNvPr id="25" name="组合 24"/>
            <p:cNvGrpSpPr/>
            <p:nvPr/>
          </p:nvGrpSpPr>
          <p:grpSpPr>
            <a:xfrm>
              <a:off x="1641412" y="1783771"/>
              <a:ext cx="2822650" cy="1084973"/>
              <a:chOff x="6723820" y="1590302"/>
              <a:chExt cx="2146448" cy="825054"/>
            </a:xfrm>
          </p:grpSpPr>
          <p:sp>
            <p:nvSpPr>
              <p:cNvPr id="27" name="矩形 26"/>
              <p:cNvSpPr/>
              <p:nvPr/>
            </p:nvSpPr>
            <p:spPr>
              <a:xfrm>
                <a:off x="8153587" y="1590302"/>
                <a:ext cx="668743" cy="37643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defTabSz="671830" eaLnBrk="0" fontAlgn="base" hangingPunct="0">
                  <a:spcBef>
                    <a:spcPct val="0"/>
                  </a:spcBef>
                  <a:spcAft>
                    <a:spcPct val="0"/>
                  </a:spcAft>
                </a:pPr>
                <a:r>
                  <a:rPr lang="en-US" altLang="zh-CN" sz="1765" dirty="0">
                    <a:solidFill>
                      <a:schemeClr val="tx1">
                        <a:lumMod val="75000"/>
                        <a:lumOff val="25000"/>
                      </a:schemeClr>
                    </a:solidFill>
                    <a:latin typeface="+mj-lt"/>
                    <a:ea typeface="微软雅黑" panose="020B0503020204020204" pitchFamily="34" charset="-122"/>
                    <a:cs typeface="Arial" panose="020B0604020202020204" pitchFamily="34" charset="0"/>
                  </a:rPr>
                  <a:t>2016</a:t>
                </a:r>
                <a:endParaRPr lang="zh-CN" altLang="en-US" sz="1765" dirty="0">
                  <a:solidFill>
                    <a:schemeClr val="tx1">
                      <a:lumMod val="75000"/>
                      <a:lumOff val="25000"/>
                    </a:schemeClr>
                  </a:solidFill>
                  <a:latin typeface="+mj-lt"/>
                </a:endParaRPr>
              </a:p>
            </p:txBody>
          </p:sp>
          <p:sp>
            <p:nvSpPr>
              <p:cNvPr id="28" name="文本框 75"/>
              <p:cNvSpPr txBox="1"/>
              <p:nvPr/>
            </p:nvSpPr>
            <p:spPr bwMode="auto">
              <a:xfrm>
                <a:off x="6723820" y="2132600"/>
                <a:ext cx="2146448" cy="282756"/>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defTabSz="671830">
                  <a:defRPr/>
                </a:pPr>
                <a:r>
                  <a:rPr lang="zh-CN" altLang="en-US" sz="1175" dirty="0">
                    <a:solidFill>
                      <a:schemeClr val="tx1">
                        <a:lumMod val="75000"/>
                        <a:lumOff val="25000"/>
                      </a:schemeClr>
                    </a:solidFill>
                  </a:rPr>
                  <a:t>点击添加您的内容</a:t>
                </a:r>
                <a:endParaRPr lang="zh-CN" altLang="en-US" sz="1175" dirty="0">
                  <a:solidFill>
                    <a:schemeClr val="tx1">
                      <a:lumMod val="75000"/>
                      <a:lumOff val="25000"/>
                    </a:schemeClr>
                  </a:solidFill>
                </a:endParaRPr>
              </a:p>
            </p:txBody>
          </p:sp>
          <p:sp>
            <p:nvSpPr>
              <p:cNvPr id="29" name="文本框 28"/>
              <p:cNvSpPr txBox="1">
                <a:spLocks noChangeArrowheads="1"/>
              </p:cNvSpPr>
              <p:nvPr/>
            </p:nvSpPr>
            <p:spPr bwMode="auto">
              <a:xfrm>
                <a:off x="7264442" y="1866984"/>
                <a:ext cx="1590418" cy="30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defTabSz="671830" fontAlgn="base">
                  <a:spcBef>
                    <a:spcPct val="0"/>
                  </a:spcBef>
                  <a:spcAft>
                    <a:spcPct val="0"/>
                  </a:spcAft>
                </a:pPr>
                <a:r>
                  <a:rPr lang="zh-CN" altLang="en-US" sz="1325" dirty="0">
                    <a:solidFill>
                      <a:schemeClr val="tx1">
                        <a:lumMod val="75000"/>
                        <a:lumOff val="25000"/>
                      </a:schemeClr>
                    </a:solidFill>
                  </a:rPr>
                  <a:t>点击添加标题</a:t>
                </a:r>
                <a:endParaRPr lang="zh-CN" altLang="en-US" sz="1325" dirty="0">
                  <a:solidFill>
                    <a:schemeClr val="tx1">
                      <a:lumMod val="75000"/>
                      <a:lumOff val="25000"/>
                    </a:schemeClr>
                  </a:solidFill>
                </a:endParaRPr>
              </a:p>
            </p:txBody>
          </p:sp>
        </p:grpSp>
        <p:cxnSp>
          <p:nvCxnSpPr>
            <p:cNvPr id="26" name="直接连接符 25"/>
            <p:cNvCxnSpPr/>
            <p:nvPr/>
          </p:nvCxnSpPr>
          <p:spPr>
            <a:xfrm>
              <a:off x="2633703" y="2496909"/>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5488592" y="1310988"/>
            <a:ext cx="2074517" cy="784974"/>
            <a:chOff x="7441422" y="1783770"/>
            <a:chExt cx="2822650" cy="1068059"/>
          </a:xfrm>
        </p:grpSpPr>
        <p:sp>
          <p:nvSpPr>
            <p:cNvPr id="31" name="矩形 30"/>
            <p:cNvSpPr/>
            <p:nvPr/>
          </p:nvSpPr>
          <p:spPr>
            <a:xfrm>
              <a:off x="7512041" y="1783770"/>
              <a:ext cx="879417" cy="495022"/>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765" dirty="0">
                  <a:solidFill>
                    <a:schemeClr val="tx1">
                      <a:lumMod val="75000"/>
                      <a:lumOff val="25000"/>
                    </a:schemeClr>
                  </a:solidFill>
                  <a:latin typeface="+mj-lt"/>
                  <a:ea typeface="微软雅黑" panose="020B0503020204020204" pitchFamily="34" charset="-122"/>
                  <a:cs typeface="Arial" panose="020B0604020202020204" pitchFamily="34" charset="0"/>
                </a:rPr>
                <a:t>2017</a:t>
              </a:r>
              <a:endParaRPr lang="zh-CN" altLang="en-US" sz="1765" dirty="0">
                <a:solidFill>
                  <a:schemeClr val="tx1">
                    <a:lumMod val="75000"/>
                    <a:lumOff val="25000"/>
                  </a:schemeClr>
                </a:solidFill>
                <a:latin typeface="+mj-lt"/>
              </a:endParaRPr>
            </a:p>
          </p:txBody>
        </p:sp>
        <p:sp>
          <p:nvSpPr>
            <p:cNvPr id="32" name="文本框 75"/>
            <p:cNvSpPr txBox="1"/>
            <p:nvPr/>
          </p:nvSpPr>
          <p:spPr bwMode="auto">
            <a:xfrm>
              <a:off x="7441422" y="2479996"/>
              <a:ext cx="2822650" cy="371833"/>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a:defRPr/>
              </a:pPr>
              <a:r>
                <a:rPr lang="zh-CN" altLang="en-US" sz="1175" dirty="0">
                  <a:solidFill>
                    <a:schemeClr val="tx1">
                      <a:lumMod val="75000"/>
                      <a:lumOff val="25000"/>
                    </a:schemeClr>
                  </a:solidFill>
                </a:rPr>
                <a:t>点击添加您的内容</a:t>
              </a:r>
              <a:endParaRPr lang="zh-CN" altLang="en-US" sz="1175" dirty="0">
                <a:solidFill>
                  <a:schemeClr val="tx1">
                    <a:lumMod val="75000"/>
                    <a:lumOff val="25000"/>
                  </a:schemeClr>
                </a:solidFill>
              </a:endParaRPr>
            </a:p>
          </p:txBody>
        </p:sp>
        <p:sp>
          <p:nvSpPr>
            <p:cNvPr id="33" name="文本框 32"/>
            <p:cNvSpPr txBox="1">
              <a:spLocks noChangeArrowheads="1"/>
            </p:cNvSpPr>
            <p:nvPr/>
          </p:nvSpPr>
          <p:spPr bwMode="auto">
            <a:xfrm>
              <a:off x="7452412" y="2148997"/>
              <a:ext cx="2091452" cy="402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75000"/>
                      <a:lumOff val="25000"/>
                    </a:schemeClr>
                  </a:solidFill>
                </a:rPr>
                <a:t>点击添加标题</a:t>
              </a:r>
              <a:endParaRPr lang="zh-CN" altLang="en-US" sz="1325" dirty="0">
                <a:solidFill>
                  <a:schemeClr val="tx1">
                    <a:lumMod val="75000"/>
                    <a:lumOff val="25000"/>
                  </a:schemeClr>
                </a:solidFill>
              </a:endParaRPr>
            </a:p>
          </p:txBody>
        </p:sp>
        <p:cxnSp>
          <p:nvCxnSpPr>
            <p:cNvPr id="34" name="直接连接符 33"/>
            <p:cNvCxnSpPr/>
            <p:nvPr/>
          </p:nvCxnSpPr>
          <p:spPr>
            <a:xfrm>
              <a:off x="7558206" y="2508132"/>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053475" y="2964535"/>
            <a:ext cx="2074517" cy="815992"/>
            <a:chOff x="8210019" y="4033636"/>
            <a:chExt cx="2822650" cy="1110263"/>
          </a:xfrm>
        </p:grpSpPr>
        <p:sp>
          <p:nvSpPr>
            <p:cNvPr id="36" name="矩形 35"/>
            <p:cNvSpPr/>
            <p:nvPr/>
          </p:nvSpPr>
          <p:spPr>
            <a:xfrm>
              <a:off x="9209106" y="4033636"/>
              <a:ext cx="879417" cy="495022"/>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765" dirty="0">
                  <a:solidFill>
                    <a:schemeClr val="tx1">
                      <a:lumMod val="75000"/>
                      <a:lumOff val="25000"/>
                    </a:schemeClr>
                  </a:solidFill>
                  <a:latin typeface="+mj-lt"/>
                  <a:ea typeface="微软雅黑" panose="020B0503020204020204" pitchFamily="34" charset="-122"/>
                  <a:cs typeface="Arial" panose="020B0604020202020204" pitchFamily="34" charset="0"/>
                </a:rPr>
                <a:t>2018</a:t>
              </a:r>
              <a:endParaRPr lang="zh-CN" altLang="en-US" sz="1765" dirty="0">
                <a:solidFill>
                  <a:schemeClr val="tx1">
                    <a:lumMod val="75000"/>
                    <a:lumOff val="25000"/>
                  </a:schemeClr>
                </a:solidFill>
                <a:latin typeface="+mj-lt"/>
              </a:endParaRPr>
            </a:p>
          </p:txBody>
        </p:sp>
        <p:sp>
          <p:nvSpPr>
            <p:cNvPr id="37" name="文本框 75"/>
            <p:cNvSpPr txBox="1"/>
            <p:nvPr/>
          </p:nvSpPr>
          <p:spPr bwMode="auto">
            <a:xfrm>
              <a:off x="8210019" y="4772066"/>
              <a:ext cx="2822650" cy="371833"/>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a:defRPr/>
              </a:pPr>
              <a:r>
                <a:rPr lang="zh-CN" altLang="en-US" sz="1175" dirty="0">
                  <a:solidFill>
                    <a:schemeClr val="tx1">
                      <a:lumMod val="75000"/>
                      <a:lumOff val="25000"/>
                    </a:schemeClr>
                  </a:solidFill>
                </a:rPr>
                <a:t>点击添加您的内容</a:t>
              </a:r>
              <a:endParaRPr lang="zh-CN" altLang="en-US" sz="1175" dirty="0">
                <a:solidFill>
                  <a:schemeClr val="tx1">
                    <a:lumMod val="75000"/>
                    <a:lumOff val="25000"/>
                  </a:schemeClr>
                </a:solidFill>
              </a:endParaRPr>
            </a:p>
          </p:txBody>
        </p:sp>
        <p:sp>
          <p:nvSpPr>
            <p:cNvPr id="38" name="文本框 37"/>
            <p:cNvSpPr txBox="1">
              <a:spLocks noChangeArrowheads="1"/>
            </p:cNvSpPr>
            <p:nvPr/>
          </p:nvSpPr>
          <p:spPr bwMode="auto">
            <a:xfrm>
              <a:off x="8572702" y="4398863"/>
              <a:ext cx="2091452" cy="402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fontAlgn="base">
                <a:spcBef>
                  <a:spcPct val="0"/>
                </a:spcBef>
                <a:spcAft>
                  <a:spcPct val="0"/>
                </a:spcAft>
              </a:pPr>
              <a:r>
                <a:rPr lang="zh-CN" altLang="en-US" sz="1325" dirty="0">
                  <a:solidFill>
                    <a:schemeClr val="tx1">
                      <a:lumMod val="75000"/>
                      <a:lumOff val="25000"/>
                    </a:schemeClr>
                  </a:solidFill>
                </a:rPr>
                <a:t>点击添加标题</a:t>
              </a:r>
              <a:endParaRPr lang="zh-CN" altLang="en-US" sz="1325" dirty="0">
                <a:solidFill>
                  <a:schemeClr val="tx1">
                    <a:lumMod val="75000"/>
                    <a:lumOff val="25000"/>
                  </a:schemeClr>
                </a:solidFill>
              </a:endParaRPr>
            </a:p>
          </p:txBody>
        </p:sp>
        <p:cxnSp>
          <p:nvCxnSpPr>
            <p:cNvPr id="39" name="直接连接符 38"/>
            <p:cNvCxnSpPr/>
            <p:nvPr/>
          </p:nvCxnSpPr>
          <p:spPr>
            <a:xfrm>
              <a:off x="8748839" y="4757998"/>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791308" y="3015555"/>
            <a:ext cx="2074517" cy="815992"/>
            <a:chOff x="1050157" y="4103055"/>
            <a:chExt cx="2822650" cy="1110263"/>
          </a:xfrm>
        </p:grpSpPr>
        <p:sp>
          <p:nvSpPr>
            <p:cNvPr id="41" name="矩形 40"/>
            <p:cNvSpPr/>
            <p:nvPr/>
          </p:nvSpPr>
          <p:spPr>
            <a:xfrm>
              <a:off x="2049244" y="4103055"/>
              <a:ext cx="879417" cy="495022"/>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1765" dirty="0">
                  <a:solidFill>
                    <a:schemeClr val="tx1">
                      <a:lumMod val="75000"/>
                      <a:lumOff val="25000"/>
                    </a:schemeClr>
                  </a:solidFill>
                  <a:latin typeface="+mj-lt"/>
                  <a:ea typeface="微软雅黑" panose="020B0503020204020204" pitchFamily="34" charset="-122"/>
                  <a:cs typeface="Arial" panose="020B0604020202020204" pitchFamily="34" charset="0"/>
                </a:rPr>
                <a:t>2015</a:t>
              </a:r>
              <a:endParaRPr lang="zh-CN" altLang="en-US" sz="1765" dirty="0">
                <a:solidFill>
                  <a:schemeClr val="tx1">
                    <a:lumMod val="75000"/>
                    <a:lumOff val="25000"/>
                  </a:schemeClr>
                </a:solidFill>
                <a:latin typeface="+mj-lt"/>
              </a:endParaRPr>
            </a:p>
          </p:txBody>
        </p:sp>
        <p:sp>
          <p:nvSpPr>
            <p:cNvPr id="42" name="文本框 75"/>
            <p:cNvSpPr txBox="1"/>
            <p:nvPr/>
          </p:nvSpPr>
          <p:spPr bwMode="auto">
            <a:xfrm>
              <a:off x="1050157" y="4841485"/>
              <a:ext cx="2822650" cy="371833"/>
            </a:xfrm>
            <a:prstGeom prst="rect">
              <a:avLst/>
            </a:prstGeom>
            <a:noFill/>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a:defRPr/>
              </a:pPr>
              <a:r>
                <a:rPr lang="zh-CN" altLang="en-US" sz="1175" dirty="0">
                  <a:solidFill>
                    <a:schemeClr val="tx1">
                      <a:lumMod val="75000"/>
                      <a:lumOff val="25000"/>
                    </a:schemeClr>
                  </a:solidFill>
                </a:rPr>
                <a:t>点击添加您的内容</a:t>
              </a:r>
              <a:endParaRPr lang="zh-CN" altLang="en-US" sz="1175" dirty="0">
                <a:solidFill>
                  <a:schemeClr val="tx1">
                    <a:lumMod val="75000"/>
                    <a:lumOff val="25000"/>
                  </a:schemeClr>
                </a:solidFill>
              </a:endParaRPr>
            </a:p>
          </p:txBody>
        </p:sp>
        <p:sp>
          <p:nvSpPr>
            <p:cNvPr id="43" name="文本框 42"/>
            <p:cNvSpPr txBox="1">
              <a:spLocks noChangeArrowheads="1"/>
            </p:cNvSpPr>
            <p:nvPr/>
          </p:nvSpPr>
          <p:spPr bwMode="auto">
            <a:xfrm>
              <a:off x="1412840" y="4468282"/>
              <a:ext cx="2091452" cy="402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fontAlgn="base">
                <a:spcBef>
                  <a:spcPct val="0"/>
                </a:spcBef>
                <a:spcAft>
                  <a:spcPct val="0"/>
                </a:spcAft>
              </a:pPr>
              <a:r>
                <a:rPr lang="zh-CN" altLang="en-US" sz="1325" dirty="0">
                  <a:solidFill>
                    <a:schemeClr val="tx1">
                      <a:lumMod val="75000"/>
                      <a:lumOff val="25000"/>
                    </a:schemeClr>
                  </a:solidFill>
                </a:rPr>
                <a:t>点击添加标题</a:t>
              </a:r>
              <a:endParaRPr lang="zh-CN" altLang="en-US" sz="1325" dirty="0">
                <a:solidFill>
                  <a:schemeClr val="tx1">
                    <a:lumMod val="75000"/>
                    <a:lumOff val="25000"/>
                  </a:schemeClr>
                </a:solidFill>
              </a:endParaRPr>
            </a:p>
          </p:txBody>
        </p:sp>
        <p:cxnSp>
          <p:nvCxnSpPr>
            <p:cNvPr id="44" name="直接连接符 43"/>
            <p:cNvCxnSpPr/>
            <p:nvPr/>
          </p:nvCxnSpPr>
          <p:spPr>
            <a:xfrm>
              <a:off x="1588977" y="4827417"/>
              <a:ext cx="1767319"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6" name="等腰三角形 45"/>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公司篇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48" name="矩形 47"/>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745">
        <p14:pan dir="u"/>
      </p:transition>
    </mc:Choice>
    <mc:Fallback>
      <p:transition spd="slow" advTm="27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20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60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7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9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11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8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132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992"/>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85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937"/>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155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53" presetClass="entr" presetSubtype="528" fill="hold" nodeType="withEffect">
                                  <p:stCondLst>
                                    <p:cond delay="125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anim calcmode="lin" valueType="num">
                                      <p:cBhvr>
                                        <p:cTn id="52" dur="500" fill="hold"/>
                                        <p:tgtEl>
                                          <p:spTgt spid="24"/>
                                        </p:tgtEl>
                                        <p:attrNameLst>
                                          <p:attrName>ppt_x</p:attrName>
                                        </p:attrNameLst>
                                      </p:cBhvr>
                                      <p:tavLst>
                                        <p:tav tm="0">
                                          <p:val>
                                            <p:fltVal val="0.5"/>
                                          </p:val>
                                        </p:tav>
                                        <p:tav tm="100000">
                                          <p:val>
                                            <p:strVal val="#ppt_x"/>
                                          </p:val>
                                        </p:tav>
                                      </p:tavLst>
                                    </p:anim>
                                    <p:anim calcmode="lin" valueType="num">
                                      <p:cBhvr>
                                        <p:cTn id="53" dur="500" fill="hold"/>
                                        <p:tgtEl>
                                          <p:spTgt spid="24"/>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125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anim calcmode="lin" valueType="num">
                                      <p:cBhvr>
                                        <p:cTn id="59" dur="500" fill="hold"/>
                                        <p:tgtEl>
                                          <p:spTgt spid="40"/>
                                        </p:tgtEl>
                                        <p:attrNameLst>
                                          <p:attrName>ppt_x</p:attrName>
                                        </p:attrNameLst>
                                      </p:cBhvr>
                                      <p:tavLst>
                                        <p:tav tm="0">
                                          <p:val>
                                            <p:fltVal val="0.5"/>
                                          </p:val>
                                        </p:tav>
                                        <p:tav tm="100000">
                                          <p:val>
                                            <p:strVal val="#ppt_x"/>
                                          </p:val>
                                        </p:tav>
                                      </p:tavLst>
                                    </p:anim>
                                    <p:anim calcmode="lin" valueType="num">
                                      <p:cBhvr>
                                        <p:cTn id="60" dur="500" fill="hold"/>
                                        <p:tgtEl>
                                          <p:spTgt spid="40"/>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125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Effect transition="in" filter="fade">
                                      <p:cBhvr>
                                        <p:cTn id="65" dur="500"/>
                                        <p:tgtEl>
                                          <p:spTgt spid="30"/>
                                        </p:tgtEl>
                                      </p:cBhvr>
                                    </p:animEffect>
                                    <p:anim calcmode="lin" valueType="num">
                                      <p:cBhvr>
                                        <p:cTn id="66" dur="500" fill="hold"/>
                                        <p:tgtEl>
                                          <p:spTgt spid="30"/>
                                        </p:tgtEl>
                                        <p:attrNameLst>
                                          <p:attrName>ppt_x</p:attrName>
                                        </p:attrNameLst>
                                      </p:cBhvr>
                                      <p:tavLst>
                                        <p:tav tm="0">
                                          <p:val>
                                            <p:fltVal val="0.5"/>
                                          </p:val>
                                        </p:tav>
                                        <p:tav tm="100000">
                                          <p:val>
                                            <p:strVal val="#ppt_x"/>
                                          </p:val>
                                        </p:tav>
                                      </p:tavLst>
                                    </p:anim>
                                    <p:anim calcmode="lin" valueType="num">
                                      <p:cBhvr>
                                        <p:cTn id="67" dur="500" fill="hold"/>
                                        <p:tgtEl>
                                          <p:spTgt spid="30"/>
                                        </p:tgtEl>
                                        <p:attrNameLst>
                                          <p:attrName>ppt_y</p:attrName>
                                        </p:attrNameLst>
                                      </p:cBhvr>
                                      <p:tavLst>
                                        <p:tav tm="0">
                                          <p:val>
                                            <p:fltVal val="0.5"/>
                                          </p:val>
                                        </p:tav>
                                        <p:tav tm="100000">
                                          <p:val>
                                            <p:strVal val="#ppt_y"/>
                                          </p:val>
                                        </p:tav>
                                      </p:tavLst>
                                    </p:anim>
                                  </p:childTnLst>
                                </p:cTn>
                              </p:par>
                              <p:par>
                                <p:cTn id="68" presetID="53" presetClass="entr" presetSubtype="528" fill="hold" nodeType="withEffect">
                                  <p:stCondLst>
                                    <p:cond delay="125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anim calcmode="lin" valueType="num">
                                      <p:cBhvr>
                                        <p:cTn id="73" dur="500" fill="hold"/>
                                        <p:tgtEl>
                                          <p:spTgt spid="35"/>
                                        </p:tgtEl>
                                        <p:attrNameLst>
                                          <p:attrName>ppt_x</p:attrName>
                                        </p:attrNameLst>
                                      </p:cBhvr>
                                      <p:tavLst>
                                        <p:tav tm="0">
                                          <p:val>
                                            <p:fltVal val="0.5"/>
                                          </p:val>
                                        </p:tav>
                                        <p:tav tm="100000">
                                          <p:val>
                                            <p:strVal val="#ppt_x"/>
                                          </p:val>
                                        </p:tav>
                                      </p:tavLst>
                                    </p:anim>
                                    <p:anim calcmode="lin" valueType="num">
                                      <p:cBhvr>
                                        <p:cTn id="74" dur="500" fill="hold"/>
                                        <p:tgtEl>
                                          <p:spTgt spid="3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animBg="1"/>
      <p:bldP spid="19" grpId="0" animBg="1"/>
      <p:bldP spid="20" grpId="0" animBg="1"/>
      <p:bldP spid="21" grpId="0" animBg="1"/>
      <p:bldP spid="2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0242" y="1181312"/>
            <a:ext cx="2670981" cy="1552395"/>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nSpc>
                <a:spcPct val="150000"/>
              </a:lnSpc>
            </a:pPr>
            <a:r>
              <a:rPr lang="zh-CN" altLang="en-US" sz="1960" b="1" dirty="0">
                <a:solidFill>
                  <a:schemeClr val="bg1"/>
                </a:solidFill>
                <a:latin typeface="微软雅黑" panose="020B0503020204020204" pitchFamily="34" charset="-122"/>
                <a:ea typeface="微软雅黑" panose="020B0503020204020204" pitchFamily="34" charset="-122"/>
              </a:rPr>
              <a:t>项目</a:t>
            </a:r>
            <a:r>
              <a:rPr lang="en-US" altLang="zh-CN" sz="1960" b="1" dirty="0">
                <a:solidFill>
                  <a:schemeClr val="bg1"/>
                </a:solidFill>
                <a:latin typeface="微软雅黑" panose="020B0503020204020204" pitchFamily="34" charset="-122"/>
                <a:ea typeface="微软雅黑" panose="020B0503020204020204" pitchFamily="34" charset="-122"/>
              </a:rPr>
              <a:t>1</a:t>
            </a:r>
            <a:r>
              <a:rPr lang="zh-CN" altLang="en-US" sz="1960" b="1" dirty="0">
                <a:solidFill>
                  <a:schemeClr val="bg1"/>
                </a:solidFill>
                <a:latin typeface="微软雅黑" panose="020B0503020204020204" pitchFamily="34" charset="-122"/>
                <a:ea typeface="微软雅黑" panose="020B0503020204020204" pitchFamily="34" charset="-122"/>
              </a:rPr>
              <a:t>的标题</a:t>
            </a:r>
            <a:endParaRPr lang="en-US" altLang="zh-CN" sz="196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1</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en-US" altLang="zh-CN" sz="117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1</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zh-CN" altLang="en-US" sz="1175"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3181890" y="1183937"/>
            <a:ext cx="2670981" cy="1552395"/>
          </a:xfrm>
          <a:prstGeom prst="rect">
            <a:avLst/>
          </a:prstGeom>
          <a:blipFill>
            <a:blip r:embed="rId1"/>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gn="ctr"/>
            <a:endParaRPr lang="zh-CN" altLang="en-US" sz="1735"/>
          </a:p>
        </p:txBody>
      </p:sp>
      <p:sp>
        <p:nvSpPr>
          <p:cNvPr id="4" name="矩形 3"/>
          <p:cNvSpPr/>
          <p:nvPr/>
        </p:nvSpPr>
        <p:spPr>
          <a:xfrm>
            <a:off x="5843538" y="1181312"/>
            <a:ext cx="2670981" cy="1552395"/>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nSpc>
                <a:spcPct val="150000"/>
              </a:lnSpc>
            </a:pPr>
            <a:r>
              <a:rPr lang="zh-CN" altLang="en-US" sz="1960" b="1" dirty="0">
                <a:solidFill>
                  <a:schemeClr val="bg1"/>
                </a:solidFill>
                <a:latin typeface="微软雅黑" panose="020B0503020204020204" pitchFamily="34" charset="-122"/>
                <a:ea typeface="微软雅黑" panose="020B0503020204020204" pitchFamily="34" charset="-122"/>
              </a:rPr>
              <a:t>项目</a:t>
            </a:r>
            <a:r>
              <a:rPr lang="en-US" altLang="zh-CN" sz="1960" b="1" dirty="0">
                <a:solidFill>
                  <a:schemeClr val="bg1"/>
                </a:solidFill>
                <a:latin typeface="微软雅黑" panose="020B0503020204020204" pitchFamily="34" charset="-122"/>
                <a:ea typeface="微软雅黑" panose="020B0503020204020204" pitchFamily="34" charset="-122"/>
              </a:rPr>
              <a:t>2</a:t>
            </a:r>
            <a:r>
              <a:rPr lang="zh-CN" altLang="en-US" sz="1960" b="1" dirty="0">
                <a:solidFill>
                  <a:schemeClr val="bg1"/>
                </a:solidFill>
                <a:latin typeface="微软雅黑" panose="020B0503020204020204" pitchFamily="34" charset="-122"/>
                <a:ea typeface="微软雅黑" panose="020B0503020204020204" pitchFamily="34" charset="-122"/>
              </a:rPr>
              <a:t>的标题</a:t>
            </a:r>
            <a:endParaRPr lang="en-US" altLang="zh-CN" sz="196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2</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en-US" altLang="zh-CN" sz="117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2</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zh-CN" altLang="en-US" sz="1735" dirty="0"/>
          </a:p>
        </p:txBody>
      </p:sp>
      <p:sp>
        <p:nvSpPr>
          <p:cNvPr id="5" name="矩形 4"/>
          <p:cNvSpPr/>
          <p:nvPr/>
        </p:nvSpPr>
        <p:spPr>
          <a:xfrm>
            <a:off x="520242" y="2726998"/>
            <a:ext cx="2670981" cy="1552395"/>
          </a:xfrm>
          <a:prstGeom prst="rect">
            <a:avLst/>
          </a:prstGeom>
          <a:blipFill>
            <a:blip r:embed="rId2"/>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gn="ctr"/>
            <a:endParaRPr lang="zh-CN" altLang="en-US" sz="1735"/>
          </a:p>
        </p:txBody>
      </p:sp>
      <p:sp>
        <p:nvSpPr>
          <p:cNvPr id="6" name="矩形 5"/>
          <p:cNvSpPr/>
          <p:nvPr/>
        </p:nvSpPr>
        <p:spPr>
          <a:xfrm>
            <a:off x="3181890" y="2729624"/>
            <a:ext cx="2670981" cy="1552395"/>
          </a:xfrm>
          <a:prstGeom prst="rect">
            <a:avLst/>
          </a:prstGeom>
          <a:solidFill>
            <a:schemeClr val="accent1"/>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nSpc>
                <a:spcPct val="150000"/>
              </a:lnSpc>
            </a:pPr>
            <a:r>
              <a:rPr lang="zh-CN" altLang="en-US" sz="1960" b="1" dirty="0">
                <a:solidFill>
                  <a:schemeClr val="bg1"/>
                </a:solidFill>
                <a:latin typeface="微软雅黑" panose="020B0503020204020204" pitchFamily="34" charset="-122"/>
                <a:ea typeface="微软雅黑" panose="020B0503020204020204" pitchFamily="34" charset="-122"/>
              </a:rPr>
              <a:t>项目</a:t>
            </a:r>
            <a:r>
              <a:rPr lang="en-US" altLang="zh-CN" sz="1960" b="1" dirty="0">
                <a:solidFill>
                  <a:schemeClr val="bg1"/>
                </a:solidFill>
                <a:latin typeface="微软雅黑" panose="020B0503020204020204" pitchFamily="34" charset="-122"/>
                <a:ea typeface="微软雅黑" panose="020B0503020204020204" pitchFamily="34" charset="-122"/>
              </a:rPr>
              <a:t>2</a:t>
            </a:r>
            <a:r>
              <a:rPr lang="zh-CN" altLang="en-US" sz="1960" b="1" dirty="0">
                <a:solidFill>
                  <a:schemeClr val="bg1"/>
                </a:solidFill>
                <a:latin typeface="微软雅黑" panose="020B0503020204020204" pitchFamily="34" charset="-122"/>
                <a:ea typeface="微软雅黑" panose="020B0503020204020204" pitchFamily="34" charset="-122"/>
              </a:rPr>
              <a:t>的标题</a:t>
            </a:r>
            <a:endParaRPr lang="en-US" altLang="zh-CN" sz="196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2</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en-US" altLang="zh-CN" sz="117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2</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zh-CN" altLang="en-US" sz="1735" dirty="0"/>
          </a:p>
        </p:txBody>
      </p:sp>
      <p:sp>
        <p:nvSpPr>
          <p:cNvPr id="7" name="矩形 6"/>
          <p:cNvSpPr/>
          <p:nvPr/>
        </p:nvSpPr>
        <p:spPr>
          <a:xfrm>
            <a:off x="5843538" y="2726998"/>
            <a:ext cx="2670981" cy="1552395"/>
          </a:xfrm>
          <a:prstGeom prst="rect">
            <a:avLst/>
          </a:prstGeom>
          <a:blipFill>
            <a:blip r:embed="rId3"/>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gn="ctr"/>
            <a:endParaRPr lang="zh-CN" altLang="en-US" sz="1735"/>
          </a:p>
        </p:txBody>
      </p:sp>
      <p:sp>
        <p:nvSpPr>
          <p:cNvPr id="8" name="矩形 7"/>
          <p:cNvSpPr/>
          <p:nvPr/>
        </p:nvSpPr>
        <p:spPr>
          <a:xfrm>
            <a:off x="527607" y="2729402"/>
            <a:ext cx="2670981" cy="1552395"/>
          </a:xfrm>
          <a:prstGeom prst="rect">
            <a:avLst/>
          </a:prstGeom>
          <a:solidFill>
            <a:srgbClr val="0070C0"/>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nSpc>
                <a:spcPct val="150000"/>
              </a:lnSpc>
            </a:pPr>
            <a:r>
              <a:rPr lang="zh-CN" altLang="en-US" sz="1960" b="1" dirty="0">
                <a:solidFill>
                  <a:schemeClr val="bg1"/>
                </a:solidFill>
                <a:latin typeface="微软雅黑" panose="020B0503020204020204" pitchFamily="34" charset="-122"/>
                <a:ea typeface="微软雅黑" panose="020B0503020204020204" pitchFamily="34" charset="-122"/>
              </a:rPr>
              <a:t>项目</a:t>
            </a:r>
            <a:r>
              <a:rPr lang="en-US" altLang="zh-CN" sz="1960" b="1" dirty="0">
                <a:solidFill>
                  <a:schemeClr val="bg1"/>
                </a:solidFill>
                <a:latin typeface="微软雅黑" panose="020B0503020204020204" pitchFamily="34" charset="-122"/>
                <a:ea typeface="微软雅黑" panose="020B0503020204020204" pitchFamily="34" charset="-122"/>
              </a:rPr>
              <a:t>4</a:t>
            </a:r>
            <a:r>
              <a:rPr lang="zh-CN" altLang="en-US" sz="1960" b="1" dirty="0">
                <a:solidFill>
                  <a:schemeClr val="bg1"/>
                </a:solidFill>
                <a:latin typeface="微软雅黑" panose="020B0503020204020204" pitchFamily="34" charset="-122"/>
                <a:ea typeface="微软雅黑" panose="020B0503020204020204" pitchFamily="34" charset="-122"/>
              </a:rPr>
              <a:t>的标题</a:t>
            </a:r>
            <a:endParaRPr lang="en-US" altLang="zh-CN" sz="196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4</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en-US" altLang="zh-CN" sz="117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4</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zh-CN" altLang="en-US" sz="1175"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3189254" y="2726596"/>
            <a:ext cx="2670981" cy="1552395"/>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gn="ctr"/>
            <a:endParaRPr lang="zh-CN" altLang="en-US" sz="1735"/>
          </a:p>
        </p:txBody>
      </p:sp>
      <p:sp>
        <p:nvSpPr>
          <p:cNvPr id="10" name="矩形 9"/>
          <p:cNvSpPr/>
          <p:nvPr/>
        </p:nvSpPr>
        <p:spPr>
          <a:xfrm>
            <a:off x="5850902" y="2731846"/>
            <a:ext cx="2670981" cy="1552395"/>
          </a:xfrm>
          <a:prstGeom prst="rect">
            <a:avLst/>
          </a:prstGeom>
          <a:solidFill>
            <a:srgbClr val="0070C0"/>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nSpc>
                <a:spcPct val="150000"/>
              </a:lnSpc>
            </a:pPr>
            <a:r>
              <a:rPr lang="zh-CN" altLang="en-US" sz="1960" b="1" dirty="0">
                <a:solidFill>
                  <a:schemeClr val="bg1"/>
                </a:solidFill>
                <a:latin typeface="微软雅黑" panose="020B0503020204020204" pitchFamily="34" charset="-122"/>
                <a:ea typeface="微软雅黑" panose="020B0503020204020204" pitchFamily="34" charset="-122"/>
              </a:rPr>
              <a:t>项目</a:t>
            </a:r>
            <a:r>
              <a:rPr lang="en-US" altLang="zh-CN" sz="1960" b="1" dirty="0">
                <a:solidFill>
                  <a:schemeClr val="bg1"/>
                </a:solidFill>
                <a:latin typeface="微软雅黑" panose="020B0503020204020204" pitchFamily="34" charset="-122"/>
                <a:ea typeface="微软雅黑" panose="020B0503020204020204" pitchFamily="34" charset="-122"/>
              </a:rPr>
              <a:t>6</a:t>
            </a:r>
            <a:r>
              <a:rPr lang="zh-CN" altLang="en-US" sz="1960" b="1" dirty="0">
                <a:solidFill>
                  <a:schemeClr val="bg1"/>
                </a:solidFill>
                <a:latin typeface="微软雅黑" panose="020B0503020204020204" pitchFamily="34" charset="-122"/>
                <a:ea typeface="微软雅黑" panose="020B0503020204020204" pitchFamily="34" charset="-122"/>
              </a:rPr>
              <a:t>的标题</a:t>
            </a:r>
            <a:endParaRPr lang="en-US" altLang="zh-CN" sz="196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6</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en-US" altLang="zh-CN" sz="117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6</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zh-CN" altLang="en-US" sz="1735" dirty="0"/>
          </a:p>
        </p:txBody>
      </p:sp>
      <p:sp>
        <p:nvSpPr>
          <p:cNvPr id="11" name="矩形 10"/>
          <p:cNvSpPr/>
          <p:nvPr/>
        </p:nvSpPr>
        <p:spPr>
          <a:xfrm>
            <a:off x="527607" y="1181312"/>
            <a:ext cx="2670981" cy="1552395"/>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gn="ctr"/>
            <a:endParaRPr lang="zh-CN" altLang="en-US" sz="1735"/>
          </a:p>
        </p:txBody>
      </p:sp>
      <p:sp>
        <p:nvSpPr>
          <p:cNvPr id="12" name="矩形 11"/>
          <p:cNvSpPr/>
          <p:nvPr/>
        </p:nvSpPr>
        <p:spPr>
          <a:xfrm>
            <a:off x="3189254" y="1184119"/>
            <a:ext cx="2670981" cy="1552395"/>
          </a:xfrm>
          <a:prstGeom prst="rect">
            <a:avLst/>
          </a:prstGeom>
          <a:solidFill>
            <a:srgbClr val="0070C0"/>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nSpc>
                <a:spcPct val="150000"/>
              </a:lnSpc>
            </a:pPr>
            <a:r>
              <a:rPr lang="zh-CN" altLang="en-US" sz="1960" b="1" dirty="0">
                <a:solidFill>
                  <a:schemeClr val="bg1"/>
                </a:solidFill>
                <a:latin typeface="微软雅黑" panose="020B0503020204020204" pitchFamily="34" charset="-122"/>
                <a:ea typeface="微软雅黑" panose="020B0503020204020204" pitchFamily="34" charset="-122"/>
              </a:rPr>
              <a:t>项目</a:t>
            </a:r>
            <a:r>
              <a:rPr lang="en-US" altLang="zh-CN" sz="1960" b="1" dirty="0">
                <a:solidFill>
                  <a:schemeClr val="bg1"/>
                </a:solidFill>
                <a:latin typeface="微软雅黑" panose="020B0503020204020204" pitchFamily="34" charset="-122"/>
                <a:ea typeface="微软雅黑" panose="020B0503020204020204" pitchFamily="34" charset="-122"/>
              </a:rPr>
              <a:t>5</a:t>
            </a:r>
            <a:r>
              <a:rPr lang="zh-CN" altLang="en-US" sz="1960" b="1" dirty="0">
                <a:solidFill>
                  <a:schemeClr val="bg1"/>
                </a:solidFill>
                <a:latin typeface="微软雅黑" panose="020B0503020204020204" pitchFamily="34" charset="-122"/>
                <a:ea typeface="微软雅黑" panose="020B0503020204020204" pitchFamily="34" charset="-122"/>
              </a:rPr>
              <a:t>的标题</a:t>
            </a:r>
            <a:endParaRPr lang="en-US" altLang="zh-CN" sz="196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5</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en-US" altLang="zh-CN" sz="1175"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175" dirty="0">
                <a:solidFill>
                  <a:schemeClr val="bg1"/>
                </a:solidFill>
                <a:latin typeface="微软雅黑" panose="020B0503020204020204" pitchFamily="34" charset="-122"/>
                <a:ea typeface="微软雅黑" panose="020B0503020204020204" pitchFamily="34" charset="-122"/>
              </a:rPr>
              <a:t>此处添加项目</a:t>
            </a:r>
            <a:r>
              <a:rPr lang="en-US" altLang="zh-CN" sz="1175" dirty="0">
                <a:solidFill>
                  <a:schemeClr val="bg1"/>
                </a:solidFill>
                <a:latin typeface="微软雅黑" panose="020B0503020204020204" pitchFamily="34" charset="-122"/>
                <a:ea typeface="微软雅黑" panose="020B0503020204020204" pitchFamily="34" charset="-122"/>
              </a:rPr>
              <a:t>5</a:t>
            </a:r>
            <a:r>
              <a:rPr lang="zh-CN" altLang="en-US" sz="1175" dirty="0">
                <a:solidFill>
                  <a:schemeClr val="bg1"/>
                </a:solidFill>
                <a:latin typeface="微软雅黑" panose="020B0503020204020204" pitchFamily="34" charset="-122"/>
                <a:ea typeface="微软雅黑" panose="020B0503020204020204" pitchFamily="34" charset="-122"/>
              </a:rPr>
              <a:t>的文字说明</a:t>
            </a:r>
            <a:endParaRPr lang="zh-CN" altLang="en-US" sz="1735" dirty="0"/>
          </a:p>
        </p:txBody>
      </p:sp>
      <p:sp>
        <p:nvSpPr>
          <p:cNvPr id="13" name="矩形 12"/>
          <p:cNvSpPr/>
          <p:nvPr/>
        </p:nvSpPr>
        <p:spPr>
          <a:xfrm>
            <a:off x="5850902" y="1181312"/>
            <a:ext cx="2670981" cy="1552395"/>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89606" tIns="44803" rIns="89606" bIns="44803" numCol="1" spcCol="0" rtlCol="0" fromWordArt="0" anchor="ctr" anchorCtr="0" forceAA="0" compatLnSpc="1">
            <a:noAutofit/>
          </a:bodyPr>
          <a:lstStyle/>
          <a:p>
            <a:pPr algn="ctr"/>
            <a:endParaRPr lang="zh-CN" altLang="en-US" sz="1735"/>
          </a:p>
        </p:txBody>
      </p:sp>
      <p:sp>
        <p:nvSpPr>
          <p:cNvPr id="14" name="等腰三角形 13"/>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公司篇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16" name="矩形 15"/>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4096">
        <p14:pan dir="u"/>
      </p:transition>
    </mc:Choice>
    <mc:Fallback>
      <p:transition spd="slow" advTm="40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7" name="dou.wav"/>
                                        </p:tgtEl>
                                      </p:cMediaNode>
                                    </p:audio>
                                  </p:sub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Effect transition="in" filter="fade">
                                      <p:cBhvr>
                                        <p:cTn id="19" dur="1000"/>
                                        <p:tgtEl>
                                          <p:spTgt spid="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Effect transition="in" filter="fade">
                                      <p:cBhvr>
                                        <p:cTn id="24" dur="10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Effect transition="in" filter="fade">
                                      <p:cBhvr>
                                        <p:cTn id="34" dur="1000"/>
                                        <p:tgtEl>
                                          <p:spTgt spid="7"/>
                                        </p:tgtEl>
                                      </p:cBhvr>
                                    </p:animEffect>
                                  </p:childTnLst>
                                </p:cTn>
                              </p:par>
                              <p:par>
                                <p:cTn id="35"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36" dur="1000" fill="hold"/>
                                        <p:tgtEl>
                                          <p:spTgt spid="2"/>
                                        </p:tgtEl>
                                        <p:attrNameLst>
                                          <p:attrName>ppt_x</p:attrName>
                                          <p:attrName>ppt_y</p:attrName>
                                        </p:attrNameLst>
                                      </p:cBhvr>
                                      <p:rCtr x="52" y="-36852"/>
                                    </p:animMotion>
                                  </p:childTnLst>
                                </p:cTn>
                              </p:par>
                              <p:par>
                                <p:cTn id="37"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38" dur="1000" fill="hold"/>
                                        <p:tgtEl>
                                          <p:spTgt spid="5"/>
                                        </p:tgtEl>
                                        <p:attrNameLst>
                                          <p:attrName>ppt_x</p:attrName>
                                          <p:attrName>ppt_y</p:attrName>
                                        </p:attrNameLst>
                                      </p:cBhvr>
                                      <p:rCtr x="-7726" y="-27901"/>
                                    </p:animMotion>
                                  </p:childTnLst>
                                </p:cTn>
                              </p:par>
                              <p:par>
                                <p:cTn id="39"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0" dur="1000" fill="hold"/>
                                        <p:tgtEl>
                                          <p:spTgt spid="3"/>
                                        </p:tgtEl>
                                        <p:attrNameLst>
                                          <p:attrName>ppt_x</p:attrName>
                                          <p:attrName>ppt_y</p:attrName>
                                        </p:attrNameLst>
                                      </p:cBhvr>
                                      <p:rCtr x="-7153" y="-38148"/>
                                    </p:animMotion>
                                  </p:childTnLst>
                                </p:cTn>
                              </p:par>
                              <p:par>
                                <p:cTn id="41"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2" dur="1000" fill="hold"/>
                                        <p:tgtEl>
                                          <p:spTgt spid="6"/>
                                        </p:tgtEl>
                                        <p:attrNameLst>
                                          <p:attrName>ppt_x</p:attrName>
                                          <p:attrName>ppt_y</p:attrName>
                                        </p:attrNameLst>
                                      </p:cBhvr>
                                      <p:rCtr x="-1458" y="-29753"/>
                                    </p:animMotion>
                                  </p:childTnLst>
                                </p:cTn>
                              </p:par>
                              <p:par>
                                <p:cTn id="43"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4" dur="1000" fill="hold"/>
                                        <p:tgtEl>
                                          <p:spTgt spid="4"/>
                                        </p:tgtEl>
                                        <p:attrNameLst>
                                          <p:attrName>ppt_x</p:attrName>
                                          <p:attrName>ppt_y</p:attrName>
                                        </p:attrNameLst>
                                      </p:cBhvr>
                                      <p:rCtr x="-19514" y="-32099"/>
                                    </p:animMotion>
                                  </p:childTnLst>
                                </p:cTn>
                              </p:par>
                              <p:par>
                                <p:cTn id="45"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46" dur="1000" fill="hold"/>
                                        <p:tgtEl>
                                          <p:spTgt spid="7"/>
                                        </p:tgtEl>
                                        <p:attrNameLst>
                                          <p:attrName>ppt_x</p:attrName>
                                          <p:attrName>ppt_y</p:attrName>
                                        </p:attrNameLst>
                                      </p:cBhvr>
                                      <p:rCtr x="-14514" y="-28395"/>
                                    </p:animMotion>
                                  </p:childTnLst>
                                </p:cTn>
                              </p:par>
                              <p:par>
                                <p:cTn id="47" presetID="8" presetClass="emph" presetSubtype="0" fill="hold" grpId="2" nodeType="withEffect">
                                  <p:stCondLst>
                                    <p:cond delay="0"/>
                                  </p:stCondLst>
                                  <p:childTnLst>
                                    <p:animRot by="-21600000">
                                      <p:cBhvr>
                                        <p:cTn id="48" dur="1000" fill="hold"/>
                                        <p:tgtEl>
                                          <p:spTgt spid="2"/>
                                        </p:tgtEl>
                                        <p:attrNameLst>
                                          <p:attrName>r</p:attrName>
                                        </p:attrNameLst>
                                      </p:cBhvr>
                                    </p:animRot>
                                  </p:childTnLst>
                                </p:cTn>
                              </p:par>
                              <p:par>
                                <p:cTn id="49" presetID="8" presetClass="emph" presetSubtype="0" fill="hold" grpId="2" nodeType="withEffect">
                                  <p:stCondLst>
                                    <p:cond delay="0"/>
                                  </p:stCondLst>
                                  <p:childTnLst>
                                    <p:animRot by="21600000">
                                      <p:cBhvr>
                                        <p:cTn id="50" dur="1000" fill="hold"/>
                                        <p:tgtEl>
                                          <p:spTgt spid="5"/>
                                        </p:tgtEl>
                                        <p:attrNameLst>
                                          <p:attrName>r</p:attrName>
                                        </p:attrNameLst>
                                      </p:cBhvr>
                                    </p:animRot>
                                  </p:childTnLst>
                                </p:cTn>
                              </p:par>
                              <p:par>
                                <p:cTn id="51" presetID="8" presetClass="emph" presetSubtype="0" fill="hold" grpId="2" nodeType="withEffect">
                                  <p:stCondLst>
                                    <p:cond delay="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6"/>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7"/>
                                        </p:tgtEl>
                                        <p:attrNameLst>
                                          <p:attrName>r</p:attrName>
                                        </p:attrNameLst>
                                      </p:cBhvr>
                                    </p:animRot>
                                  </p:childTnLst>
                                </p:cTn>
                              </p:par>
                              <p:par>
                                <p:cTn id="59" presetID="14" presetClass="entr" presetSubtype="10" fill="hold" grpId="0" nodeType="withEffect">
                                  <p:stCondLst>
                                    <p:cond delay="1000"/>
                                  </p:stCondLst>
                                  <p:childTnLst>
                                    <p:set>
                                      <p:cBhvr>
                                        <p:cTn id="60" dur="1" fill="hold">
                                          <p:stCondLst>
                                            <p:cond delay="0"/>
                                          </p:stCondLst>
                                        </p:cTn>
                                        <p:tgtEl>
                                          <p:spTgt spid="11"/>
                                        </p:tgtEl>
                                        <p:attrNameLst>
                                          <p:attrName>style.visibility</p:attrName>
                                        </p:attrNameLst>
                                      </p:cBhvr>
                                      <p:to>
                                        <p:strVal val="visible"/>
                                      </p:to>
                                    </p:set>
                                    <p:animEffect transition="in" filter="randombar(horizontal)">
                                      <p:cBhvr>
                                        <p:cTn id="61" dur="1000"/>
                                        <p:tgtEl>
                                          <p:spTgt spid="11"/>
                                        </p:tgtEl>
                                      </p:cBhvr>
                                    </p:animEffect>
                                  </p:childTnLst>
                                  <p:subTnLst>
                                    <p:audio>
                                      <p:cMediaNode>
                                        <p:cTn display="0" masterRel="sameClick">
                                          <p:stCondLst>
                                            <p:cond evt="begin" delay="0">
                                              <p:tn val="59"/>
                                            </p:cond>
                                          </p:stCondLst>
                                          <p:endCondLst>
                                            <p:cond evt="onStopAudio" delay="0">
                                              <p:tgtEl>
                                                <p:sldTgt/>
                                              </p:tgtEl>
                                            </p:cond>
                                          </p:endCondLst>
                                        </p:cTn>
                                        <p:tgtEl>
                                          <p:sndTgt r:embed="rId7" name="dou.wav"/>
                                        </p:tgtEl>
                                      </p:cMediaNode>
                                    </p:audio>
                                  </p:subTnLst>
                                </p:cTn>
                              </p:par>
                              <p:par>
                                <p:cTn id="62" presetID="14" presetClass="entr" presetSubtype="10" fill="hold" grpId="0" nodeType="withEffect">
                                  <p:stCondLst>
                                    <p:cond delay="1400"/>
                                  </p:stCondLst>
                                  <p:childTnLst>
                                    <p:set>
                                      <p:cBhvr>
                                        <p:cTn id="63" dur="1" fill="hold">
                                          <p:stCondLst>
                                            <p:cond delay="0"/>
                                          </p:stCondLst>
                                        </p:cTn>
                                        <p:tgtEl>
                                          <p:spTgt spid="8"/>
                                        </p:tgtEl>
                                        <p:attrNameLst>
                                          <p:attrName>style.visibility</p:attrName>
                                        </p:attrNameLst>
                                      </p:cBhvr>
                                      <p:to>
                                        <p:strVal val="visible"/>
                                      </p:to>
                                    </p:set>
                                    <p:animEffect transition="in" filter="randombar(horizontal)">
                                      <p:cBhvr>
                                        <p:cTn id="64" dur="1000"/>
                                        <p:tgtEl>
                                          <p:spTgt spid="8"/>
                                        </p:tgtEl>
                                      </p:cBhvr>
                                    </p:animEffect>
                                  </p:childTnLst>
                                </p:cTn>
                              </p:par>
                              <p:par>
                                <p:cTn id="65" presetID="14" presetClass="entr" presetSubtype="10" fill="hold" grpId="0" nodeType="withEffect">
                                  <p:stCondLst>
                                    <p:cond delay="1800"/>
                                  </p:stCondLst>
                                  <p:childTnLst>
                                    <p:set>
                                      <p:cBhvr>
                                        <p:cTn id="66" dur="1" fill="hold">
                                          <p:stCondLst>
                                            <p:cond delay="0"/>
                                          </p:stCondLst>
                                        </p:cTn>
                                        <p:tgtEl>
                                          <p:spTgt spid="12"/>
                                        </p:tgtEl>
                                        <p:attrNameLst>
                                          <p:attrName>style.visibility</p:attrName>
                                        </p:attrNameLst>
                                      </p:cBhvr>
                                      <p:to>
                                        <p:strVal val="visible"/>
                                      </p:to>
                                    </p:set>
                                    <p:animEffect transition="in" filter="randombar(horizontal)">
                                      <p:cBhvr>
                                        <p:cTn id="67" dur="1000"/>
                                        <p:tgtEl>
                                          <p:spTgt spid="12"/>
                                        </p:tgtEl>
                                      </p:cBhvr>
                                    </p:animEffect>
                                  </p:childTnLst>
                                </p:cTn>
                              </p:par>
                              <p:par>
                                <p:cTn id="68" presetID="14" presetClass="entr" presetSubtype="10" fill="hold" grpId="0" nodeType="withEffect">
                                  <p:stCondLst>
                                    <p:cond delay="2200"/>
                                  </p:stCondLst>
                                  <p:childTnLst>
                                    <p:set>
                                      <p:cBhvr>
                                        <p:cTn id="69" dur="1" fill="hold">
                                          <p:stCondLst>
                                            <p:cond delay="0"/>
                                          </p:stCondLst>
                                        </p:cTn>
                                        <p:tgtEl>
                                          <p:spTgt spid="9"/>
                                        </p:tgtEl>
                                        <p:attrNameLst>
                                          <p:attrName>style.visibility</p:attrName>
                                        </p:attrNameLst>
                                      </p:cBhvr>
                                      <p:to>
                                        <p:strVal val="visible"/>
                                      </p:to>
                                    </p:set>
                                    <p:animEffect transition="in" filter="randombar(horizontal)">
                                      <p:cBhvr>
                                        <p:cTn id="70" dur="1000"/>
                                        <p:tgtEl>
                                          <p:spTgt spid="9"/>
                                        </p:tgtEl>
                                      </p:cBhvr>
                                    </p:animEffect>
                                  </p:childTnLst>
                                </p:cTn>
                              </p:par>
                              <p:par>
                                <p:cTn id="71" presetID="14" presetClass="entr" presetSubtype="10" fill="hold" grpId="0" nodeType="withEffect">
                                  <p:stCondLst>
                                    <p:cond delay="2500"/>
                                  </p:stCondLst>
                                  <p:childTnLst>
                                    <p:set>
                                      <p:cBhvr>
                                        <p:cTn id="72" dur="1" fill="hold">
                                          <p:stCondLst>
                                            <p:cond delay="0"/>
                                          </p:stCondLst>
                                        </p:cTn>
                                        <p:tgtEl>
                                          <p:spTgt spid="13"/>
                                        </p:tgtEl>
                                        <p:attrNameLst>
                                          <p:attrName>style.visibility</p:attrName>
                                        </p:attrNameLst>
                                      </p:cBhvr>
                                      <p:to>
                                        <p:strVal val="visible"/>
                                      </p:to>
                                    </p:set>
                                    <p:animEffect transition="in" filter="randombar(horizontal)">
                                      <p:cBhvr>
                                        <p:cTn id="73" dur="1000"/>
                                        <p:tgtEl>
                                          <p:spTgt spid="13"/>
                                        </p:tgtEl>
                                      </p:cBhvr>
                                    </p:animEffect>
                                  </p:childTnLst>
                                </p:cTn>
                              </p:par>
                              <p:par>
                                <p:cTn id="74" presetID="14" presetClass="entr" presetSubtype="10" fill="hold" grpId="0" nodeType="withEffect">
                                  <p:stCondLst>
                                    <p:cond delay="2900"/>
                                  </p:stCondLst>
                                  <p:childTnLst>
                                    <p:set>
                                      <p:cBhvr>
                                        <p:cTn id="75" dur="1" fill="hold">
                                          <p:stCondLst>
                                            <p:cond delay="0"/>
                                          </p:stCondLst>
                                        </p:cTn>
                                        <p:tgtEl>
                                          <p:spTgt spid="10"/>
                                        </p:tgtEl>
                                        <p:attrNameLst>
                                          <p:attrName>style.visibility</p:attrName>
                                        </p:attrNameLst>
                                      </p:cBhvr>
                                      <p:to>
                                        <p:strVal val="visible"/>
                                      </p:to>
                                    </p:set>
                                    <p:animEffect transition="in" filter="randombar(horizontal)">
                                      <p:cBhvr>
                                        <p:cTn id="7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9"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43965" y="1190520"/>
            <a:ext cx="4310162" cy="3542117"/>
            <a:chOff x="713614" y="1619856"/>
            <a:chExt cx="5864535" cy="4819511"/>
          </a:xfrm>
        </p:grpSpPr>
        <p:sp>
          <p:nvSpPr>
            <p:cNvPr id="3" name="Freeform 4"/>
            <p:cNvSpPr/>
            <p:nvPr/>
          </p:nvSpPr>
          <p:spPr bwMode="auto">
            <a:xfrm>
              <a:off x="5249728" y="1619856"/>
              <a:ext cx="1328421" cy="1179638"/>
            </a:xfrm>
            <a:custGeom>
              <a:avLst/>
              <a:gdLst>
                <a:gd name="T0" fmla="*/ 363316 w 1088"/>
                <a:gd name="T1" fmla="*/ 863584 h 988"/>
                <a:gd name="T2" fmla="*/ 431164 w 1088"/>
                <a:gd name="T3" fmla="*/ 940632 h 988"/>
                <a:gd name="T4" fmla="*/ 482597 w 1088"/>
                <a:gd name="T5" fmla="*/ 929931 h 988"/>
                <a:gd name="T6" fmla="*/ 549351 w 1088"/>
                <a:gd name="T7" fmla="*/ 935282 h 988"/>
                <a:gd name="T8" fmla="*/ 620482 w 1088"/>
                <a:gd name="T9" fmla="*/ 919230 h 988"/>
                <a:gd name="T10" fmla="*/ 671915 w 1088"/>
                <a:gd name="T11" fmla="*/ 979157 h 988"/>
                <a:gd name="T12" fmla="*/ 712405 w 1088"/>
                <a:gd name="T13" fmla="*/ 994138 h 988"/>
                <a:gd name="T14" fmla="*/ 760555 w 1088"/>
                <a:gd name="T15" fmla="*/ 1024101 h 988"/>
                <a:gd name="T16" fmla="*/ 773687 w 1088"/>
                <a:gd name="T17" fmla="*/ 966315 h 988"/>
                <a:gd name="T18" fmla="*/ 825121 w 1088"/>
                <a:gd name="T19" fmla="*/ 1026242 h 988"/>
                <a:gd name="T20" fmla="*/ 872177 w 1088"/>
                <a:gd name="T21" fmla="*/ 1052995 h 988"/>
                <a:gd name="T22" fmla="*/ 922516 w 1088"/>
                <a:gd name="T23" fmla="*/ 991998 h 988"/>
                <a:gd name="T24" fmla="*/ 955345 w 1088"/>
                <a:gd name="T25" fmla="*/ 986647 h 988"/>
                <a:gd name="T26" fmla="*/ 1008967 w 1088"/>
                <a:gd name="T27" fmla="*/ 1024101 h 988"/>
                <a:gd name="T28" fmla="*/ 1054929 w 1088"/>
                <a:gd name="T29" fmla="*/ 1026242 h 988"/>
                <a:gd name="T30" fmla="*/ 1039608 w 1088"/>
                <a:gd name="T31" fmla="*/ 942773 h 988"/>
                <a:gd name="T32" fmla="*/ 1016627 w 1088"/>
                <a:gd name="T33" fmla="*/ 841111 h 988"/>
                <a:gd name="T34" fmla="*/ 1132626 w 1088"/>
                <a:gd name="T35" fmla="*/ 796167 h 988"/>
                <a:gd name="T36" fmla="*/ 1143569 w 1088"/>
                <a:gd name="T37" fmla="*/ 745871 h 988"/>
                <a:gd name="T38" fmla="*/ 1157795 w 1088"/>
                <a:gd name="T39" fmla="*/ 696646 h 988"/>
                <a:gd name="T40" fmla="*/ 1163267 w 1088"/>
                <a:gd name="T41" fmla="*/ 500814 h 988"/>
                <a:gd name="T42" fmla="*/ 1158890 w 1088"/>
                <a:gd name="T43" fmla="*/ 415205 h 988"/>
                <a:gd name="T44" fmla="*/ 1152324 w 1088"/>
                <a:gd name="T45" fmla="*/ 376681 h 988"/>
                <a:gd name="T46" fmla="*/ 1075721 w 1088"/>
                <a:gd name="T47" fmla="*/ 434467 h 988"/>
                <a:gd name="T48" fmla="*/ 994741 w 1088"/>
                <a:gd name="T49" fmla="*/ 506165 h 988"/>
                <a:gd name="T50" fmla="*/ 850290 w 1088"/>
                <a:gd name="T51" fmla="*/ 506165 h 988"/>
                <a:gd name="T52" fmla="*/ 832781 w 1088"/>
                <a:gd name="T53" fmla="*/ 451589 h 988"/>
                <a:gd name="T54" fmla="*/ 782442 w 1088"/>
                <a:gd name="T55" fmla="*/ 415205 h 988"/>
                <a:gd name="T56" fmla="*/ 688330 w 1088"/>
                <a:gd name="T57" fmla="*/ 391663 h 988"/>
                <a:gd name="T58" fmla="*/ 611727 w 1088"/>
                <a:gd name="T59" fmla="*/ 383102 h 988"/>
                <a:gd name="T60" fmla="*/ 543879 w 1088"/>
                <a:gd name="T61" fmla="*/ 336017 h 988"/>
                <a:gd name="T62" fmla="*/ 511050 w 1088"/>
                <a:gd name="T63" fmla="*/ 281441 h 988"/>
                <a:gd name="T64" fmla="*/ 463994 w 1088"/>
                <a:gd name="T65" fmla="*/ 222584 h 988"/>
                <a:gd name="T66" fmla="*/ 404900 w 1088"/>
                <a:gd name="T67" fmla="*/ 130554 h 988"/>
                <a:gd name="T68" fmla="*/ 342524 w 1088"/>
                <a:gd name="T69" fmla="*/ 37454 h 988"/>
                <a:gd name="T70" fmla="*/ 241846 w 1088"/>
                <a:gd name="T71" fmla="*/ 22472 h 988"/>
                <a:gd name="T72" fmla="*/ 129130 w 1088"/>
                <a:gd name="T73" fmla="*/ 0 h 988"/>
                <a:gd name="T74" fmla="*/ 4377 w 1088"/>
                <a:gd name="T75" fmla="*/ 52436 h 988"/>
                <a:gd name="T76" fmla="*/ 0 w 1088"/>
                <a:gd name="T77" fmla="*/ 148746 h 988"/>
                <a:gd name="T78" fmla="*/ 54716 w 1088"/>
                <a:gd name="T79" fmla="*/ 185130 h 988"/>
                <a:gd name="T80" fmla="*/ 120376 w 1088"/>
                <a:gd name="T81" fmla="*/ 172289 h 988"/>
                <a:gd name="T82" fmla="*/ 134602 w 1088"/>
                <a:gd name="T83" fmla="*/ 238636 h 988"/>
                <a:gd name="T84" fmla="*/ 215582 w 1088"/>
                <a:gd name="T85" fmla="*/ 275020 h 988"/>
                <a:gd name="T86" fmla="*/ 264827 w 1088"/>
                <a:gd name="T87" fmla="*/ 254688 h 988"/>
                <a:gd name="T88" fmla="*/ 404900 w 1088"/>
                <a:gd name="T89" fmla="*/ 262179 h 988"/>
                <a:gd name="T90" fmla="*/ 383014 w 1088"/>
                <a:gd name="T91" fmla="*/ 446239 h 988"/>
                <a:gd name="T92" fmla="*/ 363316 w 1088"/>
                <a:gd name="T93" fmla="*/ 504025 h 988"/>
                <a:gd name="T94" fmla="*/ 355655 w 1088"/>
                <a:gd name="T95" fmla="*/ 622808 h 988"/>
                <a:gd name="T96" fmla="*/ 322826 w 1088"/>
                <a:gd name="T97" fmla="*/ 597125 h 988"/>
                <a:gd name="T98" fmla="*/ 250600 w 1088"/>
                <a:gd name="T99" fmla="*/ 705207 h 988"/>
                <a:gd name="T100" fmla="*/ 221054 w 1088"/>
                <a:gd name="T101" fmla="*/ 757642 h 988"/>
                <a:gd name="T102" fmla="*/ 322826 w 1088"/>
                <a:gd name="T103" fmla="*/ 794026 h 988"/>
                <a:gd name="T104" fmla="*/ 322826 w 1088"/>
                <a:gd name="T105" fmla="*/ 815429 h 988"/>
                <a:gd name="T106" fmla="*/ 286713 w 1088"/>
                <a:gd name="T107" fmla="*/ 860374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 name="Freeform 5"/>
            <p:cNvSpPr/>
            <p:nvPr/>
          </p:nvSpPr>
          <p:spPr bwMode="auto">
            <a:xfrm>
              <a:off x="3141968" y="1678307"/>
              <a:ext cx="2582450" cy="2274256"/>
            </a:xfrm>
            <a:custGeom>
              <a:avLst/>
              <a:gdLst>
                <a:gd name="T0" fmla="*/ 754396 w 2117"/>
                <a:gd name="T1" fmla="*/ 1974083 h 1903"/>
                <a:gd name="T2" fmla="*/ 854982 w 2117"/>
                <a:gd name="T3" fmla="*/ 1802703 h 1903"/>
                <a:gd name="T4" fmla="*/ 928235 w 2117"/>
                <a:gd name="T5" fmla="*/ 1963371 h 1903"/>
                <a:gd name="T6" fmla="*/ 1018982 w 2117"/>
                <a:gd name="T7" fmla="*/ 1998718 h 1903"/>
                <a:gd name="T8" fmla="*/ 1135968 w 2117"/>
                <a:gd name="T9" fmla="*/ 1827338 h 1903"/>
                <a:gd name="T10" fmla="*/ 1258420 w 2117"/>
                <a:gd name="T11" fmla="*/ 1769498 h 1903"/>
                <a:gd name="T12" fmla="*/ 1398366 w 2117"/>
                <a:gd name="T13" fmla="*/ 1660243 h 1903"/>
                <a:gd name="T14" fmla="*/ 1482553 w 2117"/>
                <a:gd name="T15" fmla="*/ 1550988 h 1903"/>
                <a:gd name="T16" fmla="*/ 1563459 w 2117"/>
                <a:gd name="T17" fmla="*/ 1428880 h 1903"/>
                <a:gd name="T18" fmla="*/ 1645458 w 2117"/>
                <a:gd name="T19" fmla="*/ 1434236 h 1903"/>
                <a:gd name="T20" fmla="*/ 1739485 w 2117"/>
                <a:gd name="T21" fmla="*/ 1405315 h 1903"/>
                <a:gd name="T22" fmla="*/ 1858657 w 2117"/>
                <a:gd name="T23" fmla="*/ 1395675 h 1903"/>
                <a:gd name="T24" fmla="*/ 1971270 w 2117"/>
                <a:gd name="T25" fmla="*/ 1437449 h 1903"/>
                <a:gd name="T26" fmla="*/ 2032496 w 2117"/>
                <a:gd name="T27" fmla="*/ 1392462 h 1903"/>
                <a:gd name="T28" fmla="*/ 2150576 w 2117"/>
                <a:gd name="T29" fmla="*/ 1283207 h 1903"/>
                <a:gd name="T30" fmla="*/ 2252255 w 2117"/>
                <a:gd name="T31" fmla="*/ 1227509 h 1903"/>
                <a:gd name="T32" fmla="*/ 2279589 w 2117"/>
                <a:gd name="T33" fmla="*/ 1135392 h 1903"/>
                <a:gd name="T34" fmla="*/ 2154949 w 2117"/>
                <a:gd name="T35" fmla="*/ 1066840 h 1903"/>
                <a:gd name="T36" fmla="*/ 2125429 w 2117"/>
                <a:gd name="T37" fmla="*/ 931878 h 1903"/>
                <a:gd name="T38" fmla="*/ 2163696 w 2117"/>
                <a:gd name="T39" fmla="*/ 886891 h 1903"/>
                <a:gd name="T40" fmla="*/ 2177909 w 2117"/>
                <a:gd name="T41" fmla="*/ 780850 h 1903"/>
                <a:gd name="T42" fmla="*/ 2177909 w 2117"/>
                <a:gd name="T43" fmla="*/ 754072 h 1903"/>
                <a:gd name="T44" fmla="*/ 2205242 w 2117"/>
                <a:gd name="T45" fmla="*/ 554843 h 1903"/>
                <a:gd name="T46" fmla="*/ 2250069 w 2117"/>
                <a:gd name="T47" fmla="*/ 576265 h 1903"/>
                <a:gd name="T48" fmla="*/ 2266469 w 2117"/>
                <a:gd name="T49" fmla="*/ 318124 h 1903"/>
                <a:gd name="T50" fmla="*/ 2119963 w 2117"/>
                <a:gd name="T51" fmla="*/ 207798 h 1903"/>
                <a:gd name="T52" fmla="*/ 2007350 w 2117"/>
                <a:gd name="T53" fmla="*/ 141388 h 1903"/>
                <a:gd name="T54" fmla="*/ 1895830 w 2117"/>
                <a:gd name="T55" fmla="*/ 104970 h 1903"/>
                <a:gd name="T56" fmla="*/ 1875057 w 2117"/>
                <a:gd name="T57" fmla="*/ 0 h 1903"/>
                <a:gd name="T58" fmla="*/ 1830231 w 2117"/>
                <a:gd name="T59" fmla="*/ 104970 h 1903"/>
                <a:gd name="T60" fmla="*/ 1773378 w 2117"/>
                <a:gd name="T61" fmla="*/ 383463 h 1903"/>
                <a:gd name="T62" fmla="*/ 1623592 w 2117"/>
                <a:gd name="T63" fmla="*/ 495931 h 1903"/>
                <a:gd name="T64" fmla="*/ 1523006 w 2117"/>
                <a:gd name="T65" fmla="*/ 691946 h 1903"/>
                <a:gd name="T66" fmla="*/ 1680445 w 2117"/>
                <a:gd name="T67" fmla="*/ 727294 h 1903"/>
                <a:gd name="T68" fmla="*/ 1901297 w 2117"/>
                <a:gd name="T69" fmla="*/ 799059 h 1903"/>
                <a:gd name="T70" fmla="*/ 1744951 w 2117"/>
                <a:gd name="T71" fmla="*/ 864398 h 1903"/>
                <a:gd name="T72" fmla="*/ 1617032 w 2117"/>
                <a:gd name="T73" fmla="*/ 946874 h 1903"/>
                <a:gd name="T74" fmla="*/ 1449753 w 2117"/>
                <a:gd name="T75" fmla="*/ 1095760 h 1903"/>
                <a:gd name="T76" fmla="*/ 1249674 w 2117"/>
                <a:gd name="T77" fmla="*/ 1125752 h 1903"/>
                <a:gd name="T78" fmla="*/ 1207034 w 2117"/>
                <a:gd name="T79" fmla="*/ 1313199 h 1903"/>
                <a:gd name="T80" fmla="*/ 901995 w 2117"/>
                <a:gd name="T81" fmla="*/ 1440663 h 1903"/>
                <a:gd name="T82" fmla="*/ 637410 w 2117"/>
                <a:gd name="T83" fmla="*/ 1520997 h 1903"/>
                <a:gd name="T84" fmla="*/ 231785 w 2117"/>
                <a:gd name="T85" fmla="*/ 1426738 h 1903"/>
                <a:gd name="T86" fmla="*/ 13120 w 2117"/>
                <a:gd name="T87" fmla="*/ 1497432 h 1903"/>
                <a:gd name="T88" fmla="*/ 138853 w 2117"/>
                <a:gd name="T89" fmla="*/ 1635607 h 1903"/>
                <a:gd name="T90" fmla="*/ 262399 w 2117"/>
                <a:gd name="T91" fmla="*/ 1688092 h 1903"/>
                <a:gd name="T92" fmla="*/ 299572 w 2117"/>
                <a:gd name="T93" fmla="*/ 1797347 h 1903"/>
                <a:gd name="T94" fmla="*/ 430771 w 2117"/>
                <a:gd name="T95" fmla="*/ 1868041 h 1903"/>
                <a:gd name="T96" fmla="*/ 618824 w 2117"/>
                <a:gd name="T97" fmla="*/ 1851974 h 1903"/>
                <a:gd name="T98" fmla="*/ 557597 w 2117"/>
                <a:gd name="T99" fmla="*/ 1948376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 name="Freeform 6"/>
            <p:cNvSpPr/>
            <p:nvPr/>
          </p:nvSpPr>
          <p:spPr bwMode="auto">
            <a:xfrm>
              <a:off x="713614" y="2308864"/>
              <a:ext cx="2345105" cy="1739346"/>
            </a:xfrm>
            <a:custGeom>
              <a:avLst/>
              <a:gdLst>
                <a:gd name="T0" fmla="*/ 1441331 w 1922"/>
                <a:gd name="T1" fmla="*/ 53535 h 1456"/>
                <a:gd name="T2" fmla="*/ 1505852 w 1922"/>
                <a:gd name="T3" fmla="*/ 131695 h 1456"/>
                <a:gd name="T4" fmla="*/ 1596619 w 1922"/>
                <a:gd name="T5" fmla="*/ 189512 h 1456"/>
                <a:gd name="T6" fmla="*/ 1675356 w 1922"/>
                <a:gd name="T7" fmla="*/ 341550 h 1456"/>
                <a:gd name="T8" fmla="*/ 1631613 w 1922"/>
                <a:gd name="T9" fmla="*/ 457185 h 1456"/>
                <a:gd name="T10" fmla="*/ 1860170 w 1922"/>
                <a:gd name="T11" fmla="*/ 557830 h 1456"/>
                <a:gd name="T12" fmla="*/ 2018738 w 1922"/>
                <a:gd name="T13" fmla="*/ 671323 h 1456"/>
                <a:gd name="T14" fmla="*/ 2100756 w 1922"/>
                <a:gd name="T15" fmla="*/ 843704 h 1456"/>
                <a:gd name="T16" fmla="*/ 2041703 w 1922"/>
                <a:gd name="T17" fmla="*/ 918652 h 1456"/>
                <a:gd name="T18" fmla="*/ 1829550 w 1922"/>
                <a:gd name="T19" fmla="*/ 1033216 h 1456"/>
                <a:gd name="T20" fmla="*/ 1798930 w 1922"/>
                <a:gd name="T21" fmla="*/ 1213092 h 1456"/>
                <a:gd name="T22" fmla="*/ 1498197 w 1922"/>
                <a:gd name="T23" fmla="*/ 1300889 h 1456"/>
                <a:gd name="T24" fmla="*/ 1551782 w 1922"/>
                <a:gd name="T25" fmla="*/ 1463634 h 1456"/>
                <a:gd name="T26" fmla="*/ 1518975 w 1922"/>
                <a:gd name="T27" fmla="*/ 1516097 h 1456"/>
                <a:gd name="T28" fmla="*/ 1475232 w 1922"/>
                <a:gd name="T29" fmla="*/ 1557854 h 1456"/>
                <a:gd name="T30" fmla="*/ 1356032 w 1922"/>
                <a:gd name="T31" fmla="*/ 1527875 h 1456"/>
                <a:gd name="T32" fmla="*/ 1151534 w 1922"/>
                <a:gd name="T33" fmla="*/ 1500037 h 1456"/>
                <a:gd name="T34" fmla="*/ 945942 w 1922"/>
                <a:gd name="T35" fmla="*/ 1535370 h 1456"/>
                <a:gd name="T36" fmla="*/ 786280 w 1922"/>
                <a:gd name="T37" fmla="*/ 1510744 h 1456"/>
                <a:gd name="T38" fmla="*/ 604747 w 1922"/>
                <a:gd name="T39" fmla="*/ 1525734 h 1456"/>
                <a:gd name="T40" fmla="*/ 501951 w 1922"/>
                <a:gd name="T41" fmla="*/ 1476482 h 1456"/>
                <a:gd name="T42" fmla="*/ 392593 w 1922"/>
                <a:gd name="T43" fmla="*/ 1403675 h 1456"/>
                <a:gd name="T44" fmla="*/ 159662 w 1922"/>
                <a:gd name="T45" fmla="*/ 1361918 h 1456"/>
                <a:gd name="T46" fmla="*/ 129042 w 1922"/>
                <a:gd name="T47" fmla="*/ 1273051 h 1456"/>
                <a:gd name="T48" fmla="*/ 80925 w 1922"/>
                <a:gd name="T49" fmla="*/ 1210951 h 1456"/>
                <a:gd name="T50" fmla="*/ 44837 w 1922"/>
                <a:gd name="T51" fmla="*/ 1149921 h 1456"/>
                <a:gd name="T52" fmla="*/ 77644 w 1922"/>
                <a:gd name="T53" fmla="*/ 1078185 h 1456"/>
                <a:gd name="T54" fmla="*/ 9842 w 1922"/>
                <a:gd name="T55" fmla="*/ 991459 h 1456"/>
                <a:gd name="T56" fmla="*/ 7655 w 1922"/>
                <a:gd name="T57" fmla="*/ 899380 h 1456"/>
                <a:gd name="T58" fmla="*/ 48117 w 1922"/>
                <a:gd name="T59" fmla="*/ 838350 h 1456"/>
                <a:gd name="T60" fmla="*/ 165130 w 1922"/>
                <a:gd name="T61" fmla="*/ 798735 h 1456"/>
                <a:gd name="T62" fmla="*/ 221996 w 1922"/>
                <a:gd name="T63" fmla="*/ 803018 h 1456"/>
                <a:gd name="T64" fmla="*/ 291984 w 1922"/>
                <a:gd name="T65" fmla="*/ 835138 h 1456"/>
                <a:gd name="T66" fmla="*/ 501951 w 1922"/>
                <a:gd name="T67" fmla="*/ 763402 h 1456"/>
                <a:gd name="T68" fmla="*/ 683484 w 1922"/>
                <a:gd name="T69" fmla="*/ 648838 h 1456"/>
                <a:gd name="T70" fmla="*/ 739256 w 1922"/>
                <a:gd name="T71" fmla="*/ 599587 h 1456"/>
                <a:gd name="T72" fmla="*/ 707543 w 1922"/>
                <a:gd name="T73" fmla="*/ 406862 h 1456"/>
                <a:gd name="T74" fmla="*/ 868298 w 1922"/>
                <a:gd name="T75" fmla="*/ 373671 h 1456"/>
                <a:gd name="T76" fmla="*/ 937193 w 1922"/>
                <a:gd name="T77" fmla="*/ 406862 h 1456"/>
                <a:gd name="T78" fmla="*/ 1019211 w 1922"/>
                <a:gd name="T79" fmla="*/ 195936 h 1456"/>
                <a:gd name="T80" fmla="*/ 1146066 w 1922"/>
                <a:gd name="T81" fmla="*/ 221633 h 1456"/>
                <a:gd name="T82" fmla="*/ 1254330 w 1922"/>
                <a:gd name="T83" fmla="*/ 98504 h 1456"/>
                <a:gd name="T84" fmla="*/ 1353845 w 1922"/>
                <a:gd name="T85" fmla="*/ 43898 h 1456"/>
                <a:gd name="T86" fmla="*/ 1432582 w 1922"/>
                <a:gd name="T87" fmla="*/ 1391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bg1">
                <a:lumMod val="75000"/>
              </a:schemeClr>
            </a:solidFill>
            <a:ln w="12700" cap="flat" cmpd="sng">
              <a:solidFill>
                <a:sysClr val="window" lastClr="FFFFFF"/>
              </a:solidFill>
              <a:prstDash val="solid"/>
              <a:roun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 name="Freeform 7"/>
            <p:cNvSpPr/>
            <p:nvPr/>
          </p:nvSpPr>
          <p:spPr bwMode="auto">
            <a:xfrm>
              <a:off x="5306408" y="2944734"/>
              <a:ext cx="665982" cy="634099"/>
            </a:xfrm>
            <a:custGeom>
              <a:avLst/>
              <a:gdLst>
                <a:gd name="T0" fmla="*/ 493423 w 548"/>
                <a:gd name="T1" fmla="*/ 394611 h 530"/>
                <a:gd name="T2" fmla="*/ 553331 w 548"/>
                <a:gd name="T3" fmla="*/ 301319 h 530"/>
                <a:gd name="T4" fmla="*/ 595811 w 548"/>
                <a:gd name="T5" fmla="*/ 256282 h 530"/>
                <a:gd name="T6" fmla="*/ 590365 w 548"/>
                <a:gd name="T7" fmla="*/ 211245 h 530"/>
                <a:gd name="T8" fmla="*/ 547884 w 548"/>
                <a:gd name="T9" fmla="*/ 164064 h 530"/>
                <a:gd name="T10" fmla="*/ 541349 w 548"/>
                <a:gd name="T11" fmla="*/ 125460 h 530"/>
                <a:gd name="T12" fmla="*/ 467281 w 548"/>
                <a:gd name="T13" fmla="*/ 23591 h 530"/>
                <a:gd name="T14" fmla="*/ 460746 w 548"/>
                <a:gd name="T15" fmla="*/ 34314 h 530"/>
                <a:gd name="T16" fmla="*/ 447675 w 548"/>
                <a:gd name="T17" fmla="*/ 48254 h 530"/>
                <a:gd name="T18" fmla="*/ 416087 w 548"/>
                <a:gd name="T19" fmla="*/ 13940 h 530"/>
                <a:gd name="T20" fmla="*/ 367072 w 548"/>
                <a:gd name="T21" fmla="*/ 0 h 530"/>
                <a:gd name="T22" fmla="*/ 367072 w 548"/>
                <a:gd name="T23" fmla="*/ 13940 h 530"/>
                <a:gd name="T24" fmla="*/ 367072 w 548"/>
                <a:gd name="T25" fmla="*/ 34314 h 530"/>
                <a:gd name="T26" fmla="*/ 348555 w 548"/>
                <a:gd name="T27" fmla="*/ 50399 h 530"/>
                <a:gd name="T28" fmla="*/ 308253 w 548"/>
                <a:gd name="T29" fmla="*/ 87930 h 530"/>
                <a:gd name="T30" fmla="*/ 267951 w 548"/>
                <a:gd name="T31" fmla="*/ 87930 h 530"/>
                <a:gd name="T32" fmla="*/ 252702 w 548"/>
                <a:gd name="T33" fmla="*/ 114737 h 530"/>
                <a:gd name="T34" fmla="*/ 237453 w 548"/>
                <a:gd name="T35" fmla="*/ 114737 h 530"/>
                <a:gd name="T36" fmla="*/ 208044 w 548"/>
                <a:gd name="T37" fmla="*/ 143690 h 530"/>
                <a:gd name="T38" fmla="*/ 190616 w 548"/>
                <a:gd name="T39" fmla="*/ 143690 h 530"/>
                <a:gd name="T40" fmla="*/ 156850 w 548"/>
                <a:gd name="T41" fmla="*/ 178004 h 530"/>
                <a:gd name="T42" fmla="*/ 136154 w 548"/>
                <a:gd name="T43" fmla="*/ 183365 h 530"/>
                <a:gd name="T44" fmla="*/ 89317 w 548"/>
                <a:gd name="T45" fmla="*/ 251993 h 530"/>
                <a:gd name="T46" fmla="*/ 59908 w 548"/>
                <a:gd name="T47" fmla="*/ 210173 h 530"/>
                <a:gd name="T48" fmla="*/ 28320 w 548"/>
                <a:gd name="T49" fmla="*/ 188727 h 530"/>
                <a:gd name="T50" fmla="*/ 13071 w 548"/>
                <a:gd name="T51" fmla="*/ 203739 h 530"/>
                <a:gd name="T52" fmla="*/ 30499 w 548"/>
                <a:gd name="T53" fmla="*/ 297030 h 530"/>
                <a:gd name="T54" fmla="*/ 15249 w 548"/>
                <a:gd name="T55" fmla="*/ 329200 h 530"/>
                <a:gd name="T56" fmla="*/ 0 w 548"/>
                <a:gd name="T57" fmla="*/ 375309 h 530"/>
                <a:gd name="T58" fmla="*/ 45748 w 548"/>
                <a:gd name="T59" fmla="*/ 404261 h 530"/>
                <a:gd name="T60" fmla="*/ 67532 w 548"/>
                <a:gd name="T61" fmla="*/ 407478 h 530"/>
                <a:gd name="T62" fmla="*/ 100209 w 548"/>
                <a:gd name="T63" fmla="*/ 451443 h 530"/>
                <a:gd name="T64" fmla="*/ 125262 w 548"/>
                <a:gd name="T65" fmla="*/ 438575 h 530"/>
                <a:gd name="T66" fmla="*/ 162296 w 548"/>
                <a:gd name="T67" fmla="*/ 394611 h 530"/>
                <a:gd name="T68" fmla="*/ 198241 w 548"/>
                <a:gd name="T69" fmla="*/ 330272 h 530"/>
                <a:gd name="T70" fmla="*/ 261416 w 548"/>
                <a:gd name="T71" fmla="*/ 317404 h 530"/>
                <a:gd name="T72" fmla="*/ 300628 w 548"/>
                <a:gd name="T73" fmla="*/ 356007 h 530"/>
                <a:gd name="T74" fmla="*/ 273398 w 548"/>
                <a:gd name="T75" fmla="*/ 420346 h 530"/>
                <a:gd name="T76" fmla="*/ 237453 w 548"/>
                <a:gd name="T77" fmla="*/ 477179 h 530"/>
                <a:gd name="T78" fmla="*/ 267951 w 548"/>
                <a:gd name="T79" fmla="*/ 500769 h 530"/>
                <a:gd name="T80" fmla="*/ 267951 w 548"/>
                <a:gd name="T81" fmla="*/ 529722 h 530"/>
                <a:gd name="T82" fmla="*/ 242899 w 548"/>
                <a:gd name="T83" fmla="*/ 555457 h 530"/>
                <a:gd name="T84" fmla="*/ 248345 w 548"/>
                <a:gd name="T85" fmla="*/ 567253 h 530"/>
                <a:gd name="T86" fmla="*/ 293004 w 548"/>
                <a:gd name="T87" fmla="*/ 543662 h 530"/>
                <a:gd name="T88" fmla="*/ 359447 w 548"/>
                <a:gd name="T89" fmla="*/ 455732 h 530"/>
                <a:gd name="T90" fmla="*/ 460746 w 548"/>
                <a:gd name="T91" fmla="*/ 401044 h 530"/>
                <a:gd name="T92" fmla="*/ 493423 w 548"/>
                <a:gd name="T93" fmla="*/ 394611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Freeform 8"/>
            <p:cNvSpPr/>
            <p:nvPr/>
          </p:nvSpPr>
          <p:spPr bwMode="auto">
            <a:xfrm>
              <a:off x="5467589" y="2586946"/>
              <a:ext cx="970633" cy="646499"/>
            </a:xfrm>
            <a:custGeom>
              <a:avLst/>
              <a:gdLst>
                <a:gd name="T0" fmla="*/ 842524 w 793"/>
                <a:gd name="T1" fmla="*/ 158809 h 540"/>
                <a:gd name="T2" fmla="*/ 773411 w 793"/>
                <a:gd name="T3" fmla="*/ 145933 h 540"/>
                <a:gd name="T4" fmla="*/ 747082 w 793"/>
                <a:gd name="T5" fmla="*/ 142713 h 540"/>
                <a:gd name="T6" fmla="*/ 685648 w 793"/>
                <a:gd name="T7" fmla="*/ 174904 h 540"/>
                <a:gd name="T8" fmla="*/ 658222 w 793"/>
                <a:gd name="T9" fmla="*/ 191000 h 540"/>
                <a:gd name="T10" fmla="*/ 607758 w 793"/>
                <a:gd name="T11" fmla="*/ 154517 h 540"/>
                <a:gd name="T12" fmla="*/ 560586 w 793"/>
                <a:gd name="T13" fmla="*/ 115888 h 540"/>
                <a:gd name="T14" fmla="*/ 552906 w 793"/>
                <a:gd name="T15" fmla="*/ 167393 h 540"/>
                <a:gd name="T16" fmla="*/ 504637 w 793"/>
                <a:gd name="T17" fmla="*/ 115888 h 540"/>
                <a:gd name="T18" fmla="*/ 464046 w 793"/>
                <a:gd name="T19" fmla="*/ 75112 h 540"/>
                <a:gd name="T20" fmla="*/ 375187 w 793"/>
                <a:gd name="T21" fmla="*/ 75112 h 540"/>
                <a:gd name="T22" fmla="*/ 330208 w 793"/>
                <a:gd name="T23" fmla="*/ 41848 h 540"/>
                <a:gd name="T24" fmla="*/ 264386 w 793"/>
                <a:gd name="T25" fmla="*/ 65455 h 540"/>
                <a:gd name="T26" fmla="*/ 197467 w 793"/>
                <a:gd name="T27" fmla="*/ 48287 h 540"/>
                <a:gd name="T28" fmla="*/ 107510 w 793"/>
                <a:gd name="T29" fmla="*/ 9657 h 540"/>
                <a:gd name="T30" fmla="*/ 80084 w 793"/>
                <a:gd name="T31" fmla="*/ 70820 h 540"/>
                <a:gd name="T32" fmla="*/ 0 w 793"/>
                <a:gd name="T33" fmla="*/ 75112 h 540"/>
                <a:gd name="T34" fmla="*/ 42784 w 793"/>
                <a:gd name="T35" fmla="*/ 115888 h 540"/>
                <a:gd name="T36" fmla="*/ 48270 w 793"/>
                <a:gd name="T37" fmla="*/ 188854 h 540"/>
                <a:gd name="T38" fmla="*/ 72404 w 793"/>
                <a:gd name="T39" fmla="*/ 247871 h 540"/>
                <a:gd name="T40" fmla="*/ 142615 w 793"/>
                <a:gd name="T41" fmla="*/ 209242 h 540"/>
                <a:gd name="T42" fmla="*/ 197467 w 793"/>
                <a:gd name="T43" fmla="*/ 317618 h 540"/>
                <a:gd name="T44" fmla="*/ 228184 w 793"/>
                <a:gd name="T45" fmla="*/ 319764 h 540"/>
                <a:gd name="T46" fmla="*/ 310461 w 793"/>
                <a:gd name="T47" fmla="*/ 369123 h 540"/>
                <a:gd name="T48" fmla="*/ 330208 w 793"/>
                <a:gd name="T49" fmla="*/ 343371 h 540"/>
                <a:gd name="T50" fmla="*/ 411389 w 793"/>
                <a:gd name="T51" fmla="*/ 485011 h 540"/>
                <a:gd name="T52" fmla="*/ 458561 w 793"/>
                <a:gd name="T53" fmla="*/ 578365 h 540"/>
                <a:gd name="T54" fmla="*/ 529869 w 793"/>
                <a:gd name="T55" fmla="*/ 457112 h 540"/>
                <a:gd name="T56" fmla="*/ 585818 w 793"/>
                <a:gd name="T57" fmla="*/ 472135 h 540"/>
                <a:gd name="T58" fmla="*/ 668095 w 793"/>
                <a:gd name="T59" fmla="*/ 445309 h 540"/>
                <a:gd name="T60" fmla="*/ 648349 w 793"/>
                <a:gd name="T61" fmla="*/ 390584 h 540"/>
                <a:gd name="T62" fmla="*/ 728432 w 793"/>
                <a:gd name="T63" fmla="*/ 329421 h 540"/>
                <a:gd name="T64" fmla="*/ 761343 w 793"/>
                <a:gd name="T65" fmla="*/ 270404 h 540"/>
                <a:gd name="T66" fmla="*/ 785478 w 793"/>
                <a:gd name="T67" fmla="*/ 236067 h 540"/>
                <a:gd name="T68" fmla="*/ 817292 w 793"/>
                <a:gd name="T69" fmla="*/ 263966 h 540"/>
                <a:gd name="T70" fmla="*/ 868853 w 793"/>
                <a:gd name="T71" fmla="*/ 171685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Freeform 9"/>
            <p:cNvSpPr/>
            <p:nvPr/>
          </p:nvSpPr>
          <p:spPr bwMode="auto">
            <a:xfrm>
              <a:off x="3058719" y="5011758"/>
              <a:ext cx="1057423" cy="1073364"/>
            </a:xfrm>
            <a:custGeom>
              <a:avLst/>
              <a:gdLst>
                <a:gd name="T0" fmla="*/ 826401 w 867"/>
                <a:gd name="T1" fmla="*/ 148579 h 900"/>
                <a:gd name="T2" fmla="*/ 759721 w 867"/>
                <a:gd name="T3" fmla="*/ 166751 h 900"/>
                <a:gd name="T4" fmla="*/ 733486 w 867"/>
                <a:gd name="T5" fmla="*/ 117581 h 900"/>
                <a:gd name="T6" fmla="*/ 719275 w 867"/>
                <a:gd name="T7" fmla="*/ 83376 h 900"/>
                <a:gd name="T8" fmla="*/ 673364 w 867"/>
                <a:gd name="T9" fmla="*/ 85513 h 900"/>
                <a:gd name="T10" fmla="*/ 646036 w 867"/>
                <a:gd name="T11" fmla="*/ 125063 h 900"/>
                <a:gd name="T12" fmla="*/ 646036 w 867"/>
                <a:gd name="T13" fmla="*/ 167820 h 900"/>
                <a:gd name="T14" fmla="*/ 590287 w 867"/>
                <a:gd name="T15" fmla="*/ 334571 h 900"/>
                <a:gd name="T16" fmla="*/ 543282 w 867"/>
                <a:gd name="T17" fmla="*/ 344191 h 900"/>
                <a:gd name="T18" fmla="*/ 454739 w 867"/>
                <a:gd name="T19" fmla="*/ 368776 h 900"/>
                <a:gd name="T20" fmla="*/ 323565 w 867"/>
                <a:gd name="T21" fmla="*/ 166751 h 900"/>
                <a:gd name="T22" fmla="*/ 278746 w 867"/>
                <a:gd name="T23" fmla="*/ 132546 h 900"/>
                <a:gd name="T24" fmla="*/ 267815 w 867"/>
                <a:gd name="T25" fmla="*/ 85513 h 900"/>
                <a:gd name="T26" fmla="*/ 205507 w 867"/>
                <a:gd name="T27" fmla="*/ 117581 h 900"/>
                <a:gd name="T28" fmla="*/ 178179 w 867"/>
                <a:gd name="T29" fmla="*/ 0 h 900"/>
                <a:gd name="T30" fmla="*/ 132268 w 867"/>
                <a:gd name="T31" fmla="*/ 47032 h 900"/>
                <a:gd name="T32" fmla="*/ 126802 w 867"/>
                <a:gd name="T33" fmla="*/ 119719 h 900"/>
                <a:gd name="T34" fmla="*/ 96195 w 867"/>
                <a:gd name="T35" fmla="*/ 106892 h 900"/>
                <a:gd name="T36" fmla="*/ 96195 w 867"/>
                <a:gd name="T37" fmla="*/ 194543 h 900"/>
                <a:gd name="T38" fmla="*/ 132268 w 867"/>
                <a:gd name="T39" fmla="*/ 205232 h 900"/>
                <a:gd name="T40" fmla="*/ 127895 w 867"/>
                <a:gd name="T41" fmla="*/ 392292 h 900"/>
                <a:gd name="T42" fmla="*/ 21862 w 867"/>
                <a:gd name="T43" fmla="*/ 515218 h 900"/>
                <a:gd name="T44" fmla="*/ 0 w 867"/>
                <a:gd name="T45" fmla="*/ 549423 h 900"/>
                <a:gd name="T46" fmla="*/ 2186 w 867"/>
                <a:gd name="T47" fmla="*/ 623178 h 900"/>
                <a:gd name="T48" fmla="*/ 62308 w 867"/>
                <a:gd name="T49" fmla="*/ 611420 h 900"/>
                <a:gd name="T50" fmla="*/ 126802 w 867"/>
                <a:gd name="T51" fmla="*/ 638143 h 900"/>
                <a:gd name="T52" fmla="*/ 145385 w 867"/>
                <a:gd name="T53" fmla="*/ 705485 h 900"/>
                <a:gd name="T54" fmla="*/ 195669 w 867"/>
                <a:gd name="T55" fmla="*/ 718312 h 900"/>
                <a:gd name="T56" fmla="*/ 193483 w 867"/>
                <a:gd name="T57" fmla="*/ 757862 h 900"/>
                <a:gd name="T58" fmla="*/ 174900 w 867"/>
                <a:gd name="T59" fmla="*/ 828410 h 900"/>
                <a:gd name="T60" fmla="*/ 213159 w 867"/>
                <a:gd name="T61" fmla="*/ 844444 h 900"/>
                <a:gd name="T62" fmla="*/ 251418 w 867"/>
                <a:gd name="T63" fmla="*/ 876512 h 900"/>
                <a:gd name="T64" fmla="*/ 324658 w 867"/>
                <a:gd name="T65" fmla="*/ 920337 h 900"/>
                <a:gd name="T66" fmla="*/ 394618 w 867"/>
                <a:gd name="T67" fmla="*/ 898959 h 900"/>
                <a:gd name="T68" fmla="*/ 402269 w 867"/>
                <a:gd name="T69" fmla="*/ 942785 h 900"/>
                <a:gd name="T70" fmla="*/ 447087 w 867"/>
                <a:gd name="T71" fmla="*/ 952405 h 900"/>
                <a:gd name="T72" fmla="*/ 467857 w 867"/>
                <a:gd name="T73" fmla="*/ 947060 h 900"/>
                <a:gd name="T74" fmla="*/ 448181 w 867"/>
                <a:gd name="T75" fmla="*/ 828410 h 900"/>
                <a:gd name="T76" fmla="*/ 508302 w 867"/>
                <a:gd name="T77" fmla="*/ 808101 h 900"/>
                <a:gd name="T78" fmla="*/ 543282 w 867"/>
                <a:gd name="T79" fmla="*/ 778171 h 900"/>
                <a:gd name="T80" fmla="*/ 631825 w 867"/>
                <a:gd name="T81" fmla="*/ 776034 h 900"/>
                <a:gd name="T82" fmla="*/ 673364 w 867"/>
                <a:gd name="T83" fmla="*/ 770689 h 900"/>
                <a:gd name="T84" fmla="*/ 707251 w 867"/>
                <a:gd name="T85" fmla="*/ 796343 h 900"/>
                <a:gd name="T86" fmla="*/ 738951 w 867"/>
                <a:gd name="T87" fmla="*/ 763207 h 900"/>
                <a:gd name="T88" fmla="*/ 779397 w 867"/>
                <a:gd name="T89" fmla="*/ 765344 h 900"/>
                <a:gd name="T90" fmla="*/ 832960 w 867"/>
                <a:gd name="T91" fmla="*/ 705485 h 900"/>
                <a:gd name="T92" fmla="*/ 884337 w 867"/>
                <a:gd name="T93" fmla="*/ 718312 h 900"/>
                <a:gd name="T94" fmla="*/ 924782 w 867"/>
                <a:gd name="T95" fmla="*/ 679831 h 900"/>
                <a:gd name="T96" fmla="*/ 946645 w 867"/>
                <a:gd name="T97" fmla="*/ 636005 h 900"/>
                <a:gd name="T98" fmla="*/ 842798 w 867"/>
                <a:gd name="T99" fmla="*/ 599662 h 900"/>
                <a:gd name="T100" fmla="*/ 802353 w 867"/>
                <a:gd name="T101" fmla="*/ 575077 h 900"/>
                <a:gd name="T102" fmla="*/ 758628 w 867"/>
                <a:gd name="T103" fmla="*/ 547285 h 900"/>
                <a:gd name="T104" fmla="*/ 771745 w 867"/>
                <a:gd name="T105" fmla="*/ 468186 h 900"/>
                <a:gd name="T106" fmla="*/ 759721 w 867"/>
                <a:gd name="T107" fmla="*/ 322813 h 900"/>
                <a:gd name="T108" fmla="*/ 686482 w 867"/>
                <a:gd name="T109" fmla="*/ 327089 h 900"/>
                <a:gd name="T110" fmla="*/ 673364 w 867"/>
                <a:gd name="T111" fmla="*/ 275781 h 900"/>
                <a:gd name="T112" fmla="*/ 688668 w 867"/>
                <a:gd name="T113" fmla="*/ 224473 h 900"/>
                <a:gd name="T114" fmla="*/ 733486 w 867"/>
                <a:gd name="T115" fmla="*/ 221266 h 900"/>
                <a:gd name="T116" fmla="*/ 822029 w 867"/>
                <a:gd name="T117" fmla="*/ 221266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10"/>
            <p:cNvSpPr/>
            <p:nvPr/>
          </p:nvSpPr>
          <p:spPr bwMode="auto">
            <a:xfrm>
              <a:off x="4991129" y="4788583"/>
              <a:ext cx="550851" cy="751001"/>
            </a:xfrm>
            <a:custGeom>
              <a:avLst/>
              <a:gdLst>
                <a:gd name="T0" fmla="*/ 9896 w 449"/>
                <a:gd name="T1" fmla="*/ 147441 h 630"/>
                <a:gd name="T2" fmla="*/ 41784 w 449"/>
                <a:gd name="T3" fmla="*/ 207272 h 630"/>
                <a:gd name="T4" fmla="*/ 43983 w 449"/>
                <a:gd name="T5" fmla="*/ 238256 h 630"/>
                <a:gd name="T6" fmla="*/ 29689 w 449"/>
                <a:gd name="T7" fmla="*/ 270308 h 630"/>
                <a:gd name="T8" fmla="*/ 4398 w 449"/>
                <a:gd name="T9" fmla="*/ 288471 h 630"/>
                <a:gd name="T10" fmla="*/ 0 w 449"/>
                <a:gd name="T11" fmla="*/ 344029 h 630"/>
                <a:gd name="T12" fmla="*/ 7697 w 449"/>
                <a:gd name="T13" fmla="*/ 353645 h 630"/>
                <a:gd name="T14" fmla="*/ 20892 w 449"/>
                <a:gd name="T15" fmla="*/ 348303 h 630"/>
                <a:gd name="T16" fmla="*/ 29689 w 449"/>
                <a:gd name="T17" fmla="*/ 353645 h 630"/>
                <a:gd name="T18" fmla="*/ 29689 w 449"/>
                <a:gd name="T19" fmla="*/ 391039 h 630"/>
                <a:gd name="T20" fmla="*/ 43983 w 449"/>
                <a:gd name="T21" fmla="*/ 432707 h 630"/>
                <a:gd name="T22" fmla="*/ 63776 w 449"/>
                <a:gd name="T23" fmla="*/ 440186 h 630"/>
                <a:gd name="T24" fmla="*/ 67074 w 449"/>
                <a:gd name="T25" fmla="*/ 503222 h 630"/>
                <a:gd name="T26" fmla="*/ 54979 w 449"/>
                <a:gd name="T27" fmla="*/ 544890 h 630"/>
                <a:gd name="T28" fmla="*/ 67074 w 449"/>
                <a:gd name="T29" fmla="*/ 564122 h 630"/>
                <a:gd name="T30" fmla="*/ 89066 w 449"/>
                <a:gd name="T31" fmla="*/ 584422 h 630"/>
                <a:gd name="T32" fmla="*/ 138547 w 449"/>
                <a:gd name="T33" fmla="*/ 571601 h 630"/>
                <a:gd name="T34" fmla="*/ 149543 w 449"/>
                <a:gd name="T35" fmla="*/ 590832 h 630"/>
                <a:gd name="T36" fmla="*/ 131950 w 449"/>
                <a:gd name="T37" fmla="*/ 611132 h 630"/>
                <a:gd name="T38" fmla="*/ 106659 w 449"/>
                <a:gd name="T39" fmla="*/ 649595 h 630"/>
                <a:gd name="T40" fmla="*/ 106659 w 449"/>
                <a:gd name="T41" fmla="*/ 660279 h 630"/>
                <a:gd name="T42" fmla="*/ 123153 w 449"/>
                <a:gd name="T43" fmla="*/ 672032 h 630"/>
                <a:gd name="T44" fmla="*/ 229812 w 449"/>
                <a:gd name="T45" fmla="*/ 628227 h 630"/>
                <a:gd name="T46" fmla="*/ 268298 w 449"/>
                <a:gd name="T47" fmla="*/ 649595 h 630"/>
                <a:gd name="T48" fmla="*/ 278194 w 449"/>
                <a:gd name="T49" fmla="*/ 638911 h 630"/>
                <a:gd name="T50" fmla="*/ 268298 w 449"/>
                <a:gd name="T51" fmla="*/ 615406 h 630"/>
                <a:gd name="T52" fmla="*/ 270497 w 449"/>
                <a:gd name="T53" fmla="*/ 600448 h 630"/>
                <a:gd name="T54" fmla="*/ 286991 w 449"/>
                <a:gd name="T55" fmla="*/ 504291 h 630"/>
                <a:gd name="T56" fmla="*/ 302385 w 449"/>
                <a:gd name="T57" fmla="*/ 482923 h 630"/>
                <a:gd name="T58" fmla="*/ 310082 w 449"/>
                <a:gd name="T59" fmla="*/ 456212 h 630"/>
                <a:gd name="T60" fmla="*/ 328775 w 449"/>
                <a:gd name="T61" fmla="*/ 416681 h 630"/>
                <a:gd name="T62" fmla="*/ 317779 w 449"/>
                <a:gd name="T63" fmla="*/ 400655 h 630"/>
                <a:gd name="T64" fmla="*/ 321078 w 449"/>
                <a:gd name="T65" fmla="*/ 367534 h 630"/>
                <a:gd name="T66" fmla="*/ 367260 w 449"/>
                <a:gd name="T67" fmla="*/ 316250 h 630"/>
                <a:gd name="T68" fmla="*/ 366161 w 449"/>
                <a:gd name="T69" fmla="*/ 282061 h 630"/>
                <a:gd name="T70" fmla="*/ 393650 w 449"/>
                <a:gd name="T71" fmla="*/ 232914 h 630"/>
                <a:gd name="T72" fmla="*/ 423339 w 449"/>
                <a:gd name="T73" fmla="*/ 241461 h 630"/>
                <a:gd name="T74" fmla="*/ 481617 w 449"/>
                <a:gd name="T75" fmla="*/ 198725 h 630"/>
                <a:gd name="T76" fmla="*/ 492612 w 449"/>
                <a:gd name="T77" fmla="*/ 177357 h 630"/>
                <a:gd name="T78" fmla="*/ 455227 w 449"/>
                <a:gd name="T79" fmla="*/ 110047 h 630"/>
                <a:gd name="T80" fmla="*/ 431036 w 449"/>
                <a:gd name="T81" fmla="*/ 74789 h 630"/>
                <a:gd name="T82" fmla="*/ 448629 w 449"/>
                <a:gd name="T83" fmla="*/ 59831 h 630"/>
                <a:gd name="T84" fmla="*/ 426638 w 449"/>
                <a:gd name="T85" fmla="*/ 39531 h 630"/>
                <a:gd name="T86" fmla="*/ 369459 w 449"/>
                <a:gd name="T87" fmla="*/ 39531 h 630"/>
                <a:gd name="T88" fmla="*/ 346368 w 449"/>
                <a:gd name="T89" fmla="*/ 12821 h 630"/>
                <a:gd name="T90" fmla="*/ 300186 w 449"/>
                <a:gd name="T91" fmla="*/ 57694 h 630"/>
                <a:gd name="T92" fmla="*/ 283692 w 449"/>
                <a:gd name="T93" fmla="*/ 49147 h 630"/>
                <a:gd name="T94" fmla="*/ 302385 w 449"/>
                <a:gd name="T95" fmla="*/ 14958 h 630"/>
                <a:gd name="T96" fmla="*/ 300186 w 449"/>
                <a:gd name="T97" fmla="*/ 4274 h 630"/>
                <a:gd name="T98" fmla="*/ 283692 w 449"/>
                <a:gd name="T99" fmla="*/ 0 h 630"/>
                <a:gd name="T100" fmla="*/ 229812 w 449"/>
                <a:gd name="T101" fmla="*/ 28847 h 630"/>
                <a:gd name="T102" fmla="*/ 188028 w 449"/>
                <a:gd name="T103" fmla="*/ 41668 h 630"/>
                <a:gd name="T104" fmla="*/ 151742 w 449"/>
                <a:gd name="T105" fmla="*/ 39531 h 630"/>
                <a:gd name="T106" fmla="*/ 76971 w 449"/>
                <a:gd name="T107" fmla="*/ 106841 h 630"/>
                <a:gd name="T108" fmla="*/ 37386 w 449"/>
                <a:gd name="T109" fmla="*/ 119662 h 630"/>
                <a:gd name="T110" fmla="*/ 9896 w 449"/>
                <a:gd name="T111" fmla="*/ 147441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Freeform 11"/>
            <p:cNvSpPr/>
            <p:nvPr/>
          </p:nvSpPr>
          <p:spPr bwMode="auto">
            <a:xfrm>
              <a:off x="3795550" y="5008215"/>
              <a:ext cx="733288" cy="603988"/>
            </a:xfrm>
            <a:custGeom>
              <a:avLst/>
              <a:gdLst>
                <a:gd name="T0" fmla="*/ 178546 w 600"/>
                <a:gd name="T1" fmla="*/ 180802 h 506"/>
                <a:gd name="T2" fmla="*/ 166497 w 600"/>
                <a:gd name="T3" fmla="*/ 224666 h 506"/>
                <a:gd name="T4" fmla="*/ 138017 w 600"/>
                <a:gd name="T5" fmla="*/ 232154 h 506"/>
                <a:gd name="T6" fmla="*/ 76676 w 600"/>
                <a:gd name="T7" fmla="*/ 224666 h 506"/>
                <a:gd name="T8" fmla="*/ 62436 w 600"/>
                <a:gd name="T9" fmla="*/ 237504 h 506"/>
                <a:gd name="T10" fmla="*/ 30671 w 600"/>
                <a:gd name="T11" fmla="*/ 226805 h 506"/>
                <a:gd name="T12" fmla="*/ 0 w 600"/>
                <a:gd name="T13" fmla="*/ 266389 h 506"/>
                <a:gd name="T14" fmla="*/ 14240 w 600"/>
                <a:gd name="T15" fmla="*/ 279227 h 506"/>
                <a:gd name="T16" fmla="*/ 14240 w 600"/>
                <a:gd name="T17" fmla="*/ 305973 h 506"/>
                <a:gd name="T18" fmla="*/ 28480 w 600"/>
                <a:gd name="T19" fmla="*/ 329509 h 506"/>
                <a:gd name="T20" fmla="*/ 87630 w 600"/>
                <a:gd name="T21" fmla="*/ 311322 h 506"/>
                <a:gd name="T22" fmla="*/ 104061 w 600"/>
                <a:gd name="T23" fmla="*/ 325230 h 506"/>
                <a:gd name="T24" fmla="*/ 76676 w 600"/>
                <a:gd name="T25" fmla="*/ 435423 h 506"/>
                <a:gd name="T26" fmla="*/ 116110 w 600"/>
                <a:gd name="T27" fmla="*/ 469658 h 506"/>
                <a:gd name="T28" fmla="*/ 102965 w 600"/>
                <a:gd name="T29" fmla="*/ 530639 h 506"/>
                <a:gd name="T30" fmla="*/ 142399 w 600"/>
                <a:gd name="T31" fmla="*/ 534918 h 506"/>
                <a:gd name="T32" fmla="*/ 178546 w 600"/>
                <a:gd name="T33" fmla="*/ 499613 h 506"/>
                <a:gd name="T34" fmla="*/ 193881 w 600"/>
                <a:gd name="T35" fmla="*/ 509242 h 506"/>
                <a:gd name="T36" fmla="*/ 269462 w 600"/>
                <a:gd name="T37" fmla="*/ 540267 h 506"/>
                <a:gd name="T38" fmla="*/ 281511 w 600"/>
                <a:gd name="T39" fmla="*/ 530639 h 506"/>
                <a:gd name="T40" fmla="*/ 284798 w 600"/>
                <a:gd name="T41" fmla="*/ 509242 h 506"/>
                <a:gd name="T42" fmla="*/ 300133 w 600"/>
                <a:gd name="T43" fmla="*/ 495334 h 506"/>
                <a:gd name="T44" fmla="*/ 407480 w 600"/>
                <a:gd name="T45" fmla="*/ 430074 h 506"/>
                <a:gd name="T46" fmla="*/ 422815 w 600"/>
                <a:gd name="T47" fmla="*/ 451471 h 506"/>
                <a:gd name="T48" fmla="*/ 490728 w 600"/>
                <a:gd name="T49" fmla="*/ 469658 h 506"/>
                <a:gd name="T50" fmla="*/ 523589 w 600"/>
                <a:gd name="T51" fmla="*/ 424725 h 506"/>
                <a:gd name="T52" fmla="*/ 540020 w 600"/>
                <a:gd name="T53" fmla="*/ 435423 h 506"/>
                <a:gd name="T54" fmla="*/ 566309 w 600"/>
                <a:gd name="T55" fmla="*/ 435423 h 506"/>
                <a:gd name="T56" fmla="*/ 566309 w 600"/>
                <a:gd name="T57" fmla="*/ 422585 h 506"/>
                <a:gd name="T58" fmla="*/ 600266 w 600"/>
                <a:gd name="T59" fmla="*/ 411887 h 506"/>
                <a:gd name="T60" fmla="*/ 600266 w 600"/>
                <a:gd name="T61" fmla="*/ 403328 h 506"/>
                <a:gd name="T62" fmla="*/ 612315 w 600"/>
                <a:gd name="T63" fmla="*/ 389420 h 506"/>
                <a:gd name="T64" fmla="*/ 619982 w 600"/>
                <a:gd name="T65" fmla="*/ 391560 h 506"/>
                <a:gd name="T66" fmla="*/ 656130 w 600"/>
                <a:gd name="T67" fmla="*/ 360535 h 506"/>
                <a:gd name="T68" fmla="*/ 625459 w 600"/>
                <a:gd name="T69" fmla="*/ 313462 h 506"/>
                <a:gd name="T70" fmla="*/ 640794 w 600"/>
                <a:gd name="T71" fmla="*/ 248202 h 506"/>
                <a:gd name="T72" fmla="*/ 624364 w 600"/>
                <a:gd name="T73" fmla="*/ 226805 h 506"/>
                <a:gd name="T74" fmla="*/ 573977 w 600"/>
                <a:gd name="T75" fmla="*/ 239643 h 506"/>
                <a:gd name="T76" fmla="*/ 568500 w 600"/>
                <a:gd name="T77" fmla="*/ 232154 h 506"/>
                <a:gd name="T78" fmla="*/ 624364 w 600"/>
                <a:gd name="T79" fmla="*/ 175453 h 506"/>
                <a:gd name="T80" fmla="*/ 600266 w 600"/>
                <a:gd name="T81" fmla="*/ 83447 h 506"/>
                <a:gd name="T82" fmla="*/ 563023 w 600"/>
                <a:gd name="T83" fmla="*/ 110193 h 506"/>
                <a:gd name="T84" fmla="*/ 529066 w 600"/>
                <a:gd name="T85" fmla="*/ 79168 h 506"/>
                <a:gd name="T86" fmla="*/ 499491 w 600"/>
                <a:gd name="T87" fmla="*/ 40654 h 506"/>
                <a:gd name="T88" fmla="*/ 495110 w 600"/>
                <a:gd name="T89" fmla="*/ 16048 h 506"/>
                <a:gd name="T90" fmla="*/ 477584 w 600"/>
                <a:gd name="T91" fmla="*/ 10698 h 506"/>
                <a:gd name="T92" fmla="*/ 449104 w 600"/>
                <a:gd name="T93" fmla="*/ 18187 h 506"/>
                <a:gd name="T94" fmla="*/ 407480 w 600"/>
                <a:gd name="T95" fmla="*/ 0 h 506"/>
                <a:gd name="T96" fmla="*/ 387763 w 600"/>
                <a:gd name="T97" fmla="*/ 43863 h 506"/>
                <a:gd name="T98" fmla="*/ 352711 w 600"/>
                <a:gd name="T99" fmla="*/ 47073 h 506"/>
                <a:gd name="T100" fmla="*/ 326422 w 600"/>
                <a:gd name="T101" fmla="*/ 83447 h 506"/>
                <a:gd name="T102" fmla="*/ 309991 w 600"/>
                <a:gd name="T103" fmla="*/ 75958 h 506"/>
                <a:gd name="T104" fmla="*/ 284798 w 600"/>
                <a:gd name="T105" fmla="*/ 83447 h 506"/>
                <a:gd name="T106" fmla="*/ 246459 w 600"/>
                <a:gd name="T107" fmla="*/ 62050 h 506"/>
                <a:gd name="T108" fmla="*/ 215789 w 600"/>
                <a:gd name="T109" fmla="*/ 96285 h 506"/>
                <a:gd name="T110" fmla="*/ 215789 w 600"/>
                <a:gd name="T111" fmla="*/ 113403 h 506"/>
                <a:gd name="T112" fmla="*/ 276035 w 600"/>
                <a:gd name="T113" fmla="*/ 142288 h 506"/>
                <a:gd name="T114" fmla="*/ 290274 w 600"/>
                <a:gd name="T115" fmla="*/ 166894 h 506"/>
                <a:gd name="T116" fmla="*/ 246459 w 600"/>
                <a:gd name="T117" fmla="*/ 181872 h 506"/>
                <a:gd name="T118" fmla="*/ 178546 w 600"/>
                <a:gd name="T119" fmla="*/ 180802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Freeform 12"/>
            <p:cNvSpPr/>
            <p:nvPr/>
          </p:nvSpPr>
          <p:spPr bwMode="auto">
            <a:xfrm>
              <a:off x="3092373" y="4370573"/>
              <a:ext cx="1440007" cy="1064507"/>
            </a:xfrm>
            <a:custGeom>
              <a:avLst/>
              <a:gdLst>
                <a:gd name="T0" fmla="*/ 504889 w 1181"/>
                <a:gd name="T1" fmla="*/ 80130 h 893"/>
                <a:gd name="T2" fmla="*/ 481940 w 1181"/>
                <a:gd name="T3" fmla="*/ 28847 h 893"/>
                <a:gd name="T4" fmla="*/ 564995 w 1181"/>
                <a:gd name="T5" fmla="*/ 0 h 893"/>
                <a:gd name="T6" fmla="*/ 579202 w 1181"/>
                <a:gd name="T7" fmla="*/ 55557 h 893"/>
                <a:gd name="T8" fmla="*/ 655700 w 1181"/>
                <a:gd name="T9" fmla="*/ 118593 h 893"/>
                <a:gd name="T10" fmla="*/ 695042 w 1181"/>
                <a:gd name="T11" fmla="*/ 118593 h 893"/>
                <a:gd name="T12" fmla="*/ 728920 w 1181"/>
                <a:gd name="T13" fmla="*/ 177355 h 893"/>
                <a:gd name="T14" fmla="*/ 807604 w 1181"/>
                <a:gd name="T15" fmla="*/ 170945 h 893"/>
                <a:gd name="T16" fmla="*/ 842575 w 1181"/>
                <a:gd name="T17" fmla="*/ 144235 h 893"/>
                <a:gd name="T18" fmla="*/ 867710 w 1181"/>
                <a:gd name="T19" fmla="*/ 170945 h 893"/>
                <a:gd name="T20" fmla="*/ 957323 w 1181"/>
                <a:gd name="T21" fmla="*/ 160261 h 893"/>
                <a:gd name="T22" fmla="*/ 975901 w 1181"/>
                <a:gd name="T23" fmla="*/ 182698 h 893"/>
                <a:gd name="T24" fmla="*/ 1064420 w 1181"/>
                <a:gd name="T25" fmla="*/ 221160 h 893"/>
                <a:gd name="T26" fmla="*/ 1175889 w 1181"/>
                <a:gd name="T27" fmla="*/ 233981 h 893"/>
                <a:gd name="T28" fmla="*/ 1228345 w 1181"/>
                <a:gd name="T29" fmla="*/ 245733 h 893"/>
                <a:gd name="T30" fmla="*/ 1277523 w 1181"/>
                <a:gd name="T31" fmla="*/ 279923 h 893"/>
                <a:gd name="T32" fmla="*/ 1280801 w 1181"/>
                <a:gd name="T33" fmla="*/ 362190 h 893"/>
                <a:gd name="T34" fmla="*/ 1218510 w 1181"/>
                <a:gd name="T35" fmla="*/ 392105 h 893"/>
                <a:gd name="T36" fmla="*/ 1120155 w 1181"/>
                <a:gd name="T37" fmla="*/ 425226 h 893"/>
                <a:gd name="T38" fmla="*/ 1137640 w 1181"/>
                <a:gd name="T39" fmla="*/ 492535 h 893"/>
                <a:gd name="T40" fmla="*/ 1213046 w 1181"/>
                <a:gd name="T41" fmla="*/ 563050 h 893"/>
                <a:gd name="T42" fmla="*/ 1181354 w 1181"/>
                <a:gd name="T43" fmla="*/ 676301 h 893"/>
                <a:gd name="T44" fmla="*/ 1120155 w 1181"/>
                <a:gd name="T45" fmla="*/ 604718 h 893"/>
                <a:gd name="T46" fmla="*/ 1097205 w 1181"/>
                <a:gd name="T47" fmla="*/ 575871 h 893"/>
                <a:gd name="T48" fmla="*/ 1029450 w 1181"/>
                <a:gd name="T49" fmla="*/ 564119 h 893"/>
                <a:gd name="T50" fmla="*/ 975901 w 1181"/>
                <a:gd name="T51" fmla="*/ 612197 h 893"/>
                <a:gd name="T52" fmla="*/ 936559 w 1181"/>
                <a:gd name="T53" fmla="*/ 642112 h 893"/>
                <a:gd name="T54" fmla="*/ 873174 w 1181"/>
                <a:gd name="T55" fmla="*/ 628223 h 893"/>
                <a:gd name="T56" fmla="*/ 842575 w 1181"/>
                <a:gd name="T57" fmla="*/ 679507 h 893"/>
                <a:gd name="T58" fmla="*/ 916888 w 1181"/>
                <a:gd name="T59" fmla="*/ 732927 h 893"/>
                <a:gd name="T60" fmla="*/ 807604 w 1181"/>
                <a:gd name="T61" fmla="*/ 746816 h 893"/>
                <a:gd name="T62" fmla="*/ 775912 w 1181"/>
                <a:gd name="T63" fmla="*/ 713696 h 893"/>
                <a:gd name="T64" fmla="*/ 709249 w 1181"/>
                <a:gd name="T65" fmla="*/ 723311 h 893"/>
                <a:gd name="T66" fmla="*/ 695042 w 1181"/>
                <a:gd name="T67" fmla="*/ 674164 h 893"/>
                <a:gd name="T68" fmla="*/ 655700 w 1181"/>
                <a:gd name="T69" fmla="*/ 647454 h 893"/>
                <a:gd name="T70" fmla="*/ 652422 w 1181"/>
                <a:gd name="T71" fmla="*/ 684849 h 893"/>
                <a:gd name="T72" fmla="*/ 613080 w 1181"/>
                <a:gd name="T73" fmla="*/ 713696 h 893"/>
                <a:gd name="T74" fmla="*/ 551881 w 1181"/>
                <a:gd name="T75" fmla="*/ 816263 h 893"/>
                <a:gd name="T76" fmla="*/ 533303 w 1181"/>
                <a:gd name="T77" fmla="*/ 930582 h 893"/>
                <a:gd name="T78" fmla="*/ 452433 w 1181"/>
                <a:gd name="T79" fmla="*/ 953019 h 893"/>
                <a:gd name="T80" fmla="*/ 332222 w 1181"/>
                <a:gd name="T81" fmla="*/ 762842 h 893"/>
                <a:gd name="T82" fmla="*/ 266652 w 1181"/>
                <a:gd name="T83" fmla="*/ 727585 h 893"/>
                <a:gd name="T84" fmla="*/ 269930 w 1181"/>
                <a:gd name="T85" fmla="*/ 679507 h 893"/>
                <a:gd name="T86" fmla="*/ 209824 w 1181"/>
                <a:gd name="T87" fmla="*/ 684849 h 893"/>
                <a:gd name="T88" fmla="*/ 155182 w 1181"/>
                <a:gd name="T89" fmla="*/ 595102 h 893"/>
                <a:gd name="T90" fmla="*/ 144254 w 1181"/>
                <a:gd name="T91" fmla="*/ 417747 h 893"/>
                <a:gd name="T92" fmla="*/ 135511 w 1181"/>
                <a:gd name="T93" fmla="*/ 326932 h 893"/>
                <a:gd name="T94" fmla="*/ 0 w 1181"/>
                <a:gd name="T95" fmla="*/ 157056 h 893"/>
                <a:gd name="T96" fmla="*/ 17485 w 1181"/>
                <a:gd name="T97" fmla="*/ 113251 h 893"/>
                <a:gd name="T98" fmla="*/ 201081 w 1181"/>
                <a:gd name="T99" fmla="*/ 118593 h 893"/>
                <a:gd name="T100" fmla="*/ 262280 w 1181"/>
                <a:gd name="T101" fmla="*/ 130346 h 893"/>
                <a:gd name="T102" fmla="*/ 357357 w 1181"/>
                <a:gd name="T103" fmla="*/ 176287 h 893"/>
                <a:gd name="T104" fmla="*/ 368285 w 1181"/>
                <a:gd name="T105" fmla="*/ 123935 h 893"/>
                <a:gd name="T106" fmla="*/ 428391 w 1181"/>
                <a:gd name="T107" fmla="*/ 134619 h 893"/>
                <a:gd name="T108" fmla="*/ 487404 w 1181"/>
                <a:gd name="T109" fmla="*/ 119662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Freeform 13"/>
            <p:cNvSpPr/>
            <p:nvPr/>
          </p:nvSpPr>
          <p:spPr bwMode="auto">
            <a:xfrm>
              <a:off x="989925" y="3964961"/>
              <a:ext cx="2270714" cy="1200892"/>
            </a:xfrm>
            <a:custGeom>
              <a:avLst/>
              <a:gdLst>
                <a:gd name="T0" fmla="*/ 1236617 w 1863"/>
                <a:gd name="T1" fmla="*/ 1025989 h 1005"/>
                <a:gd name="T2" fmla="*/ 1268297 w 1863"/>
                <a:gd name="T3" fmla="*/ 1060260 h 1005"/>
                <a:gd name="T4" fmla="*/ 1372077 w 1863"/>
                <a:gd name="T5" fmla="*/ 1025989 h 1005"/>
                <a:gd name="T6" fmla="*/ 1437622 w 1863"/>
                <a:gd name="T7" fmla="*/ 979938 h 1005"/>
                <a:gd name="T8" fmla="*/ 1514092 w 1863"/>
                <a:gd name="T9" fmla="*/ 949951 h 1005"/>
                <a:gd name="T10" fmla="*/ 1596023 w 1863"/>
                <a:gd name="T11" fmla="*/ 924247 h 1005"/>
                <a:gd name="T12" fmla="*/ 1728206 w 1863"/>
                <a:gd name="T13" fmla="*/ 902828 h 1005"/>
                <a:gd name="T14" fmla="*/ 1730390 w 1863"/>
                <a:gd name="T15" fmla="*/ 949951 h 1005"/>
                <a:gd name="T16" fmla="*/ 1771902 w 1863"/>
                <a:gd name="T17" fmla="*/ 958518 h 1005"/>
                <a:gd name="T18" fmla="*/ 1746777 w 1863"/>
                <a:gd name="T19" fmla="*/ 1018493 h 1005"/>
                <a:gd name="T20" fmla="*/ 1771902 w 1863"/>
                <a:gd name="T21" fmla="*/ 1025989 h 1005"/>
                <a:gd name="T22" fmla="*/ 1884421 w 1863"/>
                <a:gd name="T23" fmla="*/ 1018493 h 1005"/>
                <a:gd name="T24" fmla="*/ 1952151 w 1863"/>
                <a:gd name="T25" fmla="*/ 1039912 h 1005"/>
                <a:gd name="T26" fmla="*/ 1982739 w 1863"/>
                <a:gd name="T27" fmla="*/ 1052764 h 1005"/>
                <a:gd name="T28" fmla="*/ 1988201 w 1863"/>
                <a:gd name="T29" fmla="*/ 979938 h 1005"/>
                <a:gd name="T30" fmla="*/ 2034083 w 1863"/>
                <a:gd name="T31" fmla="*/ 931744 h 1005"/>
                <a:gd name="T32" fmla="*/ 1998033 w 1863"/>
                <a:gd name="T33" fmla="*/ 701485 h 1005"/>
                <a:gd name="T34" fmla="*/ 1957613 w 1863"/>
                <a:gd name="T35" fmla="*/ 576182 h 1005"/>
                <a:gd name="T36" fmla="*/ 1860388 w 1863"/>
                <a:gd name="T37" fmla="*/ 530130 h 1005"/>
                <a:gd name="T38" fmla="*/ 1799213 w 1863"/>
                <a:gd name="T39" fmla="*/ 644724 h 1005"/>
                <a:gd name="T40" fmla="*/ 1682324 w 1863"/>
                <a:gd name="T41" fmla="*/ 585821 h 1005"/>
                <a:gd name="T42" fmla="*/ 1466025 w 1863"/>
                <a:gd name="T43" fmla="*/ 508711 h 1005"/>
                <a:gd name="T44" fmla="*/ 1376447 w 1863"/>
                <a:gd name="T45" fmla="*/ 495859 h 1005"/>
                <a:gd name="T46" fmla="*/ 1203845 w 1863"/>
                <a:gd name="T47" fmla="*/ 425175 h 1005"/>
                <a:gd name="T48" fmla="*/ 1120821 w 1863"/>
                <a:gd name="T49" fmla="*/ 229188 h 1005"/>
                <a:gd name="T50" fmla="*/ 1152501 w 1863"/>
                <a:gd name="T51" fmla="*/ 168142 h 1005"/>
                <a:gd name="T52" fmla="*/ 1151409 w 1863"/>
                <a:gd name="T53" fmla="*/ 83536 h 1005"/>
                <a:gd name="T54" fmla="*/ 1164518 w 1863"/>
                <a:gd name="T55" fmla="*/ 41768 h 1005"/>
                <a:gd name="T56" fmla="*/ 1012672 w 1863"/>
                <a:gd name="T57" fmla="*/ 0 h 1005"/>
                <a:gd name="T58" fmla="*/ 903430 w 1863"/>
                <a:gd name="T59" fmla="*/ 13923 h 1005"/>
                <a:gd name="T60" fmla="*/ 767970 w 1863"/>
                <a:gd name="T61" fmla="*/ 57832 h 1005"/>
                <a:gd name="T62" fmla="*/ 631418 w 1863"/>
                <a:gd name="T63" fmla="*/ 71755 h 1005"/>
                <a:gd name="T64" fmla="*/ 539655 w 1863"/>
                <a:gd name="T65" fmla="*/ 25703 h 1005"/>
                <a:gd name="T66" fmla="*/ 391086 w 1863"/>
                <a:gd name="T67" fmla="*/ 52478 h 1005"/>
                <a:gd name="T68" fmla="*/ 332095 w 1863"/>
                <a:gd name="T69" fmla="*/ 19277 h 1005"/>
                <a:gd name="T70" fmla="*/ 220668 w 1863"/>
                <a:gd name="T71" fmla="*/ 29987 h 1005"/>
                <a:gd name="T72" fmla="*/ 167140 w 1863"/>
                <a:gd name="T73" fmla="*/ 100671 h 1005"/>
                <a:gd name="T74" fmla="*/ 135460 w 1863"/>
                <a:gd name="T75" fmla="*/ 136013 h 1005"/>
                <a:gd name="T76" fmla="*/ 97225 w 1863"/>
                <a:gd name="T77" fmla="*/ 157433 h 1005"/>
                <a:gd name="T78" fmla="*/ 80839 w 1863"/>
                <a:gd name="T79" fmla="*/ 184207 h 1005"/>
                <a:gd name="T80" fmla="*/ 110334 w 1863"/>
                <a:gd name="T81" fmla="*/ 247394 h 1005"/>
                <a:gd name="T82" fmla="*/ 102687 w 1863"/>
                <a:gd name="T83" fmla="*/ 308439 h 1005"/>
                <a:gd name="T84" fmla="*/ 29495 w 1863"/>
                <a:gd name="T85" fmla="*/ 285949 h 1005"/>
                <a:gd name="T86" fmla="*/ 0 w 1863"/>
                <a:gd name="T87" fmla="*/ 313794 h 1005"/>
                <a:gd name="T88" fmla="*/ 18571 w 1863"/>
                <a:gd name="T89" fmla="*/ 371627 h 1005"/>
                <a:gd name="T90" fmla="*/ 9832 w 1863"/>
                <a:gd name="T91" fmla="*/ 425175 h 1005"/>
                <a:gd name="T92" fmla="*/ 46974 w 1863"/>
                <a:gd name="T93" fmla="*/ 444453 h 1005"/>
                <a:gd name="T94" fmla="*/ 135460 w 1863"/>
                <a:gd name="T95" fmla="*/ 530130 h 1005"/>
                <a:gd name="T96" fmla="*/ 187896 w 1863"/>
                <a:gd name="T97" fmla="*/ 605098 h 1005"/>
                <a:gd name="T98" fmla="*/ 223946 w 1863"/>
                <a:gd name="T99" fmla="*/ 629730 h 1005"/>
                <a:gd name="T100" fmla="*/ 285121 w 1863"/>
                <a:gd name="T101" fmla="*/ 625447 h 1005"/>
                <a:gd name="T102" fmla="*/ 431505 w 1863"/>
                <a:gd name="T103" fmla="*/ 781808 h 1005"/>
                <a:gd name="T104" fmla="*/ 475202 w 1863"/>
                <a:gd name="T105" fmla="*/ 765744 h 1005"/>
                <a:gd name="T106" fmla="*/ 488311 w 1863"/>
                <a:gd name="T107" fmla="*/ 825718 h 1005"/>
                <a:gd name="T108" fmla="*/ 577889 w 1863"/>
                <a:gd name="T109" fmla="*/ 862131 h 1005"/>
                <a:gd name="T110" fmla="*/ 651081 w 1863"/>
                <a:gd name="T111" fmla="*/ 937099 h 1005"/>
                <a:gd name="T112" fmla="*/ 664190 w 1863"/>
                <a:gd name="T113" fmla="*/ 969228 h 1005"/>
                <a:gd name="T114" fmla="*/ 745029 w 1863"/>
                <a:gd name="T115" fmla="*/ 967086 h 1005"/>
                <a:gd name="T116" fmla="*/ 888136 w 1863"/>
                <a:gd name="T117" fmla="*/ 993860 h 1005"/>
                <a:gd name="T118" fmla="*/ 952589 w 1863"/>
                <a:gd name="T119" fmla="*/ 1013138 h 1005"/>
                <a:gd name="T120" fmla="*/ 952589 w 1863"/>
                <a:gd name="T121" fmla="*/ 1075254 h 1005"/>
                <a:gd name="T122" fmla="*/ 1074939 w 1863"/>
                <a:gd name="T123" fmla="*/ 983151 h 1005"/>
                <a:gd name="T124" fmla="*/ 1172165 w 1863"/>
                <a:gd name="T125" fmla="*/ 1018493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Freeform 14"/>
            <p:cNvSpPr/>
            <p:nvPr/>
          </p:nvSpPr>
          <p:spPr bwMode="auto">
            <a:xfrm>
              <a:off x="4518211" y="4026955"/>
              <a:ext cx="706720" cy="605760"/>
            </a:xfrm>
            <a:custGeom>
              <a:avLst/>
              <a:gdLst>
                <a:gd name="T0" fmla="*/ 73170 w 580"/>
                <a:gd name="T1" fmla="*/ 376942 h 507"/>
                <a:gd name="T2" fmla="*/ 164906 w 580"/>
                <a:gd name="T3" fmla="*/ 452973 h 507"/>
                <a:gd name="T4" fmla="*/ 240260 w 580"/>
                <a:gd name="T5" fmla="*/ 467965 h 507"/>
                <a:gd name="T6" fmla="*/ 307970 w 580"/>
                <a:gd name="T7" fmla="*/ 460469 h 507"/>
                <a:gd name="T8" fmla="*/ 330904 w 580"/>
                <a:gd name="T9" fmla="*/ 467965 h 507"/>
                <a:gd name="T10" fmla="*/ 356022 w 580"/>
                <a:gd name="T11" fmla="*/ 455115 h 507"/>
                <a:gd name="T12" fmla="*/ 371311 w 580"/>
                <a:gd name="T13" fmla="*/ 474390 h 507"/>
                <a:gd name="T14" fmla="*/ 378956 w 580"/>
                <a:gd name="T15" fmla="*/ 497949 h 507"/>
                <a:gd name="T16" fmla="*/ 412811 w 580"/>
                <a:gd name="T17" fmla="*/ 514012 h 507"/>
                <a:gd name="T18" fmla="*/ 456494 w 580"/>
                <a:gd name="T19" fmla="*/ 514012 h 507"/>
                <a:gd name="T20" fmla="*/ 489257 w 580"/>
                <a:gd name="T21" fmla="*/ 541854 h 507"/>
                <a:gd name="T22" fmla="*/ 518743 w 580"/>
                <a:gd name="T23" fmla="*/ 529004 h 507"/>
                <a:gd name="T24" fmla="*/ 541677 w 580"/>
                <a:gd name="T25" fmla="*/ 541854 h 507"/>
                <a:gd name="T26" fmla="*/ 560243 w 580"/>
                <a:gd name="T27" fmla="*/ 504374 h 507"/>
                <a:gd name="T28" fmla="*/ 587545 w 580"/>
                <a:gd name="T29" fmla="*/ 492595 h 507"/>
                <a:gd name="T30" fmla="*/ 593006 w 580"/>
                <a:gd name="T31" fmla="*/ 462611 h 507"/>
                <a:gd name="T32" fmla="*/ 582085 w 580"/>
                <a:gd name="T33" fmla="*/ 409068 h 507"/>
                <a:gd name="T34" fmla="*/ 577716 w 580"/>
                <a:gd name="T35" fmla="*/ 404784 h 507"/>
                <a:gd name="T36" fmla="*/ 549322 w 580"/>
                <a:gd name="T37" fmla="*/ 433697 h 507"/>
                <a:gd name="T38" fmla="*/ 507822 w 580"/>
                <a:gd name="T39" fmla="*/ 400501 h 507"/>
                <a:gd name="T40" fmla="*/ 477244 w 580"/>
                <a:gd name="T41" fmla="*/ 364092 h 507"/>
                <a:gd name="T42" fmla="*/ 507822 w 580"/>
                <a:gd name="T43" fmla="*/ 342675 h 507"/>
                <a:gd name="T44" fmla="*/ 517651 w 580"/>
                <a:gd name="T45" fmla="*/ 306265 h 507"/>
                <a:gd name="T46" fmla="*/ 535125 w 580"/>
                <a:gd name="T47" fmla="*/ 293415 h 507"/>
                <a:gd name="T48" fmla="*/ 534033 w 580"/>
                <a:gd name="T49" fmla="*/ 243085 h 507"/>
                <a:gd name="T50" fmla="*/ 547138 w 580"/>
                <a:gd name="T51" fmla="*/ 232376 h 507"/>
                <a:gd name="T52" fmla="*/ 572256 w 580"/>
                <a:gd name="T53" fmla="*/ 251652 h 507"/>
                <a:gd name="T54" fmla="*/ 587545 w 580"/>
                <a:gd name="T55" fmla="*/ 271998 h 507"/>
                <a:gd name="T56" fmla="*/ 621400 w 580"/>
                <a:gd name="T57" fmla="*/ 251652 h 507"/>
                <a:gd name="T58" fmla="*/ 632321 w 580"/>
                <a:gd name="T59" fmla="*/ 238801 h 507"/>
                <a:gd name="T60" fmla="*/ 626860 w 580"/>
                <a:gd name="T61" fmla="*/ 213101 h 507"/>
                <a:gd name="T62" fmla="*/ 587545 w 580"/>
                <a:gd name="T63" fmla="*/ 193825 h 507"/>
                <a:gd name="T64" fmla="*/ 578808 w 580"/>
                <a:gd name="T65" fmla="*/ 165983 h 507"/>
                <a:gd name="T66" fmla="*/ 512191 w 580"/>
                <a:gd name="T67" fmla="*/ 175621 h 507"/>
                <a:gd name="T68" fmla="*/ 467415 w 580"/>
                <a:gd name="T69" fmla="*/ 140282 h 507"/>
                <a:gd name="T70" fmla="*/ 447757 w 580"/>
                <a:gd name="T71" fmla="*/ 135999 h 507"/>
                <a:gd name="T72" fmla="*/ 447757 w 580"/>
                <a:gd name="T73" fmla="*/ 110298 h 507"/>
                <a:gd name="T74" fmla="*/ 543862 w 580"/>
                <a:gd name="T75" fmla="*/ 9638 h 507"/>
                <a:gd name="T76" fmla="*/ 507822 w 580"/>
                <a:gd name="T77" fmla="*/ 18205 h 507"/>
                <a:gd name="T78" fmla="*/ 485981 w 580"/>
                <a:gd name="T79" fmla="*/ 29984 h 507"/>
                <a:gd name="T80" fmla="*/ 477244 w 580"/>
                <a:gd name="T81" fmla="*/ 18205 h 507"/>
                <a:gd name="T82" fmla="*/ 477244 w 580"/>
                <a:gd name="T83" fmla="*/ 4283 h 507"/>
                <a:gd name="T84" fmla="*/ 461955 w 580"/>
                <a:gd name="T85" fmla="*/ 0 h 507"/>
                <a:gd name="T86" fmla="*/ 418271 w 580"/>
                <a:gd name="T87" fmla="*/ 14992 h 507"/>
                <a:gd name="T88" fmla="*/ 307970 w 580"/>
                <a:gd name="T89" fmla="*/ 2142 h 507"/>
                <a:gd name="T90" fmla="*/ 302509 w 580"/>
                <a:gd name="T91" fmla="*/ 87810 h 507"/>
                <a:gd name="T92" fmla="*/ 251181 w 580"/>
                <a:gd name="T93" fmla="*/ 129574 h 507"/>
                <a:gd name="T94" fmla="*/ 178011 w 580"/>
                <a:gd name="T95" fmla="*/ 140282 h 507"/>
                <a:gd name="T96" fmla="*/ 78631 w 580"/>
                <a:gd name="T97" fmla="*/ 203463 h 507"/>
                <a:gd name="T98" fmla="*/ 0 w 580"/>
                <a:gd name="T99" fmla="*/ 225951 h 507"/>
                <a:gd name="T100" fmla="*/ 0 w 580"/>
                <a:gd name="T101" fmla="*/ 238801 h 507"/>
                <a:gd name="T102" fmla="*/ 73170 w 580"/>
                <a:gd name="T103" fmla="*/ 344816 h 507"/>
                <a:gd name="T104" fmla="*/ 73170 w 580"/>
                <a:gd name="T105" fmla="*/ 376942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Freeform 15"/>
            <p:cNvSpPr/>
            <p:nvPr/>
          </p:nvSpPr>
          <p:spPr bwMode="auto">
            <a:xfrm>
              <a:off x="2245726" y="3662082"/>
              <a:ext cx="1470119" cy="1021998"/>
            </a:xfrm>
            <a:custGeom>
              <a:avLst/>
              <a:gdLst>
                <a:gd name="T0" fmla="*/ 107427 w 1202"/>
                <a:gd name="T1" fmla="*/ 342425 h 856"/>
                <a:gd name="T2" fmla="*/ 168814 w 1202"/>
                <a:gd name="T3" fmla="*/ 300692 h 856"/>
                <a:gd name="T4" fmla="*/ 141409 w 1202"/>
                <a:gd name="T5" fmla="*/ 284641 h 856"/>
                <a:gd name="T6" fmla="*/ 181968 w 1202"/>
                <a:gd name="T7" fmla="*/ 248258 h 856"/>
                <a:gd name="T8" fmla="*/ 133736 w 1202"/>
                <a:gd name="T9" fmla="*/ 149811 h 856"/>
                <a:gd name="T10" fmla="*/ 163333 w 1202"/>
                <a:gd name="T11" fmla="*/ 59924 h 856"/>
                <a:gd name="T12" fmla="*/ 429708 w 1202"/>
                <a:gd name="T13" fmla="*/ 0 h 856"/>
                <a:gd name="T14" fmla="*/ 590848 w 1202"/>
                <a:gd name="T15" fmla="*/ 33172 h 856"/>
                <a:gd name="T16" fmla="*/ 682929 w 1202"/>
                <a:gd name="T17" fmla="*/ 85606 h 856"/>
                <a:gd name="T18" fmla="*/ 772817 w 1202"/>
                <a:gd name="T19" fmla="*/ 52434 h 856"/>
                <a:gd name="T20" fmla="*/ 889013 w 1202"/>
                <a:gd name="T21" fmla="*/ 39593 h 856"/>
                <a:gd name="T22" fmla="*/ 1034807 w 1202"/>
                <a:gd name="T23" fmla="*/ 78116 h 856"/>
                <a:gd name="T24" fmla="*/ 1126887 w 1202"/>
                <a:gd name="T25" fmla="*/ 180843 h 856"/>
                <a:gd name="T26" fmla="*/ 1209102 w 1202"/>
                <a:gd name="T27" fmla="*/ 210805 h 856"/>
                <a:gd name="T28" fmla="*/ 1288028 w 1202"/>
                <a:gd name="T29" fmla="*/ 352056 h 856"/>
                <a:gd name="T30" fmla="*/ 1307759 w 1202"/>
                <a:gd name="T31" fmla="*/ 452643 h 856"/>
                <a:gd name="T32" fmla="*/ 1265008 w 1202"/>
                <a:gd name="T33" fmla="*/ 517918 h 856"/>
                <a:gd name="T34" fmla="*/ 1214583 w 1202"/>
                <a:gd name="T35" fmla="*/ 562861 h 856"/>
                <a:gd name="T36" fmla="*/ 1192659 w 1202"/>
                <a:gd name="T37" fmla="*/ 628136 h 856"/>
                <a:gd name="T38" fmla="*/ 1136753 w 1202"/>
                <a:gd name="T39" fmla="*/ 596034 h 856"/>
                <a:gd name="T40" fmla="*/ 1140042 w 1202"/>
                <a:gd name="T41" fmla="*/ 643117 h 856"/>
                <a:gd name="T42" fmla="*/ 1224449 w 1202"/>
                <a:gd name="T43" fmla="*/ 688060 h 856"/>
                <a:gd name="T44" fmla="*/ 1267200 w 1202"/>
                <a:gd name="T45" fmla="*/ 709462 h 856"/>
                <a:gd name="T46" fmla="*/ 1250757 w 1202"/>
                <a:gd name="T47" fmla="*/ 749055 h 856"/>
                <a:gd name="T48" fmla="*/ 1192659 w 1202"/>
                <a:gd name="T49" fmla="*/ 762966 h 856"/>
                <a:gd name="T50" fmla="*/ 1132368 w 1202"/>
                <a:gd name="T51" fmla="*/ 752265 h 856"/>
                <a:gd name="T52" fmla="*/ 1121406 w 1202"/>
                <a:gd name="T53" fmla="*/ 805769 h 856"/>
                <a:gd name="T54" fmla="*/ 1023845 w 1202"/>
                <a:gd name="T55" fmla="*/ 758685 h 856"/>
                <a:gd name="T56" fmla="*/ 964651 w 1202"/>
                <a:gd name="T57" fmla="*/ 747985 h 856"/>
                <a:gd name="T58" fmla="*/ 779394 w 1202"/>
                <a:gd name="T59" fmla="*/ 742634 h 856"/>
                <a:gd name="T60" fmla="*/ 761855 w 1202"/>
                <a:gd name="T61" fmla="*/ 786508 h 856"/>
                <a:gd name="T62" fmla="*/ 742123 w 1202"/>
                <a:gd name="T63" fmla="*/ 834661 h 856"/>
                <a:gd name="T64" fmla="*/ 568925 w 1202"/>
                <a:gd name="T65" fmla="*/ 893515 h 856"/>
                <a:gd name="T66" fmla="*/ 494383 w 1202"/>
                <a:gd name="T67" fmla="*/ 801489 h 856"/>
                <a:gd name="T68" fmla="*/ 280626 w 1202"/>
                <a:gd name="T69" fmla="*/ 768316 h 856"/>
                <a:gd name="T70" fmla="*/ 199507 w 1202"/>
                <a:gd name="T71" fmla="*/ 719093 h 856"/>
                <a:gd name="T72" fmla="*/ 1096 w 1202"/>
                <a:gd name="T73" fmla="*/ 541460 h 856"/>
                <a:gd name="T74" fmla="*/ 30693 w 1202"/>
                <a:gd name="T75" fmla="*/ 485816 h 856"/>
                <a:gd name="T76" fmla="*/ 55906 w 1202"/>
                <a:gd name="T77" fmla="*/ 380948 h 856"/>
                <a:gd name="T78" fmla="*/ 63579 w 1202"/>
                <a:gd name="T79" fmla="*/ 325304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Freeform 16"/>
            <p:cNvSpPr/>
            <p:nvPr/>
          </p:nvSpPr>
          <p:spPr bwMode="auto">
            <a:xfrm>
              <a:off x="3880569" y="3688650"/>
              <a:ext cx="302880" cy="529598"/>
            </a:xfrm>
            <a:custGeom>
              <a:avLst/>
              <a:gdLst>
                <a:gd name="T0" fmla="*/ 249918 w 252"/>
                <a:gd name="T1" fmla="*/ 264654 h 443"/>
                <a:gd name="T2" fmla="*/ 254227 w 252"/>
                <a:gd name="T3" fmla="*/ 214295 h 443"/>
                <a:gd name="T4" fmla="*/ 270386 w 252"/>
                <a:gd name="T5" fmla="*/ 190722 h 443"/>
                <a:gd name="T6" fmla="*/ 265000 w 252"/>
                <a:gd name="T7" fmla="*/ 167150 h 443"/>
                <a:gd name="T8" fmla="*/ 177744 w 252"/>
                <a:gd name="T9" fmla="*/ 136077 h 443"/>
                <a:gd name="T10" fmla="*/ 187439 w 252"/>
                <a:gd name="T11" fmla="*/ 102862 h 443"/>
                <a:gd name="T12" fmla="*/ 211138 w 252"/>
                <a:gd name="T13" fmla="*/ 65360 h 443"/>
                <a:gd name="T14" fmla="*/ 194979 w 252"/>
                <a:gd name="T15" fmla="*/ 7500 h 443"/>
                <a:gd name="T16" fmla="*/ 187439 w 252"/>
                <a:gd name="T17" fmla="*/ 0 h 443"/>
                <a:gd name="T18" fmla="*/ 133577 w 252"/>
                <a:gd name="T19" fmla="*/ 36430 h 443"/>
                <a:gd name="T20" fmla="*/ 109878 w 252"/>
                <a:gd name="T21" fmla="*/ 118934 h 443"/>
                <a:gd name="T22" fmla="*/ 98028 w 252"/>
                <a:gd name="T23" fmla="*/ 176793 h 443"/>
                <a:gd name="T24" fmla="*/ 56016 w 252"/>
                <a:gd name="T25" fmla="*/ 214295 h 443"/>
                <a:gd name="T26" fmla="*/ 30163 w 252"/>
                <a:gd name="T27" fmla="*/ 225010 h 443"/>
                <a:gd name="T28" fmla="*/ 0 w 252"/>
                <a:gd name="T29" fmla="*/ 229295 h 443"/>
                <a:gd name="T30" fmla="*/ 67866 w 252"/>
                <a:gd name="T31" fmla="*/ 320371 h 443"/>
                <a:gd name="T32" fmla="*/ 86179 w 252"/>
                <a:gd name="T33" fmla="*/ 381445 h 443"/>
                <a:gd name="T34" fmla="*/ 77561 w 252"/>
                <a:gd name="T35" fmla="*/ 416803 h 443"/>
                <a:gd name="T36" fmla="*/ 123882 w 252"/>
                <a:gd name="T37" fmla="*/ 442519 h 443"/>
                <a:gd name="T38" fmla="*/ 123882 w 252"/>
                <a:gd name="T39" fmla="*/ 459662 h 443"/>
                <a:gd name="T40" fmla="*/ 168049 w 252"/>
                <a:gd name="T41" fmla="*/ 473592 h 443"/>
                <a:gd name="T42" fmla="*/ 182053 w 252"/>
                <a:gd name="T43" fmla="*/ 473592 h 443"/>
                <a:gd name="T44" fmla="*/ 182053 w 252"/>
                <a:gd name="T45" fmla="*/ 437161 h 443"/>
                <a:gd name="T46" fmla="*/ 215447 w 252"/>
                <a:gd name="T47" fmla="*/ 430733 h 443"/>
                <a:gd name="T48" fmla="*/ 226219 w 252"/>
                <a:gd name="T49" fmla="*/ 386802 h 443"/>
                <a:gd name="T50" fmla="*/ 200366 w 252"/>
                <a:gd name="T51" fmla="*/ 368587 h 443"/>
                <a:gd name="T52" fmla="*/ 182053 w 252"/>
                <a:gd name="T53" fmla="*/ 350372 h 443"/>
                <a:gd name="T54" fmla="*/ 189593 w 252"/>
                <a:gd name="T55" fmla="*/ 268940 h 443"/>
                <a:gd name="T56" fmla="*/ 206829 w 252"/>
                <a:gd name="T57" fmla="*/ 256082 h 443"/>
                <a:gd name="T58" fmla="*/ 240223 w 252"/>
                <a:gd name="T59" fmla="*/ 270011 h 443"/>
                <a:gd name="T60" fmla="*/ 249918 w 252"/>
                <a:gd name="T61" fmla="*/ 264654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7"/>
            <p:cNvSpPr/>
            <p:nvPr/>
          </p:nvSpPr>
          <p:spPr bwMode="auto">
            <a:xfrm>
              <a:off x="4801607" y="3164367"/>
              <a:ext cx="621701" cy="876758"/>
            </a:xfrm>
            <a:custGeom>
              <a:avLst/>
              <a:gdLst>
                <a:gd name="T0" fmla="*/ 220907 w 507"/>
                <a:gd name="T1" fmla="*/ 761156 h 733"/>
                <a:gd name="T2" fmla="*/ 267067 w 507"/>
                <a:gd name="T3" fmla="*/ 613213 h 733"/>
                <a:gd name="T4" fmla="*/ 369277 w 507"/>
                <a:gd name="T5" fmla="*/ 551034 h 733"/>
                <a:gd name="T6" fmla="*/ 394555 w 507"/>
                <a:gd name="T7" fmla="*/ 489927 h 733"/>
                <a:gd name="T8" fmla="*/ 348396 w 507"/>
                <a:gd name="T9" fmla="*/ 465270 h 733"/>
                <a:gd name="T10" fmla="*/ 294543 w 507"/>
                <a:gd name="T11" fmla="*/ 440613 h 733"/>
                <a:gd name="T12" fmla="*/ 265968 w 507"/>
                <a:gd name="T13" fmla="*/ 364497 h 733"/>
                <a:gd name="T14" fmla="*/ 214313 w 507"/>
                <a:gd name="T15" fmla="*/ 370929 h 733"/>
                <a:gd name="T16" fmla="*/ 160460 w 507"/>
                <a:gd name="T17" fmla="*/ 358065 h 733"/>
                <a:gd name="T18" fmla="*/ 201124 w 507"/>
                <a:gd name="T19" fmla="*/ 279805 h 733"/>
                <a:gd name="T20" fmla="*/ 242888 w 507"/>
                <a:gd name="T21" fmla="*/ 199401 h 733"/>
                <a:gd name="T22" fmla="*/ 322019 w 507"/>
                <a:gd name="T23" fmla="*/ 231563 h 733"/>
                <a:gd name="T24" fmla="*/ 349495 w 507"/>
                <a:gd name="T25" fmla="*/ 285165 h 733"/>
                <a:gd name="T26" fmla="*/ 356089 w 507"/>
                <a:gd name="T27" fmla="*/ 331264 h 733"/>
                <a:gd name="T28" fmla="*/ 400050 w 507"/>
                <a:gd name="T29" fmla="*/ 379506 h 733"/>
                <a:gd name="T30" fmla="*/ 509954 w 507"/>
                <a:gd name="T31" fmla="*/ 349488 h 733"/>
                <a:gd name="T32" fmla="*/ 556114 w 507"/>
                <a:gd name="T33" fmla="*/ 260508 h 733"/>
                <a:gd name="T34" fmla="*/ 500063 w 507"/>
                <a:gd name="T35" fmla="*/ 213338 h 733"/>
                <a:gd name="T36" fmla="*/ 470389 w 507"/>
                <a:gd name="T37" fmla="*/ 137222 h 733"/>
                <a:gd name="T38" fmla="*/ 369277 w 507"/>
                <a:gd name="T39" fmla="*/ 85764 h 733"/>
                <a:gd name="T40" fmla="*/ 314325 w 507"/>
                <a:gd name="T41" fmla="*/ 0 h 733"/>
                <a:gd name="T42" fmla="*/ 242888 w 507"/>
                <a:gd name="T43" fmla="*/ 49314 h 733"/>
                <a:gd name="T44" fmla="*/ 246185 w 507"/>
                <a:gd name="T45" fmla="*/ 87908 h 733"/>
                <a:gd name="T46" fmla="*/ 179143 w 507"/>
                <a:gd name="T47" fmla="*/ 110421 h 733"/>
                <a:gd name="T48" fmla="*/ 141776 w 507"/>
                <a:gd name="T49" fmla="*/ 120070 h 733"/>
                <a:gd name="T50" fmla="*/ 80230 w 507"/>
                <a:gd name="T51" fmla="*/ 139367 h 733"/>
                <a:gd name="T52" fmla="*/ 63744 w 507"/>
                <a:gd name="T53" fmla="*/ 87908 h 733"/>
                <a:gd name="T54" fmla="*/ 9891 w 507"/>
                <a:gd name="T55" fmla="*/ 160808 h 733"/>
                <a:gd name="T56" fmla="*/ 35169 w 507"/>
                <a:gd name="T57" fmla="*/ 276589 h 733"/>
                <a:gd name="T58" fmla="*/ 63744 w 507"/>
                <a:gd name="T59" fmla="*/ 349488 h 733"/>
                <a:gd name="T60" fmla="*/ 74735 w 507"/>
                <a:gd name="T61" fmla="*/ 435252 h 733"/>
                <a:gd name="T62" fmla="*/ 7693 w 507"/>
                <a:gd name="T63" fmla="*/ 531737 h 733"/>
                <a:gd name="T64" fmla="*/ 71438 w 507"/>
                <a:gd name="T65" fmla="*/ 626077 h 733"/>
                <a:gd name="T66" fmla="*/ 49457 w 507"/>
                <a:gd name="T67" fmla="*/ 690401 h 733"/>
                <a:gd name="T68" fmla="*/ 25278 w 507"/>
                <a:gd name="T69" fmla="*/ 740787 h 733"/>
                <a:gd name="T70" fmla="*/ 157163 w 507"/>
                <a:gd name="T71" fmla="*/ 784741 h 733"/>
                <a:gd name="T72" fmla="*/ 216511 w 507"/>
                <a:gd name="T73" fmla="*/ 774020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Freeform 18"/>
            <p:cNvSpPr/>
            <p:nvPr/>
          </p:nvSpPr>
          <p:spPr bwMode="auto">
            <a:xfrm>
              <a:off x="5127513" y="3472560"/>
              <a:ext cx="127528" cy="205462"/>
            </a:xfrm>
            <a:custGeom>
              <a:avLst/>
              <a:gdLst>
                <a:gd name="T0" fmla="*/ 93617 w 105"/>
                <a:gd name="T1" fmla="*/ 169248 h 173"/>
                <a:gd name="T2" fmla="*/ 65314 w 105"/>
                <a:gd name="T3" fmla="*/ 183086 h 173"/>
                <a:gd name="T4" fmla="*/ 15240 w 105"/>
                <a:gd name="T5" fmla="*/ 172441 h 173"/>
                <a:gd name="T6" fmla="*/ 3266 w 105"/>
                <a:gd name="T7" fmla="*/ 159668 h 173"/>
                <a:gd name="T8" fmla="*/ 0 w 105"/>
                <a:gd name="T9" fmla="*/ 78769 h 173"/>
                <a:gd name="T10" fmla="*/ 44631 w 105"/>
                <a:gd name="T11" fmla="*/ 60674 h 173"/>
                <a:gd name="T12" fmla="*/ 40277 w 105"/>
                <a:gd name="T13" fmla="*/ 45771 h 173"/>
                <a:gd name="T14" fmla="*/ 47897 w 105"/>
                <a:gd name="T15" fmla="*/ 14902 h 173"/>
                <a:gd name="T16" fmla="*/ 51163 w 105"/>
                <a:gd name="T17" fmla="*/ 0 h 173"/>
                <a:gd name="T18" fmla="*/ 67491 w 105"/>
                <a:gd name="T19" fmla="*/ 8516 h 173"/>
                <a:gd name="T20" fmla="*/ 75111 w 105"/>
                <a:gd name="T21" fmla="*/ 35127 h 173"/>
                <a:gd name="T22" fmla="*/ 71846 w 105"/>
                <a:gd name="T23" fmla="*/ 53223 h 173"/>
                <a:gd name="T24" fmla="*/ 107769 w 105"/>
                <a:gd name="T25" fmla="*/ 78769 h 173"/>
                <a:gd name="T26" fmla="*/ 113211 w 105"/>
                <a:gd name="T27" fmla="*/ 98994 h 173"/>
                <a:gd name="T28" fmla="*/ 93617 w 105"/>
                <a:gd name="T29" fmla="*/ 113896 h 173"/>
                <a:gd name="T30" fmla="*/ 84909 w 105"/>
                <a:gd name="T31" fmla="*/ 147959 h 173"/>
                <a:gd name="T32" fmla="*/ 93617 w 105"/>
                <a:gd name="T33" fmla="*/ 169248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Freeform 19"/>
            <p:cNvSpPr/>
            <p:nvPr/>
          </p:nvSpPr>
          <p:spPr bwMode="auto">
            <a:xfrm>
              <a:off x="4976959" y="3383999"/>
              <a:ext cx="201920" cy="203692"/>
            </a:xfrm>
            <a:custGeom>
              <a:avLst/>
              <a:gdLst>
                <a:gd name="T0" fmla="*/ 137938 w 164"/>
                <a:gd name="T1" fmla="*/ 152316 h 169"/>
                <a:gd name="T2" fmla="*/ 136835 w 164"/>
                <a:gd name="T3" fmla="*/ 127470 h 169"/>
                <a:gd name="T4" fmla="*/ 129110 w 164"/>
                <a:gd name="T5" fmla="*/ 108025 h 169"/>
                <a:gd name="T6" fmla="*/ 175457 w 164"/>
                <a:gd name="T7" fmla="*/ 90741 h 169"/>
                <a:gd name="T8" fmla="*/ 179871 w 164"/>
                <a:gd name="T9" fmla="*/ 74538 h 169"/>
                <a:gd name="T10" fmla="*/ 167733 w 164"/>
                <a:gd name="T11" fmla="*/ 32408 h 169"/>
                <a:gd name="T12" fmla="*/ 153387 w 164"/>
                <a:gd name="T13" fmla="*/ 32408 h 169"/>
                <a:gd name="T14" fmla="*/ 81659 w 164"/>
                <a:gd name="T15" fmla="*/ 0 h 169"/>
                <a:gd name="T16" fmla="*/ 51865 w 164"/>
                <a:gd name="T17" fmla="*/ 32408 h 169"/>
                <a:gd name="T18" fmla="*/ 38623 w 164"/>
                <a:gd name="T19" fmla="*/ 71297 h 169"/>
                <a:gd name="T20" fmla="*/ 5518 w 164"/>
                <a:gd name="T21" fmla="*/ 117748 h 169"/>
                <a:gd name="T22" fmla="*/ 0 w 164"/>
                <a:gd name="T23" fmla="*/ 150155 h 169"/>
                <a:gd name="T24" fmla="*/ 12139 w 164"/>
                <a:gd name="T25" fmla="*/ 171760 h 169"/>
                <a:gd name="T26" fmla="*/ 62900 w 164"/>
                <a:gd name="T27" fmla="*/ 168520 h 169"/>
                <a:gd name="T28" fmla="*/ 89384 w 164"/>
                <a:gd name="T29" fmla="*/ 181483 h 169"/>
                <a:gd name="T30" fmla="*/ 113661 w 164"/>
                <a:gd name="T31" fmla="*/ 163118 h 169"/>
                <a:gd name="T32" fmla="*/ 137938 w 164"/>
                <a:gd name="T33" fmla="*/ 15231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Freeform 20"/>
            <p:cNvSpPr/>
            <p:nvPr/>
          </p:nvSpPr>
          <p:spPr bwMode="auto">
            <a:xfrm>
              <a:off x="4498728" y="3467247"/>
              <a:ext cx="393213" cy="800595"/>
            </a:xfrm>
            <a:custGeom>
              <a:avLst/>
              <a:gdLst>
                <a:gd name="T0" fmla="*/ 22913 w 323"/>
                <a:gd name="T1" fmla="*/ 716482 h 672"/>
                <a:gd name="T2" fmla="*/ 98199 w 323"/>
                <a:gd name="T3" fmla="*/ 694059 h 672"/>
                <a:gd name="T4" fmla="*/ 195307 w 323"/>
                <a:gd name="T5" fmla="*/ 632127 h 672"/>
                <a:gd name="T6" fmla="*/ 262955 w 323"/>
                <a:gd name="T7" fmla="*/ 619314 h 672"/>
                <a:gd name="T8" fmla="*/ 314237 w 323"/>
                <a:gd name="T9" fmla="*/ 578738 h 672"/>
                <a:gd name="T10" fmla="*/ 319692 w 323"/>
                <a:gd name="T11" fmla="*/ 493316 h 672"/>
                <a:gd name="T12" fmla="*/ 294597 w 323"/>
                <a:gd name="T13" fmla="*/ 462350 h 672"/>
                <a:gd name="T14" fmla="*/ 303326 w 323"/>
                <a:gd name="T15" fmla="*/ 433520 h 672"/>
                <a:gd name="T16" fmla="*/ 319692 w 323"/>
                <a:gd name="T17" fmla="*/ 412164 h 672"/>
                <a:gd name="T18" fmla="*/ 322965 w 323"/>
                <a:gd name="T19" fmla="*/ 374792 h 672"/>
                <a:gd name="T20" fmla="*/ 340423 w 323"/>
                <a:gd name="T21" fmla="*/ 348097 h 672"/>
                <a:gd name="T22" fmla="*/ 314237 w 323"/>
                <a:gd name="T23" fmla="*/ 296844 h 672"/>
                <a:gd name="T24" fmla="*/ 276048 w 323"/>
                <a:gd name="T25" fmla="*/ 254132 h 672"/>
                <a:gd name="T26" fmla="*/ 298961 w 323"/>
                <a:gd name="T27" fmla="*/ 185794 h 672"/>
                <a:gd name="T28" fmla="*/ 342605 w 323"/>
                <a:gd name="T29" fmla="*/ 158032 h 672"/>
                <a:gd name="T30" fmla="*/ 351334 w 323"/>
                <a:gd name="T31" fmla="*/ 112117 h 672"/>
                <a:gd name="T32" fmla="*/ 332785 w 323"/>
                <a:gd name="T33" fmla="*/ 72609 h 672"/>
                <a:gd name="T34" fmla="*/ 332785 w 323"/>
                <a:gd name="T35" fmla="*/ 26695 h 672"/>
                <a:gd name="T36" fmla="*/ 303326 w 323"/>
                <a:gd name="T37" fmla="*/ 0 h 672"/>
                <a:gd name="T38" fmla="*/ 234586 w 323"/>
                <a:gd name="T39" fmla="*/ 34169 h 672"/>
                <a:gd name="T40" fmla="*/ 223675 w 323"/>
                <a:gd name="T41" fmla="*/ 23491 h 672"/>
                <a:gd name="T42" fmla="*/ 187669 w 323"/>
                <a:gd name="T43" fmla="*/ 51254 h 672"/>
                <a:gd name="T44" fmla="*/ 157118 w 323"/>
                <a:gd name="T45" fmla="*/ 48050 h 672"/>
                <a:gd name="T46" fmla="*/ 98199 w 323"/>
                <a:gd name="T47" fmla="*/ 131337 h 672"/>
                <a:gd name="T48" fmla="*/ 81832 w 323"/>
                <a:gd name="T49" fmla="*/ 131337 h 672"/>
                <a:gd name="T50" fmla="*/ 49099 w 323"/>
                <a:gd name="T51" fmla="*/ 158032 h 672"/>
                <a:gd name="T52" fmla="*/ 51282 w 323"/>
                <a:gd name="T53" fmla="*/ 193269 h 672"/>
                <a:gd name="T54" fmla="*/ 36006 w 323"/>
                <a:gd name="T55" fmla="*/ 225302 h 672"/>
                <a:gd name="T56" fmla="*/ 30551 w 323"/>
                <a:gd name="T57" fmla="*/ 269081 h 672"/>
                <a:gd name="T58" fmla="*/ 2182 w 323"/>
                <a:gd name="T59" fmla="*/ 311793 h 672"/>
                <a:gd name="T60" fmla="*/ 33824 w 323"/>
                <a:gd name="T61" fmla="*/ 374792 h 672"/>
                <a:gd name="T62" fmla="*/ 22913 w 323"/>
                <a:gd name="T63" fmla="*/ 412164 h 672"/>
                <a:gd name="T64" fmla="*/ 0 w 323"/>
                <a:gd name="T65" fmla="*/ 451672 h 672"/>
                <a:gd name="T66" fmla="*/ 33824 w 323"/>
                <a:gd name="T67" fmla="*/ 605433 h 672"/>
                <a:gd name="T68" fmla="*/ 10911 w 323"/>
                <a:gd name="T69" fmla="*/ 683381 h 672"/>
                <a:gd name="T70" fmla="*/ 22913 w 323"/>
                <a:gd name="T71" fmla="*/ 716482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Freeform 21"/>
            <p:cNvSpPr/>
            <p:nvPr/>
          </p:nvSpPr>
          <p:spPr bwMode="auto">
            <a:xfrm>
              <a:off x="5129285" y="3486730"/>
              <a:ext cx="46052" cy="65536"/>
            </a:xfrm>
            <a:custGeom>
              <a:avLst/>
              <a:gdLst>
                <a:gd name="T0" fmla="*/ 40189 w 38"/>
                <a:gd name="T1" fmla="*/ 0 h 53"/>
                <a:gd name="T2" fmla="*/ 33672 w 38"/>
                <a:gd name="T3" fmla="*/ 29923 h 53"/>
                <a:gd name="T4" fmla="*/ 36930 w 38"/>
                <a:gd name="T5" fmla="*/ 43222 h 53"/>
                <a:gd name="T6" fmla="*/ 8689 w 38"/>
                <a:gd name="T7" fmla="*/ 57630 h 53"/>
                <a:gd name="T8" fmla="*/ 5431 w 38"/>
                <a:gd name="T9" fmla="*/ 33248 h 53"/>
                <a:gd name="T10" fmla="*/ 0 w 38"/>
                <a:gd name="T11" fmla="*/ 16624 h 53"/>
                <a:gd name="T12" fmla="*/ 40189 w 38"/>
                <a:gd name="T13" fmla="*/ 0 h 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 h="53">
                  <a:moveTo>
                    <a:pt x="37" y="0"/>
                  </a:moveTo>
                  <a:lnTo>
                    <a:pt x="31" y="27"/>
                  </a:lnTo>
                  <a:lnTo>
                    <a:pt x="34" y="39"/>
                  </a:lnTo>
                  <a:lnTo>
                    <a:pt x="8" y="52"/>
                  </a:lnTo>
                  <a:lnTo>
                    <a:pt x="5" y="30"/>
                  </a:lnTo>
                  <a:lnTo>
                    <a:pt x="0" y="15"/>
                  </a:lnTo>
                  <a:lnTo>
                    <a:pt x="37" y="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Freeform 22"/>
            <p:cNvSpPr/>
            <p:nvPr/>
          </p:nvSpPr>
          <p:spPr bwMode="auto">
            <a:xfrm>
              <a:off x="5097403" y="5808810"/>
              <a:ext cx="88561" cy="61992"/>
            </a:xfrm>
            <a:custGeom>
              <a:avLst/>
              <a:gdLst>
                <a:gd name="T0" fmla="*/ 4410 w 72"/>
                <a:gd name="T1" fmla="*/ 14741 h 49"/>
                <a:gd name="T2" fmla="*/ 33073 w 72"/>
                <a:gd name="T3" fmla="*/ 20411 h 49"/>
                <a:gd name="T4" fmla="*/ 62839 w 72"/>
                <a:gd name="T5" fmla="*/ 0 h 49"/>
                <a:gd name="T6" fmla="*/ 78273 w 72"/>
                <a:gd name="T7" fmla="*/ 40821 h 49"/>
                <a:gd name="T8" fmla="*/ 46302 w 72"/>
                <a:gd name="T9" fmla="*/ 54428 h 49"/>
                <a:gd name="T10" fmla="*/ 6615 w 72"/>
                <a:gd name="T11" fmla="*/ 51026 h 49"/>
                <a:gd name="T12" fmla="*/ 0 w 72"/>
                <a:gd name="T13" fmla="*/ 20411 h 49"/>
                <a:gd name="T14" fmla="*/ 4410 w 72"/>
                <a:gd name="T15" fmla="*/ 14741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2" h="49">
                  <a:moveTo>
                    <a:pt x="4" y="13"/>
                  </a:moveTo>
                  <a:lnTo>
                    <a:pt x="30" y="18"/>
                  </a:lnTo>
                  <a:lnTo>
                    <a:pt x="57" y="0"/>
                  </a:lnTo>
                  <a:lnTo>
                    <a:pt x="71" y="36"/>
                  </a:lnTo>
                  <a:lnTo>
                    <a:pt x="42" y="48"/>
                  </a:lnTo>
                  <a:lnTo>
                    <a:pt x="6" y="45"/>
                  </a:lnTo>
                  <a:lnTo>
                    <a:pt x="0" y="18"/>
                  </a:lnTo>
                  <a:lnTo>
                    <a:pt x="4" y="1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Freeform 23"/>
            <p:cNvSpPr/>
            <p:nvPr/>
          </p:nvSpPr>
          <p:spPr bwMode="auto">
            <a:xfrm>
              <a:off x="4583747" y="5417368"/>
              <a:ext cx="890927" cy="720890"/>
            </a:xfrm>
            <a:custGeom>
              <a:avLst/>
              <a:gdLst>
                <a:gd name="T0" fmla="*/ 234405 w 729"/>
                <a:gd name="T1" fmla="*/ 93066 h 604"/>
                <a:gd name="T2" fmla="*/ 245359 w 729"/>
                <a:gd name="T3" fmla="*/ 52416 h 604"/>
                <a:gd name="T4" fmla="*/ 318748 w 729"/>
                <a:gd name="T5" fmla="*/ 74881 h 604"/>
                <a:gd name="T6" fmla="*/ 316557 w 729"/>
                <a:gd name="T7" fmla="*/ 41719 h 604"/>
                <a:gd name="T8" fmla="*/ 347227 w 729"/>
                <a:gd name="T9" fmla="*/ 4279 h 604"/>
                <a:gd name="T10" fmla="*/ 429378 w 729"/>
                <a:gd name="T11" fmla="*/ 0 h 604"/>
                <a:gd name="T12" fmla="*/ 501671 w 729"/>
                <a:gd name="T13" fmla="*/ 7488 h 604"/>
                <a:gd name="T14" fmla="*/ 495099 w 729"/>
                <a:gd name="T15" fmla="*/ 47068 h 604"/>
                <a:gd name="T16" fmla="*/ 466620 w 729"/>
                <a:gd name="T17" fmla="*/ 95205 h 604"/>
                <a:gd name="T18" fmla="*/ 593681 w 729"/>
                <a:gd name="T19" fmla="*/ 63114 h 604"/>
                <a:gd name="T20" fmla="*/ 640781 w 729"/>
                <a:gd name="T21" fmla="*/ 74881 h 604"/>
                <a:gd name="T22" fmla="*/ 633114 w 729"/>
                <a:gd name="T23" fmla="*/ 36371 h 604"/>
                <a:gd name="T24" fmla="*/ 716361 w 729"/>
                <a:gd name="T25" fmla="*/ 60974 h 604"/>
                <a:gd name="T26" fmla="*/ 764556 w 729"/>
                <a:gd name="T27" fmla="*/ 95205 h 604"/>
                <a:gd name="T28" fmla="*/ 775510 w 729"/>
                <a:gd name="T29" fmla="*/ 178644 h 604"/>
                <a:gd name="T30" fmla="*/ 739363 w 729"/>
                <a:gd name="T31" fmla="*/ 220363 h 604"/>
                <a:gd name="T32" fmla="*/ 670356 w 729"/>
                <a:gd name="T33" fmla="*/ 275989 h 604"/>
                <a:gd name="T34" fmla="*/ 635304 w 729"/>
                <a:gd name="T35" fmla="*/ 286686 h 604"/>
                <a:gd name="T36" fmla="*/ 619970 w 729"/>
                <a:gd name="T37" fmla="*/ 294174 h 604"/>
                <a:gd name="T38" fmla="*/ 563011 w 729"/>
                <a:gd name="T39" fmla="*/ 313429 h 604"/>
                <a:gd name="T40" fmla="*/ 519197 w 729"/>
                <a:gd name="T41" fmla="*/ 316638 h 604"/>
                <a:gd name="T42" fmla="*/ 411853 w 729"/>
                <a:gd name="T43" fmla="*/ 304871 h 604"/>
                <a:gd name="T44" fmla="*/ 426092 w 729"/>
                <a:gd name="T45" fmla="*/ 378682 h 604"/>
                <a:gd name="T46" fmla="*/ 358180 w 729"/>
                <a:gd name="T47" fmla="*/ 426820 h 604"/>
                <a:gd name="T48" fmla="*/ 288078 w 729"/>
                <a:gd name="T49" fmla="*/ 447144 h 604"/>
                <a:gd name="T50" fmla="*/ 207022 w 729"/>
                <a:gd name="T51" fmla="*/ 481376 h 604"/>
                <a:gd name="T52" fmla="*/ 76675 w 729"/>
                <a:gd name="T53" fmla="*/ 537001 h 604"/>
                <a:gd name="T54" fmla="*/ 96391 w 729"/>
                <a:gd name="T55" fmla="*/ 622579 h 604"/>
                <a:gd name="T56" fmla="*/ 38337 w 729"/>
                <a:gd name="T57" fmla="*/ 640764 h 604"/>
                <a:gd name="T58" fmla="*/ 8763 w 729"/>
                <a:gd name="T59" fmla="*/ 525234 h 604"/>
                <a:gd name="T60" fmla="*/ 36147 w 729"/>
                <a:gd name="T61" fmla="*/ 461051 h 604"/>
                <a:gd name="T62" fmla="*/ 66817 w 729"/>
                <a:gd name="T63" fmla="*/ 431099 h 604"/>
                <a:gd name="T64" fmla="*/ 107345 w 729"/>
                <a:gd name="T65" fmla="*/ 376543 h 604"/>
                <a:gd name="T66" fmla="*/ 167589 w 729"/>
                <a:gd name="T67" fmla="*/ 263152 h 604"/>
                <a:gd name="T68" fmla="*/ 212498 w 729"/>
                <a:gd name="T69" fmla="*/ 181853 h 604"/>
                <a:gd name="T70" fmla="*/ 212498 w 729"/>
                <a:gd name="T71" fmla="*/ 110182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Freeform 24"/>
            <p:cNvSpPr/>
            <p:nvPr/>
          </p:nvSpPr>
          <p:spPr bwMode="auto">
            <a:xfrm>
              <a:off x="3917765" y="5341206"/>
              <a:ext cx="917496" cy="648269"/>
            </a:xfrm>
            <a:custGeom>
              <a:avLst/>
              <a:gdLst>
                <a:gd name="T0" fmla="*/ 37130 w 753"/>
                <a:gd name="T1" fmla="*/ 226192 h 542"/>
                <a:gd name="T2" fmla="*/ 87365 w 753"/>
                <a:gd name="T3" fmla="*/ 200464 h 542"/>
                <a:gd name="T4" fmla="*/ 173638 w 753"/>
                <a:gd name="T5" fmla="*/ 221904 h 542"/>
                <a:gd name="T6" fmla="*/ 191111 w 753"/>
                <a:gd name="T7" fmla="*/ 185456 h 542"/>
                <a:gd name="T8" fmla="*/ 310146 w 753"/>
                <a:gd name="T9" fmla="*/ 142576 h 542"/>
                <a:gd name="T10" fmla="*/ 407340 w 753"/>
                <a:gd name="T11" fmla="*/ 114704 h 542"/>
                <a:gd name="T12" fmla="*/ 447747 w 753"/>
                <a:gd name="T13" fmla="*/ 125424 h 542"/>
                <a:gd name="T14" fmla="*/ 478325 w 753"/>
                <a:gd name="T15" fmla="*/ 101840 h 542"/>
                <a:gd name="T16" fmla="*/ 491429 w 753"/>
                <a:gd name="T17" fmla="*/ 78256 h 542"/>
                <a:gd name="T18" fmla="*/ 534020 w 753"/>
                <a:gd name="T19" fmla="*/ 49312 h 542"/>
                <a:gd name="T20" fmla="*/ 586439 w 753"/>
                <a:gd name="T21" fmla="*/ 20368 h 542"/>
                <a:gd name="T22" fmla="*/ 608280 w 753"/>
                <a:gd name="T23" fmla="*/ 47168 h 542"/>
                <a:gd name="T24" fmla="*/ 661791 w 753"/>
                <a:gd name="T25" fmla="*/ 9648 h 542"/>
                <a:gd name="T26" fmla="*/ 716395 w 753"/>
                <a:gd name="T27" fmla="*/ 9648 h 542"/>
                <a:gd name="T28" fmla="*/ 743696 w 753"/>
                <a:gd name="T29" fmla="*/ 50384 h 542"/>
                <a:gd name="T30" fmla="*/ 710934 w 753"/>
                <a:gd name="T31" fmla="*/ 127568 h 542"/>
                <a:gd name="T32" fmla="*/ 710934 w 753"/>
                <a:gd name="T33" fmla="*/ 161872 h 542"/>
                <a:gd name="T34" fmla="*/ 764446 w 753"/>
                <a:gd name="T35" fmla="*/ 188672 h 542"/>
                <a:gd name="T36" fmla="*/ 803760 w 753"/>
                <a:gd name="T37" fmla="*/ 175808 h 542"/>
                <a:gd name="T38" fmla="*/ 803760 w 753"/>
                <a:gd name="T39" fmla="*/ 247632 h 542"/>
                <a:gd name="T40" fmla="*/ 757893 w 753"/>
                <a:gd name="T41" fmla="*/ 330177 h 542"/>
                <a:gd name="T42" fmla="*/ 698922 w 753"/>
                <a:gd name="T43" fmla="*/ 442737 h 542"/>
                <a:gd name="T44" fmla="*/ 658515 w 753"/>
                <a:gd name="T45" fmla="*/ 498481 h 542"/>
                <a:gd name="T46" fmla="*/ 626845 w 753"/>
                <a:gd name="T47" fmla="*/ 528497 h 542"/>
                <a:gd name="T48" fmla="*/ 529652 w 753"/>
                <a:gd name="T49" fmla="*/ 579953 h 542"/>
                <a:gd name="T50" fmla="*/ 455391 w 753"/>
                <a:gd name="T51" fmla="*/ 539217 h 542"/>
                <a:gd name="T52" fmla="*/ 378947 w 753"/>
                <a:gd name="T53" fmla="*/ 579953 h 542"/>
                <a:gd name="T54" fmla="*/ 253359 w 753"/>
                <a:gd name="T55" fmla="*/ 534929 h 542"/>
                <a:gd name="T56" fmla="*/ 258819 w 753"/>
                <a:gd name="T57" fmla="*/ 448097 h 542"/>
                <a:gd name="T58" fmla="*/ 202032 w 753"/>
                <a:gd name="T59" fmla="*/ 433089 h 542"/>
                <a:gd name="T60" fmla="*/ 160534 w 753"/>
                <a:gd name="T61" fmla="*/ 433089 h 542"/>
                <a:gd name="T62" fmla="*/ 138692 w 753"/>
                <a:gd name="T63" fmla="*/ 370913 h 542"/>
                <a:gd name="T64" fmla="*/ 175822 w 753"/>
                <a:gd name="T65" fmla="*/ 361265 h 542"/>
                <a:gd name="T66" fmla="*/ 173638 w 753"/>
                <a:gd name="T67" fmla="*/ 309809 h 542"/>
                <a:gd name="T68" fmla="*/ 67708 w 753"/>
                <a:gd name="T69" fmla="*/ 266928 h 542"/>
                <a:gd name="T70" fmla="*/ 15289 w 753"/>
                <a:gd name="T71" fmla="*/ 266928 h 542"/>
                <a:gd name="T72" fmla="*/ 0 w 753"/>
                <a:gd name="T73" fmla="*/ 221904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Freeform 25"/>
            <p:cNvSpPr/>
            <p:nvPr/>
          </p:nvSpPr>
          <p:spPr bwMode="auto">
            <a:xfrm>
              <a:off x="4424336" y="4861203"/>
              <a:ext cx="635870" cy="694321"/>
            </a:xfrm>
            <a:custGeom>
              <a:avLst/>
              <a:gdLst>
                <a:gd name="T0" fmla="*/ 487871 w 521"/>
                <a:gd name="T1" fmla="*/ 74847 h 582"/>
                <a:gd name="T2" fmla="*/ 475838 w 521"/>
                <a:gd name="T3" fmla="*/ 22454 h 582"/>
                <a:gd name="T4" fmla="*/ 436459 w 521"/>
                <a:gd name="T5" fmla="*/ 29939 h 582"/>
                <a:gd name="T6" fmla="*/ 405830 w 521"/>
                <a:gd name="T7" fmla="*/ 49185 h 582"/>
                <a:gd name="T8" fmla="*/ 375201 w 521"/>
                <a:gd name="T9" fmla="*/ 27800 h 582"/>
                <a:gd name="T10" fmla="*/ 322695 w 521"/>
                <a:gd name="T11" fmla="*/ 35285 h 582"/>
                <a:gd name="T12" fmla="*/ 154237 w 521"/>
                <a:gd name="T13" fmla="*/ 0 h 582"/>
                <a:gd name="T14" fmla="*/ 165176 w 521"/>
                <a:gd name="T15" fmla="*/ 41701 h 582"/>
                <a:gd name="T16" fmla="*/ 89698 w 521"/>
                <a:gd name="T17" fmla="*/ 41701 h 582"/>
                <a:gd name="T18" fmla="*/ 27347 w 521"/>
                <a:gd name="T19" fmla="*/ 117617 h 582"/>
                <a:gd name="T20" fmla="*/ 53600 w 521"/>
                <a:gd name="T21" fmla="*/ 296181 h 582"/>
                <a:gd name="T22" fmla="*/ 4376 w 521"/>
                <a:gd name="T23" fmla="*/ 361404 h 582"/>
                <a:gd name="T24" fmla="*/ 68915 w 521"/>
                <a:gd name="T25" fmla="*/ 368889 h 582"/>
                <a:gd name="T26" fmla="*/ 83135 w 521"/>
                <a:gd name="T27" fmla="*/ 482229 h 582"/>
                <a:gd name="T28" fmla="*/ 135641 w 521"/>
                <a:gd name="T29" fmla="*/ 452290 h 582"/>
                <a:gd name="T30" fmla="*/ 157519 w 521"/>
                <a:gd name="T31" fmla="*/ 477952 h 582"/>
                <a:gd name="T32" fmla="*/ 212213 w 521"/>
                <a:gd name="T33" fmla="*/ 442667 h 582"/>
                <a:gd name="T34" fmla="*/ 264719 w 521"/>
                <a:gd name="T35" fmla="*/ 442667 h 582"/>
                <a:gd name="T36" fmla="*/ 292066 w 521"/>
                <a:gd name="T37" fmla="*/ 483298 h 582"/>
                <a:gd name="T38" fmla="*/ 259250 w 521"/>
                <a:gd name="T39" fmla="*/ 560284 h 582"/>
                <a:gd name="T40" fmla="*/ 259250 w 521"/>
                <a:gd name="T41" fmla="*/ 593430 h 582"/>
                <a:gd name="T42" fmla="*/ 315038 w 521"/>
                <a:gd name="T43" fmla="*/ 621231 h 582"/>
                <a:gd name="T44" fmla="*/ 353324 w 521"/>
                <a:gd name="T45" fmla="*/ 607331 h 582"/>
                <a:gd name="T46" fmla="*/ 375201 w 521"/>
                <a:gd name="T47" fmla="*/ 560284 h 582"/>
                <a:gd name="T48" fmla="*/ 413487 w 521"/>
                <a:gd name="T49" fmla="*/ 552799 h 582"/>
                <a:gd name="T50" fmla="*/ 465993 w 521"/>
                <a:gd name="T51" fmla="*/ 558145 h 582"/>
                <a:gd name="T52" fmla="*/ 458336 w 521"/>
                <a:gd name="T53" fmla="*/ 527137 h 582"/>
                <a:gd name="T54" fmla="*/ 538189 w 521"/>
                <a:gd name="T55" fmla="*/ 515376 h 582"/>
                <a:gd name="T56" fmla="*/ 556785 w 521"/>
                <a:gd name="T57" fmla="*/ 477952 h 582"/>
                <a:gd name="T58" fmla="*/ 565536 w 521"/>
                <a:gd name="T59" fmla="*/ 374235 h 582"/>
                <a:gd name="T60" fmla="*/ 530532 w 521"/>
                <a:gd name="T61" fmla="*/ 323981 h 582"/>
                <a:gd name="T62" fmla="*/ 520687 w 521"/>
                <a:gd name="T63" fmla="*/ 282280 h 582"/>
                <a:gd name="T64" fmla="*/ 500997 w 521"/>
                <a:gd name="T65" fmla="*/ 278003 h 582"/>
                <a:gd name="T66" fmla="*/ 530532 w 521"/>
                <a:gd name="T67" fmla="*/ 203156 h 582"/>
                <a:gd name="T68" fmla="*/ 543659 w 521"/>
                <a:gd name="T69" fmla="*/ 142209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Freeform 26"/>
            <p:cNvSpPr/>
            <p:nvPr/>
          </p:nvSpPr>
          <p:spPr bwMode="auto">
            <a:xfrm>
              <a:off x="4349945" y="4450278"/>
              <a:ext cx="894469" cy="547310"/>
            </a:xfrm>
            <a:custGeom>
              <a:avLst/>
              <a:gdLst>
                <a:gd name="T0" fmla="*/ 108277 w 733"/>
                <a:gd name="T1" fmla="*/ 451811 h 456"/>
                <a:gd name="T2" fmla="*/ 201242 w 733"/>
                <a:gd name="T3" fmla="*/ 430296 h 456"/>
                <a:gd name="T4" fmla="*/ 206711 w 733"/>
                <a:gd name="T5" fmla="*/ 382964 h 456"/>
                <a:gd name="T6" fmla="*/ 344518 w 733"/>
                <a:gd name="T7" fmla="*/ 377585 h 456"/>
                <a:gd name="T8" fmla="*/ 410140 w 733"/>
                <a:gd name="T9" fmla="*/ 420615 h 456"/>
                <a:gd name="T10" fmla="*/ 467013 w 733"/>
                <a:gd name="T11" fmla="*/ 390494 h 456"/>
                <a:gd name="T12" fmla="*/ 489981 w 733"/>
                <a:gd name="T13" fmla="*/ 420615 h 456"/>
                <a:gd name="T14" fmla="*/ 531541 w 733"/>
                <a:gd name="T15" fmla="*/ 375434 h 456"/>
                <a:gd name="T16" fmla="*/ 544666 w 733"/>
                <a:gd name="T17" fmla="*/ 430296 h 456"/>
                <a:gd name="T18" fmla="*/ 579665 w 733"/>
                <a:gd name="T19" fmla="*/ 451811 h 456"/>
                <a:gd name="T20" fmla="*/ 646381 w 733"/>
                <a:gd name="T21" fmla="*/ 413085 h 456"/>
                <a:gd name="T22" fmla="*/ 756845 w 733"/>
                <a:gd name="T23" fmla="*/ 346389 h 456"/>
                <a:gd name="T24" fmla="*/ 748095 w 733"/>
                <a:gd name="T25" fmla="*/ 238815 h 456"/>
                <a:gd name="T26" fmla="*/ 757939 w 733"/>
                <a:gd name="T27" fmla="*/ 201164 h 456"/>
                <a:gd name="T28" fmla="*/ 686848 w 733"/>
                <a:gd name="T29" fmla="*/ 164588 h 456"/>
                <a:gd name="T30" fmla="*/ 636537 w 733"/>
                <a:gd name="T31" fmla="*/ 164588 h 456"/>
                <a:gd name="T32" fmla="*/ 561072 w 733"/>
                <a:gd name="T33" fmla="*/ 137695 h 456"/>
                <a:gd name="T34" fmla="*/ 520604 w 733"/>
                <a:gd name="T35" fmla="*/ 97892 h 456"/>
                <a:gd name="T36" fmla="*/ 480137 w 733"/>
                <a:gd name="T37" fmla="*/ 91438 h 456"/>
                <a:gd name="T38" fmla="*/ 391547 w 733"/>
                <a:gd name="T39" fmla="*/ 91438 h 456"/>
                <a:gd name="T40" fmla="*/ 229678 w 733"/>
                <a:gd name="T41" fmla="*/ 0 h 456"/>
                <a:gd name="T42" fmla="*/ 196867 w 733"/>
                <a:gd name="T43" fmla="*/ 10757 h 456"/>
                <a:gd name="T44" fmla="*/ 95152 w 733"/>
                <a:gd name="T45" fmla="*/ 10757 h 456"/>
                <a:gd name="T46" fmla="*/ 108277 w 733"/>
                <a:gd name="T47" fmla="*/ 45181 h 456"/>
                <a:gd name="T48" fmla="*/ 155306 w 733"/>
                <a:gd name="T49" fmla="*/ 55939 h 456"/>
                <a:gd name="T50" fmla="*/ 102808 w 733"/>
                <a:gd name="T51" fmla="*/ 91438 h 456"/>
                <a:gd name="T52" fmla="*/ 102808 w 733"/>
                <a:gd name="T53" fmla="*/ 132316 h 456"/>
                <a:gd name="T54" fmla="*/ 133432 w 733"/>
                <a:gd name="T55" fmla="*/ 176422 h 456"/>
                <a:gd name="T56" fmla="*/ 168431 w 733"/>
                <a:gd name="T57" fmla="*/ 267860 h 456"/>
                <a:gd name="T58" fmla="*/ 145463 w 733"/>
                <a:gd name="T59" fmla="*/ 283996 h 456"/>
                <a:gd name="T60" fmla="*/ 20780 w 733"/>
                <a:gd name="T61" fmla="*/ 331328 h 456"/>
                <a:gd name="T62" fmla="*/ 15312 w 733"/>
                <a:gd name="T63" fmla="*/ 372206 h 456"/>
                <a:gd name="T64" fmla="*/ 39373 w 733"/>
                <a:gd name="T65" fmla="*/ 4227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Freeform 27"/>
            <p:cNvSpPr/>
            <p:nvPr/>
          </p:nvSpPr>
          <p:spPr bwMode="auto">
            <a:xfrm>
              <a:off x="4470388" y="6180768"/>
              <a:ext cx="288710" cy="258599"/>
            </a:xfrm>
            <a:custGeom>
              <a:avLst/>
              <a:gdLst>
                <a:gd name="T0" fmla="*/ 257675 w 238"/>
                <a:gd name="T1" fmla="*/ 38809 h 215"/>
                <a:gd name="T2" fmla="*/ 208749 w 238"/>
                <a:gd name="T3" fmla="*/ 118583 h 215"/>
                <a:gd name="T4" fmla="*/ 208749 w 238"/>
                <a:gd name="T5" fmla="*/ 155235 h 215"/>
                <a:gd name="T6" fmla="*/ 114160 w 238"/>
                <a:gd name="T7" fmla="*/ 230697 h 215"/>
                <a:gd name="T8" fmla="*/ 19570 w 238"/>
                <a:gd name="T9" fmla="*/ 196200 h 215"/>
                <a:gd name="T10" fmla="*/ 0 w 238"/>
                <a:gd name="T11" fmla="*/ 129363 h 215"/>
                <a:gd name="T12" fmla="*/ 4349 w 238"/>
                <a:gd name="T13" fmla="*/ 97022 h 215"/>
                <a:gd name="T14" fmla="*/ 58711 w 238"/>
                <a:gd name="T15" fmla="*/ 46355 h 215"/>
                <a:gd name="T16" fmla="*/ 75019 w 238"/>
                <a:gd name="T17" fmla="*/ 30185 h 215"/>
                <a:gd name="T18" fmla="*/ 163085 w 238"/>
                <a:gd name="T19" fmla="*/ 17248 h 215"/>
                <a:gd name="T20" fmla="*/ 202226 w 238"/>
                <a:gd name="T21" fmla="*/ 12936 h 215"/>
                <a:gd name="T22" fmla="*/ 215273 w 238"/>
                <a:gd name="T23" fmla="*/ 0 h 215"/>
                <a:gd name="T24" fmla="*/ 243541 w 238"/>
                <a:gd name="T25" fmla="*/ 4312 h 215"/>
                <a:gd name="T26" fmla="*/ 257675 w 238"/>
                <a:gd name="T27" fmla="*/ 38809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Oval 28"/>
            <p:cNvSpPr>
              <a:spLocks noChangeArrowheads="1"/>
            </p:cNvSpPr>
            <p:nvPr/>
          </p:nvSpPr>
          <p:spPr bwMode="auto">
            <a:xfrm>
              <a:off x="5495928" y="4526441"/>
              <a:ext cx="74392" cy="72620"/>
            </a:xfrm>
            <a:prstGeom prst="ellipse">
              <a:avLst/>
            </a:prstGeom>
            <a:solidFill>
              <a:schemeClr val="bg1">
                <a:lumMod val="75000"/>
              </a:schemeClr>
            </a:solidFill>
            <a:ln w="9525">
              <a:solidFill>
                <a:sysClr val="window" lastClr="FFFFFF"/>
              </a:solidFill>
              <a:round/>
            </a:ln>
            <a:effectLst/>
          </p:spPr>
          <p:txBody>
            <a:bodyPr lIns="38307" tIns="19153" rIns="38307" bIns="19153"/>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71830">
                <a:defRPr/>
              </a:pPr>
              <a:endParaRPr lang="zh-CN" altLang="zh-CN"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Freeform 29"/>
            <p:cNvSpPr/>
            <p:nvPr/>
          </p:nvSpPr>
          <p:spPr bwMode="auto">
            <a:xfrm>
              <a:off x="2743441" y="3251157"/>
              <a:ext cx="1581707" cy="1323106"/>
            </a:xfrm>
            <a:custGeom>
              <a:avLst/>
              <a:gdLst>
                <a:gd name="T0" fmla="*/ 0 w 1299"/>
                <a:gd name="T1" fmla="*/ 221747 h 1107"/>
                <a:gd name="T2" fmla="*/ 53475 w 1299"/>
                <a:gd name="T3" fmla="*/ 168185 h 1107"/>
                <a:gd name="T4" fmla="*/ 218266 w 1299"/>
                <a:gd name="T5" fmla="*/ 76058 h 1107"/>
                <a:gd name="T6" fmla="*/ 258645 w 1299"/>
                <a:gd name="T7" fmla="*/ 20354 h 1107"/>
                <a:gd name="T8" fmla="*/ 293568 w 1299"/>
                <a:gd name="T9" fmla="*/ 2142 h 1107"/>
                <a:gd name="T10" fmla="*/ 356865 w 1299"/>
                <a:gd name="T11" fmla="*/ 41778 h 1107"/>
                <a:gd name="T12" fmla="*/ 362322 w 1299"/>
                <a:gd name="T13" fmla="*/ 159615 h 1107"/>
                <a:gd name="T14" fmla="*/ 449628 w 1299"/>
                <a:gd name="T15" fmla="*/ 261382 h 1107"/>
                <a:gd name="T16" fmla="*/ 591501 w 1299"/>
                <a:gd name="T17" fmla="*/ 227103 h 1107"/>
                <a:gd name="T18" fmla="*/ 629698 w 1299"/>
                <a:gd name="T19" fmla="*/ 256026 h 1107"/>
                <a:gd name="T20" fmla="*/ 566400 w 1299"/>
                <a:gd name="T21" fmla="*/ 320301 h 1107"/>
                <a:gd name="T22" fmla="*/ 632972 w 1299"/>
                <a:gd name="T23" fmla="*/ 387789 h 1107"/>
                <a:gd name="T24" fmla="*/ 664620 w 1299"/>
                <a:gd name="T25" fmla="*/ 397430 h 1107"/>
                <a:gd name="T26" fmla="*/ 697360 w 1299"/>
                <a:gd name="T27" fmla="*/ 446707 h 1107"/>
                <a:gd name="T28" fmla="*/ 825046 w 1299"/>
                <a:gd name="T29" fmla="*/ 448849 h 1107"/>
                <a:gd name="T30" fmla="*/ 947275 w 1299"/>
                <a:gd name="T31" fmla="*/ 400644 h 1107"/>
                <a:gd name="T32" fmla="*/ 959279 w 1299"/>
                <a:gd name="T33" fmla="*/ 477773 h 1107"/>
                <a:gd name="T34" fmla="*/ 926539 w 1299"/>
                <a:gd name="T35" fmla="*/ 519551 h 1107"/>
                <a:gd name="T36" fmla="*/ 916717 w 1299"/>
                <a:gd name="T37" fmla="*/ 581683 h 1107"/>
                <a:gd name="T38" fmla="*/ 1007298 w 1299"/>
                <a:gd name="T39" fmla="*/ 617034 h 1107"/>
                <a:gd name="T40" fmla="*/ 1096787 w 1299"/>
                <a:gd name="T41" fmla="*/ 770221 h 1107"/>
                <a:gd name="T42" fmla="*/ 1136075 w 1299"/>
                <a:gd name="T43" fmla="*/ 832353 h 1107"/>
                <a:gd name="T44" fmla="*/ 1181911 w 1299"/>
                <a:gd name="T45" fmla="*/ 863419 h 1107"/>
                <a:gd name="T46" fmla="*/ 1196098 w 1299"/>
                <a:gd name="T47" fmla="*/ 826997 h 1107"/>
                <a:gd name="T48" fmla="*/ 1241934 w 1299"/>
                <a:gd name="T49" fmla="*/ 775577 h 1107"/>
                <a:gd name="T50" fmla="*/ 1196098 w 1299"/>
                <a:gd name="T51" fmla="*/ 738084 h 1107"/>
                <a:gd name="T52" fmla="*/ 1222290 w 1299"/>
                <a:gd name="T53" fmla="*/ 642744 h 1107"/>
                <a:gd name="T54" fmla="*/ 1268126 w 1299"/>
                <a:gd name="T55" fmla="*/ 652385 h 1107"/>
                <a:gd name="T56" fmla="*/ 1360889 w 1299"/>
                <a:gd name="T57" fmla="*/ 709160 h 1107"/>
                <a:gd name="T58" fmla="*/ 1416547 w 1299"/>
                <a:gd name="T59" fmla="*/ 764865 h 1107"/>
                <a:gd name="T60" fmla="*/ 1405633 w 1299"/>
                <a:gd name="T61" fmla="*/ 839852 h 1107"/>
                <a:gd name="T62" fmla="*/ 1334697 w 1299"/>
                <a:gd name="T63" fmla="*/ 863419 h 1107"/>
                <a:gd name="T64" fmla="*/ 1324875 w 1299"/>
                <a:gd name="T65" fmla="*/ 882701 h 1107"/>
                <a:gd name="T66" fmla="*/ 1273582 w 1299"/>
                <a:gd name="T67" fmla="*/ 903055 h 1107"/>
                <a:gd name="T68" fmla="*/ 1214651 w 1299"/>
                <a:gd name="T69" fmla="*/ 889129 h 1107"/>
                <a:gd name="T70" fmla="*/ 1214651 w 1299"/>
                <a:gd name="T71" fmla="*/ 915910 h 1107"/>
                <a:gd name="T72" fmla="*/ 1190641 w 1299"/>
                <a:gd name="T73" fmla="*/ 955546 h 1107"/>
                <a:gd name="T74" fmla="*/ 1201555 w 1299"/>
                <a:gd name="T75" fmla="*/ 1030532 h 1107"/>
                <a:gd name="T76" fmla="*/ 1207011 w 1299"/>
                <a:gd name="T77" fmla="*/ 1066954 h 1107"/>
                <a:gd name="T78" fmla="*/ 1141531 w 1299"/>
                <a:gd name="T79" fmla="*/ 1079809 h 1107"/>
                <a:gd name="T80" fmla="*/ 1149171 w 1299"/>
                <a:gd name="T81" fmla="*/ 1146226 h 1107"/>
                <a:gd name="T82" fmla="*/ 1113157 w 1299"/>
                <a:gd name="T83" fmla="*/ 1173007 h 1107"/>
                <a:gd name="T84" fmla="*/ 1034581 w 1299"/>
                <a:gd name="T85" fmla="*/ 1179435 h 1107"/>
                <a:gd name="T86" fmla="*/ 1000750 w 1299"/>
                <a:gd name="T87" fmla="*/ 1120516 h 1107"/>
                <a:gd name="T88" fmla="*/ 961462 w 1299"/>
                <a:gd name="T89" fmla="*/ 1120516 h 1107"/>
                <a:gd name="T90" fmla="*/ 886160 w 1299"/>
                <a:gd name="T91" fmla="*/ 1057313 h 1107"/>
                <a:gd name="T92" fmla="*/ 870882 w 1299"/>
                <a:gd name="T93" fmla="*/ 1000538 h 1107"/>
                <a:gd name="T94" fmla="*/ 789032 w 1299"/>
                <a:gd name="T95" fmla="*/ 1030532 h 1107"/>
                <a:gd name="T96" fmla="*/ 768296 w 1299"/>
                <a:gd name="T97" fmla="*/ 1062669 h 1107"/>
                <a:gd name="T98" fmla="*/ 683173 w 1299"/>
                <a:gd name="T99" fmla="*/ 1015535 h 1107"/>
                <a:gd name="T100" fmla="*/ 679899 w 1299"/>
                <a:gd name="T101" fmla="*/ 968400 h 1107"/>
                <a:gd name="T102" fmla="*/ 735557 w 1299"/>
                <a:gd name="T103" fmla="*/ 1000538 h 1107"/>
                <a:gd name="T104" fmla="*/ 758475 w 1299"/>
                <a:gd name="T105" fmla="*/ 935192 h 1107"/>
                <a:gd name="T106" fmla="*/ 808676 w 1299"/>
                <a:gd name="T107" fmla="*/ 889129 h 1107"/>
                <a:gd name="T108" fmla="*/ 850146 w 1299"/>
                <a:gd name="T109" fmla="*/ 824854 h 1107"/>
                <a:gd name="T110" fmla="*/ 830502 w 1299"/>
                <a:gd name="T111" fmla="*/ 723087 h 1107"/>
                <a:gd name="T112" fmla="*/ 753018 w 1299"/>
                <a:gd name="T113" fmla="*/ 581683 h 1107"/>
                <a:gd name="T114" fmla="*/ 670077 w 1299"/>
                <a:gd name="T115" fmla="*/ 550617 h 1107"/>
                <a:gd name="T116" fmla="*/ 579496 w 1299"/>
                <a:gd name="T117" fmla="*/ 448849 h 1107"/>
                <a:gd name="T118" fmla="*/ 433258 w 1299"/>
                <a:gd name="T119" fmla="*/ 409213 h 1107"/>
                <a:gd name="T120" fmla="*/ 318668 w 1299"/>
                <a:gd name="T121" fmla="*/ 422068 h 1107"/>
                <a:gd name="T122" fmla="*/ 228088 w 1299"/>
                <a:gd name="T123" fmla="*/ 457419 h 1107"/>
                <a:gd name="T124" fmla="*/ 136416 w 1299"/>
                <a:gd name="T125" fmla="*/ 402786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Freeform 30"/>
            <p:cNvSpPr/>
            <p:nvPr/>
          </p:nvSpPr>
          <p:spPr bwMode="auto">
            <a:xfrm>
              <a:off x="4016954" y="3635513"/>
              <a:ext cx="591590" cy="1013142"/>
            </a:xfrm>
            <a:custGeom>
              <a:avLst/>
              <a:gdLst>
                <a:gd name="T0" fmla="*/ 441121 w 482"/>
                <a:gd name="T1" fmla="*/ 539054 h 849"/>
                <a:gd name="T2" fmla="*/ 429020 w 482"/>
                <a:gd name="T3" fmla="*/ 306962 h 849"/>
                <a:gd name="T4" fmla="*/ 466422 w 482"/>
                <a:gd name="T5" fmla="*/ 227815 h 849"/>
                <a:gd name="T6" fmla="*/ 463122 w 482"/>
                <a:gd name="T7" fmla="*/ 121929 h 849"/>
                <a:gd name="T8" fmla="*/ 485123 w 482"/>
                <a:gd name="T9" fmla="*/ 47060 h 849"/>
                <a:gd name="T10" fmla="*/ 468622 w 482"/>
                <a:gd name="T11" fmla="*/ 0 h 849"/>
                <a:gd name="T12" fmla="*/ 388318 w 482"/>
                <a:gd name="T13" fmla="*/ 26739 h 849"/>
                <a:gd name="T14" fmla="*/ 359717 w 482"/>
                <a:gd name="T15" fmla="*/ 91982 h 849"/>
                <a:gd name="T16" fmla="*/ 328916 w 482"/>
                <a:gd name="T17" fmla="*/ 116581 h 849"/>
                <a:gd name="T18" fmla="*/ 225511 w 482"/>
                <a:gd name="T19" fmla="*/ 232093 h 849"/>
                <a:gd name="T20" fmla="*/ 149607 w 482"/>
                <a:gd name="T21" fmla="*/ 227815 h 849"/>
                <a:gd name="T22" fmla="*/ 129806 w 482"/>
                <a:gd name="T23" fmla="*/ 302683 h 849"/>
                <a:gd name="T24" fmla="*/ 225511 w 482"/>
                <a:gd name="T25" fmla="*/ 360439 h 849"/>
                <a:gd name="T26" fmla="*/ 282713 w 482"/>
                <a:gd name="T27" fmla="*/ 416056 h 849"/>
                <a:gd name="T28" fmla="*/ 271713 w 482"/>
                <a:gd name="T29" fmla="*/ 489855 h 849"/>
                <a:gd name="T30" fmla="*/ 199109 w 482"/>
                <a:gd name="T31" fmla="*/ 513385 h 849"/>
                <a:gd name="T32" fmla="*/ 188109 w 482"/>
                <a:gd name="T33" fmla="*/ 531568 h 849"/>
                <a:gd name="T34" fmla="*/ 134206 w 482"/>
                <a:gd name="T35" fmla="*/ 552959 h 849"/>
                <a:gd name="T36" fmla="*/ 74804 w 482"/>
                <a:gd name="T37" fmla="*/ 539054 h 849"/>
                <a:gd name="T38" fmla="*/ 74804 w 482"/>
                <a:gd name="T39" fmla="*/ 565793 h 849"/>
                <a:gd name="T40" fmla="*/ 49502 w 482"/>
                <a:gd name="T41" fmla="*/ 605367 h 849"/>
                <a:gd name="T42" fmla="*/ 60503 w 482"/>
                <a:gd name="T43" fmla="*/ 680235 h 849"/>
                <a:gd name="T44" fmla="*/ 66003 w 482"/>
                <a:gd name="T45" fmla="*/ 716600 h 849"/>
                <a:gd name="T46" fmla="*/ 0 w 482"/>
                <a:gd name="T47" fmla="*/ 729435 h 849"/>
                <a:gd name="T48" fmla="*/ 7700 w 482"/>
                <a:gd name="T49" fmla="*/ 795747 h 849"/>
                <a:gd name="T50" fmla="*/ 33002 w 482"/>
                <a:gd name="T51" fmla="*/ 822486 h 849"/>
                <a:gd name="T52" fmla="*/ 124306 w 482"/>
                <a:gd name="T53" fmla="*/ 811790 h 849"/>
                <a:gd name="T54" fmla="*/ 144107 w 482"/>
                <a:gd name="T55" fmla="*/ 833181 h 849"/>
                <a:gd name="T56" fmla="*/ 234311 w 482"/>
                <a:gd name="T57" fmla="*/ 871685 h 849"/>
                <a:gd name="T58" fmla="*/ 348716 w 482"/>
                <a:gd name="T59" fmla="*/ 884520 h 849"/>
                <a:gd name="T60" fmla="*/ 403719 w 482"/>
                <a:gd name="T61" fmla="*/ 897354 h 849"/>
                <a:gd name="T62" fmla="*/ 391618 w 482"/>
                <a:gd name="T63" fmla="*/ 847086 h 849"/>
                <a:gd name="T64" fmla="*/ 441121 w 482"/>
                <a:gd name="T65" fmla="*/ 798956 h 849"/>
                <a:gd name="T66" fmla="*/ 429020 w 482"/>
                <a:gd name="T67" fmla="*/ 775426 h 849"/>
                <a:gd name="T68" fmla="*/ 380618 w 482"/>
                <a:gd name="T69" fmla="*/ 745478 h 849"/>
                <a:gd name="T70" fmla="*/ 474122 w 482"/>
                <a:gd name="T71" fmla="*/ 735852 h 849"/>
                <a:gd name="T72" fmla="*/ 503824 w 482"/>
                <a:gd name="T73" fmla="*/ 742269 h 849"/>
                <a:gd name="T74" fmla="*/ 529125 w 482"/>
                <a:gd name="T75" fmla="*/ 692000 h 849"/>
                <a:gd name="T76" fmla="*/ 453221 w 482"/>
                <a:gd name="T77" fmla="*/ 571141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Freeform 31"/>
            <p:cNvSpPr/>
            <p:nvPr/>
          </p:nvSpPr>
          <p:spPr bwMode="auto">
            <a:xfrm>
              <a:off x="5054893" y="4207620"/>
              <a:ext cx="550851" cy="650040"/>
            </a:xfrm>
            <a:custGeom>
              <a:avLst/>
              <a:gdLst>
                <a:gd name="T0" fmla="*/ 118228 w 451"/>
                <a:gd name="T1" fmla="*/ 0 h 543"/>
                <a:gd name="T2" fmla="*/ 203615 w 451"/>
                <a:gd name="T3" fmla="*/ 49356 h 543"/>
                <a:gd name="T4" fmla="*/ 270392 w 451"/>
                <a:gd name="T5" fmla="*/ 78325 h 543"/>
                <a:gd name="T6" fmla="*/ 302139 w 451"/>
                <a:gd name="T7" fmla="*/ 82617 h 543"/>
                <a:gd name="T8" fmla="*/ 319654 w 451"/>
                <a:gd name="T9" fmla="*/ 153432 h 543"/>
                <a:gd name="T10" fmla="*/ 371105 w 451"/>
                <a:gd name="T11" fmla="*/ 183474 h 543"/>
                <a:gd name="T12" fmla="*/ 411609 w 451"/>
                <a:gd name="T13" fmla="*/ 158797 h 543"/>
                <a:gd name="T14" fmla="*/ 424746 w 451"/>
                <a:gd name="T15" fmla="*/ 200642 h 543"/>
                <a:gd name="T16" fmla="*/ 376579 w 451"/>
                <a:gd name="T17" fmla="*/ 227465 h 543"/>
                <a:gd name="T18" fmla="*/ 359063 w 451"/>
                <a:gd name="T19" fmla="*/ 261800 h 543"/>
                <a:gd name="T20" fmla="*/ 411609 w 451"/>
                <a:gd name="T21" fmla="*/ 313301 h 543"/>
                <a:gd name="T22" fmla="*/ 492617 w 451"/>
                <a:gd name="T23" fmla="*/ 351928 h 543"/>
                <a:gd name="T24" fmla="*/ 479481 w 451"/>
                <a:gd name="T25" fmla="*/ 416305 h 543"/>
                <a:gd name="T26" fmla="*/ 479481 w 451"/>
                <a:gd name="T27" fmla="*/ 448493 h 543"/>
                <a:gd name="T28" fmla="*/ 435693 w 451"/>
                <a:gd name="T29" fmla="*/ 473171 h 543"/>
                <a:gd name="T30" fmla="*/ 398473 w 451"/>
                <a:gd name="T31" fmla="*/ 572955 h 543"/>
                <a:gd name="T32" fmla="*/ 368916 w 451"/>
                <a:gd name="T33" fmla="*/ 559007 h 543"/>
                <a:gd name="T34" fmla="*/ 289002 w 451"/>
                <a:gd name="T35" fmla="*/ 532183 h 543"/>
                <a:gd name="T36" fmla="*/ 226604 w 451"/>
                <a:gd name="T37" fmla="*/ 569737 h 543"/>
                <a:gd name="T38" fmla="*/ 244119 w 451"/>
                <a:gd name="T39" fmla="*/ 525746 h 543"/>
                <a:gd name="T40" fmla="*/ 174058 w 451"/>
                <a:gd name="T41" fmla="*/ 549351 h 543"/>
                <a:gd name="T42" fmla="*/ 139028 w 451"/>
                <a:gd name="T43" fmla="*/ 427034 h 543"/>
                <a:gd name="T44" fmla="*/ 107281 w 451"/>
                <a:gd name="T45" fmla="*/ 407721 h 543"/>
                <a:gd name="T46" fmla="*/ 79913 w 451"/>
                <a:gd name="T47" fmla="*/ 343344 h 543"/>
                <a:gd name="T48" fmla="*/ 112755 w 451"/>
                <a:gd name="T49" fmla="*/ 301499 h 543"/>
                <a:gd name="T50" fmla="*/ 96334 w 451"/>
                <a:gd name="T51" fmla="*/ 242487 h 543"/>
                <a:gd name="T52" fmla="*/ 29557 w 451"/>
                <a:gd name="T53" fmla="*/ 239268 h 543"/>
                <a:gd name="T54" fmla="*/ 29557 w 451"/>
                <a:gd name="T55" fmla="*/ 181329 h 543"/>
                <a:gd name="T56" fmla="*/ 54735 w 451"/>
                <a:gd name="T57" fmla="*/ 131973 h 543"/>
                <a:gd name="T58" fmla="*/ 66777 w 451"/>
                <a:gd name="T59" fmla="*/ 69742 h 543"/>
                <a:gd name="T60" fmla="*/ 107281 w 451"/>
                <a:gd name="T61" fmla="*/ 110514 h 543"/>
                <a:gd name="T62" fmla="*/ 148880 w 451"/>
                <a:gd name="T63" fmla="*/ 76179 h 543"/>
                <a:gd name="T64" fmla="*/ 107281 w 451"/>
                <a:gd name="T65" fmla="*/ 31116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Freeform 32"/>
            <p:cNvSpPr/>
            <p:nvPr/>
          </p:nvSpPr>
          <p:spPr bwMode="auto">
            <a:xfrm>
              <a:off x="5187735" y="4111974"/>
              <a:ext cx="651812" cy="506571"/>
            </a:xfrm>
            <a:custGeom>
              <a:avLst/>
              <a:gdLst>
                <a:gd name="T0" fmla="*/ 541454 w 533"/>
                <a:gd name="T1" fmla="*/ 359392 h 427"/>
                <a:gd name="T2" fmla="*/ 529397 w 533"/>
                <a:gd name="T3" fmla="*/ 397671 h 427"/>
                <a:gd name="T4" fmla="*/ 512956 w 533"/>
                <a:gd name="T5" fmla="*/ 418936 h 427"/>
                <a:gd name="T6" fmla="*/ 483362 w 533"/>
                <a:gd name="T7" fmla="*/ 452962 h 427"/>
                <a:gd name="T8" fmla="*/ 436232 w 533"/>
                <a:gd name="T9" fmla="*/ 444455 h 427"/>
                <a:gd name="T10" fmla="*/ 400062 w 533"/>
                <a:gd name="T11" fmla="*/ 424253 h 427"/>
                <a:gd name="T12" fmla="*/ 375949 w 533"/>
                <a:gd name="T13" fmla="*/ 434886 h 427"/>
                <a:gd name="T14" fmla="*/ 298128 w 533"/>
                <a:gd name="T15" fmla="*/ 425316 h 427"/>
                <a:gd name="T16" fmla="*/ 295936 w 533"/>
                <a:gd name="T17" fmla="*/ 396607 h 427"/>
                <a:gd name="T18" fmla="*/ 254286 w 533"/>
                <a:gd name="T19" fmla="*/ 368962 h 427"/>
                <a:gd name="T20" fmla="*/ 243325 w 533"/>
                <a:gd name="T21" fmla="*/ 344506 h 427"/>
                <a:gd name="T22" fmla="*/ 259766 w 533"/>
                <a:gd name="T23" fmla="*/ 325367 h 427"/>
                <a:gd name="T24" fmla="*/ 259766 w 533"/>
                <a:gd name="T25" fmla="*/ 310481 h 427"/>
                <a:gd name="T26" fmla="*/ 259766 w 533"/>
                <a:gd name="T27" fmla="*/ 291342 h 427"/>
                <a:gd name="T28" fmla="*/ 309089 w 533"/>
                <a:gd name="T29" fmla="*/ 283899 h 427"/>
                <a:gd name="T30" fmla="*/ 311281 w 533"/>
                <a:gd name="T31" fmla="*/ 264759 h 427"/>
                <a:gd name="T32" fmla="*/ 295936 w 533"/>
                <a:gd name="T33" fmla="*/ 243494 h 427"/>
                <a:gd name="T34" fmla="*/ 267439 w 533"/>
                <a:gd name="T35" fmla="*/ 241367 h 427"/>
                <a:gd name="T36" fmla="*/ 254286 w 533"/>
                <a:gd name="T37" fmla="*/ 266886 h 427"/>
                <a:gd name="T38" fmla="*/ 214828 w 533"/>
                <a:gd name="T39" fmla="*/ 260506 h 427"/>
                <a:gd name="T40" fmla="*/ 203867 w 533"/>
                <a:gd name="T41" fmla="*/ 239240 h 427"/>
                <a:gd name="T42" fmla="*/ 177562 w 533"/>
                <a:gd name="T43" fmla="*/ 226481 h 427"/>
                <a:gd name="T44" fmla="*/ 185234 w 533"/>
                <a:gd name="T45" fmla="*/ 168000 h 427"/>
                <a:gd name="T46" fmla="*/ 179754 w 533"/>
                <a:gd name="T47" fmla="*/ 161620 h 427"/>
                <a:gd name="T48" fmla="*/ 152352 w 533"/>
                <a:gd name="T49" fmla="*/ 163747 h 427"/>
                <a:gd name="T50" fmla="*/ 134815 w 533"/>
                <a:gd name="T51" fmla="*/ 147797 h 427"/>
                <a:gd name="T52" fmla="*/ 85493 w 533"/>
                <a:gd name="T53" fmla="*/ 135038 h 427"/>
                <a:gd name="T54" fmla="*/ 59187 w 533"/>
                <a:gd name="T55" fmla="*/ 109519 h 427"/>
                <a:gd name="T56" fmla="*/ 0 w 533"/>
                <a:gd name="T57" fmla="*/ 85063 h 427"/>
                <a:gd name="T58" fmla="*/ 4384 w 533"/>
                <a:gd name="T59" fmla="*/ 59544 h 427"/>
                <a:gd name="T60" fmla="*/ 29594 w 533"/>
                <a:gd name="T61" fmla="*/ 52101 h 427"/>
                <a:gd name="T62" fmla="*/ 72340 w 533"/>
                <a:gd name="T63" fmla="*/ 85063 h 427"/>
                <a:gd name="T64" fmla="*/ 85493 w 533"/>
                <a:gd name="T65" fmla="*/ 85063 h 427"/>
                <a:gd name="T66" fmla="*/ 127143 w 533"/>
                <a:gd name="T67" fmla="*/ 82937 h 427"/>
                <a:gd name="T68" fmla="*/ 149064 w 533"/>
                <a:gd name="T69" fmla="*/ 64861 h 427"/>
                <a:gd name="T70" fmla="*/ 181946 w 533"/>
                <a:gd name="T71" fmla="*/ 90380 h 427"/>
                <a:gd name="T72" fmla="*/ 197291 w 533"/>
                <a:gd name="T73" fmla="*/ 66987 h 427"/>
                <a:gd name="T74" fmla="*/ 198387 w 533"/>
                <a:gd name="T75" fmla="*/ 54228 h 427"/>
                <a:gd name="T76" fmla="*/ 225788 w 533"/>
                <a:gd name="T77" fmla="*/ 38278 h 427"/>
                <a:gd name="T78" fmla="*/ 234557 w 533"/>
                <a:gd name="T79" fmla="*/ 4253 h 427"/>
                <a:gd name="T80" fmla="*/ 259766 w 533"/>
                <a:gd name="T81" fmla="*/ 0 h 427"/>
                <a:gd name="T82" fmla="*/ 328818 w 533"/>
                <a:gd name="T83" fmla="*/ 46785 h 427"/>
                <a:gd name="T84" fmla="*/ 375949 w 533"/>
                <a:gd name="T85" fmla="*/ 64861 h 427"/>
                <a:gd name="T86" fmla="*/ 468018 w 533"/>
                <a:gd name="T87" fmla="*/ 212658 h 427"/>
                <a:gd name="T88" fmla="*/ 462537 w 533"/>
                <a:gd name="T89" fmla="*/ 226481 h 427"/>
                <a:gd name="T90" fmla="*/ 525013 w 533"/>
                <a:gd name="T91" fmla="*/ 255190 h 427"/>
                <a:gd name="T92" fmla="*/ 541454 w 533"/>
                <a:gd name="T93" fmla="*/ 280709 h 427"/>
                <a:gd name="T94" fmla="*/ 568855 w 533"/>
                <a:gd name="T95" fmla="*/ 293468 h 427"/>
                <a:gd name="T96" fmla="*/ 583104 w 533"/>
                <a:gd name="T97" fmla="*/ 321114 h 427"/>
                <a:gd name="T98" fmla="*/ 564471 w 533"/>
                <a:gd name="T99" fmla="*/ 327493 h 427"/>
                <a:gd name="T100" fmla="*/ 533781 w 533"/>
                <a:gd name="T101" fmla="*/ 316861 h 427"/>
                <a:gd name="T102" fmla="*/ 488843 w 533"/>
                <a:gd name="T103" fmla="*/ 316861 h 427"/>
                <a:gd name="T104" fmla="*/ 448289 w 533"/>
                <a:gd name="T105" fmla="*/ 304101 h 427"/>
                <a:gd name="T106" fmla="*/ 436232 w 533"/>
                <a:gd name="T107" fmla="*/ 316861 h 427"/>
                <a:gd name="T108" fmla="*/ 470210 w 533"/>
                <a:gd name="T109" fmla="*/ 327493 h 427"/>
                <a:gd name="T110" fmla="*/ 507476 w 533"/>
                <a:gd name="T111" fmla="*/ 343443 h 427"/>
                <a:gd name="T112" fmla="*/ 541454 w 533"/>
                <a:gd name="T113" fmla="*/ 359392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Freeform 33"/>
            <p:cNvSpPr/>
            <p:nvPr/>
          </p:nvSpPr>
          <p:spPr bwMode="auto">
            <a:xfrm>
              <a:off x="5766927" y="4521127"/>
              <a:ext cx="92104" cy="95646"/>
            </a:xfrm>
            <a:custGeom>
              <a:avLst/>
              <a:gdLst>
                <a:gd name="T0" fmla="*/ 34758 w 76"/>
                <a:gd name="T1" fmla="*/ 84653 h 80"/>
                <a:gd name="T2" fmla="*/ 0 w 76"/>
                <a:gd name="T3" fmla="*/ 55721 h 80"/>
                <a:gd name="T4" fmla="*/ 15207 w 76"/>
                <a:gd name="T5" fmla="*/ 35362 h 80"/>
                <a:gd name="T6" fmla="*/ 27155 w 76"/>
                <a:gd name="T7" fmla="*/ 0 h 80"/>
                <a:gd name="T8" fmla="*/ 62999 w 76"/>
                <a:gd name="T9" fmla="*/ 13930 h 80"/>
                <a:gd name="T10" fmla="*/ 81464 w 76"/>
                <a:gd name="T11" fmla="*/ 37505 h 80"/>
                <a:gd name="T12" fmla="*/ 69516 w 76"/>
                <a:gd name="T13" fmla="*/ 55721 h 80"/>
                <a:gd name="T14" fmla="*/ 34758 w 76"/>
                <a:gd name="T15" fmla="*/ 84653 h 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6" h="80">
                  <a:moveTo>
                    <a:pt x="32" y="79"/>
                  </a:moveTo>
                  <a:lnTo>
                    <a:pt x="0" y="52"/>
                  </a:lnTo>
                  <a:lnTo>
                    <a:pt x="14" y="33"/>
                  </a:lnTo>
                  <a:lnTo>
                    <a:pt x="25" y="0"/>
                  </a:lnTo>
                  <a:lnTo>
                    <a:pt x="58" y="13"/>
                  </a:lnTo>
                  <a:lnTo>
                    <a:pt x="75" y="35"/>
                  </a:lnTo>
                  <a:lnTo>
                    <a:pt x="64" y="52"/>
                  </a:lnTo>
                  <a:lnTo>
                    <a:pt x="32" y="7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34"/>
            <p:cNvSpPr/>
            <p:nvPr/>
          </p:nvSpPr>
          <p:spPr bwMode="auto">
            <a:xfrm>
              <a:off x="5297551" y="4990503"/>
              <a:ext cx="503029" cy="614615"/>
            </a:xfrm>
            <a:custGeom>
              <a:avLst/>
              <a:gdLst>
                <a:gd name="T0" fmla="*/ 0 w 410"/>
                <a:gd name="T1" fmla="*/ 420367 h 515"/>
                <a:gd name="T2" fmla="*/ 16495 w 410"/>
                <a:gd name="T3" fmla="*/ 326239 h 515"/>
                <a:gd name="T4" fmla="*/ 32989 w 410"/>
                <a:gd name="T5" fmla="*/ 303776 h 515"/>
                <a:gd name="T6" fmla="*/ 39587 w 410"/>
                <a:gd name="T7" fmla="*/ 277035 h 515"/>
                <a:gd name="T8" fmla="*/ 57181 w 410"/>
                <a:gd name="T9" fmla="*/ 237459 h 515"/>
                <a:gd name="T10" fmla="*/ 47284 w 410"/>
                <a:gd name="T11" fmla="*/ 222484 h 515"/>
                <a:gd name="T12" fmla="*/ 49484 w 410"/>
                <a:gd name="T13" fmla="*/ 188256 h 515"/>
                <a:gd name="T14" fmla="*/ 95668 w 410"/>
                <a:gd name="T15" fmla="*/ 136913 h 515"/>
                <a:gd name="T16" fmla="*/ 94569 w 410"/>
                <a:gd name="T17" fmla="*/ 103755 h 515"/>
                <a:gd name="T18" fmla="*/ 122059 w 410"/>
                <a:gd name="T19" fmla="*/ 53482 h 515"/>
                <a:gd name="T20" fmla="*/ 152849 w 410"/>
                <a:gd name="T21" fmla="*/ 62039 h 515"/>
                <a:gd name="T22" fmla="*/ 211130 w 410"/>
                <a:gd name="T23" fmla="*/ 20323 h 515"/>
                <a:gd name="T24" fmla="*/ 222126 w 410"/>
                <a:gd name="T25" fmla="*/ 0 h 515"/>
                <a:gd name="T26" fmla="*/ 258414 w 410"/>
                <a:gd name="T27" fmla="*/ 4279 h 515"/>
                <a:gd name="T28" fmla="*/ 276008 w 410"/>
                <a:gd name="T29" fmla="*/ 51342 h 515"/>
                <a:gd name="T30" fmla="*/ 291403 w 410"/>
                <a:gd name="T31" fmla="*/ 83432 h 515"/>
                <a:gd name="T32" fmla="*/ 329890 w 410"/>
                <a:gd name="T33" fmla="*/ 83432 h 515"/>
                <a:gd name="T34" fmla="*/ 350783 w 410"/>
                <a:gd name="T35" fmla="*/ 53482 h 515"/>
                <a:gd name="T36" fmla="*/ 387071 w 410"/>
                <a:gd name="T37" fmla="*/ 87710 h 515"/>
                <a:gd name="T38" fmla="*/ 449750 w 410"/>
                <a:gd name="T39" fmla="*/ 67387 h 515"/>
                <a:gd name="T40" fmla="*/ 411263 w 410"/>
                <a:gd name="T41" fmla="*/ 155097 h 515"/>
                <a:gd name="T42" fmla="*/ 387071 w 410"/>
                <a:gd name="T43" fmla="*/ 144401 h 515"/>
                <a:gd name="T44" fmla="*/ 373876 w 410"/>
                <a:gd name="T45" fmla="*/ 154027 h 515"/>
                <a:gd name="T46" fmla="*/ 371676 w 410"/>
                <a:gd name="T47" fmla="*/ 160445 h 515"/>
                <a:gd name="T48" fmla="*/ 392569 w 410"/>
                <a:gd name="T49" fmla="*/ 183977 h 515"/>
                <a:gd name="T50" fmla="*/ 387071 w 410"/>
                <a:gd name="T51" fmla="*/ 266339 h 515"/>
                <a:gd name="T52" fmla="*/ 392569 w 410"/>
                <a:gd name="T53" fmla="*/ 292010 h 515"/>
                <a:gd name="T54" fmla="*/ 387071 w 410"/>
                <a:gd name="T55" fmla="*/ 300567 h 515"/>
                <a:gd name="T56" fmla="*/ 359580 w 410"/>
                <a:gd name="T57" fmla="*/ 295219 h 515"/>
                <a:gd name="T58" fmla="*/ 346385 w 410"/>
                <a:gd name="T59" fmla="*/ 310194 h 515"/>
                <a:gd name="T60" fmla="*/ 356281 w 410"/>
                <a:gd name="T61" fmla="*/ 332656 h 515"/>
                <a:gd name="T62" fmla="*/ 324392 w 410"/>
                <a:gd name="T63" fmla="*/ 360467 h 515"/>
                <a:gd name="T64" fmla="*/ 333189 w 410"/>
                <a:gd name="T65" fmla="*/ 371163 h 515"/>
                <a:gd name="T66" fmla="*/ 302399 w 410"/>
                <a:gd name="T67" fmla="*/ 387208 h 515"/>
                <a:gd name="T68" fmla="*/ 306798 w 410"/>
                <a:gd name="T69" fmla="*/ 407531 h 515"/>
                <a:gd name="T70" fmla="*/ 296901 w 410"/>
                <a:gd name="T71" fmla="*/ 418227 h 515"/>
                <a:gd name="T72" fmla="*/ 258414 w 410"/>
                <a:gd name="T73" fmla="*/ 418227 h 515"/>
                <a:gd name="T74" fmla="*/ 236421 w 410"/>
                <a:gd name="T75" fmla="*/ 436411 h 515"/>
                <a:gd name="T76" fmla="*/ 233122 w 410"/>
                <a:gd name="T77" fmla="*/ 443899 h 515"/>
                <a:gd name="T78" fmla="*/ 251816 w 410"/>
                <a:gd name="T79" fmla="*/ 456734 h 515"/>
                <a:gd name="T80" fmla="*/ 230923 w 410"/>
                <a:gd name="T81" fmla="*/ 488823 h 515"/>
                <a:gd name="T82" fmla="*/ 203432 w 410"/>
                <a:gd name="T83" fmla="*/ 523051 h 515"/>
                <a:gd name="T84" fmla="*/ 190237 w 410"/>
                <a:gd name="T85" fmla="*/ 518773 h 515"/>
                <a:gd name="T86" fmla="*/ 163845 w 410"/>
                <a:gd name="T87" fmla="*/ 549792 h 515"/>
                <a:gd name="T88" fmla="*/ 130856 w 410"/>
                <a:gd name="T89" fmla="*/ 481336 h 515"/>
                <a:gd name="T90" fmla="*/ 101166 w 410"/>
                <a:gd name="T91" fmla="*/ 443899 h 515"/>
                <a:gd name="T92" fmla="*/ 82473 w 410"/>
                <a:gd name="T93" fmla="*/ 446038 h 515"/>
                <a:gd name="T94" fmla="*/ 69277 w 410"/>
                <a:gd name="T95" fmla="*/ 436411 h 515"/>
                <a:gd name="T96" fmla="*/ 0 w 410"/>
                <a:gd name="T97" fmla="*/ 420367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Freeform 35"/>
            <p:cNvSpPr/>
            <p:nvPr/>
          </p:nvSpPr>
          <p:spPr bwMode="auto">
            <a:xfrm>
              <a:off x="5455191" y="4565408"/>
              <a:ext cx="441035" cy="504799"/>
            </a:xfrm>
            <a:custGeom>
              <a:avLst/>
              <a:gdLst>
                <a:gd name="T0" fmla="*/ 285789 w 361"/>
                <a:gd name="T1" fmla="*/ 429815 h 420"/>
                <a:gd name="T2" fmla="*/ 224470 w 361"/>
                <a:gd name="T3" fmla="*/ 451360 h 420"/>
                <a:gd name="T4" fmla="*/ 188336 w 361"/>
                <a:gd name="T5" fmla="*/ 415811 h 420"/>
                <a:gd name="T6" fmla="*/ 166437 w 361"/>
                <a:gd name="T7" fmla="*/ 445974 h 420"/>
                <a:gd name="T8" fmla="*/ 129207 w 361"/>
                <a:gd name="T9" fmla="*/ 445974 h 420"/>
                <a:gd name="T10" fmla="*/ 113878 w 361"/>
                <a:gd name="T11" fmla="*/ 413657 h 420"/>
                <a:gd name="T12" fmla="*/ 96358 w 361"/>
                <a:gd name="T13" fmla="*/ 366259 h 420"/>
                <a:gd name="T14" fmla="*/ 60224 w 361"/>
                <a:gd name="T15" fmla="*/ 361950 h 420"/>
                <a:gd name="T16" fmla="*/ 24090 w 361"/>
                <a:gd name="T17" fmla="*/ 293007 h 420"/>
                <a:gd name="T18" fmla="*/ 0 w 361"/>
                <a:gd name="T19" fmla="*/ 259613 h 420"/>
                <a:gd name="T20" fmla="*/ 16425 w 361"/>
                <a:gd name="T21" fmla="*/ 243454 h 420"/>
                <a:gd name="T22" fmla="*/ 24090 w 361"/>
                <a:gd name="T23" fmla="*/ 235914 h 420"/>
                <a:gd name="T24" fmla="*/ 62414 w 361"/>
                <a:gd name="T25" fmla="*/ 180975 h 420"/>
                <a:gd name="T26" fmla="*/ 60224 w 361"/>
                <a:gd name="T27" fmla="*/ 135731 h 420"/>
                <a:gd name="T28" fmla="*/ 74458 w 361"/>
                <a:gd name="T29" fmla="*/ 116341 h 420"/>
                <a:gd name="T30" fmla="*/ 102928 w 361"/>
                <a:gd name="T31" fmla="*/ 112032 h 420"/>
                <a:gd name="T32" fmla="*/ 113878 w 361"/>
                <a:gd name="T33" fmla="*/ 99105 h 420"/>
                <a:gd name="T34" fmla="*/ 102928 w 361"/>
                <a:gd name="T35" fmla="*/ 78638 h 420"/>
                <a:gd name="T36" fmla="*/ 116068 w 361"/>
                <a:gd name="T37" fmla="*/ 54939 h 420"/>
                <a:gd name="T38" fmla="*/ 116068 w 361"/>
                <a:gd name="T39" fmla="*/ 15081 h 420"/>
                <a:gd name="T40" fmla="*/ 140157 w 361"/>
                <a:gd name="T41" fmla="*/ 4309 h 420"/>
                <a:gd name="T42" fmla="*/ 175196 w 361"/>
                <a:gd name="T43" fmla="*/ 25854 h 420"/>
                <a:gd name="T44" fmla="*/ 224470 w 361"/>
                <a:gd name="T45" fmla="*/ 33394 h 420"/>
                <a:gd name="T46" fmla="*/ 251845 w 361"/>
                <a:gd name="T47" fmla="*/ 0 h 420"/>
                <a:gd name="T48" fmla="*/ 291264 w 361"/>
                <a:gd name="T49" fmla="*/ 30162 h 420"/>
                <a:gd name="T50" fmla="*/ 273744 w 361"/>
                <a:gd name="T51" fmla="*/ 39858 h 420"/>
                <a:gd name="T52" fmla="*/ 254035 w 361"/>
                <a:gd name="T53" fmla="*/ 68943 h 420"/>
                <a:gd name="T54" fmla="*/ 224470 w 361"/>
                <a:gd name="T55" fmla="*/ 78638 h 420"/>
                <a:gd name="T56" fmla="*/ 216806 w 361"/>
                <a:gd name="T57" fmla="*/ 85101 h 420"/>
                <a:gd name="T58" fmla="*/ 240895 w 361"/>
                <a:gd name="T59" fmla="*/ 101260 h 420"/>
                <a:gd name="T60" fmla="*/ 295644 w 361"/>
                <a:gd name="T61" fmla="*/ 78638 h 420"/>
                <a:gd name="T62" fmla="*/ 383242 w 361"/>
                <a:gd name="T63" fmla="*/ 113109 h 420"/>
                <a:gd name="T64" fmla="*/ 394192 w 361"/>
                <a:gd name="T65" fmla="*/ 187438 h 420"/>
                <a:gd name="T66" fmla="*/ 356963 w 361"/>
                <a:gd name="T67" fmla="*/ 187438 h 420"/>
                <a:gd name="T68" fmla="*/ 354773 w 361"/>
                <a:gd name="T69" fmla="*/ 208983 h 420"/>
                <a:gd name="T70" fmla="*/ 372292 w 361"/>
                <a:gd name="T71" fmla="*/ 241300 h 420"/>
                <a:gd name="T72" fmla="*/ 356963 w 361"/>
                <a:gd name="T73" fmla="*/ 259613 h 420"/>
                <a:gd name="T74" fmla="*/ 375577 w 361"/>
                <a:gd name="T75" fmla="*/ 286543 h 420"/>
                <a:gd name="T76" fmla="*/ 346013 w 361"/>
                <a:gd name="T77" fmla="*/ 323169 h 420"/>
                <a:gd name="T78" fmla="*/ 335063 w 361"/>
                <a:gd name="T79" fmla="*/ 305934 h 420"/>
                <a:gd name="T80" fmla="*/ 291264 w 361"/>
                <a:gd name="T81" fmla="*/ 413657 h 420"/>
                <a:gd name="T82" fmla="*/ 285789 w 361"/>
                <a:gd name="T83" fmla="*/ 429815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Freeform 36"/>
            <p:cNvSpPr/>
            <p:nvPr/>
          </p:nvSpPr>
          <p:spPr bwMode="auto">
            <a:xfrm>
              <a:off x="5851946" y="5378401"/>
              <a:ext cx="187750" cy="371958"/>
            </a:xfrm>
            <a:custGeom>
              <a:avLst/>
              <a:gdLst>
                <a:gd name="T0" fmla="*/ 0 w 152"/>
                <a:gd name="T1" fmla="*/ 160829 h 313"/>
                <a:gd name="T2" fmla="*/ 0 w 152"/>
                <a:gd name="T3" fmla="*/ 213019 h 313"/>
                <a:gd name="T4" fmla="*/ 11071 w 152"/>
                <a:gd name="T5" fmla="*/ 268404 h 313"/>
                <a:gd name="T6" fmla="*/ 44283 w 152"/>
                <a:gd name="T7" fmla="*/ 288641 h 313"/>
                <a:gd name="T8" fmla="*/ 65317 w 152"/>
                <a:gd name="T9" fmla="*/ 332310 h 313"/>
                <a:gd name="T10" fmla="*/ 77495 w 152"/>
                <a:gd name="T11" fmla="*/ 268404 h 313"/>
                <a:gd name="T12" fmla="*/ 109600 w 152"/>
                <a:gd name="T13" fmla="*/ 231126 h 313"/>
                <a:gd name="T14" fmla="*/ 167168 w 152"/>
                <a:gd name="T15" fmla="*/ 69231 h 313"/>
                <a:gd name="T16" fmla="*/ 167168 w 152"/>
                <a:gd name="T17" fmla="*/ 17042 h 313"/>
                <a:gd name="T18" fmla="*/ 137277 w 152"/>
                <a:gd name="T19" fmla="*/ 0 h 313"/>
                <a:gd name="T20" fmla="*/ 83030 w 152"/>
                <a:gd name="T21" fmla="*/ 22367 h 313"/>
                <a:gd name="T22" fmla="*/ 0 w 152"/>
                <a:gd name="T23" fmla="*/ 160829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bg1">
                <a:lumMod val="75000"/>
              </a:schemeClr>
            </a:solidFill>
            <a:ln w="9525" cap="flat" cmpd="sng">
              <a:solidFill>
                <a:sysClr val="window" lastClr="FFFFFF"/>
              </a:solidFill>
              <a:prstDash val="solid"/>
              <a:roun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Freeform 37"/>
            <p:cNvSpPr/>
            <p:nvPr/>
          </p:nvSpPr>
          <p:spPr bwMode="auto">
            <a:xfrm>
              <a:off x="5007070" y="3722304"/>
              <a:ext cx="772255" cy="499486"/>
            </a:xfrm>
            <a:custGeom>
              <a:avLst/>
              <a:gdLst>
                <a:gd name="T0" fmla="*/ 152955 w 629"/>
                <a:gd name="T1" fmla="*/ 431610 h 418"/>
                <a:gd name="T2" fmla="*/ 158457 w 629"/>
                <a:gd name="T3" fmla="*/ 406977 h 418"/>
                <a:gd name="T4" fmla="*/ 182666 w 629"/>
                <a:gd name="T5" fmla="*/ 399480 h 418"/>
                <a:gd name="T6" fmla="*/ 226682 w 629"/>
                <a:gd name="T7" fmla="*/ 431610 h 418"/>
                <a:gd name="T8" fmla="*/ 240987 w 629"/>
                <a:gd name="T9" fmla="*/ 431610 h 418"/>
                <a:gd name="T10" fmla="*/ 283903 w 629"/>
                <a:gd name="T11" fmla="*/ 429468 h 418"/>
                <a:gd name="T12" fmla="*/ 307011 w 629"/>
                <a:gd name="T13" fmla="*/ 411261 h 418"/>
                <a:gd name="T14" fmla="*/ 341123 w 629"/>
                <a:gd name="T15" fmla="*/ 436965 h 418"/>
                <a:gd name="T16" fmla="*/ 355428 w 629"/>
                <a:gd name="T17" fmla="*/ 413403 h 418"/>
                <a:gd name="T18" fmla="*/ 357629 w 629"/>
                <a:gd name="T19" fmla="*/ 402693 h 418"/>
                <a:gd name="T20" fmla="*/ 385139 w 629"/>
                <a:gd name="T21" fmla="*/ 385557 h 418"/>
                <a:gd name="T22" fmla="*/ 395043 w 629"/>
                <a:gd name="T23" fmla="*/ 350215 h 418"/>
                <a:gd name="T24" fmla="*/ 420352 w 629"/>
                <a:gd name="T25" fmla="*/ 344860 h 418"/>
                <a:gd name="T26" fmla="*/ 499580 w 629"/>
                <a:gd name="T27" fmla="*/ 222767 h 418"/>
                <a:gd name="T28" fmla="*/ 484175 w 629"/>
                <a:gd name="T29" fmla="*/ 203489 h 418"/>
                <a:gd name="T30" fmla="*/ 499580 w 629"/>
                <a:gd name="T31" fmla="*/ 190637 h 418"/>
                <a:gd name="T32" fmla="*/ 517187 w 629"/>
                <a:gd name="T33" fmla="*/ 195992 h 418"/>
                <a:gd name="T34" fmla="*/ 540295 w 629"/>
                <a:gd name="T35" fmla="*/ 184211 h 418"/>
                <a:gd name="T36" fmla="*/ 553500 w 629"/>
                <a:gd name="T37" fmla="*/ 154223 h 418"/>
                <a:gd name="T38" fmla="*/ 616223 w 629"/>
                <a:gd name="T39" fmla="*/ 100673 h 418"/>
                <a:gd name="T40" fmla="*/ 664640 w 629"/>
                <a:gd name="T41" fmla="*/ 83537 h 418"/>
                <a:gd name="T42" fmla="*/ 691050 w 629"/>
                <a:gd name="T43" fmla="*/ 63189 h 418"/>
                <a:gd name="T44" fmla="*/ 683347 w 629"/>
                <a:gd name="T45" fmla="*/ 19278 h 418"/>
                <a:gd name="T46" fmla="*/ 651435 w 629"/>
                <a:gd name="T47" fmla="*/ 16065 h 418"/>
                <a:gd name="T48" fmla="*/ 574407 w 629"/>
                <a:gd name="T49" fmla="*/ 23562 h 418"/>
                <a:gd name="T50" fmla="*/ 523789 w 629"/>
                <a:gd name="T51" fmla="*/ 0 h 418"/>
                <a:gd name="T52" fmla="*/ 494078 w 629"/>
                <a:gd name="T53" fmla="*/ 4284 h 418"/>
                <a:gd name="T54" fmla="*/ 415950 w 629"/>
                <a:gd name="T55" fmla="*/ 100673 h 418"/>
                <a:gd name="T56" fmla="*/ 395043 w 629"/>
                <a:gd name="T57" fmla="*/ 111383 h 418"/>
                <a:gd name="T58" fmla="*/ 343324 w 629"/>
                <a:gd name="T59" fmla="*/ 92105 h 418"/>
                <a:gd name="T60" fmla="*/ 341123 w 629"/>
                <a:gd name="T61" fmla="*/ 67473 h 418"/>
                <a:gd name="T62" fmla="*/ 330119 w 629"/>
                <a:gd name="T63" fmla="*/ 26775 h 418"/>
                <a:gd name="T64" fmla="*/ 301509 w 629"/>
                <a:gd name="T65" fmla="*/ 9639 h 418"/>
                <a:gd name="T66" fmla="*/ 258593 w 629"/>
                <a:gd name="T67" fmla="*/ 21420 h 418"/>
                <a:gd name="T68" fmla="*/ 229983 w 629"/>
                <a:gd name="T69" fmla="*/ 2142 h 418"/>
                <a:gd name="T70" fmla="*/ 188168 w 629"/>
                <a:gd name="T71" fmla="*/ 52479 h 418"/>
                <a:gd name="T72" fmla="*/ 144152 w 629"/>
                <a:gd name="T73" fmla="*/ 63189 h 418"/>
                <a:gd name="T74" fmla="*/ 82530 w 629"/>
                <a:gd name="T75" fmla="*/ 114596 h 418"/>
                <a:gd name="T76" fmla="*/ 17606 w 629"/>
                <a:gd name="T77" fmla="*/ 231334 h 418"/>
                <a:gd name="T78" fmla="*/ 35213 w 629"/>
                <a:gd name="T79" fmla="*/ 261322 h 418"/>
                <a:gd name="T80" fmla="*/ 30811 w 629"/>
                <a:gd name="T81" fmla="*/ 274174 h 418"/>
                <a:gd name="T82" fmla="*/ 30811 w 629"/>
                <a:gd name="T83" fmla="*/ 288097 h 418"/>
                <a:gd name="T84" fmla="*/ 39614 w 629"/>
                <a:gd name="T85" fmla="*/ 299878 h 418"/>
                <a:gd name="T86" fmla="*/ 60522 w 629"/>
                <a:gd name="T87" fmla="*/ 288097 h 418"/>
                <a:gd name="T88" fmla="*/ 96835 w 629"/>
                <a:gd name="T89" fmla="*/ 279529 h 418"/>
                <a:gd name="T90" fmla="*/ 0 w 629"/>
                <a:gd name="T91" fmla="*/ 380202 h 418"/>
                <a:gd name="T92" fmla="*/ 0 w 629"/>
                <a:gd name="T93" fmla="*/ 406977 h 418"/>
                <a:gd name="T94" fmla="*/ 19807 w 629"/>
                <a:gd name="T95" fmla="*/ 411261 h 418"/>
                <a:gd name="T96" fmla="*/ 64923 w 629"/>
                <a:gd name="T97" fmla="*/ 446604 h 418"/>
                <a:gd name="T98" fmla="*/ 133148 w 629"/>
                <a:gd name="T99" fmla="*/ 436965 h 418"/>
                <a:gd name="T100" fmla="*/ 152955 w 629"/>
                <a:gd name="T101" fmla="*/ 43161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Freeform 38"/>
            <p:cNvSpPr>
              <a:spLocks noChangeAspect="1"/>
            </p:cNvSpPr>
            <p:nvPr/>
          </p:nvSpPr>
          <p:spPr bwMode="auto">
            <a:xfrm>
              <a:off x="3926621" y="4586663"/>
              <a:ext cx="607532" cy="545538"/>
            </a:xfrm>
            <a:custGeom>
              <a:avLst/>
              <a:gdLst>
                <a:gd name="T0" fmla="*/ 134200 w 353"/>
                <a:gd name="T1" fmla="*/ 454872 h 330"/>
                <a:gd name="T2" fmla="*/ 180476 w 353"/>
                <a:gd name="T3" fmla="*/ 422275 h 330"/>
                <a:gd name="T4" fmla="*/ 240635 w 353"/>
                <a:gd name="T5" fmla="*/ 374862 h 330"/>
                <a:gd name="T6" fmla="*/ 331644 w 353"/>
                <a:gd name="T7" fmla="*/ 386715 h 330"/>
                <a:gd name="T8" fmla="*/ 337814 w 353"/>
                <a:gd name="T9" fmla="*/ 422275 h 330"/>
                <a:gd name="T10" fmla="*/ 456589 w 353"/>
                <a:gd name="T11" fmla="*/ 468207 h 330"/>
                <a:gd name="T12" fmla="*/ 393345 w 353"/>
                <a:gd name="T13" fmla="*/ 308187 h 330"/>
                <a:gd name="T14" fmla="*/ 364037 w 353"/>
                <a:gd name="T15" fmla="*/ 250402 h 330"/>
                <a:gd name="T16" fmla="*/ 368665 w 353"/>
                <a:gd name="T17" fmla="*/ 201507 h 330"/>
                <a:gd name="T18" fmla="*/ 453504 w 353"/>
                <a:gd name="T19" fmla="*/ 191135 h 330"/>
                <a:gd name="T20" fmla="*/ 518290 w 353"/>
                <a:gd name="T21" fmla="*/ 151130 h 330"/>
                <a:gd name="T22" fmla="*/ 544513 w 353"/>
                <a:gd name="T23" fmla="*/ 134832 h 330"/>
                <a:gd name="T24" fmla="*/ 530630 w 353"/>
                <a:gd name="T25" fmla="*/ 77047 h 330"/>
                <a:gd name="T26" fmla="*/ 465844 w 353"/>
                <a:gd name="T27" fmla="*/ 35560 h 330"/>
                <a:gd name="T28" fmla="*/ 401058 w 353"/>
                <a:gd name="T29" fmla="*/ 22225 h 330"/>
                <a:gd name="T30" fmla="*/ 331644 w 353"/>
                <a:gd name="T31" fmla="*/ 0 h 330"/>
                <a:gd name="T32" fmla="*/ 340899 w 353"/>
                <a:gd name="T33" fmla="*/ 45932 h 330"/>
                <a:gd name="T34" fmla="*/ 342442 w 353"/>
                <a:gd name="T35" fmla="*/ 71120 h 330"/>
                <a:gd name="T36" fmla="*/ 314676 w 353"/>
                <a:gd name="T37" fmla="*/ 97790 h 330"/>
                <a:gd name="T38" fmla="*/ 300793 w 353"/>
                <a:gd name="T39" fmla="*/ 139277 h 330"/>
                <a:gd name="T40" fmla="*/ 282283 w 353"/>
                <a:gd name="T41" fmla="*/ 170392 h 330"/>
                <a:gd name="T42" fmla="*/ 236007 w 353"/>
                <a:gd name="T43" fmla="*/ 173355 h 330"/>
                <a:gd name="T44" fmla="*/ 231379 w 353"/>
                <a:gd name="T45" fmla="*/ 204470 h 330"/>
                <a:gd name="T46" fmla="*/ 203614 w 353"/>
                <a:gd name="T47" fmla="*/ 254847 h 330"/>
                <a:gd name="T48" fmla="*/ 165051 w 353"/>
                <a:gd name="T49" fmla="*/ 263737 h 330"/>
                <a:gd name="T50" fmla="*/ 155796 w 353"/>
                <a:gd name="T51" fmla="*/ 226695 h 330"/>
                <a:gd name="T52" fmla="*/ 106435 w 353"/>
                <a:gd name="T53" fmla="*/ 248920 h 330"/>
                <a:gd name="T54" fmla="*/ 67871 w 353"/>
                <a:gd name="T55" fmla="*/ 217805 h 330"/>
                <a:gd name="T56" fmla="*/ 40106 w 353"/>
                <a:gd name="T57" fmla="*/ 241512 h 330"/>
                <a:gd name="T58" fmla="*/ 37021 w 353"/>
                <a:gd name="T59" fmla="*/ 285962 h 330"/>
                <a:gd name="T60" fmla="*/ 9255 w 353"/>
                <a:gd name="T61" fmla="*/ 308187 h 330"/>
                <a:gd name="T62" fmla="*/ 16968 w 353"/>
                <a:gd name="T63" fmla="*/ 339302 h 330"/>
                <a:gd name="T64" fmla="*/ 46276 w 353"/>
                <a:gd name="T65" fmla="*/ 360045 h 330"/>
                <a:gd name="T66" fmla="*/ 60159 w 353"/>
                <a:gd name="T67" fmla="*/ 397087 h 330"/>
                <a:gd name="T68" fmla="*/ 97179 w 353"/>
                <a:gd name="T69" fmla="*/ 404495 h 330"/>
                <a:gd name="T70" fmla="*/ 118775 w 353"/>
                <a:gd name="T71" fmla="*/ 441537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defTabSz="671830">
                <a:defRPr/>
              </a:pPr>
              <a:endParaRPr lang="zh-CN" altLang="en-US" sz="1325" kern="0">
                <a:solidFill>
                  <a:prstClr val="black"/>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AutoShape 44"/>
            <p:cNvSpPr/>
            <p:nvPr/>
          </p:nvSpPr>
          <p:spPr bwMode="auto">
            <a:xfrm>
              <a:off x="4347134" y="4811143"/>
              <a:ext cx="11986" cy="669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lumMod val="75000"/>
              </a:schemeClr>
            </a:solidFill>
            <a:ln>
              <a:noFill/>
            </a:ln>
            <a:effectLst/>
          </p:spPr>
          <p:txBody>
            <a:bodyPr lIns="14001" tIns="14001" rIns="14001" bIns="14001" anchor="ctr"/>
            <a:lstStyle/>
            <a:p>
              <a:pPr algn="ctr" defTabSz="167640" fontAlgn="base" hangingPunct="0">
                <a:spcBef>
                  <a:spcPct val="0"/>
                </a:spcBef>
                <a:spcAft>
                  <a:spcPct val="0"/>
                </a:spcAft>
                <a:defRPr/>
              </a:pPr>
              <a:endParaRPr lang="en-US" sz="110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AutoShape 45"/>
            <p:cNvSpPr/>
            <p:nvPr/>
          </p:nvSpPr>
          <p:spPr bwMode="auto">
            <a:xfrm>
              <a:off x="4340808" y="4884060"/>
              <a:ext cx="24639" cy="36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lumMod val="75000"/>
              </a:schemeClr>
            </a:solidFill>
            <a:ln>
              <a:noFill/>
            </a:ln>
            <a:effectLst/>
          </p:spPr>
          <p:txBody>
            <a:bodyPr lIns="14001" tIns="14001" rIns="14001" bIns="14001" anchor="ctr"/>
            <a:lstStyle/>
            <a:p>
              <a:pPr algn="ctr" defTabSz="167640" fontAlgn="base" hangingPunct="0">
                <a:spcBef>
                  <a:spcPct val="0"/>
                </a:spcBef>
                <a:spcAft>
                  <a:spcPct val="0"/>
                </a:spcAft>
                <a:defRPr/>
              </a:pPr>
              <a:endParaRPr lang="en-US" sz="110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AutoShape 110"/>
            <p:cNvSpPr/>
            <p:nvPr/>
          </p:nvSpPr>
          <p:spPr bwMode="auto">
            <a:xfrm>
              <a:off x="4664788" y="3185197"/>
              <a:ext cx="145834" cy="975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lumMod val="75000"/>
              </a:schemeClr>
            </a:solidFill>
            <a:ln>
              <a:noFill/>
            </a:ln>
            <a:effectLst/>
          </p:spPr>
          <p:txBody>
            <a:bodyPr lIns="14001" tIns="14001" rIns="14001" bIns="14001" anchor="ctr"/>
            <a:lstStyle/>
            <a:p>
              <a:pPr algn="ctr" defTabSz="167640" fontAlgn="base" hangingPunct="0">
                <a:spcBef>
                  <a:spcPct val="0"/>
                </a:spcBef>
                <a:spcAft>
                  <a:spcPct val="0"/>
                </a:spcAft>
                <a:defRPr/>
              </a:pPr>
              <a:endParaRPr lang="en-US" sz="1105" kern="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1" name="组合 40"/>
          <p:cNvGrpSpPr/>
          <p:nvPr/>
        </p:nvGrpSpPr>
        <p:grpSpPr>
          <a:xfrm>
            <a:off x="5269670" y="1937612"/>
            <a:ext cx="3280933" cy="549470"/>
            <a:chOff x="7099213" y="2311912"/>
            <a:chExt cx="4464136" cy="747626"/>
          </a:xfrm>
        </p:grpSpPr>
        <p:sp>
          <p:nvSpPr>
            <p:cNvPr id="42" name="Freeform 6"/>
            <p:cNvSpPr>
              <a:spLocks noEditPoints="1"/>
            </p:cNvSpPr>
            <p:nvPr/>
          </p:nvSpPr>
          <p:spPr bwMode="auto">
            <a:xfrm>
              <a:off x="7099213" y="2311912"/>
              <a:ext cx="495828" cy="747626"/>
            </a:xfrm>
            <a:custGeom>
              <a:avLst/>
              <a:gdLst>
                <a:gd name="T0" fmla="*/ 189 w 189"/>
                <a:gd name="T1" fmla="*/ 95 h 283"/>
                <a:gd name="T2" fmla="*/ 95 w 189"/>
                <a:gd name="T3" fmla="*/ 0 h 283"/>
                <a:gd name="T4" fmla="*/ 0 w 189"/>
                <a:gd name="T5" fmla="*/ 94 h 283"/>
                <a:gd name="T6" fmla="*/ 13 w 189"/>
                <a:gd name="T7" fmla="*/ 142 h 283"/>
                <a:gd name="T8" fmla="*/ 13 w 189"/>
                <a:gd name="T9" fmla="*/ 142 h 283"/>
                <a:gd name="T10" fmla="*/ 94 w 189"/>
                <a:gd name="T11" fmla="*/ 283 h 283"/>
                <a:gd name="T12" fmla="*/ 176 w 189"/>
                <a:gd name="T13" fmla="*/ 142 h 283"/>
                <a:gd name="T14" fmla="*/ 176 w 189"/>
                <a:gd name="T15" fmla="*/ 142 h 283"/>
                <a:gd name="T16" fmla="*/ 189 w 189"/>
                <a:gd name="T17" fmla="*/ 95 h 283"/>
                <a:gd name="T18" fmla="*/ 94 w 189"/>
                <a:gd name="T19" fmla="*/ 173 h 283"/>
                <a:gd name="T20" fmla="*/ 16 w 189"/>
                <a:gd name="T21" fmla="*/ 94 h 283"/>
                <a:gd name="T22" fmla="*/ 95 w 189"/>
                <a:gd name="T23" fmla="*/ 16 h 283"/>
                <a:gd name="T24" fmla="*/ 173 w 189"/>
                <a:gd name="T25" fmla="*/ 95 h 283"/>
                <a:gd name="T26" fmla="*/ 94 w 189"/>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283">
                  <a:moveTo>
                    <a:pt x="189" y="95"/>
                  </a:moveTo>
                  <a:cubicBezTo>
                    <a:pt x="189" y="43"/>
                    <a:pt x="147" y="0"/>
                    <a:pt x="95" y="0"/>
                  </a:cubicBezTo>
                  <a:cubicBezTo>
                    <a:pt x="43" y="0"/>
                    <a:pt x="0" y="42"/>
                    <a:pt x="0" y="94"/>
                  </a:cubicBezTo>
                  <a:cubicBezTo>
                    <a:pt x="0" y="112"/>
                    <a:pt x="5" y="128"/>
                    <a:pt x="13" y="142"/>
                  </a:cubicBezTo>
                  <a:cubicBezTo>
                    <a:pt x="13" y="142"/>
                    <a:pt x="13" y="142"/>
                    <a:pt x="13" y="142"/>
                  </a:cubicBezTo>
                  <a:cubicBezTo>
                    <a:pt x="94" y="283"/>
                    <a:pt x="94" y="283"/>
                    <a:pt x="94" y="283"/>
                  </a:cubicBezTo>
                  <a:cubicBezTo>
                    <a:pt x="176" y="142"/>
                    <a:pt x="176" y="142"/>
                    <a:pt x="176" y="142"/>
                  </a:cubicBezTo>
                  <a:cubicBezTo>
                    <a:pt x="176" y="142"/>
                    <a:pt x="176" y="142"/>
                    <a:pt x="176" y="142"/>
                  </a:cubicBezTo>
                  <a:cubicBezTo>
                    <a:pt x="184" y="128"/>
                    <a:pt x="189" y="112"/>
                    <a:pt x="189" y="95"/>
                  </a:cubicBezTo>
                  <a:close/>
                  <a:moveTo>
                    <a:pt x="94" y="173"/>
                  </a:moveTo>
                  <a:cubicBezTo>
                    <a:pt x="51" y="173"/>
                    <a:pt x="16" y="138"/>
                    <a:pt x="16" y="94"/>
                  </a:cubicBezTo>
                  <a:cubicBezTo>
                    <a:pt x="16" y="51"/>
                    <a:pt x="51" y="16"/>
                    <a:pt x="95" y="16"/>
                  </a:cubicBezTo>
                  <a:cubicBezTo>
                    <a:pt x="138" y="16"/>
                    <a:pt x="173" y="52"/>
                    <a:pt x="173" y="95"/>
                  </a:cubicBezTo>
                  <a:cubicBezTo>
                    <a:pt x="173" y="138"/>
                    <a:pt x="138" y="173"/>
                    <a:pt x="94" y="173"/>
                  </a:cubicBezTo>
                  <a:close/>
                </a:path>
              </a:pathLst>
            </a:custGeom>
            <a:solidFill>
              <a:srgbClr val="2D3E50"/>
            </a:solidFill>
            <a:ln>
              <a:noFill/>
            </a:ln>
          </p:spPr>
          <p:txBody>
            <a:bodyPr vert="horz" wrap="square" lIns="67204" tIns="33602" rIns="67204" bIns="33602" numCol="1" anchor="t" anchorCtr="0" compatLnSpc="1"/>
            <a:lstStyle/>
            <a:p>
              <a:pPr defTabSz="671830">
                <a:defRPr/>
              </a:pPr>
              <a:endParaRPr lang="zh-CN" altLang="en-US" sz="1325" kern="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AutoShape 59"/>
            <p:cNvSpPr/>
            <p:nvPr/>
          </p:nvSpPr>
          <p:spPr bwMode="auto">
            <a:xfrm>
              <a:off x="7214595" y="2440457"/>
              <a:ext cx="243714" cy="24329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2D3E50"/>
            </a:solidFill>
            <a:ln>
              <a:noFill/>
            </a:ln>
            <a:effectLst/>
          </p:spPr>
          <p:txBody>
            <a:bodyPr lIns="14001" tIns="14001" rIns="14001" bIns="14001" anchor="ctr"/>
            <a:lstStyle/>
            <a:p>
              <a:pPr algn="ctr" defTabSz="167640" fontAlgn="base" hangingPunct="0">
                <a:spcBef>
                  <a:spcPct val="0"/>
                </a:spcBef>
                <a:spcAft>
                  <a:spcPct val="0"/>
                </a:spcAft>
                <a:defRPr/>
              </a:pPr>
              <a:endParaRPr lang="en-US" sz="1105" kern="0">
                <a:solidFill>
                  <a:schemeClr val="tx1">
                    <a:lumMod val="65000"/>
                    <a:lumOff val="3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文本框 43"/>
            <p:cNvSpPr txBox="1"/>
            <p:nvPr/>
          </p:nvSpPr>
          <p:spPr>
            <a:xfrm>
              <a:off x="7809065" y="2385401"/>
              <a:ext cx="1029476" cy="30779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1470" dirty="0">
                  <a:solidFill>
                    <a:schemeClr val="tx1">
                      <a:lumMod val="65000"/>
                      <a:lumOff val="35000"/>
                    </a:schemeClr>
                  </a:solidFill>
                  <a:latin typeface="微软雅黑" panose="020B0503020204020204" pitchFamily="34" charset="-122"/>
                  <a:ea typeface="微软雅黑" panose="020B0503020204020204" pitchFamily="34" charset="-122"/>
                </a:rPr>
                <a:t>华北地区</a:t>
              </a:r>
              <a:endParaRPr lang="zh-CN" altLang="en-US" sz="147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7809065" y="2783678"/>
              <a:ext cx="3754284" cy="215493"/>
            </a:xfrm>
            <a:prstGeom prst="rect">
              <a:avLst/>
            </a:prstGeom>
            <a:noFill/>
          </p:spPr>
          <p:txBody>
            <a:bodyPr wrap="square" lIns="0" tIns="0" rIns="0" bIns="0" rtlCol="0">
              <a:spAutoFit/>
            </a:bodyPr>
            <a:lstStyle/>
            <a:p>
              <a:r>
                <a:rPr lang="en-US" altLang="zh-CN"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endParaRPr lang="zh-CN" altLang="en-US"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6" name="组合 45"/>
          <p:cNvGrpSpPr/>
          <p:nvPr/>
        </p:nvGrpSpPr>
        <p:grpSpPr>
          <a:xfrm>
            <a:off x="5260278" y="2839389"/>
            <a:ext cx="3258314" cy="549470"/>
            <a:chOff x="7129989" y="4076146"/>
            <a:chExt cx="4433360" cy="747626"/>
          </a:xfrm>
        </p:grpSpPr>
        <p:sp>
          <p:nvSpPr>
            <p:cNvPr id="47" name="Freeform 30"/>
            <p:cNvSpPr>
              <a:spLocks noEditPoints="1"/>
            </p:cNvSpPr>
            <p:nvPr/>
          </p:nvSpPr>
          <p:spPr bwMode="auto">
            <a:xfrm>
              <a:off x="7129989" y="4076146"/>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67204" tIns="33602" rIns="67204" bIns="33602" numCol="1" anchor="t" anchorCtr="0" compatLnSpc="1"/>
            <a:lstStyle/>
            <a:p>
              <a:pPr defTabSz="671830">
                <a:defRPr/>
              </a:pPr>
              <a:endParaRPr lang="zh-CN" altLang="en-US" sz="1325" kern="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AutoShape 111"/>
            <p:cNvSpPr/>
            <p:nvPr/>
          </p:nvSpPr>
          <p:spPr bwMode="auto">
            <a:xfrm>
              <a:off x="7245371" y="4218248"/>
              <a:ext cx="243714" cy="2283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rgbClr val="2D3E50"/>
            </a:solidFill>
            <a:ln>
              <a:noFill/>
            </a:ln>
            <a:effectLst/>
          </p:spPr>
          <p:txBody>
            <a:bodyPr lIns="14001" tIns="14001" rIns="14001" bIns="14001" anchor="ctr"/>
            <a:lstStyle/>
            <a:p>
              <a:pPr algn="ctr" defTabSz="167640" fontAlgn="base" hangingPunct="0">
                <a:spcBef>
                  <a:spcPct val="0"/>
                </a:spcBef>
                <a:spcAft>
                  <a:spcPct val="0"/>
                </a:spcAft>
                <a:defRPr/>
              </a:pPr>
              <a:endParaRPr lang="en-US" sz="1105" kern="0">
                <a:solidFill>
                  <a:schemeClr val="tx1">
                    <a:lumMod val="65000"/>
                    <a:lumOff val="3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7838326" y="4171924"/>
              <a:ext cx="1029476" cy="30779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1470" dirty="0">
                  <a:solidFill>
                    <a:schemeClr val="tx1">
                      <a:lumMod val="65000"/>
                      <a:lumOff val="35000"/>
                    </a:schemeClr>
                  </a:solidFill>
                  <a:latin typeface="微软雅黑" panose="020B0503020204020204" pitchFamily="34" charset="-122"/>
                  <a:ea typeface="微软雅黑" panose="020B0503020204020204" pitchFamily="34" charset="-122"/>
                </a:rPr>
                <a:t>华中地区</a:t>
              </a:r>
              <a:endParaRPr lang="zh-CN" altLang="en-US" sz="147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7809065" y="4531880"/>
              <a:ext cx="3754284" cy="215493"/>
            </a:xfrm>
            <a:prstGeom prst="rect">
              <a:avLst/>
            </a:prstGeom>
            <a:noFill/>
          </p:spPr>
          <p:txBody>
            <a:bodyPr wrap="square" lIns="0" tIns="0" rIns="0" bIns="0" rtlCol="0">
              <a:spAutoFit/>
            </a:bodyPr>
            <a:lstStyle/>
            <a:p>
              <a:r>
                <a:rPr lang="en-US" altLang="zh-CN"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endParaRPr lang="zh-CN" altLang="en-US"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1" name="组合 50"/>
          <p:cNvGrpSpPr/>
          <p:nvPr/>
        </p:nvGrpSpPr>
        <p:grpSpPr>
          <a:xfrm>
            <a:off x="5259943" y="3710336"/>
            <a:ext cx="3258314" cy="549470"/>
            <a:chOff x="7129989" y="5169202"/>
            <a:chExt cx="4433360" cy="747626"/>
          </a:xfrm>
        </p:grpSpPr>
        <p:sp>
          <p:nvSpPr>
            <p:cNvPr id="52" name="Freeform 30"/>
            <p:cNvSpPr>
              <a:spLocks noEditPoints="1"/>
            </p:cNvSpPr>
            <p:nvPr/>
          </p:nvSpPr>
          <p:spPr bwMode="auto">
            <a:xfrm>
              <a:off x="7129989" y="5169202"/>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67204" tIns="33602" rIns="67204" bIns="33602" numCol="1" anchor="t" anchorCtr="0" compatLnSpc="1"/>
            <a:lstStyle/>
            <a:p>
              <a:pPr defTabSz="671830">
                <a:defRPr/>
              </a:pPr>
              <a:endParaRPr lang="zh-CN" altLang="en-US" sz="1325" kern="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文本框 52"/>
            <p:cNvSpPr txBox="1"/>
            <p:nvPr/>
          </p:nvSpPr>
          <p:spPr>
            <a:xfrm>
              <a:off x="7838326" y="5264980"/>
              <a:ext cx="1029476" cy="30779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1470" dirty="0">
                  <a:solidFill>
                    <a:schemeClr val="tx1">
                      <a:lumMod val="65000"/>
                      <a:lumOff val="35000"/>
                    </a:schemeClr>
                  </a:solidFill>
                  <a:latin typeface="微软雅黑" panose="020B0503020204020204" pitchFamily="34" charset="-122"/>
                  <a:ea typeface="微软雅黑" panose="020B0503020204020204" pitchFamily="34" charset="-122"/>
                </a:rPr>
                <a:t>华南地区</a:t>
              </a:r>
              <a:endParaRPr lang="zh-CN" altLang="en-US" sz="147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7809065" y="5624936"/>
              <a:ext cx="3754284" cy="215493"/>
            </a:xfrm>
            <a:prstGeom prst="rect">
              <a:avLst/>
            </a:prstGeom>
            <a:noFill/>
          </p:spPr>
          <p:txBody>
            <a:bodyPr wrap="square" lIns="0" tIns="0" rIns="0" bIns="0" rtlCol="0">
              <a:spAutoFit/>
            </a:bodyPr>
            <a:lstStyle/>
            <a:p>
              <a:r>
                <a:rPr lang="en-US" altLang="zh-CN"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endParaRPr lang="zh-CN" altLang="en-US" sz="103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Freeform 11"/>
            <p:cNvSpPr>
              <a:spLocks noEditPoints="1"/>
            </p:cNvSpPr>
            <p:nvPr/>
          </p:nvSpPr>
          <p:spPr bwMode="auto">
            <a:xfrm>
              <a:off x="7245371" y="5297810"/>
              <a:ext cx="268890" cy="238907"/>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rgbClr val="2D3E50"/>
            </a:solidFill>
            <a:ln>
              <a:noFill/>
            </a:ln>
          </p:spPr>
          <p:txBody>
            <a:bodyPr vert="horz" wrap="square" lIns="89606" tIns="44803" rIns="89606" bIns="44803" numCol="1" anchor="t" anchorCtr="0" compatLnSpc="1"/>
            <a:lstStyle/>
            <a:p>
              <a:endParaRPr lang="en-US" sz="1765">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3876769" y="3652258"/>
            <a:ext cx="294018" cy="294018"/>
            <a:chOff x="1143000" y="853844"/>
            <a:chExt cx="819150" cy="819150"/>
          </a:xfrm>
        </p:grpSpPr>
        <p:sp>
          <p:nvSpPr>
            <p:cNvPr id="57" name="椭圆 56"/>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lumMod val="65000"/>
                    <a:lumOff val="35000"/>
                  </a:schemeClr>
                </a:solidFill>
              </a:endParaRPr>
            </a:p>
          </p:txBody>
        </p:sp>
        <p:sp>
          <p:nvSpPr>
            <p:cNvPr id="58" name="椭圆 57"/>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lumMod val="65000"/>
                    <a:lumOff val="35000"/>
                  </a:schemeClr>
                </a:solidFill>
              </a:endParaRPr>
            </a:p>
          </p:txBody>
        </p:sp>
      </p:grpSp>
      <p:grpSp>
        <p:nvGrpSpPr>
          <p:cNvPr id="59" name="组合 58"/>
          <p:cNvGrpSpPr/>
          <p:nvPr/>
        </p:nvGrpSpPr>
        <p:grpSpPr>
          <a:xfrm>
            <a:off x="3365868" y="2455934"/>
            <a:ext cx="294018" cy="294018"/>
            <a:chOff x="1143000" y="853844"/>
            <a:chExt cx="819150" cy="819150"/>
          </a:xfrm>
        </p:grpSpPr>
        <p:sp>
          <p:nvSpPr>
            <p:cNvPr id="60" name="椭圆 59"/>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1" name="椭圆 60"/>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grpSp>
        <p:nvGrpSpPr>
          <p:cNvPr id="62" name="组合 61"/>
          <p:cNvGrpSpPr/>
          <p:nvPr/>
        </p:nvGrpSpPr>
        <p:grpSpPr>
          <a:xfrm>
            <a:off x="3854457" y="2924659"/>
            <a:ext cx="294018" cy="294018"/>
            <a:chOff x="1143000" y="853844"/>
            <a:chExt cx="819150" cy="819150"/>
          </a:xfrm>
        </p:grpSpPr>
        <p:sp>
          <p:nvSpPr>
            <p:cNvPr id="63" name="椭圆 62"/>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lumMod val="65000"/>
                    <a:lumOff val="35000"/>
                  </a:schemeClr>
                </a:solidFill>
              </a:endParaRPr>
            </a:p>
          </p:txBody>
        </p:sp>
        <p:sp>
          <p:nvSpPr>
            <p:cNvPr id="64" name="椭圆 63"/>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tx1">
                    <a:lumMod val="65000"/>
                    <a:lumOff val="35000"/>
                  </a:schemeClr>
                </a:solidFill>
              </a:endParaRPr>
            </a:p>
          </p:txBody>
        </p:sp>
      </p:grpSp>
      <p:sp>
        <p:nvSpPr>
          <p:cNvPr id="65" name="文本框 64"/>
          <p:cNvSpPr txBox="1"/>
          <p:nvPr/>
        </p:nvSpPr>
        <p:spPr>
          <a:xfrm>
            <a:off x="3850279" y="797721"/>
            <a:ext cx="1510544" cy="250710"/>
          </a:xfrm>
          <a:prstGeom prst="rect">
            <a:avLst/>
          </a:prstGeom>
          <a:noFill/>
        </p:spPr>
        <p:txBody>
          <a:bodyPr wrap="square" rtlCol="0">
            <a:spAutoFit/>
          </a:bodyPr>
          <a:lstStyle/>
          <a:p>
            <a:pPr lvl="0">
              <a:defRPr/>
            </a:pPr>
            <a:r>
              <a:rPr lang="zh-CN" altLang="en-US" sz="1030" kern="0" dirty="0">
                <a:solidFill>
                  <a:schemeClr val="tx1">
                    <a:lumMod val="65000"/>
                    <a:lumOff val="35000"/>
                  </a:schemeClr>
                </a:solidFill>
                <a:latin typeface="微软雅黑" panose="020B0503020204020204" pitchFamily="34" charset="-122"/>
                <a:ea typeface="微软雅黑" panose="020B0503020204020204" pitchFamily="34" charset="-122"/>
              </a:rPr>
              <a:t>地图每个省份均可编辑</a:t>
            </a:r>
            <a:endParaRPr lang="zh-CN" altLang="en-US" sz="103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等腰三角形 65"/>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7" name="文本框 66"/>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公司篇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68" name="矩形 67"/>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808">
        <p14:pan dir="u"/>
      </p:transition>
    </mc:Choice>
    <mc:Fallback>
      <p:transition spd="slow" advTm="2808">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58907" y="1517344"/>
            <a:ext cx="995950" cy="1001897"/>
            <a:chOff x="1336675" y="1568450"/>
            <a:chExt cx="1063625" cy="1069975"/>
          </a:xfrm>
        </p:grpSpPr>
        <p:sp>
          <p:nvSpPr>
            <p:cNvPr id="3" name="Oval 5"/>
            <p:cNvSpPr>
              <a:spLocks noChangeArrowheads="1"/>
            </p:cNvSpPr>
            <p:nvPr/>
          </p:nvSpPr>
          <p:spPr bwMode="auto">
            <a:xfrm>
              <a:off x="1336675" y="1568450"/>
              <a:ext cx="1063625" cy="1069975"/>
            </a:xfrm>
            <a:prstGeom prst="ellipse">
              <a:avLst/>
            </a:pr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 name="Freeform 6"/>
            <p:cNvSpPr>
              <a:spLocks noEditPoints="1"/>
            </p:cNvSpPr>
            <p:nvPr/>
          </p:nvSpPr>
          <p:spPr bwMode="auto">
            <a:xfrm>
              <a:off x="1550988" y="1941513"/>
              <a:ext cx="635000" cy="474663"/>
            </a:xfrm>
            <a:custGeom>
              <a:avLst/>
              <a:gdLst>
                <a:gd name="T0" fmla="*/ 150 w 169"/>
                <a:gd name="T1" fmla="*/ 0 h 126"/>
                <a:gd name="T2" fmla="*/ 19 w 169"/>
                <a:gd name="T3" fmla="*/ 0 h 126"/>
                <a:gd name="T4" fmla="*/ 0 w 169"/>
                <a:gd name="T5" fmla="*/ 20 h 126"/>
                <a:gd name="T6" fmla="*/ 0 w 169"/>
                <a:gd name="T7" fmla="*/ 107 h 126"/>
                <a:gd name="T8" fmla="*/ 19 w 169"/>
                <a:gd name="T9" fmla="*/ 126 h 126"/>
                <a:gd name="T10" fmla="*/ 150 w 169"/>
                <a:gd name="T11" fmla="*/ 126 h 126"/>
                <a:gd name="T12" fmla="*/ 169 w 169"/>
                <a:gd name="T13" fmla="*/ 107 h 126"/>
                <a:gd name="T14" fmla="*/ 169 w 169"/>
                <a:gd name="T15" fmla="*/ 20 h 126"/>
                <a:gd name="T16" fmla="*/ 150 w 169"/>
                <a:gd name="T17" fmla="*/ 0 h 126"/>
                <a:gd name="T18" fmla="*/ 121 w 169"/>
                <a:gd name="T19" fmla="*/ 74 h 126"/>
                <a:gd name="T20" fmla="*/ 116 w 169"/>
                <a:gd name="T21" fmla="*/ 79 h 126"/>
                <a:gd name="T22" fmla="*/ 100 w 169"/>
                <a:gd name="T23" fmla="*/ 79 h 126"/>
                <a:gd name="T24" fmla="*/ 100 w 169"/>
                <a:gd name="T25" fmla="*/ 95 h 126"/>
                <a:gd name="T26" fmla="*/ 94 w 169"/>
                <a:gd name="T27" fmla="*/ 100 h 126"/>
                <a:gd name="T28" fmla="*/ 74 w 169"/>
                <a:gd name="T29" fmla="*/ 100 h 126"/>
                <a:gd name="T30" fmla="*/ 69 w 169"/>
                <a:gd name="T31" fmla="*/ 95 h 126"/>
                <a:gd name="T32" fmla="*/ 69 w 169"/>
                <a:gd name="T33" fmla="*/ 79 h 126"/>
                <a:gd name="T34" fmla="*/ 53 w 169"/>
                <a:gd name="T35" fmla="*/ 79 h 126"/>
                <a:gd name="T36" fmla="*/ 47 w 169"/>
                <a:gd name="T37" fmla="*/ 74 h 126"/>
                <a:gd name="T38" fmla="*/ 47 w 169"/>
                <a:gd name="T39" fmla="*/ 53 h 126"/>
                <a:gd name="T40" fmla="*/ 53 w 169"/>
                <a:gd name="T41" fmla="*/ 48 h 126"/>
                <a:gd name="T42" fmla="*/ 69 w 169"/>
                <a:gd name="T43" fmla="*/ 48 h 126"/>
                <a:gd name="T44" fmla="*/ 69 w 169"/>
                <a:gd name="T45" fmla="*/ 32 h 126"/>
                <a:gd name="T46" fmla="*/ 74 w 169"/>
                <a:gd name="T47" fmla="*/ 27 h 126"/>
                <a:gd name="T48" fmla="*/ 94 w 169"/>
                <a:gd name="T49" fmla="*/ 27 h 126"/>
                <a:gd name="T50" fmla="*/ 100 w 169"/>
                <a:gd name="T51" fmla="*/ 32 h 126"/>
                <a:gd name="T52" fmla="*/ 100 w 169"/>
                <a:gd name="T53" fmla="*/ 48 h 126"/>
                <a:gd name="T54" fmla="*/ 116 w 169"/>
                <a:gd name="T55" fmla="*/ 48 h 126"/>
                <a:gd name="T56" fmla="*/ 121 w 169"/>
                <a:gd name="T57" fmla="*/ 53 h 126"/>
                <a:gd name="T58" fmla="*/ 121 w 169"/>
                <a:gd name="T59"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9" h="126">
                  <a:moveTo>
                    <a:pt x="150" y="0"/>
                  </a:moveTo>
                  <a:cubicBezTo>
                    <a:pt x="19" y="0"/>
                    <a:pt x="19" y="0"/>
                    <a:pt x="19" y="0"/>
                  </a:cubicBezTo>
                  <a:cubicBezTo>
                    <a:pt x="8" y="0"/>
                    <a:pt x="0" y="9"/>
                    <a:pt x="0" y="20"/>
                  </a:cubicBezTo>
                  <a:cubicBezTo>
                    <a:pt x="0" y="107"/>
                    <a:pt x="0" y="107"/>
                    <a:pt x="0" y="107"/>
                  </a:cubicBezTo>
                  <a:cubicBezTo>
                    <a:pt x="0" y="118"/>
                    <a:pt x="8" y="126"/>
                    <a:pt x="19" y="126"/>
                  </a:cubicBezTo>
                  <a:cubicBezTo>
                    <a:pt x="150" y="126"/>
                    <a:pt x="150" y="126"/>
                    <a:pt x="150" y="126"/>
                  </a:cubicBezTo>
                  <a:cubicBezTo>
                    <a:pt x="161" y="126"/>
                    <a:pt x="169" y="118"/>
                    <a:pt x="169" y="107"/>
                  </a:cubicBezTo>
                  <a:cubicBezTo>
                    <a:pt x="169" y="20"/>
                    <a:pt x="169" y="20"/>
                    <a:pt x="169" y="20"/>
                  </a:cubicBezTo>
                  <a:cubicBezTo>
                    <a:pt x="169" y="9"/>
                    <a:pt x="161" y="0"/>
                    <a:pt x="150" y="0"/>
                  </a:cubicBezTo>
                  <a:close/>
                  <a:moveTo>
                    <a:pt x="121" y="74"/>
                  </a:moveTo>
                  <a:cubicBezTo>
                    <a:pt x="121" y="77"/>
                    <a:pt x="119" y="79"/>
                    <a:pt x="116" y="79"/>
                  </a:cubicBezTo>
                  <a:cubicBezTo>
                    <a:pt x="100" y="79"/>
                    <a:pt x="100" y="79"/>
                    <a:pt x="100" y="79"/>
                  </a:cubicBezTo>
                  <a:cubicBezTo>
                    <a:pt x="100" y="95"/>
                    <a:pt x="100" y="95"/>
                    <a:pt x="100" y="95"/>
                  </a:cubicBezTo>
                  <a:cubicBezTo>
                    <a:pt x="100" y="98"/>
                    <a:pt x="98" y="100"/>
                    <a:pt x="94" y="100"/>
                  </a:cubicBezTo>
                  <a:cubicBezTo>
                    <a:pt x="74" y="100"/>
                    <a:pt x="74" y="100"/>
                    <a:pt x="74" y="100"/>
                  </a:cubicBezTo>
                  <a:cubicBezTo>
                    <a:pt x="71" y="100"/>
                    <a:pt x="69" y="98"/>
                    <a:pt x="69" y="95"/>
                  </a:cubicBezTo>
                  <a:cubicBezTo>
                    <a:pt x="69" y="79"/>
                    <a:pt x="69" y="79"/>
                    <a:pt x="69" y="79"/>
                  </a:cubicBezTo>
                  <a:cubicBezTo>
                    <a:pt x="53" y="79"/>
                    <a:pt x="53" y="79"/>
                    <a:pt x="53" y="79"/>
                  </a:cubicBezTo>
                  <a:cubicBezTo>
                    <a:pt x="50" y="79"/>
                    <a:pt x="47" y="77"/>
                    <a:pt x="47" y="74"/>
                  </a:cubicBezTo>
                  <a:cubicBezTo>
                    <a:pt x="47" y="53"/>
                    <a:pt x="47" y="53"/>
                    <a:pt x="47" y="53"/>
                  </a:cubicBezTo>
                  <a:cubicBezTo>
                    <a:pt x="47" y="50"/>
                    <a:pt x="50" y="48"/>
                    <a:pt x="53" y="48"/>
                  </a:cubicBezTo>
                  <a:cubicBezTo>
                    <a:pt x="69" y="48"/>
                    <a:pt x="69" y="48"/>
                    <a:pt x="69" y="48"/>
                  </a:cubicBezTo>
                  <a:cubicBezTo>
                    <a:pt x="69" y="32"/>
                    <a:pt x="69" y="32"/>
                    <a:pt x="69" y="32"/>
                  </a:cubicBezTo>
                  <a:cubicBezTo>
                    <a:pt x="69" y="29"/>
                    <a:pt x="71" y="27"/>
                    <a:pt x="74" y="27"/>
                  </a:cubicBezTo>
                  <a:cubicBezTo>
                    <a:pt x="94" y="27"/>
                    <a:pt x="94" y="27"/>
                    <a:pt x="94" y="27"/>
                  </a:cubicBezTo>
                  <a:cubicBezTo>
                    <a:pt x="98" y="27"/>
                    <a:pt x="100" y="29"/>
                    <a:pt x="100" y="32"/>
                  </a:cubicBezTo>
                  <a:cubicBezTo>
                    <a:pt x="100" y="48"/>
                    <a:pt x="100" y="48"/>
                    <a:pt x="100" y="48"/>
                  </a:cubicBezTo>
                  <a:cubicBezTo>
                    <a:pt x="116" y="48"/>
                    <a:pt x="116" y="48"/>
                    <a:pt x="116" y="48"/>
                  </a:cubicBezTo>
                  <a:cubicBezTo>
                    <a:pt x="119" y="48"/>
                    <a:pt x="121" y="50"/>
                    <a:pt x="121" y="53"/>
                  </a:cubicBezTo>
                  <a:lnTo>
                    <a:pt x="121" y="74"/>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5" name="Freeform 7"/>
            <p:cNvSpPr/>
            <p:nvPr/>
          </p:nvSpPr>
          <p:spPr bwMode="auto">
            <a:xfrm>
              <a:off x="1679575" y="1790700"/>
              <a:ext cx="379413" cy="136525"/>
            </a:xfrm>
            <a:custGeom>
              <a:avLst/>
              <a:gdLst>
                <a:gd name="T0" fmla="*/ 11 w 101"/>
                <a:gd name="T1" fmla="*/ 16 h 36"/>
                <a:gd name="T2" fmla="*/ 16 w 101"/>
                <a:gd name="T3" fmla="*/ 11 h 36"/>
                <a:gd name="T4" fmla="*/ 85 w 101"/>
                <a:gd name="T5" fmla="*/ 11 h 36"/>
                <a:gd name="T6" fmla="*/ 90 w 101"/>
                <a:gd name="T7" fmla="*/ 16 h 36"/>
                <a:gd name="T8" fmla="*/ 90 w 101"/>
                <a:gd name="T9" fmla="*/ 36 h 36"/>
                <a:gd name="T10" fmla="*/ 101 w 101"/>
                <a:gd name="T11" fmla="*/ 36 h 36"/>
                <a:gd name="T12" fmla="*/ 101 w 101"/>
                <a:gd name="T13" fmla="*/ 7 h 36"/>
                <a:gd name="T14" fmla="*/ 94 w 101"/>
                <a:gd name="T15" fmla="*/ 0 h 36"/>
                <a:gd name="T16" fmla="*/ 6 w 101"/>
                <a:gd name="T17" fmla="*/ 0 h 36"/>
                <a:gd name="T18" fmla="*/ 0 w 101"/>
                <a:gd name="T19" fmla="*/ 7 h 36"/>
                <a:gd name="T20" fmla="*/ 0 w 101"/>
                <a:gd name="T21" fmla="*/ 36 h 36"/>
                <a:gd name="T22" fmla="*/ 11 w 101"/>
                <a:gd name="T23" fmla="*/ 36 h 36"/>
                <a:gd name="T24" fmla="*/ 11 w 101"/>
                <a:gd name="T25"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36">
                  <a:moveTo>
                    <a:pt x="11" y="16"/>
                  </a:moveTo>
                  <a:cubicBezTo>
                    <a:pt x="11" y="13"/>
                    <a:pt x="13" y="11"/>
                    <a:pt x="16" y="11"/>
                  </a:cubicBezTo>
                  <a:cubicBezTo>
                    <a:pt x="85" y="11"/>
                    <a:pt x="85" y="11"/>
                    <a:pt x="85" y="11"/>
                  </a:cubicBezTo>
                  <a:cubicBezTo>
                    <a:pt x="88" y="11"/>
                    <a:pt x="90" y="13"/>
                    <a:pt x="90" y="16"/>
                  </a:cubicBezTo>
                  <a:cubicBezTo>
                    <a:pt x="90" y="36"/>
                    <a:pt x="90" y="36"/>
                    <a:pt x="90" y="36"/>
                  </a:cubicBezTo>
                  <a:cubicBezTo>
                    <a:pt x="101" y="36"/>
                    <a:pt x="101" y="36"/>
                    <a:pt x="101" y="36"/>
                  </a:cubicBezTo>
                  <a:cubicBezTo>
                    <a:pt x="101" y="7"/>
                    <a:pt x="101" y="7"/>
                    <a:pt x="101" y="7"/>
                  </a:cubicBezTo>
                  <a:cubicBezTo>
                    <a:pt x="101" y="3"/>
                    <a:pt x="98" y="0"/>
                    <a:pt x="94" y="0"/>
                  </a:cubicBezTo>
                  <a:cubicBezTo>
                    <a:pt x="6" y="0"/>
                    <a:pt x="6" y="0"/>
                    <a:pt x="6" y="0"/>
                  </a:cubicBezTo>
                  <a:cubicBezTo>
                    <a:pt x="3" y="0"/>
                    <a:pt x="0" y="3"/>
                    <a:pt x="0" y="7"/>
                  </a:cubicBezTo>
                  <a:cubicBezTo>
                    <a:pt x="0" y="36"/>
                    <a:pt x="0" y="36"/>
                    <a:pt x="0" y="36"/>
                  </a:cubicBezTo>
                  <a:cubicBezTo>
                    <a:pt x="11" y="36"/>
                    <a:pt x="11" y="36"/>
                    <a:pt x="11" y="36"/>
                  </a:cubicBezTo>
                  <a:lnTo>
                    <a:pt x="11" y="16"/>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6" name="组合 5"/>
          <p:cNvGrpSpPr/>
          <p:nvPr/>
        </p:nvGrpSpPr>
        <p:grpSpPr>
          <a:xfrm>
            <a:off x="4920545" y="1517344"/>
            <a:ext cx="998924" cy="1001897"/>
            <a:chOff x="5140325" y="1568450"/>
            <a:chExt cx="1066800" cy="1069975"/>
          </a:xfrm>
        </p:grpSpPr>
        <p:sp>
          <p:nvSpPr>
            <p:cNvPr id="7" name="Oval 8"/>
            <p:cNvSpPr>
              <a:spLocks noChangeArrowheads="1"/>
            </p:cNvSpPr>
            <p:nvPr/>
          </p:nvSpPr>
          <p:spPr bwMode="auto">
            <a:xfrm>
              <a:off x="5140325" y="1568450"/>
              <a:ext cx="1066800" cy="1069975"/>
            </a:xfrm>
            <a:prstGeom prst="ellipse">
              <a:avLst/>
            </a:pr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dirty="0">
                <a:solidFill>
                  <a:prstClr val="black"/>
                </a:solidFill>
              </a:endParaRPr>
            </a:p>
          </p:txBody>
        </p:sp>
        <p:sp>
          <p:nvSpPr>
            <p:cNvPr id="8" name="Freeform 9"/>
            <p:cNvSpPr/>
            <p:nvPr/>
          </p:nvSpPr>
          <p:spPr bwMode="auto">
            <a:xfrm>
              <a:off x="5783263" y="1801813"/>
              <a:ext cx="165100" cy="614363"/>
            </a:xfrm>
            <a:custGeom>
              <a:avLst/>
              <a:gdLst>
                <a:gd name="T0" fmla="*/ 38 w 44"/>
                <a:gd name="T1" fmla="*/ 0 h 163"/>
                <a:gd name="T2" fmla="*/ 36 w 44"/>
                <a:gd name="T3" fmla="*/ 0 h 163"/>
                <a:gd name="T4" fmla="*/ 36 w 44"/>
                <a:gd name="T5" fmla="*/ 41 h 163"/>
                <a:gd name="T6" fmla="*/ 31 w 44"/>
                <a:gd name="T7" fmla="*/ 45 h 163"/>
                <a:gd name="T8" fmla="*/ 26 w 44"/>
                <a:gd name="T9" fmla="*/ 41 h 163"/>
                <a:gd name="T10" fmla="*/ 26 w 44"/>
                <a:gd name="T11" fmla="*/ 0 h 163"/>
                <a:gd name="T12" fmla="*/ 18 w 44"/>
                <a:gd name="T13" fmla="*/ 0 h 163"/>
                <a:gd name="T14" fmla="*/ 18 w 44"/>
                <a:gd name="T15" fmla="*/ 41 h 163"/>
                <a:gd name="T16" fmla="*/ 13 w 44"/>
                <a:gd name="T17" fmla="*/ 45 h 163"/>
                <a:gd name="T18" fmla="*/ 8 w 44"/>
                <a:gd name="T19" fmla="*/ 41 h 163"/>
                <a:gd name="T20" fmla="*/ 8 w 44"/>
                <a:gd name="T21" fmla="*/ 0 h 163"/>
                <a:gd name="T22" fmla="*/ 6 w 44"/>
                <a:gd name="T23" fmla="*/ 0 h 163"/>
                <a:gd name="T24" fmla="*/ 0 w 44"/>
                <a:gd name="T25" fmla="*/ 6 h 163"/>
                <a:gd name="T26" fmla="*/ 0 w 44"/>
                <a:gd name="T27" fmla="*/ 51 h 163"/>
                <a:gd name="T28" fmla="*/ 6 w 44"/>
                <a:gd name="T29" fmla="*/ 57 h 163"/>
                <a:gd name="T30" fmla="*/ 15 w 44"/>
                <a:gd name="T31" fmla="*/ 57 h 163"/>
                <a:gd name="T32" fmla="*/ 15 w 44"/>
                <a:gd name="T33" fmla="*/ 74 h 163"/>
                <a:gd name="T34" fmla="*/ 11 w 44"/>
                <a:gd name="T35" fmla="*/ 82 h 163"/>
                <a:gd name="T36" fmla="*/ 11 w 44"/>
                <a:gd name="T37" fmla="*/ 152 h 163"/>
                <a:gd name="T38" fmla="*/ 22 w 44"/>
                <a:gd name="T39" fmla="*/ 163 h 163"/>
                <a:gd name="T40" fmla="*/ 33 w 44"/>
                <a:gd name="T41" fmla="*/ 152 h 163"/>
                <a:gd name="T42" fmla="*/ 33 w 44"/>
                <a:gd name="T43" fmla="*/ 82 h 163"/>
                <a:gd name="T44" fmla="*/ 29 w 44"/>
                <a:gd name="T45" fmla="*/ 74 h 163"/>
                <a:gd name="T46" fmla="*/ 29 w 44"/>
                <a:gd name="T47" fmla="*/ 57 h 163"/>
                <a:gd name="T48" fmla="*/ 38 w 44"/>
                <a:gd name="T49" fmla="*/ 57 h 163"/>
                <a:gd name="T50" fmla="*/ 44 w 44"/>
                <a:gd name="T51" fmla="*/ 51 h 163"/>
                <a:gd name="T52" fmla="*/ 44 w 44"/>
                <a:gd name="T53" fmla="*/ 6 h 163"/>
                <a:gd name="T54" fmla="*/ 38 w 44"/>
                <a:gd name="T5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163">
                  <a:moveTo>
                    <a:pt x="38" y="0"/>
                  </a:moveTo>
                  <a:cubicBezTo>
                    <a:pt x="36" y="0"/>
                    <a:pt x="36" y="0"/>
                    <a:pt x="36" y="0"/>
                  </a:cubicBezTo>
                  <a:cubicBezTo>
                    <a:pt x="36" y="41"/>
                    <a:pt x="36" y="41"/>
                    <a:pt x="36" y="41"/>
                  </a:cubicBezTo>
                  <a:cubicBezTo>
                    <a:pt x="36" y="43"/>
                    <a:pt x="34" y="45"/>
                    <a:pt x="31" y="45"/>
                  </a:cubicBezTo>
                  <a:cubicBezTo>
                    <a:pt x="28" y="45"/>
                    <a:pt x="26" y="43"/>
                    <a:pt x="26" y="41"/>
                  </a:cubicBezTo>
                  <a:cubicBezTo>
                    <a:pt x="26" y="0"/>
                    <a:pt x="26" y="0"/>
                    <a:pt x="26" y="0"/>
                  </a:cubicBezTo>
                  <a:cubicBezTo>
                    <a:pt x="18" y="0"/>
                    <a:pt x="18" y="0"/>
                    <a:pt x="18" y="0"/>
                  </a:cubicBezTo>
                  <a:cubicBezTo>
                    <a:pt x="18" y="41"/>
                    <a:pt x="18" y="41"/>
                    <a:pt x="18" y="41"/>
                  </a:cubicBezTo>
                  <a:cubicBezTo>
                    <a:pt x="18" y="43"/>
                    <a:pt x="16" y="45"/>
                    <a:pt x="13" y="45"/>
                  </a:cubicBezTo>
                  <a:cubicBezTo>
                    <a:pt x="10" y="45"/>
                    <a:pt x="8" y="43"/>
                    <a:pt x="8" y="41"/>
                  </a:cubicBezTo>
                  <a:cubicBezTo>
                    <a:pt x="8" y="0"/>
                    <a:pt x="8" y="0"/>
                    <a:pt x="8" y="0"/>
                  </a:cubicBezTo>
                  <a:cubicBezTo>
                    <a:pt x="6" y="0"/>
                    <a:pt x="6" y="0"/>
                    <a:pt x="6" y="0"/>
                  </a:cubicBezTo>
                  <a:cubicBezTo>
                    <a:pt x="3" y="0"/>
                    <a:pt x="0" y="3"/>
                    <a:pt x="0" y="6"/>
                  </a:cubicBezTo>
                  <a:cubicBezTo>
                    <a:pt x="0" y="51"/>
                    <a:pt x="0" y="51"/>
                    <a:pt x="0" y="51"/>
                  </a:cubicBezTo>
                  <a:cubicBezTo>
                    <a:pt x="0" y="55"/>
                    <a:pt x="3" y="57"/>
                    <a:pt x="6" y="57"/>
                  </a:cubicBezTo>
                  <a:cubicBezTo>
                    <a:pt x="15" y="57"/>
                    <a:pt x="15" y="57"/>
                    <a:pt x="15" y="57"/>
                  </a:cubicBezTo>
                  <a:cubicBezTo>
                    <a:pt x="15" y="74"/>
                    <a:pt x="15" y="74"/>
                    <a:pt x="15" y="74"/>
                  </a:cubicBezTo>
                  <a:cubicBezTo>
                    <a:pt x="13" y="76"/>
                    <a:pt x="11" y="79"/>
                    <a:pt x="11" y="82"/>
                  </a:cubicBezTo>
                  <a:cubicBezTo>
                    <a:pt x="11" y="152"/>
                    <a:pt x="11" y="152"/>
                    <a:pt x="11" y="152"/>
                  </a:cubicBezTo>
                  <a:cubicBezTo>
                    <a:pt x="11" y="158"/>
                    <a:pt x="16" y="163"/>
                    <a:pt x="22" y="163"/>
                  </a:cubicBezTo>
                  <a:cubicBezTo>
                    <a:pt x="28" y="163"/>
                    <a:pt x="33" y="158"/>
                    <a:pt x="33" y="152"/>
                  </a:cubicBezTo>
                  <a:cubicBezTo>
                    <a:pt x="33" y="82"/>
                    <a:pt x="33" y="82"/>
                    <a:pt x="33" y="82"/>
                  </a:cubicBezTo>
                  <a:cubicBezTo>
                    <a:pt x="33" y="79"/>
                    <a:pt x="31" y="76"/>
                    <a:pt x="29" y="74"/>
                  </a:cubicBezTo>
                  <a:cubicBezTo>
                    <a:pt x="29" y="57"/>
                    <a:pt x="29" y="57"/>
                    <a:pt x="29" y="57"/>
                  </a:cubicBezTo>
                  <a:cubicBezTo>
                    <a:pt x="38" y="57"/>
                    <a:pt x="38" y="57"/>
                    <a:pt x="38" y="57"/>
                  </a:cubicBezTo>
                  <a:cubicBezTo>
                    <a:pt x="41" y="57"/>
                    <a:pt x="44" y="55"/>
                    <a:pt x="44" y="51"/>
                  </a:cubicBezTo>
                  <a:cubicBezTo>
                    <a:pt x="44" y="6"/>
                    <a:pt x="44" y="6"/>
                    <a:pt x="44" y="6"/>
                  </a:cubicBezTo>
                  <a:cubicBezTo>
                    <a:pt x="44" y="3"/>
                    <a:pt x="41" y="0"/>
                    <a:pt x="38" y="0"/>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9" name="Freeform 10"/>
            <p:cNvSpPr/>
            <p:nvPr/>
          </p:nvSpPr>
          <p:spPr bwMode="auto">
            <a:xfrm>
              <a:off x="5399088" y="1795463"/>
              <a:ext cx="153988" cy="620713"/>
            </a:xfrm>
            <a:custGeom>
              <a:avLst/>
              <a:gdLst>
                <a:gd name="T0" fmla="*/ 21 w 41"/>
                <a:gd name="T1" fmla="*/ 0 h 165"/>
                <a:gd name="T2" fmla="*/ 0 w 41"/>
                <a:gd name="T3" fmla="*/ 30 h 165"/>
                <a:gd name="T4" fmla="*/ 14 w 41"/>
                <a:gd name="T5" fmla="*/ 58 h 165"/>
                <a:gd name="T6" fmla="*/ 14 w 41"/>
                <a:gd name="T7" fmla="*/ 76 h 165"/>
                <a:gd name="T8" fmla="*/ 10 w 41"/>
                <a:gd name="T9" fmla="*/ 84 h 165"/>
                <a:gd name="T10" fmla="*/ 10 w 41"/>
                <a:gd name="T11" fmla="*/ 154 h 165"/>
                <a:gd name="T12" fmla="*/ 21 w 41"/>
                <a:gd name="T13" fmla="*/ 165 h 165"/>
                <a:gd name="T14" fmla="*/ 31 w 41"/>
                <a:gd name="T15" fmla="*/ 154 h 165"/>
                <a:gd name="T16" fmla="*/ 31 w 41"/>
                <a:gd name="T17" fmla="*/ 84 h 165"/>
                <a:gd name="T18" fmla="*/ 27 w 41"/>
                <a:gd name="T19" fmla="*/ 76 h 165"/>
                <a:gd name="T20" fmla="*/ 27 w 41"/>
                <a:gd name="T21" fmla="*/ 58 h 165"/>
                <a:gd name="T22" fmla="*/ 41 w 41"/>
                <a:gd name="T23" fmla="*/ 30 h 165"/>
                <a:gd name="T24" fmla="*/ 21 w 41"/>
                <a:gd name="T25"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65">
                  <a:moveTo>
                    <a:pt x="21" y="0"/>
                  </a:moveTo>
                  <a:cubicBezTo>
                    <a:pt x="9" y="0"/>
                    <a:pt x="0" y="13"/>
                    <a:pt x="0" y="30"/>
                  </a:cubicBezTo>
                  <a:cubicBezTo>
                    <a:pt x="0" y="42"/>
                    <a:pt x="6" y="53"/>
                    <a:pt x="14" y="58"/>
                  </a:cubicBezTo>
                  <a:cubicBezTo>
                    <a:pt x="14" y="76"/>
                    <a:pt x="14" y="76"/>
                    <a:pt x="14" y="76"/>
                  </a:cubicBezTo>
                  <a:cubicBezTo>
                    <a:pt x="11" y="78"/>
                    <a:pt x="10" y="81"/>
                    <a:pt x="10" y="84"/>
                  </a:cubicBezTo>
                  <a:cubicBezTo>
                    <a:pt x="10" y="154"/>
                    <a:pt x="10" y="154"/>
                    <a:pt x="10" y="154"/>
                  </a:cubicBezTo>
                  <a:cubicBezTo>
                    <a:pt x="10" y="160"/>
                    <a:pt x="15" y="165"/>
                    <a:pt x="21" y="165"/>
                  </a:cubicBezTo>
                  <a:cubicBezTo>
                    <a:pt x="27" y="165"/>
                    <a:pt x="31" y="160"/>
                    <a:pt x="31" y="154"/>
                  </a:cubicBezTo>
                  <a:cubicBezTo>
                    <a:pt x="31" y="84"/>
                    <a:pt x="31" y="84"/>
                    <a:pt x="31" y="84"/>
                  </a:cubicBezTo>
                  <a:cubicBezTo>
                    <a:pt x="31" y="81"/>
                    <a:pt x="30" y="78"/>
                    <a:pt x="27" y="76"/>
                  </a:cubicBezTo>
                  <a:cubicBezTo>
                    <a:pt x="27" y="58"/>
                    <a:pt x="27" y="58"/>
                    <a:pt x="27" y="58"/>
                  </a:cubicBezTo>
                  <a:cubicBezTo>
                    <a:pt x="35" y="53"/>
                    <a:pt x="41" y="42"/>
                    <a:pt x="41" y="30"/>
                  </a:cubicBezTo>
                  <a:cubicBezTo>
                    <a:pt x="41" y="13"/>
                    <a:pt x="32" y="0"/>
                    <a:pt x="21" y="0"/>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0" name="Freeform 11"/>
            <p:cNvSpPr/>
            <p:nvPr/>
          </p:nvSpPr>
          <p:spPr bwMode="auto">
            <a:xfrm>
              <a:off x="5613400" y="1795463"/>
              <a:ext cx="112713" cy="620713"/>
            </a:xfrm>
            <a:custGeom>
              <a:avLst/>
              <a:gdLst>
                <a:gd name="T0" fmla="*/ 26 w 30"/>
                <a:gd name="T1" fmla="*/ 76 h 165"/>
                <a:gd name="T2" fmla="*/ 26 w 30"/>
                <a:gd name="T3" fmla="*/ 58 h 165"/>
                <a:gd name="T4" fmla="*/ 26 w 30"/>
                <a:gd name="T5" fmla="*/ 50 h 165"/>
                <a:gd name="T6" fmla="*/ 26 w 30"/>
                <a:gd name="T7" fmla="*/ 1 h 165"/>
                <a:gd name="T8" fmla="*/ 20 w 30"/>
                <a:gd name="T9" fmla="*/ 0 h 165"/>
                <a:gd name="T10" fmla="*/ 0 w 30"/>
                <a:gd name="T11" fmla="*/ 30 h 165"/>
                <a:gd name="T12" fmla="*/ 13 w 30"/>
                <a:gd name="T13" fmla="*/ 57 h 165"/>
                <a:gd name="T14" fmla="*/ 13 w 30"/>
                <a:gd name="T15" fmla="*/ 76 h 165"/>
                <a:gd name="T16" fmla="*/ 9 w 30"/>
                <a:gd name="T17" fmla="*/ 84 h 165"/>
                <a:gd name="T18" fmla="*/ 9 w 30"/>
                <a:gd name="T19" fmla="*/ 154 h 165"/>
                <a:gd name="T20" fmla="*/ 20 w 30"/>
                <a:gd name="T21" fmla="*/ 165 h 165"/>
                <a:gd name="T22" fmla="*/ 30 w 30"/>
                <a:gd name="T23" fmla="*/ 154 h 165"/>
                <a:gd name="T24" fmla="*/ 30 w 30"/>
                <a:gd name="T25" fmla="*/ 84 h 165"/>
                <a:gd name="T26" fmla="*/ 26 w 30"/>
                <a:gd name="T27" fmla="*/ 7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65">
                  <a:moveTo>
                    <a:pt x="26" y="76"/>
                  </a:moveTo>
                  <a:cubicBezTo>
                    <a:pt x="26" y="58"/>
                    <a:pt x="26" y="58"/>
                    <a:pt x="26" y="58"/>
                  </a:cubicBezTo>
                  <a:cubicBezTo>
                    <a:pt x="26" y="50"/>
                    <a:pt x="26" y="50"/>
                    <a:pt x="26" y="50"/>
                  </a:cubicBezTo>
                  <a:cubicBezTo>
                    <a:pt x="26" y="1"/>
                    <a:pt x="26" y="1"/>
                    <a:pt x="26" y="1"/>
                  </a:cubicBezTo>
                  <a:cubicBezTo>
                    <a:pt x="25" y="0"/>
                    <a:pt x="22" y="0"/>
                    <a:pt x="20" y="0"/>
                  </a:cubicBezTo>
                  <a:cubicBezTo>
                    <a:pt x="9" y="0"/>
                    <a:pt x="0" y="13"/>
                    <a:pt x="0" y="30"/>
                  </a:cubicBezTo>
                  <a:cubicBezTo>
                    <a:pt x="0" y="42"/>
                    <a:pt x="5" y="53"/>
                    <a:pt x="13" y="57"/>
                  </a:cubicBezTo>
                  <a:cubicBezTo>
                    <a:pt x="13" y="76"/>
                    <a:pt x="13" y="76"/>
                    <a:pt x="13" y="76"/>
                  </a:cubicBezTo>
                  <a:cubicBezTo>
                    <a:pt x="10" y="78"/>
                    <a:pt x="9" y="81"/>
                    <a:pt x="9" y="84"/>
                  </a:cubicBezTo>
                  <a:cubicBezTo>
                    <a:pt x="9" y="154"/>
                    <a:pt x="9" y="154"/>
                    <a:pt x="9" y="154"/>
                  </a:cubicBezTo>
                  <a:cubicBezTo>
                    <a:pt x="9" y="160"/>
                    <a:pt x="14" y="165"/>
                    <a:pt x="20" y="165"/>
                  </a:cubicBezTo>
                  <a:cubicBezTo>
                    <a:pt x="26" y="165"/>
                    <a:pt x="30" y="160"/>
                    <a:pt x="30" y="154"/>
                  </a:cubicBezTo>
                  <a:cubicBezTo>
                    <a:pt x="30" y="84"/>
                    <a:pt x="30" y="84"/>
                    <a:pt x="30" y="84"/>
                  </a:cubicBezTo>
                  <a:cubicBezTo>
                    <a:pt x="30" y="81"/>
                    <a:pt x="29" y="78"/>
                    <a:pt x="26" y="76"/>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11" name="组合 10"/>
          <p:cNvGrpSpPr/>
          <p:nvPr/>
        </p:nvGrpSpPr>
        <p:grpSpPr>
          <a:xfrm>
            <a:off x="4920545" y="3075189"/>
            <a:ext cx="998924" cy="997438"/>
            <a:chOff x="5140325" y="3451225"/>
            <a:chExt cx="1066800" cy="1065213"/>
          </a:xfrm>
        </p:grpSpPr>
        <p:sp>
          <p:nvSpPr>
            <p:cNvPr id="12" name="Oval 13"/>
            <p:cNvSpPr>
              <a:spLocks noChangeArrowheads="1"/>
            </p:cNvSpPr>
            <p:nvPr/>
          </p:nvSpPr>
          <p:spPr bwMode="auto">
            <a:xfrm>
              <a:off x="5140325" y="3451225"/>
              <a:ext cx="1066800" cy="1065213"/>
            </a:xfrm>
            <a:prstGeom prst="ellipse">
              <a:avLst/>
            </a:pr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dirty="0">
                <a:solidFill>
                  <a:prstClr val="black"/>
                </a:solidFill>
              </a:endParaRPr>
            </a:p>
          </p:txBody>
        </p:sp>
        <p:sp>
          <p:nvSpPr>
            <p:cNvPr id="13" name="Freeform 14"/>
            <p:cNvSpPr/>
            <p:nvPr/>
          </p:nvSpPr>
          <p:spPr bwMode="auto">
            <a:xfrm>
              <a:off x="5541963" y="4187825"/>
              <a:ext cx="266700" cy="90488"/>
            </a:xfrm>
            <a:custGeom>
              <a:avLst/>
              <a:gdLst>
                <a:gd name="T0" fmla="*/ 71 w 71"/>
                <a:gd name="T1" fmla="*/ 23 h 24"/>
                <a:gd name="T2" fmla="*/ 64 w 71"/>
                <a:gd name="T3" fmla="*/ 21 h 24"/>
                <a:gd name="T4" fmla="*/ 60 w 71"/>
                <a:gd name="T5" fmla="*/ 11 h 24"/>
                <a:gd name="T6" fmla="*/ 59 w 71"/>
                <a:gd name="T7" fmla="*/ 0 h 24"/>
                <a:gd name="T8" fmla="*/ 12 w 71"/>
                <a:gd name="T9" fmla="*/ 0 h 24"/>
                <a:gd name="T10" fmla="*/ 11 w 71"/>
                <a:gd name="T11" fmla="*/ 11 h 24"/>
                <a:gd name="T12" fmla="*/ 7 w 71"/>
                <a:gd name="T13" fmla="*/ 21 h 24"/>
                <a:gd name="T14" fmla="*/ 0 w 71"/>
                <a:gd name="T15" fmla="*/ 23 h 24"/>
                <a:gd name="T16" fmla="*/ 0 w 71"/>
                <a:gd name="T17" fmla="*/ 24 h 24"/>
                <a:gd name="T18" fmla="*/ 6 w 71"/>
                <a:gd name="T19" fmla="*/ 24 h 24"/>
                <a:gd name="T20" fmla="*/ 35 w 71"/>
                <a:gd name="T21" fmla="*/ 24 h 24"/>
                <a:gd name="T22" fmla="*/ 36 w 71"/>
                <a:gd name="T23" fmla="*/ 24 h 24"/>
                <a:gd name="T24" fmla="*/ 65 w 71"/>
                <a:gd name="T25" fmla="*/ 24 h 24"/>
                <a:gd name="T26" fmla="*/ 71 w 71"/>
                <a:gd name="T27" fmla="*/ 24 h 24"/>
                <a:gd name="T28" fmla="*/ 71 w 71"/>
                <a:gd name="T29"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24">
                  <a:moveTo>
                    <a:pt x="71" y="23"/>
                  </a:moveTo>
                  <a:cubicBezTo>
                    <a:pt x="71" y="22"/>
                    <a:pt x="67" y="22"/>
                    <a:pt x="64" y="21"/>
                  </a:cubicBezTo>
                  <a:cubicBezTo>
                    <a:pt x="60" y="21"/>
                    <a:pt x="60" y="16"/>
                    <a:pt x="60" y="11"/>
                  </a:cubicBezTo>
                  <a:cubicBezTo>
                    <a:pt x="59" y="8"/>
                    <a:pt x="59" y="3"/>
                    <a:pt x="59" y="0"/>
                  </a:cubicBezTo>
                  <a:cubicBezTo>
                    <a:pt x="12" y="0"/>
                    <a:pt x="12" y="0"/>
                    <a:pt x="12" y="0"/>
                  </a:cubicBezTo>
                  <a:cubicBezTo>
                    <a:pt x="11" y="3"/>
                    <a:pt x="11" y="8"/>
                    <a:pt x="11" y="11"/>
                  </a:cubicBezTo>
                  <a:cubicBezTo>
                    <a:pt x="10" y="16"/>
                    <a:pt x="10" y="21"/>
                    <a:pt x="7" y="21"/>
                  </a:cubicBezTo>
                  <a:cubicBezTo>
                    <a:pt x="3" y="22"/>
                    <a:pt x="0" y="22"/>
                    <a:pt x="0" y="23"/>
                  </a:cubicBezTo>
                  <a:cubicBezTo>
                    <a:pt x="0" y="24"/>
                    <a:pt x="0" y="24"/>
                    <a:pt x="0" y="24"/>
                  </a:cubicBezTo>
                  <a:cubicBezTo>
                    <a:pt x="0" y="24"/>
                    <a:pt x="4" y="24"/>
                    <a:pt x="6" y="24"/>
                  </a:cubicBezTo>
                  <a:cubicBezTo>
                    <a:pt x="35" y="24"/>
                    <a:pt x="35" y="24"/>
                    <a:pt x="35" y="24"/>
                  </a:cubicBezTo>
                  <a:cubicBezTo>
                    <a:pt x="35" y="24"/>
                    <a:pt x="35" y="24"/>
                    <a:pt x="36" y="24"/>
                  </a:cubicBezTo>
                  <a:cubicBezTo>
                    <a:pt x="65" y="24"/>
                    <a:pt x="65" y="24"/>
                    <a:pt x="65" y="24"/>
                  </a:cubicBezTo>
                  <a:cubicBezTo>
                    <a:pt x="67" y="24"/>
                    <a:pt x="71" y="24"/>
                    <a:pt x="71" y="24"/>
                  </a:cubicBezTo>
                  <a:lnTo>
                    <a:pt x="71" y="23"/>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4" name="Freeform 15"/>
            <p:cNvSpPr>
              <a:spLocks noEditPoints="1"/>
            </p:cNvSpPr>
            <p:nvPr/>
          </p:nvSpPr>
          <p:spPr bwMode="auto">
            <a:xfrm>
              <a:off x="5357813" y="3687763"/>
              <a:ext cx="631825" cy="493713"/>
            </a:xfrm>
            <a:custGeom>
              <a:avLst/>
              <a:gdLst>
                <a:gd name="T0" fmla="*/ 162 w 168"/>
                <a:gd name="T1" fmla="*/ 0 h 131"/>
                <a:gd name="T2" fmla="*/ 7 w 168"/>
                <a:gd name="T3" fmla="*/ 0 h 131"/>
                <a:gd name="T4" fmla="*/ 0 w 168"/>
                <a:gd name="T5" fmla="*/ 6 h 131"/>
                <a:gd name="T6" fmla="*/ 0 w 168"/>
                <a:gd name="T7" fmla="*/ 125 h 131"/>
                <a:gd name="T8" fmla="*/ 7 w 168"/>
                <a:gd name="T9" fmla="*/ 131 h 131"/>
                <a:gd name="T10" fmla="*/ 61 w 168"/>
                <a:gd name="T11" fmla="*/ 131 h 131"/>
                <a:gd name="T12" fmla="*/ 61 w 168"/>
                <a:gd name="T13" fmla="*/ 131 h 131"/>
                <a:gd name="T14" fmla="*/ 108 w 168"/>
                <a:gd name="T15" fmla="*/ 131 h 131"/>
                <a:gd name="T16" fmla="*/ 108 w 168"/>
                <a:gd name="T17" fmla="*/ 131 h 131"/>
                <a:gd name="T18" fmla="*/ 162 w 168"/>
                <a:gd name="T19" fmla="*/ 131 h 131"/>
                <a:gd name="T20" fmla="*/ 168 w 168"/>
                <a:gd name="T21" fmla="*/ 125 h 131"/>
                <a:gd name="T22" fmla="*/ 168 w 168"/>
                <a:gd name="T23" fmla="*/ 6 h 131"/>
                <a:gd name="T24" fmla="*/ 162 w 168"/>
                <a:gd name="T25" fmla="*/ 0 h 131"/>
                <a:gd name="T26" fmla="*/ 84 w 168"/>
                <a:gd name="T27" fmla="*/ 123 h 131"/>
                <a:gd name="T28" fmla="*/ 82 w 168"/>
                <a:gd name="T29" fmla="*/ 120 h 131"/>
                <a:gd name="T30" fmla="*/ 84 w 168"/>
                <a:gd name="T31" fmla="*/ 118 h 131"/>
                <a:gd name="T32" fmla="*/ 87 w 168"/>
                <a:gd name="T33" fmla="*/ 120 h 131"/>
                <a:gd name="T34" fmla="*/ 84 w 168"/>
                <a:gd name="T35" fmla="*/ 123 h 131"/>
                <a:gd name="T36" fmla="*/ 160 w 168"/>
                <a:gd name="T37" fmla="*/ 106 h 131"/>
                <a:gd name="T38" fmla="*/ 8 w 168"/>
                <a:gd name="T39" fmla="*/ 106 h 131"/>
                <a:gd name="T40" fmla="*/ 8 w 168"/>
                <a:gd name="T41" fmla="*/ 8 h 131"/>
                <a:gd name="T42" fmla="*/ 160 w 168"/>
                <a:gd name="T43" fmla="*/ 8 h 131"/>
                <a:gd name="T44" fmla="*/ 160 w 168"/>
                <a:gd name="T45" fmla="*/ 10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8" h="131">
                  <a:moveTo>
                    <a:pt x="162" y="0"/>
                  </a:moveTo>
                  <a:cubicBezTo>
                    <a:pt x="7" y="0"/>
                    <a:pt x="7" y="0"/>
                    <a:pt x="7" y="0"/>
                  </a:cubicBezTo>
                  <a:cubicBezTo>
                    <a:pt x="3" y="0"/>
                    <a:pt x="0" y="3"/>
                    <a:pt x="0" y="6"/>
                  </a:cubicBezTo>
                  <a:cubicBezTo>
                    <a:pt x="0" y="125"/>
                    <a:pt x="0" y="125"/>
                    <a:pt x="0" y="125"/>
                  </a:cubicBezTo>
                  <a:cubicBezTo>
                    <a:pt x="0" y="128"/>
                    <a:pt x="3" y="131"/>
                    <a:pt x="7" y="131"/>
                  </a:cubicBezTo>
                  <a:cubicBezTo>
                    <a:pt x="61" y="131"/>
                    <a:pt x="61" y="131"/>
                    <a:pt x="61" y="131"/>
                  </a:cubicBezTo>
                  <a:cubicBezTo>
                    <a:pt x="61" y="131"/>
                    <a:pt x="61" y="131"/>
                    <a:pt x="61" y="131"/>
                  </a:cubicBezTo>
                  <a:cubicBezTo>
                    <a:pt x="108" y="131"/>
                    <a:pt x="108" y="131"/>
                    <a:pt x="108" y="131"/>
                  </a:cubicBezTo>
                  <a:cubicBezTo>
                    <a:pt x="108" y="131"/>
                    <a:pt x="108" y="131"/>
                    <a:pt x="108" y="131"/>
                  </a:cubicBezTo>
                  <a:cubicBezTo>
                    <a:pt x="162" y="131"/>
                    <a:pt x="162" y="131"/>
                    <a:pt x="162" y="131"/>
                  </a:cubicBezTo>
                  <a:cubicBezTo>
                    <a:pt x="165" y="131"/>
                    <a:pt x="168" y="128"/>
                    <a:pt x="168" y="125"/>
                  </a:cubicBezTo>
                  <a:cubicBezTo>
                    <a:pt x="168" y="6"/>
                    <a:pt x="168" y="6"/>
                    <a:pt x="168" y="6"/>
                  </a:cubicBezTo>
                  <a:cubicBezTo>
                    <a:pt x="168" y="3"/>
                    <a:pt x="165" y="0"/>
                    <a:pt x="162" y="0"/>
                  </a:cubicBezTo>
                  <a:close/>
                  <a:moveTo>
                    <a:pt x="84" y="123"/>
                  </a:moveTo>
                  <a:cubicBezTo>
                    <a:pt x="83" y="123"/>
                    <a:pt x="82" y="122"/>
                    <a:pt x="82" y="120"/>
                  </a:cubicBezTo>
                  <a:cubicBezTo>
                    <a:pt x="82" y="119"/>
                    <a:pt x="83" y="118"/>
                    <a:pt x="84" y="118"/>
                  </a:cubicBezTo>
                  <a:cubicBezTo>
                    <a:pt x="86" y="118"/>
                    <a:pt x="87" y="119"/>
                    <a:pt x="87" y="120"/>
                  </a:cubicBezTo>
                  <a:cubicBezTo>
                    <a:pt x="87" y="122"/>
                    <a:pt x="86" y="123"/>
                    <a:pt x="84" y="123"/>
                  </a:cubicBezTo>
                  <a:close/>
                  <a:moveTo>
                    <a:pt x="160" y="106"/>
                  </a:moveTo>
                  <a:cubicBezTo>
                    <a:pt x="8" y="106"/>
                    <a:pt x="8" y="106"/>
                    <a:pt x="8" y="106"/>
                  </a:cubicBezTo>
                  <a:cubicBezTo>
                    <a:pt x="8" y="8"/>
                    <a:pt x="8" y="8"/>
                    <a:pt x="8" y="8"/>
                  </a:cubicBezTo>
                  <a:cubicBezTo>
                    <a:pt x="160" y="8"/>
                    <a:pt x="160" y="8"/>
                    <a:pt x="160" y="8"/>
                  </a:cubicBezTo>
                  <a:lnTo>
                    <a:pt x="160" y="106"/>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5" name="Oval 16"/>
            <p:cNvSpPr>
              <a:spLocks noChangeArrowheads="1"/>
            </p:cNvSpPr>
            <p:nvPr/>
          </p:nvSpPr>
          <p:spPr bwMode="auto">
            <a:xfrm>
              <a:off x="5759450" y="3819525"/>
              <a:ext cx="60325" cy="60325"/>
            </a:xfrm>
            <a:prstGeom prst="ellipse">
              <a:avLst/>
            </a:pr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6" name="Oval 17"/>
            <p:cNvSpPr>
              <a:spLocks noChangeArrowheads="1"/>
            </p:cNvSpPr>
            <p:nvPr/>
          </p:nvSpPr>
          <p:spPr bwMode="auto">
            <a:xfrm>
              <a:off x="5530850" y="3819525"/>
              <a:ext cx="55563" cy="60325"/>
            </a:xfrm>
            <a:prstGeom prst="ellipse">
              <a:avLst/>
            </a:pr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7" name="Freeform 18"/>
            <p:cNvSpPr/>
            <p:nvPr/>
          </p:nvSpPr>
          <p:spPr bwMode="auto">
            <a:xfrm>
              <a:off x="5745163" y="3876675"/>
              <a:ext cx="115888" cy="134938"/>
            </a:xfrm>
            <a:custGeom>
              <a:avLst/>
              <a:gdLst>
                <a:gd name="T0" fmla="*/ 26 w 31"/>
                <a:gd name="T1" fmla="*/ 7 h 36"/>
                <a:gd name="T2" fmla="*/ 18 w 31"/>
                <a:gd name="T3" fmla="*/ 0 h 36"/>
                <a:gd name="T4" fmla="*/ 18 w 31"/>
                <a:gd name="T5" fmla="*/ 0 h 36"/>
                <a:gd name="T6" fmla="*/ 12 w 31"/>
                <a:gd name="T7" fmla="*/ 2 h 36"/>
                <a:gd name="T8" fmla="*/ 6 w 31"/>
                <a:gd name="T9" fmla="*/ 0 h 36"/>
                <a:gd name="T10" fmla="*/ 5 w 31"/>
                <a:gd name="T11" fmla="*/ 0 h 36"/>
                <a:gd name="T12" fmla="*/ 0 w 31"/>
                <a:gd name="T13" fmla="*/ 2 h 36"/>
                <a:gd name="T14" fmla="*/ 1 w 31"/>
                <a:gd name="T15" fmla="*/ 6 h 36"/>
                <a:gd name="T16" fmla="*/ 9 w 31"/>
                <a:gd name="T17" fmla="*/ 36 h 36"/>
                <a:gd name="T18" fmla="*/ 9 w 31"/>
                <a:gd name="T19" fmla="*/ 36 h 36"/>
                <a:gd name="T20" fmla="*/ 24 w 31"/>
                <a:gd name="T21" fmla="*/ 36 h 36"/>
                <a:gd name="T22" fmla="*/ 31 w 31"/>
                <a:gd name="T23" fmla="*/ 29 h 36"/>
                <a:gd name="T24" fmla="*/ 26 w 31"/>
                <a:gd name="T25"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6" y="7"/>
                  </a:moveTo>
                  <a:cubicBezTo>
                    <a:pt x="26" y="3"/>
                    <a:pt x="22" y="0"/>
                    <a:pt x="18" y="0"/>
                  </a:cubicBezTo>
                  <a:cubicBezTo>
                    <a:pt x="18" y="0"/>
                    <a:pt x="18" y="0"/>
                    <a:pt x="18" y="0"/>
                  </a:cubicBezTo>
                  <a:cubicBezTo>
                    <a:pt x="16" y="1"/>
                    <a:pt x="14" y="2"/>
                    <a:pt x="12" y="2"/>
                  </a:cubicBezTo>
                  <a:cubicBezTo>
                    <a:pt x="10" y="2"/>
                    <a:pt x="7" y="1"/>
                    <a:pt x="6" y="0"/>
                  </a:cubicBezTo>
                  <a:cubicBezTo>
                    <a:pt x="5" y="0"/>
                    <a:pt x="5" y="0"/>
                    <a:pt x="5" y="0"/>
                  </a:cubicBezTo>
                  <a:cubicBezTo>
                    <a:pt x="3" y="0"/>
                    <a:pt x="2" y="1"/>
                    <a:pt x="0" y="2"/>
                  </a:cubicBezTo>
                  <a:cubicBezTo>
                    <a:pt x="1" y="3"/>
                    <a:pt x="1" y="5"/>
                    <a:pt x="1" y="6"/>
                  </a:cubicBezTo>
                  <a:cubicBezTo>
                    <a:pt x="9" y="36"/>
                    <a:pt x="9" y="36"/>
                    <a:pt x="9" y="36"/>
                  </a:cubicBezTo>
                  <a:cubicBezTo>
                    <a:pt x="9" y="36"/>
                    <a:pt x="9" y="36"/>
                    <a:pt x="9" y="36"/>
                  </a:cubicBezTo>
                  <a:cubicBezTo>
                    <a:pt x="24" y="36"/>
                    <a:pt x="24" y="36"/>
                    <a:pt x="24" y="36"/>
                  </a:cubicBezTo>
                  <a:cubicBezTo>
                    <a:pt x="27" y="36"/>
                    <a:pt x="31" y="33"/>
                    <a:pt x="31" y="29"/>
                  </a:cubicBezTo>
                  <a:lnTo>
                    <a:pt x="26" y="7"/>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8" name="Freeform 19"/>
            <p:cNvSpPr/>
            <p:nvPr/>
          </p:nvSpPr>
          <p:spPr bwMode="auto">
            <a:xfrm>
              <a:off x="5489575" y="3876675"/>
              <a:ext cx="112713" cy="134938"/>
            </a:xfrm>
            <a:custGeom>
              <a:avLst/>
              <a:gdLst>
                <a:gd name="T0" fmla="*/ 30 w 30"/>
                <a:gd name="T1" fmla="*/ 2 h 36"/>
                <a:gd name="T2" fmla="*/ 25 w 30"/>
                <a:gd name="T3" fmla="*/ 0 h 36"/>
                <a:gd name="T4" fmla="*/ 25 w 30"/>
                <a:gd name="T5" fmla="*/ 0 h 36"/>
                <a:gd name="T6" fmla="*/ 19 w 30"/>
                <a:gd name="T7" fmla="*/ 2 h 36"/>
                <a:gd name="T8" fmla="*/ 12 w 30"/>
                <a:gd name="T9" fmla="*/ 0 h 36"/>
                <a:gd name="T10" fmla="*/ 12 w 30"/>
                <a:gd name="T11" fmla="*/ 0 h 36"/>
                <a:gd name="T12" fmla="*/ 5 w 30"/>
                <a:gd name="T13" fmla="*/ 7 h 36"/>
                <a:gd name="T14" fmla="*/ 0 w 30"/>
                <a:gd name="T15" fmla="*/ 29 h 36"/>
                <a:gd name="T16" fmla="*/ 7 w 30"/>
                <a:gd name="T17" fmla="*/ 36 h 36"/>
                <a:gd name="T18" fmla="*/ 22 w 30"/>
                <a:gd name="T19" fmla="*/ 36 h 36"/>
                <a:gd name="T20" fmla="*/ 22 w 30"/>
                <a:gd name="T21" fmla="*/ 36 h 36"/>
                <a:gd name="T22" fmla="*/ 29 w 30"/>
                <a:gd name="T23" fmla="*/ 6 h 36"/>
                <a:gd name="T24" fmla="*/ 30 w 30"/>
                <a:gd name="T25"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6">
                  <a:moveTo>
                    <a:pt x="30" y="2"/>
                  </a:moveTo>
                  <a:cubicBezTo>
                    <a:pt x="29" y="1"/>
                    <a:pt x="27" y="0"/>
                    <a:pt x="25" y="0"/>
                  </a:cubicBezTo>
                  <a:cubicBezTo>
                    <a:pt x="25" y="0"/>
                    <a:pt x="25" y="0"/>
                    <a:pt x="25" y="0"/>
                  </a:cubicBezTo>
                  <a:cubicBezTo>
                    <a:pt x="23" y="1"/>
                    <a:pt x="21" y="2"/>
                    <a:pt x="19" y="2"/>
                  </a:cubicBezTo>
                  <a:cubicBezTo>
                    <a:pt x="16" y="2"/>
                    <a:pt x="14" y="1"/>
                    <a:pt x="12" y="0"/>
                  </a:cubicBezTo>
                  <a:cubicBezTo>
                    <a:pt x="12" y="0"/>
                    <a:pt x="12" y="0"/>
                    <a:pt x="12" y="0"/>
                  </a:cubicBezTo>
                  <a:cubicBezTo>
                    <a:pt x="8" y="0"/>
                    <a:pt x="5" y="3"/>
                    <a:pt x="5" y="7"/>
                  </a:cubicBezTo>
                  <a:cubicBezTo>
                    <a:pt x="0" y="29"/>
                    <a:pt x="0" y="29"/>
                    <a:pt x="0" y="29"/>
                  </a:cubicBezTo>
                  <a:cubicBezTo>
                    <a:pt x="0" y="33"/>
                    <a:pt x="3" y="36"/>
                    <a:pt x="7" y="36"/>
                  </a:cubicBezTo>
                  <a:cubicBezTo>
                    <a:pt x="22" y="36"/>
                    <a:pt x="22" y="36"/>
                    <a:pt x="22" y="36"/>
                  </a:cubicBezTo>
                  <a:cubicBezTo>
                    <a:pt x="22" y="36"/>
                    <a:pt x="22" y="36"/>
                    <a:pt x="22" y="36"/>
                  </a:cubicBezTo>
                  <a:cubicBezTo>
                    <a:pt x="29" y="6"/>
                    <a:pt x="29" y="6"/>
                    <a:pt x="29" y="6"/>
                  </a:cubicBezTo>
                  <a:cubicBezTo>
                    <a:pt x="29" y="5"/>
                    <a:pt x="29" y="3"/>
                    <a:pt x="30" y="2"/>
                  </a:cubicBez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9" name="Freeform 20"/>
            <p:cNvSpPr/>
            <p:nvPr/>
          </p:nvSpPr>
          <p:spPr bwMode="auto">
            <a:xfrm>
              <a:off x="5580063" y="3860800"/>
              <a:ext cx="190500" cy="184150"/>
            </a:xfrm>
            <a:custGeom>
              <a:avLst/>
              <a:gdLst>
                <a:gd name="T0" fmla="*/ 44 w 51"/>
                <a:gd name="T1" fmla="*/ 10 h 49"/>
                <a:gd name="T2" fmla="*/ 34 w 51"/>
                <a:gd name="T3" fmla="*/ 0 h 49"/>
                <a:gd name="T4" fmla="*/ 34 w 51"/>
                <a:gd name="T5" fmla="*/ 0 h 49"/>
                <a:gd name="T6" fmla="*/ 25 w 51"/>
                <a:gd name="T7" fmla="*/ 4 h 49"/>
                <a:gd name="T8" fmla="*/ 17 w 51"/>
                <a:gd name="T9" fmla="*/ 0 h 49"/>
                <a:gd name="T10" fmla="*/ 16 w 51"/>
                <a:gd name="T11" fmla="*/ 0 h 49"/>
                <a:gd name="T12" fmla="*/ 6 w 51"/>
                <a:gd name="T13" fmla="*/ 10 h 49"/>
                <a:gd name="T14" fmla="*/ 0 w 51"/>
                <a:gd name="T15" fmla="*/ 40 h 49"/>
                <a:gd name="T16" fmla="*/ 9 w 51"/>
                <a:gd name="T17" fmla="*/ 49 h 49"/>
                <a:gd name="T18" fmla="*/ 41 w 51"/>
                <a:gd name="T19" fmla="*/ 49 h 49"/>
                <a:gd name="T20" fmla="*/ 51 w 51"/>
                <a:gd name="T21" fmla="*/ 40 h 49"/>
                <a:gd name="T22" fmla="*/ 44 w 51"/>
                <a:gd name="T23" fmla="*/ 1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49">
                  <a:moveTo>
                    <a:pt x="44" y="10"/>
                  </a:moveTo>
                  <a:cubicBezTo>
                    <a:pt x="44" y="5"/>
                    <a:pt x="40" y="0"/>
                    <a:pt x="34" y="0"/>
                  </a:cubicBezTo>
                  <a:cubicBezTo>
                    <a:pt x="34" y="0"/>
                    <a:pt x="34" y="0"/>
                    <a:pt x="34" y="0"/>
                  </a:cubicBezTo>
                  <a:cubicBezTo>
                    <a:pt x="31" y="2"/>
                    <a:pt x="28" y="4"/>
                    <a:pt x="25" y="4"/>
                  </a:cubicBezTo>
                  <a:cubicBezTo>
                    <a:pt x="22" y="4"/>
                    <a:pt x="19" y="2"/>
                    <a:pt x="17" y="0"/>
                  </a:cubicBezTo>
                  <a:cubicBezTo>
                    <a:pt x="16" y="0"/>
                    <a:pt x="16" y="0"/>
                    <a:pt x="16" y="0"/>
                  </a:cubicBezTo>
                  <a:cubicBezTo>
                    <a:pt x="11" y="0"/>
                    <a:pt x="6" y="5"/>
                    <a:pt x="6" y="10"/>
                  </a:cubicBezTo>
                  <a:cubicBezTo>
                    <a:pt x="0" y="40"/>
                    <a:pt x="0" y="40"/>
                    <a:pt x="0" y="40"/>
                  </a:cubicBezTo>
                  <a:cubicBezTo>
                    <a:pt x="0" y="45"/>
                    <a:pt x="4" y="49"/>
                    <a:pt x="9" y="49"/>
                  </a:cubicBezTo>
                  <a:cubicBezTo>
                    <a:pt x="41" y="49"/>
                    <a:pt x="41" y="49"/>
                    <a:pt x="41" y="49"/>
                  </a:cubicBezTo>
                  <a:cubicBezTo>
                    <a:pt x="46" y="49"/>
                    <a:pt x="51" y="45"/>
                    <a:pt x="51" y="40"/>
                  </a:cubicBezTo>
                  <a:lnTo>
                    <a:pt x="44" y="10"/>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0" name="Oval 21"/>
            <p:cNvSpPr>
              <a:spLocks noChangeArrowheads="1"/>
            </p:cNvSpPr>
            <p:nvPr/>
          </p:nvSpPr>
          <p:spPr bwMode="auto">
            <a:xfrm>
              <a:off x="5632450" y="3786188"/>
              <a:ext cx="82550" cy="77788"/>
            </a:xfrm>
            <a:prstGeom prst="ellipse">
              <a:avLst/>
            </a:pr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21" name="组合 20"/>
          <p:cNvGrpSpPr/>
          <p:nvPr/>
        </p:nvGrpSpPr>
        <p:grpSpPr>
          <a:xfrm>
            <a:off x="1358907" y="3075189"/>
            <a:ext cx="995950" cy="997438"/>
            <a:chOff x="1336675" y="3451225"/>
            <a:chExt cx="1063625" cy="1065213"/>
          </a:xfrm>
        </p:grpSpPr>
        <p:sp>
          <p:nvSpPr>
            <p:cNvPr id="22" name="Oval 12"/>
            <p:cNvSpPr>
              <a:spLocks noChangeArrowheads="1"/>
            </p:cNvSpPr>
            <p:nvPr/>
          </p:nvSpPr>
          <p:spPr bwMode="auto">
            <a:xfrm>
              <a:off x="1336675" y="3451225"/>
              <a:ext cx="1063625" cy="1065213"/>
            </a:xfrm>
            <a:prstGeom prst="ellipse">
              <a:avLst/>
            </a:pr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3" name="Freeform 22"/>
            <p:cNvSpPr/>
            <p:nvPr/>
          </p:nvSpPr>
          <p:spPr bwMode="auto">
            <a:xfrm>
              <a:off x="1550988" y="3624263"/>
              <a:ext cx="635000" cy="439738"/>
            </a:xfrm>
            <a:custGeom>
              <a:avLst/>
              <a:gdLst>
                <a:gd name="T0" fmla="*/ 169 w 169"/>
                <a:gd name="T1" fmla="*/ 117 h 117"/>
                <a:gd name="T2" fmla="*/ 169 w 169"/>
                <a:gd name="T3" fmla="*/ 112 h 117"/>
                <a:gd name="T4" fmla="*/ 92 w 169"/>
                <a:gd name="T5" fmla="*/ 39 h 117"/>
                <a:gd name="T6" fmla="*/ 92 w 169"/>
                <a:gd name="T7" fmla="*/ 30 h 117"/>
                <a:gd name="T8" fmla="*/ 100 w 169"/>
                <a:gd name="T9" fmla="*/ 16 h 117"/>
                <a:gd name="T10" fmla="*/ 84 w 169"/>
                <a:gd name="T11" fmla="*/ 0 h 117"/>
                <a:gd name="T12" fmla="*/ 69 w 169"/>
                <a:gd name="T13" fmla="*/ 16 h 117"/>
                <a:gd name="T14" fmla="*/ 77 w 169"/>
                <a:gd name="T15" fmla="*/ 30 h 117"/>
                <a:gd name="T16" fmla="*/ 77 w 169"/>
                <a:gd name="T17" fmla="*/ 39 h 117"/>
                <a:gd name="T18" fmla="*/ 0 w 169"/>
                <a:gd name="T19" fmla="*/ 112 h 117"/>
                <a:gd name="T20" fmla="*/ 0 w 169"/>
                <a:gd name="T21" fmla="*/ 117 h 117"/>
                <a:gd name="T22" fmla="*/ 169 w 169"/>
                <a:gd name="T23"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 h="117">
                  <a:moveTo>
                    <a:pt x="169" y="117"/>
                  </a:moveTo>
                  <a:cubicBezTo>
                    <a:pt x="169" y="115"/>
                    <a:pt x="169" y="113"/>
                    <a:pt x="169" y="112"/>
                  </a:cubicBezTo>
                  <a:cubicBezTo>
                    <a:pt x="169" y="74"/>
                    <a:pt x="135" y="42"/>
                    <a:pt x="92" y="39"/>
                  </a:cubicBezTo>
                  <a:cubicBezTo>
                    <a:pt x="92" y="30"/>
                    <a:pt x="92" y="30"/>
                    <a:pt x="92" y="30"/>
                  </a:cubicBezTo>
                  <a:cubicBezTo>
                    <a:pt x="97" y="27"/>
                    <a:pt x="100" y="22"/>
                    <a:pt x="100" y="16"/>
                  </a:cubicBezTo>
                  <a:cubicBezTo>
                    <a:pt x="100" y="7"/>
                    <a:pt x="93" y="0"/>
                    <a:pt x="84" y="0"/>
                  </a:cubicBezTo>
                  <a:cubicBezTo>
                    <a:pt x="76" y="0"/>
                    <a:pt x="69" y="7"/>
                    <a:pt x="69" y="16"/>
                  </a:cubicBezTo>
                  <a:cubicBezTo>
                    <a:pt x="69" y="22"/>
                    <a:pt x="72" y="27"/>
                    <a:pt x="77" y="30"/>
                  </a:cubicBezTo>
                  <a:cubicBezTo>
                    <a:pt x="77" y="39"/>
                    <a:pt x="77" y="39"/>
                    <a:pt x="77" y="39"/>
                  </a:cubicBezTo>
                  <a:cubicBezTo>
                    <a:pt x="34" y="42"/>
                    <a:pt x="0" y="74"/>
                    <a:pt x="0" y="112"/>
                  </a:cubicBezTo>
                  <a:cubicBezTo>
                    <a:pt x="0" y="113"/>
                    <a:pt x="0" y="115"/>
                    <a:pt x="0" y="117"/>
                  </a:cubicBezTo>
                  <a:lnTo>
                    <a:pt x="169" y="117"/>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4" name="Freeform 23"/>
            <p:cNvSpPr/>
            <p:nvPr/>
          </p:nvSpPr>
          <p:spPr bwMode="auto">
            <a:xfrm>
              <a:off x="1498600" y="4097338"/>
              <a:ext cx="739775" cy="95250"/>
            </a:xfrm>
            <a:custGeom>
              <a:avLst/>
              <a:gdLst>
                <a:gd name="T0" fmla="*/ 433 w 466"/>
                <a:gd name="T1" fmla="*/ 29 h 60"/>
                <a:gd name="T2" fmla="*/ 433 w 466"/>
                <a:gd name="T3" fmla="*/ 0 h 60"/>
                <a:gd name="T4" fmla="*/ 33 w 466"/>
                <a:gd name="T5" fmla="*/ 0 h 60"/>
                <a:gd name="T6" fmla="*/ 33 w 466"/>
                <a:gd name="T7" fmla="*/ 29 h 60"/>
                <a:gd name="T8" fmla="*/ 0 w 466"/>
                <a:gd name="T9" fmla="*/ 29 h 60"/>
                <a:gd name="T10" fmla="*/ 0 w 466"/>
                <a:gd name="T11" fmla="*/ 60 h 60"/>
                <a:gd name="T12" fmla="*/ 466 w 466"/>
                <a:gd name="T13" fmla="*/ 60 h 60"/>
                <a:gd name="T14" fmla="*/ 466 w 466"/>
                <a:gd name="T15" fmla="*/ 29 h 60"/>
                <a:gd name="T16" fmla="*/ 433 w 466"/>
                <a:gd name="T17"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6" h="60">
                  <a:moveTo>
                    <a:pt x="433" y="29"/>
                  </a:moveTo>
                  <a:lnTo>
                    <a:pt x="433" y="0"/>
                  </a:lnTo>
                  <a:lnTo>
                    <a:pt x="33" y="0"/>
                  </a:lnTo>
                  <a:lnTo>
                    <a:pt x="33" y="29"/>
                  </a:lnTo>
                  <a:lnTo>
                    <a:pt x="0" y="29"/>
                  </a:lnTo>
                  <a:lnTo>
                    <a:pt x="0" y="60"/>
                  </a:lnTo>
                  <a:lnTo>
                    <a:pt x="466" y="60"/>
                  </a:lnTo>
                  <a:lnTo>
                    <a:pt x="466" y="29"/>
                  </a:lnTo>
                  <a:lnTo>
                    <a:pt x="433" y="29"/>
                  </a:lnTo>
                  <a:close/>
                </a:path>
              </a:pathLst>
            </a:custGeom>
            <a:solidFill>
              <a:srgbClr val="FDFDFD"/>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25" name="组合 24"/>
          <p:cNvGrpSpPr/>
          <p:nvPr/>
        </p:nvGrpSpPr>
        <p:grpSpPr>
          <a:xfrm>
            <a:off x="2455081" y="1589798"/>
            <a:ext cx="1304354" cy="716562"/>
            <a:chOff x="3313936" y="2163127"/>
            <a:chExt cx="1774743" cy="974976"/>
          </a:xfrm>
        </p:grpSpPr>
        <p:sp>
          <p:nvSpPr>
            <p:cNvPr id="26" name="文本框 25"/>
            <p:cNvSpPr txBox="1"/>
            <p:nvPr/>
          </p:nvSpPr>
          <p:spPr>
            <a:xfrm>
              <a:off x="3450615" y="2163127"/>
              <a:ext cx="1272013" cy="329781"/>
            </a:xfrm>
            <a:prstGeom prst="rect">
              <a:avLst/>
            </a:prstGeom>
            <a:noFill/>
          </p:spPr>
          <p:txBody>
            <a:bodyPr wrap="none" rtlCol="0">
              <a:spAutoFit/>
            </a:bodyPr>
            <a:lstStyle/>
            <a:p>
              <a:r>
                <a:rPr lang="zh-CN" altLang="en-US" sz="975" dirty="0">
                  <a:solidFill>
                    <a:schemeClr val="tx1">
                      <a:lumMod val="75000"/>
                      <a:lumOff val="25000"/>
                    </a:schemeClr>
                  </a:solidFill>
                  <a:latin typeface="+mj-ea"/>
                  <a:ea typeface="+mj-ea"/>
                </a:rPr>
                <a:t>点击添加标题</a:t>
              </a:r>
              <a:endParaRPr lang="zh-CN" altLang="en-US" sz="975" dirty="0">
                <a:solidFill>
                  <a:schemeClr val="tx1">
                    <a:lumMod val="75000"/>
                    <a:lumOff val="25000"/>
                  </a:schemeClr>
                </a:solidFill>
                <a:latin typeface="+mj-ea"/>
                <a:ea typeface="+mj-ea"/>
              </a:endParaRPr>
            </a:p>
          </p:txBody>
        </p:sp>
        <p:sp>
          <p:nvSpPr>
            <p:cNvPr id="27" name="文本框 26"/>
            <p:cNvSpPr txBox="1"/>
            <p:nvPr/>
          </p:nvSpPr>
          <p:spPr>
            <a:xfrm>
              <a:off x="3313936" y="2808322"/>
              <a:ext cx="1774743" cy="329781"/>
            </a:xfrm>
            <a:prstGeom prst="rect">
              <a:avLst/>
            </a:prstGeom>
            <a:noFill/>
          </p:spPr>
          <p:txBody>
            <a:bodyPr wrap="square" rtlCol="0">
              <a:spAutoFit/>
            </a:bodyPr>
            <a:lstStyle/>
            <a:p>
              <a:pPr algn="ctr"/>
              <a:r>
                <a:rPr lang="zh-CN" altLang="en-US" sz="975" dirty="0">
                  <a:solidFill>
                    <a:schemeClr val="tx1">
                      <a:lumMod val="75000"/>
                      <a:lumOff val="25000"/>
                    </a:schemeClr>
                  </a:solidFill>
                  <a:latin typeface="+mn-ea"/>
                </a:rPr>
                <a:t>点击添加您的内容</a:t>
              </a:r>
              <a:endParaRPr lang="zh-CN" altLang="en-US" sz="975" dirty="0">
                <a:solidFill>
                  <a:schemeClr val="tx1">
                    <a:lumMod val="75000"/>
                    <a:lumOff val="25000"/>
                  </a:schemeClr>
                </a:solidFill>
                <a:latin typeface="+mn-ea"/>
              </a:endParaRPr>
            </a:p>
          </p:txBody>
        </p:sp>
        <p:cxnSp>
          <p:nvCxnSpPr>
            <p:cNvPr id="28" name="直接连接符 27"/>
            <p:cNvCxnSpPr/>
            <p:nvPr/>
          </p:nvCxnSpPr>
          <p:spPr>
            <a:xfrm>
              <a:off x="3547299" y="2680118"/>
              <a:ext cx="137629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2460398" y="3057880"/>
            <a:ext cx="1304354" cy="716562"/>
            <a:chOff x="3321170" y="4160643"/>
            <a:chExt cx="1774743" cy="974976"/>
          </a:xfrm>
        </p:grpSpPr>
        <p:sp>
          <p:nvSpPr>
            <p:cNvPr id="30" name="文本框 29"/>
            <p:cNvSpPr txBox="1"/>
            <p:nvPr/>
          </p:nvSpPr>
          <p:spPr>
            <a:xfrm>
              <a:off x="3457849" y="4160643"/>
              <a:ext cx="1272013" cy="329781"/>
            </a:xfrm>
            <a:prstGeom prst="rect">
              <a:avLst/>
            </a:prstGeom>
            <a:noFill/>
          </p:spPr>
          <p:txBody>
            <a:bodyPr wrap="none" rtlCol="0">
              <a:spAutoFit/>
            </a:bodyPr>
            <a:lstStyle/>
            <a:p>
              <a:r>
                <a:rPr lang="zh-CN" altLang="en-US" sz="975" dirty="0">
                  <a:solidFill>
                    <a:schemeClr val="tx1">
                      <a:lumMod val="75000"/>
                      <a:lumOff val="25000"/>
                    </a:schemeClr>
                  </a:solidFill>
                  <a:latin typeface="+mj-ea"/>
                  <a:ea typeface="+mj-ea"/>
                </a:rPr>
                <a:t>点击添加标题</a:t>
              </a:r>
              <a:endParaRPr lang="zh-CN" altLang="en-US" sz="975" dirty="0">
                <a:solidFill>
                  <a:schemeClr val="tx1">
                    <a:lumMod val="75000"/>
                    <a:lumOff val="25000"/>
                  </a:schemeClr>
                </a:solidFill>
                <a:latin typeface="+mj-ea"/>
                <a:ea typeface="+mj-ea"/>
              </a:endParaRPr>
            </a:p>
          </p:txBody>
        </p:sp>
        <p:sp>
          <p:nvSpPr>
            <p:cNvPr id="31" name="文本框 30"/>
            <p:cNvSpPr txBox="1"/>
            <p:nvPr/>
          </p:nvSpPr>
          <p:spPr>
            <a:xfrm>
              <a:off x="3321170" y="4805838"/>
              <a:ext cx="1774743" cy="329781"/>
            </a:xfrm>
            <a:prstGeom prst="rect">
              <a:avLst/>
            </a:prstGeom>
            <a:noFill/>
          </p:spPr>
          <p:txBody>
            <a:bodyPr wrap="square" rtlCol="0">
              <a:spAutoFit/>
            </a:bodyPr>
            <a:lstStyle/>
            <a:p>
              <a:pPr algn="ctr"/>
              <a:r>
                <a:rPr lang="zh-CN" altLang="en-US" sz="975" dirty="0">
                  <a:solidFill>
                    <a:schemeClr val="tx1">
                      <a:lumMod val="75000"/>
                      <a:lumOff val="25000"/>
                    </a:schemeClr>
                  </a:solidFill>
                  <a:latin typeface="+mn-ea"/>
                </a:rPr>
                <a:t>点击添加您的内容</a:t>
              </a:r>
              <a:endParaRPr lang="zh-CN" altLang="en-US" sz="975" dirty="0">
                <a:solidFill>
                  <a:schemeClr val="tx1">
                    <a:lumMod val="75000"/>
                    <a:lumOff val="25000"/>
                  </a:schemeClr>
                </a:solidFill>
                <a:latin typeface="+mn-ea"/>
              </a:endParaRPr>
            </a:p>
          </p:txBody>
        </p:sp>
        <p:cxnSp>
          <p:nvCxnSpPr>
            <p:cNvPr id="32" name="直接连接符 31"/>
            <p:cNvCxnSpPr/>
            <p:nvPr/>
          </p:nvCxnSpPr>
          <p:spPr>
            <a:xfrm>
              <a:off x="3554533" y="4677634"/>
              <a:ext cx="137629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6083425" y="1570029"/>
            <a:ext cx="1304354" cy="716562"/>
            <a:chOff x="8250769" y="2136228"/>
            <a:chExt cx="1774743" cy="974976"/>
          </a:xfrm>
        </p:grpSpPr>
        <p:sp>
          <p:nvSpPr>
            <p:cNvPr id="34" name="文本框 33"/>
            <p:cNvSpPr txBox="1"/>
            <p:nvPr/>
          </p:nvSpPr>
          <p:spPr>
            <a:xfrm>
              <a:off x="8387448" y="2136228"/>
              <a:ext cx="1272013" cy="329781"/>
            </a:xfrm>
            <a:prstGeom prst="rect">
              <a:avLst/>
            </a:prstGeom>
            <a:noFill/>
          </p:spPr>
          <p:txBody>
            <a:bodyPr wrap="none" rtlCol="0">
              <a:spAutoFit/>
            </a:bodyPr>
            <a:lstStyle/>
            <a:p>
              <a:r>
                <a:rPr lang="zh-CN" altLang="en-US" sz="975" dirty="0">
                  <a:solidFill>
                    <a:schemeClr val="tx1">
                      <a:lumMod val="75000"/>
                      <a:lumOff val="25000"/>
                    </a:schemeClr>
                  </a:solidFill>
                  <a:latin typeface="+mj-ea"/>
                  <a:ea typeface="+mj-ea"/>
                </a:rPr>
                <a:t>点击添加标题</a:t>
              </a:r>
              <a:endParaRPr lang="zh-CN" altLang="en-US" sz="975" dirty="0">
                <a:solidFill>
                  <a:schemeClr val="tx1">
                    <a:lumMod val="75000"/>
                    <a:lumOff val="25000"/>
                  </a:schemeClr>
                </a:solidFill>
                <a:latin typeface="+mj-ea"/>
                <a:ea typeface="+mj-ea"/>
              </a:endParaRPr>
            </a:p>
          </p:txBody>
        </p:sp>
        <p:sp>
          <p:nvSpPr>
            <p:cNvPr id="35" name="文本框 34"/>
            <p:cNvSpPr txBox="1"/>
            <p:nvPr/>
          </p:nvSpPr>
          <p:spPr>
            <a:xfrm>
              <a:off x="8250769" y="2781423"/>
              <a:ext cx="1774743" cy="329781"/>
            </a:xfrm>
            <a:prstGeom prst="rect">
              <a:avLst/>
            </a:prstGeom>
            <a:noFill/>
          </p:spPr>
          <p:txBody>
            <a:bodyPr wrap="square" rtlCol="0">
              <a:spAutoFit/>
            </a:bodyPr>
            <a:lstStyle/>
            <a:p>
              <a:pPr algn="ctr"/>
              <a:r>
                <a:rPr lang="zh-CN" altLang="en-US" sz="975" dirty="0">
                  <a:solidFill>
                    <a:schemeClr val="tx1">
                      <a:lumMod val="75000"/>
                      <a:lumOff val="25000"/>
                    </a:schemeClr>
                  </a:solidFill>
                  <a:latin typeface="+mn-ea"/>
                </a:rPr>
                <a:t>点击添加您的内容</a:t>
              </a:r>
              <a:endParaRPr lang="zh-CN" altLang="en-US" sz="975" dirty="0">
                <a:solidFill>
                  <a:schemeClr val="tx1">
                    <a:lumMod val="75000"/>
                    <a:lumOff val="25000"/>
                  </a:schemeClr>
                </a:solidFill>
                <a:latin typeface="+mn-ea"/>
              </a:endParaRPr>
            </a:p>
          </p:txBody>
        </p:sp>
        <p:cxnSp>
          <p:nvCxnSpPr>
            <p:cNvPr id="36" name="直接连接符 35"/>
            <p:cNvCxnSpPr/>
            <p:nvPr/>
          </p:nvCxnSpPr>
          <p:spPr>
            <a:xfrm>
              <a:off x="8484132" y="2653219"/>
              <a:ext cx="137629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6088741" y="3038111"/>
            <a:ext cx="1304354" cy="716562"/>
            <a:chOff x="8258003" y="4133744"/>
            <a:chExt cx="1774743" cy="974976"/>
          </a:xfrm>
        </p:grpSpPr>
        <p:sp>
          <p:nvSpPr>
            <p:cNvPr id="38" name="文本框 37"/>
            <p:cNvSpPr txBox="1"/>
            <p:nvPr/>
          </p:nvSpPr>
          <p:spPr>
            <a:xfrm>
              <a:off x="8394682" y="4133744"/>
              <a:ext cx="1272013" cy="329781"/>
            </a:xfrm>
            <a:prstGeom prst="rect">
              <a:avLst/>
            </a:prstGeom>
            <a:noFill/>
          </p:spPr>
          <p:txBody>
            <a:bodyPr wrap="none" rtlCol="0">
              <a:spAutoFit/>
            </a:bodyPr>
            <a:lstStyle/>
            <a:p>
              <a:r>
                <a:rPr lang="zh-CN" altLang="en-US" sz="975" dirty="0">
                  <a:solidFill>
                    <a:schemeClr val="tx1">
                      <a:lumMod val="75000"/>
                      <a:lumOff val="25000"/>
                    </a:schemeClr>
                  </a:solidFill>
                  <a:latin typeface="+mj-ea"/>
                  <a:ea typeface="+mj-ea"/>
                </a:rPr>
                <a:t>点击添加标题</a:t>
              </a:r>
              <a:endParaRPr lang="zh-CN" altLang="en-US" sz="975" dirty="0">
                <a:solidFill>
                  <a:schemeClr val="tx1">
                    <a:lumMod val="75000"/>
                    <a:lumOff val="25000"/>
                  </a:schemeClr>
                </a:solidFill>
                <a:latin typeface="+mj-ea"/>
                <a:ea typeface="+mj-ea"/>
              </a:endParaRPr>
            </a:p>
          </p:txBody>
        </p:sp>
        <p:sp>
          <p:nvSpPr>
            <p:cNvPr id="39" name="文本框 38"/>
            <p:cNvSpPr txBox="1"/>
            <p:nvPr/>
          </p:nvSpPr>
          <p:spPr>
            <a:xfrm>
              <a:off x="8258003" y="4778939"/>
              <a:ext cx="1774743" cy="329781"/>
            </a:xfrm>
            <a:prstGeom prst="rect">
              <a:avLst/>
            </a:prstGeom>
            <a:noFill/>
          </p:spPr>
          <p:txBody>
            <a:bodyPr wrap="square" rtlCol="0">
              <a:spAutoFit/>
            </a:bodyPr>
            <a:lstStyle/>
            <a:p>
              <a:pPr algn="ctr"/>
              <a:r>
                <a:rPr lang="zh-CN" altLang="en-US" sz="975" dirty="0">
                  <a:solidFill>
                    <a:schemeClr val="tx1">
                      <a:lumMod val="75000"/>
                      <a:lumOff val="25000"/>
                    </a:schemeClr>
                  </a:solidFill>
                  <a:latin typeface="+mn-ea"/>
                </a:rPr>
                <a:t>点击添加您的内容</a:t>
              </a:r>
              <a:endParaRPr lang="zh-CN" altLang="en-US" sz="975" dirty="0">
                <a:solidFill>
                  <a:schemeClr val="tx1">
                    <a:lumMod val="75000"/>
                    <a:lumOff val="25000"/>
                  </a:schemeClr>
                </a:solidFill>
                <a:latin typeface="+mn-ea"/>
              </a:endParaRPr>
            </a:p>
          </p:txBody>
        </p:sp>
        <p:cxnSp>
          <p:nvCxnSpPr>
            <p:cNvPr id="40" name="直接连接符 39"/>
            <p:cNvCxnSpPr/>
            <p:nvPr/>
          </p:nvCxnSpPr>
          <p:spPr>
            <a:xfrm>
              <a:off x="8491366" y="4650735"/>
              <a:ext cx="137629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1" name="等腰三角形 40"/>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文本框 41"/>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公司篇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43" name="矩形 42"/>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011">
        <p14:pan dir="u"/>
      </p:transition>
    </mc:Choice>
    <mc:Fallback>
      <p:transition spd="slow" advTm="20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50" fill="hold"/>
                                        <p:tgtEl>
                                          <p:spTgt spid="6"/>
                                        </p:tgtEl>
                                        <p:attrNameLst>
                                          <p:attrName>ppt_x</p:attrName>
                                        </p:attrNameLst>
                                      </p:cBhvr>
                                      <p:tavLst>
                                        <p:tav tm="0">
                                          <p:val>
                                            <p:strVal val="#ppt_x"/>
                                          </p:val>
                                        </p:tav>
                                        <p:tav tm="100000">
                                          <p:val>
                                            <p:strVal val="#ppt_x"/>
                                          </p:val>
                                        </p:tav>
                                      </p:tavLst>
                                    </p:anim>
                                    <p:anim calcmode="lin" valueType="num">
                                      <p:cBhvr additive="base">
                                        <p:cTn id="12" dur="25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250" fill="hold"/>
                                        <p:tgtEl>
                                          <p:spTgt spid="21"/>
                                        </p:tgtEl>
                                        <p:attrNameLst>
                                          <p:attrName>ppt_x</p:attrName>
                                        </p:attrNameLst>
                                      </p:cBhvr>
                                      <p:tavLst>
                                        <p:tav tm="0">
                                          <p:val>
                                            <p:strVal val="#ppt_x"/>
                                          </p:val>
                                        </p:tav>
                                        <p:tav tm="100000">
                                          <p:val>
                                            <p:strVal val="#ppt_x"/>
                                          </p:val>
                                        </p:tav>
                                      </p:tavLst>
                                    </p:anim>
                                    <p:anim calcmode="lin" valueType="num">
                                      <p:cBhvr additive="base">
                                        <p:cTn id="16" dur="25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250" fill="hold"/>
                                        <p:tgtEl>
                                          <p:spTgt spid="11"/>
                                        </p:tgtEl>
                                        <p:attrNameLst>
                                          <p:attrName>ppt_x</p:attrName>
                                        </p:attrNameLst>
                                      </p:cBhvr>
                                      <p:tavLst>
                                        <p:tav tm="0">
                                          <p:val>
                                            <p:strVal val="#ppt_x"/>
                                          </p:val>
                                        </p:tav>
                                        <p:tav tm="100000">
                                          <p:val>
                                            <p:strVal val="#ppt_x"/>
                                          </p:val>
                                        </p:tav>
                                      </p:tavLst>
                                    </p:anim>
                                    <p:anim calcmode="lin" valueType="num">
                                      <p:cBhvr additive="base">
                                        <p:cTn id="20" dur="250" fill="hold"/>
                                        <p:tgtEl>
                                          <p:spTgt spid="11"/>
                                        </p:tgtEl>
                                        <p:attrNameLst>
                                          <p:attrName>ppt_y</p:attrName>
                                        </p:attrNameLst>
                                      </p:cBhvr>
                                      <p:tavLst>
                                        <p:tav tm="0">
                                          <p:val>
                                            <p:strVal val="1+#ppt_h/2"/>
                                          </p:val>
                                        </p:tav>
                                        <p:tav tm="100000">
                                          <p:val>
                                            <p:strVal val="#ppt_y"/>
                                          </p:val>
                                        </p:tav>
                                      </p:tavLst>
                                    </p:anim>
                                  </p:childTnLst>
                                </p:cTn>
                              </p:par>
                              <p:par>
                                <p:cTn id="21" presetID="12" presetClass="entr" presetSubtype="8" fill="hold" nodeType="withEffect">
                                  <p:stCondLst>
                                    <p:cond delay="5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p:tgtEl>
                                          <p:spTgt spid="25"/>
                                        </p:tgtEl>
                                        <p:attrNameLst>
                                          <p:attrName>ppt_x</p:attrName>
                                        </p:attrNameLst>
                                      </p:cBhvr>
                                      <p:tavLst>
                                        <p:tav tm="0">
                                          <p:val>
                                            <p:strVal val="#ppt_x-#ppt_w*1.125000"/>
                                          </p:val>
                                        </p:tav>
                                        <p:tav tm="100000">
                                          <p:val>
                                            <p:strVal val="#ppt_x"/>
                                          </p:val>
                                        </p:tav>
                                      </p:tavLst>
                                    </p:anim>
                                    <p:animEffect transition="in" filter="wipe(right)">
                                      <p:cBhvr>
                                        <p:cTn id="24" dur="500"/>
                                        <p:tgtEl>
                                          <p:spTgt spid="25"/>
                                        </p:tgtEl>
                                      </p:cBhvr>
                                    </p:animEffect>
                                  </p:childTnLst>
                                </p:cTn>
                              </p:par>
                              <p:par>
                                <p:cTn id="25" presetID="12" presetClass="entr" presetSubtype="8" fill="hold" nodeType="withEffect">
                                  <p:stCondLst>
                                    <p:cond delay="5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ppt_x</p:attrName>
                                        </p:attrNameLst>
                                      </p:cBhvr>
                                      <p:tavLst>
                                        <p:tav tm="0">
                                          <p:val>
                                            <p:strVal val="#ppt_x-#ppt_w*1.125000"/>
                                          </p:val>
                                        </p:tav>
                                        <p:tav tm="100000">
                                          <p:val>
                                            <p:strVal val="#ppt_x"/>
                                          </p:val>
                                        </p:tav>
                                      </p:tavLst>
                                    </p:anim>
                                    <p:animEffect transition="in" filter="wipe(right)">
                                      <p:cBhvr>
                                        <p:cTn id="28" dur="500"/>
                                        <p:tgtEl>
                                          <p:spTgt spid="33"/>
                                        </p:tgtEl>
                                      </p:cBhvr>
                                    </p:animEffect>
                                  </p:childTnLst>
                                </p:cTn>
                              </p:par>
                              <p:par>
                                <p:cTn id="29" presetID="12" presetClass="entr" presetSubtype="8" fill="hold" nodeType="withEffect">
                                  <p:stCondLst>
                                    <p:cond delay="50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p:tgtEl>
                                          <p:spTgt spid="29"/>
                                        </p:tgtEl>
                                        <p:attrNameLst>
                                          <p:attrName>ppt_x</p:attrName>
                                        </p:attrNameLst>
                                      </p:cBhvr>
                                      <p:tavLst>
                                        <p:tav tm="0">
                                          <p:val>
                                            <p:strVal val="#ppt_x-#ppt_w*1.125000"/>
                                          </p:val>
                                        </p:tav>
                                        <p:tav tm="100000">
                                          <p:val>
                                            <p:strVal val="#ppt_x"/>
                                          </p:val>
                                        </p:tav>
                                      </p:tavLst>
                                    </p:anim>
                                    <p:animEffect transition="in" filter="wipe(right)">
                                      <p:cBhvr>
                                        <p:cTn id="32" dur="500"/>
                                        <p:tgtEl>
                                          <p:spTgt spid="29"/>
                                        </p:tgtEl>
                                      </p:cBhvr>
                                    </p:animEffect>
                                  </p:childTnLst>
                                </p:cTn>
                              </p:par>
                              <p:par>
                                <p:cTn id="33" presetID="12" presetClass="entr" presetSubtype="8" fill="hold" nodeType="withEffect">
                                  <p:stCondLst>
                                    <p:cond delay="5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p:tgtEl>
                                          <p:spTgt spid="37"/>
                                        </p:tgtEl>
                                        <p:attrNameLst>
                                          <p:attrName>ppt_x</p:attrName>
                                        </p:attrNameLst>
                                      </p:cBhvr>
                                      <p:tavLst>
                                        <p:tav tm="0">
                                          <p:val>
                                            <p:strVal val="#ppt_x-#ppt_w*1.125000"/>
                                          </p:val>
                                        </p:tav>
                                        <p:tav tm="100000">
                                          <p:val>
                                            <p:strVal val="#ppt_x"/>
                                          </p:val>
                                        </p:tav>
                                      </p:tavLst>
                                    </p:anim>
                                    <p:animEffect transition="in" filter="wipe(right)">
                                      <p:cBhvr>
                                        <p:cTn id="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2"/>
          <p:cNvGrpSpPr/>
          <p:nvPr/>
        </p:nvGrpSpPr>
        <p:grpSpPr>
          <a:xfrm>
            <a:off x="5324468" y="1284286"/>
            <a:ext cx="1381906" cy="1674668"/>
            <a:chOff x="9683156" y="2245342"/>
            <a:chExt cx="1880262" cy="2278603"/>
          </a:xfrm>
          <a:effectLst>
            <a:outerShdw blurRad="368300" dir="13500000" sy="23000" kx="1200000" algn="br" rotWithShape="0">
              <a:prstClr val="black">
                <a:alpha val="25000"/>
              </a:prstClr>
            </a:outerShdw>
          </a:effectLst>
        </p:grpSpPr>
        <p:sp>
          <p:nvSpPr>
            <p:cNvPr id="3" name="Freeform 63"/>
            <p:cNvSpPr/>
            <p:nvPr/>
          </p:nvSpPr>
          <p:spPr bwMode="auto">
            <a:xfrm>
              <a:off x="9697382"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rgbClr val="0070C0"/>
            </a:soli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Oval 6"/>
            <p:cNvSpPr>
              <a:spLocks noChangeArrowheads="1"/>
            </p:cNvSpPr>
            <p:nvPr/>
          </p:nvSpPr>
          <p:spPr bwMode="auto">
            <a:xfrm>
              <a:off x="9683156"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65"/>
          <p:cNvGrpSpPr/>
          <p:nvPr/>
        </p:nvGrpSpPr>
        <p:grpSpPr>
          <a:xfrm>
            <a:off x="3434146" y="1573126"/>
            <a:ext cx="1381906" cy="1674668"/>
            <a:chOff x="4666657" y="2245342"/>
            <a:chExt cx="1880262" cy="2278603"/>
          </a:xfrm>
          <a:effectLst>
            <a:outerShdw blurRad="368300" dir="13500000" sy="23000" kx="1200000" algn="br" rotWithShape="0">
              <a:prstClr val="black">
                <a:alpha val="25000"/>
              </a:prstClr>
            </a:outerShdw>
          </a:effectLst>
        </p:grpSpPr>
        <p:sp>
          <p:nvSpPr>
            <p:cNvPr id="6" name="Freeform 66"/>
            <p:cNvSpPr/>
            <p:nvPr/>
          </p:nvSpPr>
          <p:spPr bwMode="auto">
            <a:xfrm>
              <a:off x="4680883"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rgbClr val="0070C0"/>
            </a:soli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6"/>
            <p:cNvSpPr>
              <a:spLocks noChangeArrowheads="1"/>
            </p:cNvSpPr>
            <p:nvPr/>
          </p:nvSpPr>
          <p:spPr bwMode="auto">
            <a:xfrm>
              <a:off x="4666657"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29"/>
          <p:cNvGrpSpPr/>
          <p:nvPr/>
        </p:nvGrpSpPr>
        <p:grpSpPr>
          <a:xfrm>
            <a:off x="1488237" y="1897256"/>
            <a:ext cx="1381906" cy="1674668"/>
            <a:chOff x="7146332" y="2245342"/>
            <a:chExt cx="1880262" cy="2278603"/>
          </a:xfrm>
          <a:effectLst>
            <a:outerShdw blurRad="368300" dir="13500000" sy="23000" kx="1200000" algn="br" rotWithShape="0">
              <a:prstClr val="black">
                <a:alpha val="25000"/>
              </a:prstClr>
            </a:outerShdw>
          </a:effectLst>
        </p:grpSpPr>
        <p:sp>
          <p:nvSpPr>
            <p:cNvPr id="9" name="Freeform 130"/>
            <p:cNvSpPr/>
            <p:nvPr/>
          </p:nvSpPr>
          <p:spPr bwMode="auto">
            <a:xfrm>
              <a:off x="7160558" y="2584406"/>
              <a:ext cx="1851810" cy="1939539"/>
            </a:xfrm>
            <a:custGeom>
              <a:avLst/>
              <a:gdLst>
                <a:gd name="T0" fmla="*/ 1516 w 1562"/>
                <a:gd name="T1" fmla="*/ 0 h 1636"/>
                <a:gd name="T2" fmla="*/ 1562 w 1562"/>
                <a:gd name="T3" fmla="*/ 11 h 1636"/>
                <a:gd name="T4" fmla="*/ 781 w 1562"/>
                <a:gd name="T5" fmla="*/ 1636 h 1636"/>
                <a:gd name="T6" fmla="*/ 0 w 1562"/>
                <a:gd name="T7" fmla="*/ 11 h 1636"/>
                <a:gd name="T8" fmla="*/ 57 w 1562"/>
                <a:gd name="T9" fmla="*/ 0 h 1636"/>
                <a:gd name="T10" fmla="*/ 1516 w 1562"/>
                <a:gd name="T11" fmla="*/ 0 h 1636"/>
              </a:gdLst>
              <a:ahLst/>
              <a:cxnLst>
                <a:cxn ang="0">
                  <a:pos x="T0" y="T1"/>
                </a:cxn>
                <a:cxn ang="0">
                  <a:pos x="T2" y="T3"/>
                </a:cxn>
                <a:cxn ang="0">
                  <a:pos x="T4" y="T5"/>
                </a:cxn>
                <a:cxn ang="0">
                  <a:pos x="T6" y="T7"/>
                </a:cxn>
                <a:cxn ang="0">
                  <a:pos x="T8" y="T9"/>
                </a:cxn>
                <a:cxn ang="0">
                  <a:pos x="T10" y="T11"/>
                </a:cxn>
              </a:cxnLst>
              <a:rect l="0" t="0" r="r" b="b"/>
              <a:pathLst>
                <a:path w="1562" h="1636">
                  <a:moveTo>
                    <a:pt x="1516" y="0"/>
                  </a:moveTo>
                  <a:lnTo>
                    <a:pt x="1562" y="11"/>
                  </a:lnTo>
                  <a:lnTo>
                    <a:pt x="781" y="1636"/>
                  </a:lnTo>
                  <a:lnTo>
                    <a:pt x="0" y="11"/>
                  </a:lnTo>
                  <a:lnTo>
                    <a:pt x="57" y="0"/>
                  </a:lnTo>
                  <a:lnTo>
                    <a:pt x="1516" y="0"/>
                  </a:lnTo>
                  <a:close/>
                </a:path>
              </a:pathLst>
            </a:custGeom>
            <a:solidFill>
              <a:srgbClr val="0070C0"/>
            </a:soli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6"/>
            <p:cNvSpPr>
              <a:spLocks noChangeArrowheads="1"/>
            </p:cNvSpPr>
            <p:nvPr/>
          </p:nvSpPr>
          <p:spPr bwMode="auto">
            <a:xfrm>
              <a:off x="7146332"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TextBox 132"/>
          <p:cNvSpPr txBox="1"/>
          <p:nvPr/>
        </p:nvSpPr>
        <p:spPr>
          <a:xfrm>
            <a:off x="1998009" y="1849046"/>
            <a:ext cx="421911" cy="401264"/>
          </a:xfrm>
          <a:prstGeom prst="rect">
            <a:avLst/>
          </a:prstGeom>
          <a:noFill/>
          <a:effectLst/>
        </p:spPr>
        <p:txBody>
          <a:bodyPr wrap="none" rtlCol="0">
            <a:spAutoFit/>
          </a:bodyPr>
          <a:lstStyle/>
          <a:p>
            <a:pPr algn="ctr">
              <a:lnSpc>
                <a:spcPct val="120000"/>
              </a:lnSpc>
              <a:spcBef>
                <a:spcPts val="0"/>
              </a:spcBef>
              <a:spcAft>
                <a:spcPts val="0"/>
              </a:spcAft>
            </a:pPr>
            <a:r>
              <a:rPr lang="id-ID" sz="167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01</a:t>
            </a:r>
            <a:endParaRPr lang="id-ID" sz="167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33"/>
          <p:cNvSpPr txBox="1"/>
          <p:nvPr/>
        </p:nvSpPr>
        <p:spPr>
          <a:xfrm>
            <a:off x="3891701" y="1525193"/>
            <a:ext cx="421911" cy="401264"/>
          </a:xfrm>
          <a:prstGeom prst="rect">
            <a:avLst/>
          </a:prstGeom>
          <a:noFill/>
          <a:effectLst/>
        </p:spPr>
        <p:txBody>
          <a:bodyPr wrap="none" rtlCol="0">
            <a:spAutoFit/>
          </a:bodyPr>
          <a:lstStyle/>
          <a:p>
            <a:pPr algn="ctr">
              <a:lnSpc>
                <a:spcPct val="120000"/>
              </a:lnSpc>
              <a:spcBef>
                <a:spcPts val="0"/>
              </a:spcBef>
              <a:spcAft>
                <a:spcPts val="0"/>
              </a:spcAft>
            </a:pPr>
            <a:r>
              <a:rPr lang="id-ID" sz="167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02</a:t>
            </a:r>
            <a:endParaRPr lang="id-ID" sz="167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34"/>
          <p:cNvSpPr txBox="1"/>
          <p:nvPr/>
        </p:nvSpPr>
        <p:spPr>
          <a:xfrm>
            <a:off x="5782582" y="1256814"/>
            <a:ext cx="421911" cy="401264"/>
          </a:xfrm>
          <a:prstGeom prst="rect">
            <a:avLst/>
          </a:prstGeom>
          <a:noFill/>
          <a:effectLst/>
        </p:spPr>
        <p:txBody>
          <a:bodyPr wrap="none" rtlCol="0">
            <a:spAutoFit/>
          </a:bodyPr>
          <a:lstStyle/>
          <a:p>
            <a:pPr algn="ctr">
              <a:lnSpc>
                <a:spcPct val="120000"/>
              </a:lnSpc>
              <a:spcBef>
                <a:spcPts val="0"/>
              </a:spcBef>
              <a:spcAft>
                <a:spcPts val="0"/>
              </a:spcAft>
            </a:pPr>
            <a:r>
              <a:rPr lang="id-ID" sz="167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id-ID" sz="1675"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5"/>
          <p:cNvSpPr>
            <a:spLocks noEditPoints="1"/>
          </p:cNvSpPr>
          <p:nvPr/>
        </p:nvSpPr>
        <p:spPr bwMode="auto">
          <a:xfrm>
            <a:off x="5902277" y="2111163"/>
            <a:ext cx="240425" cy="169205"/>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36"/>
          <p:cNvSpPr>
            <a:spLocks noEditPoints="1"/>
          </p:cNvSpPr>
          <p:nvPr/>
        </p:nvSpPr>
        <p:spPr bwMode="auto">
          <a:xfrm>
            <a:off x="4035267" y="2341715"/>
            <a:ext cx="227947" cy="227522"/>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37"/>
          <p:cNvGrpSpPr/>
          <p:nvPr/>
        </p:nvGrpSpPr>
        <p:grpSpPr>
          <a:xfrm flipH="1">
            <a:off x="2017476" y="2665742"/>
            <a:ext cx="289105" cy="293211"/>
            <a:chOff x="1909763" y="950913"/>
            <a:chExt cx="782637" cy="793750"/>
          </a:xfrm>
          <a:solidFill>
            <a:schemeClr val="bg1"/>
          </a:solidFill>
        </p:grpSpPr>
        <p:sp>
          <p:nvSpPr>
            <p:cNvPr id="17"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p>
              <a:pPr algn="just">
                <a:lnSpc>
                  <a:spcPct val="120000"/>
                </a:lnSpc>
                <a:spcBef>
                  <a:spcPts val="0"/>
                </a:spcBef>
                <a:spcAft>
                  <a:spcPts val="0"/>
                </a:spcAft>
              </a:pPr>
              <a:endParaRPr lang="id-ID" sz="56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9" name="Straight Connector 143"/>
          <p:cNvCxnSpPr/>
          <p:nvPr/>
        </p:nvCxnSpPr>
        <p:spPr>
          <a:xfrm>
            <a:off x="2469539" y="4205829"/>
            <a:ext cx="1242496" cy="0"/>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0" name="TextBox 144"/>
          <p:cNvSpPr txBox="1"/>
          <p:nvPr/>
        </p:nvSpPr>
        <p:spPr>
          <a:xfrm>
            <a:off x="2529398" y="3511502"/>
            <a:ext cx="1072172" cy="272510"/>
          </a:xfrm>
          <a:prstGeom prst="rect">
            <a:avLst/>
          </a:prstGeom>
          <a:noFill/>
        </p:spPr>
        <p:txBody>
          <a:bodyPr wrap="square" rtlCol="0">
            <a:spAutoFit/>
          </a:bodyPr>
          <a:lstStyle/>
          <a:p>
            <a:pPr>
              <a:lnSpc>
                <a:spcPct val="120000"/>
              </a:lnSpc>
              <a:spcBef>
                <a:spcPts val="0"/>
              </a:spcBef>
              <a:spcAft>
                <a:spcPts val="0"/>
              </a:spcAft>
            </a:pPr>
            <a:r>
              <a:rPr lang="zh-CN" altLang="en-US" sz="97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7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145"/>
          <p:cNvSpPr txBox="1"/>
          <p:nvPr/>
        </p:nvSpPr>
        <p:spPr>
          <a:xfrm>
            <a:off x="2529399" y="3750717"/>
            <a:ext cx="1262307" cy="504497"/>
          </a:xfrm>
          <a:prstGeom prst="rect">
            <a:avLst/>
          </a:prstGeom>
          <a:noFill/>
        </p:spPr>
        <p:txBody>
          <a:bodyPr wrap="square" rtlCol="0">
            <a:spAutoFit/>
          </a:bodyPr>
          <a:lstStyle/>
          <a:p>
            <a:pPr algn="just">
              <a:lnSpc>
                <a:spcPct val="120000"/>
              </a:lnSpc>
              <a:spcBef>
                <a:spcPts val="0"/>
              </a:spcBef>
              <a:spcAft>
                <a:spcPts val="0"/>
              </a:spcAft>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2" name="Straight Connector 146"/>
          <p:cNvCxnSpPr/>
          <p:nvPr/>
        </p:nvCxnSpPr>
        <p:spPr>
          <a:xfrm flipH="1" flipV="1">
            <a:off x="2469539" y="3349484"/>
            <a:ext cx="0" cy="854736"/>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47"/>
          <p:cNvCxnSpPr/>
          <p:nvPr/>
        </p:nvCxnSpPr>
        <p:spPr>
          <a:xfrm>
            <a:off x="4498794" y="3833764"/>
            <a:ext cx="1242496" cy="0"/>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4" name="TextBox 148"/>
          <p:cNvSpPr txBox="1"/>
          <p:nvPr/>
        </p:nvSpPr>
        <p:spPr>
          <a:xfrm>
            <a:off x="4525153" y="3139438"/>
            <a:ext cx="1072172" cy="272510"/>
          </a:xfrm>
          <a:prstGeom prst="rect">
            <a:avLst/>
          </a:prstGeom>
          <a:noFill/>
        </p:spPr>
        <p:txBody>
          <a:bodyPr wrap="square" rtlCol="0">
            <a:spAutoFit/>
          </a:bodyPr>
          <a:lstStyle/>
          <a:p>
            <a:pPr>
              <a:lnSpc>
                <a:spcPct val="120000"/>
              </a:lnSpc>
              <a:spcBef>
                <a:spcPts val="0"/>
              </a:spcBef>
              <a:spcAft>
                <a:spcPts val="0"/>
              </a:spcAft>
            </a:pPr>
            <a:r>
              <a:rPr lang="zh-CN" altLang="en-US" sz="97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7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149"/>
          <p:cNvSpPr txBox="1"/>
          <p:nvPr/>
        </p:nvSpPr>
        <p:spPr>
          <a:xfrm>
            <a:off x="4525154" y="3378653"/>
            <a:ext cx="1262307" cy="504497"/>
          </a:xfrm>
          <a:prstGeom prst="rect">
            <a:avLst/>
          </a:prstGeom>
          <a:noFill/>
        </p:spPr>
        <p:txBody>
          <a:bodyPr wrap="square" rtlCol="0">
            <a:spAutoFit/>
          </a:bodyPr>
          <a:lstStyle/>
          <a:p>
            <a:pPr algn="just">
              <a:lnSpc>
                <a:spcPct val="120000"/>
              </a:lnSpc>
              <a:spcBef>
                <a:spcPts val="0"/>
              </a:spcBef>
              <a:spcAft>
                <a:spcPts val="0"/>
              </a:spcAft>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6" name="Straight Connector 150"/>
          <p:cNvCxnSpPr/>
          <p:nvPr/>
        </p:nvCxnSpPr>
        <p:spPr>
          <a:xfrm flipH="1" flipV="1">
            <a:off x="4498793" y="2977420"/>
            <a:ext cx="0" cy="854736"/>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151"/>
          <p:cNvCxnSpPr/>
          <p:nvPr/>
        </p:nvCxnSpPr>
        <p:spPr>
          <a:xfrm>
            <a:off x="6403253" y="3500342"/>
            <a:ext cx="1242496" cy="0"/>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8" name="TextBox 152"/>
          <p:cNvSpPr txBox="1"/>
          <p:nvPr/>
        </p:nvSpPr>
        <p:spPr>
          <a:xfrm>
            <a:off x="6429613" y="2806017"/>
            <a:ext cx="1072172" cy="272510"/>
          </a:xfrm>
          <a:prstGeom prst="rect">
            <a:avLst/>
          </a:prstGeom>
          <a:noFill/>
        </p:spPr>
        <p:txBody>
          <a:bodyPr wrap="square" rtlCol="0">
            <a:spAutoFit/>
          </a:bodyPr>
          <a:lstStyle/>
          <a:p>
            <a:pPr>
              <a:lnSpc>
                <a:spcPct val="120000"/>
              </a:lnSpc>
              <a:spcBef>
                <a:spcPts val="0"/>
              </a:spcBef>
              <a:spcAft>
                <a:spcPts val="0"/>
              </a:spcAft>
            </a:pPr>
            <a:r>
              <a:rPr lang="zh-CN" altLang="en-US" sz="975"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7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153"/>
          <p:cNvSpPr txBox="1"/>
          <p:nvPr/>
        </p:nvSpPr>
        <p:spPr>
          <a:xfrm>
            <a:off x="6429613" y="3045232"/>
            <a:ext cx="1262307" cy="504497"/>
          </a:xfrm>
          <a:prstGeom prst="rect">
            <a:avLst/>
          </a:prstGeom>
          <a:noFill/>
        </p:spPr>
        <p:txBody>
          <a:bodyPr wrap="square" rtlCol="0">
            <a:spAutoFit/>
          </a:bodyPr>
          <a:lstStyle/>
          <a:p>
            <a:pPr algn="just">
              <a:lnSpc>
                <a:spcPct val="120000"/>
              </a:lnSpc>
              <a:spcBef>
                <a:spcPts val="0"/>
              </a:spcBef>
              <a:spcAft>
                <a:spcPts val="0"/>
              </a:spcAft>
            </a:pPr>
            <a:r>
              <a:rPr lang="en-US" altLang="zh-CN" sz="56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30" name="Straight Connector 154"/>
          <p:cNvCxnSpPr/>
          <p:nvPr/>
        </p:nvCxnSpPr>
        <p:spPr>
          <a:xfrm flipH="1" flipV="1">
            <a:off x="6403253" y="2643998"/>
            <a:ext cx="0" cy="854736"/>
          </a:xfrm>
          <a:prstGeom prst="line">
            <a:avLst/>
          </a:prstGeom>
          <a:ln w="6350">
            <a:solidFill>
              <a:schemeClr val="bg1">
                <a:lumMod val="6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文本框 31"/>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公司篇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33" name="矩形 32"/>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7663">
        <p14:pan dir="u"/>
      </p:transition>
    </mc:Choice>
    <mc:Fallback>
      <p:transition spd="slow" advTm="76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53" presetClass="entr" presetSubtype="16"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up)">
                                      <p:cBhvr>
                                        <p:cTn id="22" dur="500"/>
                                        <p:tgtEl>
                                          <p:spTgt spid="22"/>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5000"/>
                            </p:stCondLst>
                            <p:childTnLst>
                              <p:par>
                                <p:cTn id="65" presetID="47" presetClass="entr" presetSubtype="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500"/>
                                        <p:tgtEl>
                                          <p:spTgt spid="2"/>
                                        </p:tgtEl>
                                      </p:cBhvr>
                                    </p:animEffect>
                                    <p:anim calcmode="lin" valueType="num">
                                      <p:cBhvr>
                                        <p:cTn id="68" dur="500" fill="hold"/>
                                        <p:tgtEl>
                                          <p:spTgt spid="2"/>
                                        </p:tgtEl>
                                        <p:attrNameLst>
                                          <p:attrName>ppt_x</p:attrName>
                                        </p:attrNameLst>
                                      </p:cBhvr>
                                      <p:tavLst>
                                        <p:tav tm="0">
                                          <p:val>
                                            <p:strVal val="#ppt_x"/>
                                          </p:val>
                                        </p:tav>
                                        <p:tav tm="100000">
                                          <p:val>
                                            <p:strVal val="#ppt_x"/>
                                          </p:val>
                                        </p:tav>
                                      </p:tavLst>
                                    </p:anim>
                                    <p:anim calcmode="lin" valueType="num">
                                      <p:cBhvr>
                                        <p:cTn id="69" dur="500" fill="hold"/>
                                        <p:tgtEl>
                                          <p:spTgt spid="2"/>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p:cTn id="76" dur="500" fill="hold"/>
                                        <p:tgtEl>
                                          <p:spTgt spid="14"/>
                                        </p:tgtEl>
                                        <p:attrNameLst>
                                          <p:attrName>ppt_w</p:attrName>
                                        </p:attrNameLst>
                                      </p:cBhvr>
                                      <p:tavLst>
                                        <p:tav tm="0">
                                          <p:val>
                                            <p:fltVal val="0"/>
                                          </p:val>
                                        </p:tav>
                                        <p:tav tm="100000">
                                          <p:val>
                                            <p:strVal val="#ppt_w"/>
                                          </p:val>
                                        </p:tav>
                                      </p:tavLst>
                                    </p:anim>
                                    <p:anim calcmode="lin" valueType="num">
                                      <p:cBhvr>
                                        <p:cTn id="77" dur="500" fill="hold"/>
                                        <p:tgtEl>
                                          <p:spTgt spid="14"/>
                                        </p:tgtEl>
                                        <p:attrNameLst>
                                          <p:attrName>ppt_h</p:attrName>
                                        </p:attrNameLst>
                                      </p:cBhvr>
                                      <p:tavLst>
                                        <p:tav tm="0">
                                          <p:val>
                                            <p:fltVal val="0"/>
                                          </p:val>
                                        </p:tav>
                                        <p:tav tm="100000">
                                          <p:val>
                                            <p:strVal val="#ppt_h"/>
                                          </p:val>
                                        </p:tav>
                                      </p:tavLst>
                                    </p:anim>
                                    <p:animEffect transition="in" filter="fade">
                                      <p:cBhvr>
                                        <p:cTn id="78" dur="500"/>
                                        <p:tgtEl>
                                          <p:spTgt spid="14"/>
                                        </p:tgtEl>
                                      </p:cBhvr>
                                    </p:animEffect>
                                  </p:childTnLst>
                                </p:cTn>
                              </p:par>
                            </p:childTnLst>
                          </p:cTn>
                        </p:par>
                        <p:par>
                          <p:cTn id="79" fill="hold">
                            <p:stCondLst>
                              <p:cond delay="6000"/>
                            </p:stCondLst>
                            <p:childTnLst>
                              <p:par>
                                <p:cTn id="80" presetID="22" presetClass="entr" presetSubtype="1"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up)">
                                      <p:cBhvr>
                                        <p:cTn id="82" dur="500"/>
                                        <p:tgtEl>
                                          <p:spTgt spid="30"/>
                                        </p:tgtEl>
                                      </p:cBhvr>
                                    </p:animEffect>
                                  </p:childTnLst>
                                </p:cTn>
                              </p:par>
                            </p:childTnLst>
                          </p:cTn>
                        </p:par>
                        <p:par>
                          <p:cTn id="83" fill="hold">
                            <p:stCondLst>
                              <p:cond delay="6500"/>
                            </p:stCondLst>
                            <p:childTnLst>
                              <p:par>
                                <p:cTn id="84" presetID="22" presetClass="entr" presetSubtype="8"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left)">
                                      <p:cBhvr>
                                        <p:cTn id="86" dur="500"/>
                                        <p:tgtEl>
                                          <p:spTgt spid="27"/>
                                        </p:tgtEl>
                                      </p:cBhvr>
                                    </p:animEffect>
                                  </p:childTnLst>
                                </p:cTn>
                              </p:par>
                            </p:childTnLst>
                          </p:cTn>
                        </p:par>
                        <p:par>
                          <p:cTn id="87" fill="hold">
                            <p:stCondLst>
                              <p:cond delay="7000"/>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animBg="1"/>
      <p:bldP spid="15" grpId="0" animBg="1"/>
      <p:bldP spid="20" grpId="0"/>
      <p:bldP spid="21" grpId="0"/>
      <p:bldP spid="24" grpId="0"/>
      <p:bldP spid="25"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b="15758"/>
          <a:stretch>
            <a:fillRect/>
          </a:stretch>
        </p:blipFill>
        <p:spPr>
          <a:xfrm>
            <a:off x="17389" y="0"/>
            <a:ext cx="8962658" cy="5054313"/>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8668" b="40440"/>
          <a:stretch>
            <a:fillRect/>
          </a:stretch>
        </p:blipFill>
        <p:spPr>
          <a:xfrm>
            <a:off x="17388" y="1085734"/>
            <a:ext cx="8962658" cy="2453485"/>
          </a:xfrm>
          <a:prstGeom prst="rect">
            <a:avLst/>
          </a:prstGeom>
        </p:spPr>
      </p:pic>
      <p:grpSp>
        <p:nvGrpSpPr>
          <p:cNvPr id="4" name="组合 3"/>
          <p:cNvGrpSpPr/>
          <p:nvPr/>
        </p:nvGrpSpPr>
        <p:grpSpPr>
          <a:xfrm>
            <a:off x="3313195" y="1137737"/>
            <a:ext cx="2380148" cy="2380148"/>
            <a:chOff x="4481512" y="1571625"/>
            <a:chExt cx="3238500" cy="3238500"/>
          </a:xfrm>
        </p:grpSpPr>
        <p:sp>
          <p:nvSpPr>
            <p:cNvPr id="5" name="椭圆 4"/>
            <p:cNvSpPr/>
            <p:nvPr/>
          </p:nvSpPr>
          <p:spPr>
            <a:xfrm>
              <a:off x="4481512" y="1571625"/>
              <a:ext cx="3238500" cy="3238500"/>
            </a:xfrm>
            <a:prstGeom prst="ellips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6" name="组合 5"/>
            <p:cNvGrpSpPr/>
            <p:nvPr/>
          </p:nvGrpSpPr>
          <p:grpSpPr>
            <a:xfrm>
              <a:off x="5092024" y="2496192"/>
              <a:ext cx="2063518" cy="1756904"/>
              <a:chOff x="5092024" y="2547528"/>
              <a:chExt cx="2063518" cy="1756904"/>
            </a:xfrm>
          </p:grpSpPr>
          <p:sp>
            <p:nvSpPr>
              <p:cNvPr id="7" name="矩形 6"/>
              <p:cNvSpPr/>
              <p:nvPr/>
            </p:nvSpPr>
            <p:spPr>
              <a:xfrm>
                <a:off x="5163015" y="3255414"/>
                <a:ext cx="1992527" cy="1049018"/>
              </a:xfrm>
              <a:prstGeom prst="rect">
                <a:avLst/>
              </a:prstGeom>
            </p:spPr>
            <p:txBody>
              <a:bodyPr wrap="square">
                <a:spAutoFit/>
              </a:bodyPr>
              <a:lstStyle/>
              <a:p>
                <a:pPr algn="ctr"/>
                <a:r>
                  <a:rPr lang="en-US" altLang="zh-CN" sz="1470" dirty="0">
                    <a:solidFill>
                      <a:schemeClr val="bg1"/>
                    </a:solidFill>
                    <a:latin typeface="微软雅黑" panose="020B0503020204020204" pitchFamily="34" charset="-122"/>
                    <a:ea typeface="微软雅黑" panose="020B0503020204020204" pitchFamily="34" charset="-122"/>
                  </a:rPr>
                  <a:t>RESEARCHERS</a:t>
                </a:r>
                <a:endParaRPr lang="en-US" altLang="zh-CN" sz="1470" dirty="0">
                  <a:solidFill>
                    <a:schemeClr val="bg1"/>
                  </a:solidFill>
                  <a:latin typeface="微软雅黑" panose="020B0503020204020204" pitchFamily="34" charset="-122"/>
                  <a:ea typeface="微软雅黑" panose="020B0503020204020204" pitchFamily="34" charset="-122"/>
                </a:endParaRPr>
              </a:p>
              <a:p>
                <a:pPr algn="ctr"/>
                <a:r>
                  <a:rPr lang="en-US" altLang="zh-CN" sz="1470" dirty="0">
                    <a:solidFill>
                      <a:schemeClr val="bg1"/>
                    </a:solidFill>
                    <a:latin typeface="微软雅黑" panose="020B0503020204020204" pitchFamily="34" charset="-122"/>
                    <a:ea typeface="微软雅黑" panose="020B0503020204020204" pitchFamily="34" charset="-122"/>
                  </a:rPr>
                  <a:t>REPORT</a:t>
                </a:r>
                <a:endParaRPr lang="zh-CN" altLang="en-US" sz="147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092024" y="2547528"/>
                <a:ext cx="1904619" cy="741224"/>
              </a:xfrm>
              <a:prstGeom prst="rect">
                <a:avLst/>
              </a:prstGeom>
            </p:spPr>
            <p:txBody>
              <a:bodyPr wrap="none">
                <a:spAutoFit/>
              </a:bodyPr>
              <a:lstStyle/>
              <a:p>
                <a:pPr algn="ctr"/>
                <a:r>
                  <a:rPr lang="zh-CN" altLang="en-US" sz="2940" b="1" spc="221" dirty="0">
                    <a:solidFill>
                      <a:schemeClr val="bg1"/>
                    </a:solidFill>
                    <a:latin typeface="微软雅黑" panose="020B0503020204020204" pitchFamily="34" charset="-122"/>
                    <a:ea typeface="微软雅黑" panose="020B0503020204020204" pitchFamily="34" charset="-122"/>
                    <a:cs typeface="PT Sans" pitchFamily="34" charset="0"/>
                  </a:rPr>
                  <a:t>人员篇</a:t>
                </a:r>
                <a:endParaRPr lang="en-US" altLang="zh-CN" sz="2940" b="1" spc="221" dirty="0">
                  <a:solidFill>
                    <a:schemeClr val="bg1"/>
                  </a:solidFill>
                  <a:latin typeface="微软雅黑" panose="020B0503020204020204" pitchFamily="34" charset="-122"/>
                  <a:ea typeface="微软雅黑" panose="020B0503020204020204" pitchFamily="34" charset="-122"/>
                  <a:cs typeface="PT Sans"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300" advTm="3218">
        <p14:pan dir="u"/>
      </p:transition>
    </mc:Choice>
    <mc:Fallback>
      <p:transition spd="slow" advTm="3218">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82009" y="1168605"/>
            <a:ext cx="4733854" cy="2330678"/>
            <a:chOff x="0" y="0"/>
            <a:chExt cx="4308" cy="2120"/>
          </a:xfrm>
          <a:solidFill>
            <a:srgbClr val="0070C0"/>
          </a:solidFill>
          <a:effectLst/>
        </p:grpSpPr>
        <p:sp>
          <p:nvSpPr>
            <p:cNvPr id="3" name="Freeform 4"/>
            <p:cNvSpPr/>
            <p:nvPr/>
          </p:nvSpPr>
          <p:spPr>
            <a:xfrm>
              <a:off x="79" y="94"/>
              <a:ext cx="1267" cy="1938"/>
            </a:xfrm>
            <a:custGeom>
              <a:avLst/>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0"/>
                </a:cxn>
                <a:cxn ang="0">
                  <a:pos x="1" y="1"/>
                </a:cxn>
                <a:cxn ang="0">
                  <a:pos x="1" y="1"/>
                </a:cxn>
                <a:cxn ang="0">
                  <a:pos x="1" y="1"/>
                </a:cxn>
                <a:cxn ang="0">
                  <a:pos x="1" y="1"/>
                </a:cxn>
                <a:cxn ang="0">
                  <a:pos x="1" y="1"/>
                </a:cxn>
              </a:cxnLst>
              <a:rect l="0" t="0" r="0" b="0"/>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 name="Freeform 5"/>
            <p:cNvSpPr/>
            <p:nvPr/>
          </p:nvSpPr>
          <p:spPr>
            <a:xfrm>
              <a:off x="39" y="279"/>
              <a:ext cx="34" cy="28"/>
            </a:xfrm>
            <a:custGeom>
              <a:avLst/>
              <a:gdLst/>
              <a:ahLst/>
              <a:cxnLst>
                <a:cxn ang="0">
                  <a:pos x="1" y="1"/>
                </a:cxn>
                <a:cxn ang="0">
                  <a:pos x="0" y="1"/>
                </a:cxn>
                <a:cxn ang="0">
                  <a:pos x="1" y="1"/>
                </a:cxn>
                <a:cxn ang="0">
                  <a:pos x="1" y="1"/>
                </a:cxn>
                <a:cxn ang="0">
                  <a:pos x="1" y="0"/>
                </a:cxn>
                <a:cxn ang="0">
                  <a:pos x="1" y="1"/>
                </a:cxn>
              </a:cxnLst>
              <a:rect l="0" t="0" r="0" b="0"/>
              <a:pathLst>
                <a:path w="46" h="38">
                  <a:moveTo>
                    <a:pt x="16" y="4"/>
                  </a:moveTo>
                  <a:lnTo>
                    <a:pt x="0" y="22"/>
                  </a:lnTo>
                  <a:lnTo>
                    <a:pt x="22" y="38"/>
                  </a:lnTo>
                  <a:lnTo>
                    <a:pt x="46" y="26"/>
                  </a:lnTo>
                  <a:lnTo>
                    <a:pt x="30" y="0"/>
                  </a:lnTo>
                  <a:lnTo>
                    <a:pt x="16" y="4"/>
                  </a:ln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 name="Freeform 6"/>
            <p:cNvSpPr/>
            <p:nvPr/>
          </p:nvSpPr>
          <p:spPr>
            <a:xfrm>
              <a:off x="346" y="402"/>
              <a:ext cx="39" cy="32"/>
            </a:xfrm>
            <a:custGeom>
              <a:avLst/>
              <a:gdLst/>
              <a:ahLst/>
              <a:cxnLst>
                <a:cxn ang="0">
                  <a:pos x="2" y="0"/>
                </a:cxn>
                <a:cxn ang="0">
                  <a:pos x="2" y="1"/>
                </a:cxn>
                <a:cxn ang="0">
                  <a:pos x="2" y="1"/>
                </a:cxn>
                <a:cxn ang="0">
                  <a:pos x="2" y="1"/>
                </a:cxn>
                <a:cxn ang="0">
                  <a:pos x="2" y="1"/>
                </a:cxn>
                <a:cxn ang="0">
                  <a:pos x="2" y="0"/>
                </a:cxn>
              </a:cxnLst>
              <a:rect l="0" t="0" r="0" b="0"/>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 name="Freeform 7"/>
            <p:cNvSpPr/>
            <p:nvPr/>
          </p:nvSpPr>
          <p:spPr>
            <a:xfrm>
              <a:off x="1128" y="458"/>
              <a:ext cx="98" cy="74"/>
            </a:xfrm>
            <a:custGeom>
              <a:avLst/>
              <a:gdLst/>
              <a:ahLst/>
              <a:cxnLst>
                <a:cxn ang="0">
                  <a:pos x="1" y="0"/>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 name="Freeform 8"/>
            <p:cNvSpPr/>
            <p:nvPr/>
          </p:nvSpPr>
          <p:spPr>
            <a:xfrm>
              <a:off x="654" y="842"/>
              <a:ext cx="158" cy="84"/>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 name="Freeform 9"/>
            <p:cNvSpPr/>
            <p:nvPr/>
          </p:nvSpPr>
          <p:spPr>
            <a:xfrm>
              <a:off x="784" y="906"/>
              <a:ext cx="99" cy="41"/>
            </a:xfrm>
            <a:custGeom>
              <a:avLst/>
              <a:gdLst/>
              <a:ahLst/>
              <a:cxnLst>
                <a:cxn ang="0">
                  <a:pos x="1" y="0"/>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 name="Freeform 10"/>
            <p:cNvSpPr/>
            <p:nvPr/>
          </p:nvSpPr>
          <p:spPr>
            <a:xfrm>
              <a:off x="889" y="932"/>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 name="Freeform 11"/>
            <p:cNvSpPr/>
            <p:nvPr/>
          </p:nvSpPr>
          <p:spPr>
            <a:xfrm>
              <a:off x="945" y="935"/>
              <a:ext cx="12" cy="25"/>
            </a:xfrm>
            <a:custGeom>
              <a:avLst/>
              <a:gdLst/>
              <a:ahLst/>
              <a:cxnLst>
                <a:cxn ang="0">
                  <a:pos x="2" y="0"/>
                </a:cxn>
                <a:cxn ang="0">
                  <a:pos x="0" y="1"/>
                </a:cxn>
                <a:cxn ang="0">
                  <a:pos x="2" y="1"/>
                </a:cxn>
                <a:cxn ang="0">
                  <a:pos x="2" y="1"/>
                </a:cxn>
                <a:cxn ang="0">
                  <a:pos x="2" y="1"/>
                </a:cxn>
                <a:cxn ang="0">
                  <a:pos x="2" y="0"/>
                </a:cxn>
              </a:cxnLst>
              <a:rect l="0" t="0" r="0" b="0"/>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1" name="Freeform 12"/>
            <p:cNvSpPr/>
            <p:nvPr/>
          </p:nvSpPr>
          <p:spPr>
            <a:xfrm>
              <a:off x="762" y="89"/>
              <a:ext cx="180" cy="88"/>
            </a:xfrm>
            <a:custGeom>
              <a:avLst/>
              <a:gdLst/>
              <a:ahLst/>
              <a:cxnLst>
                <a:cxn ang="0">
                  <a:pos x="2" y="1"/>
                </a:cxn>
                <a:cxn ang="0">
                  <a:pos x="2" y="2"/>
                </a:cxn>
                <a:cxn ang="0">
                  <a:pos x="2" y="2"/>
                </a:cxn>
                <a:cxn ang="0">
                  <a:pos x="0"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1"/>
                </a:cxn>
                <a:cxn ang="0">
                  <a:pos x="2" y="1"/>
                </a:cxn>
              </a:cxnLst>
              <a:rect l="0" t="0" r="0" b="0"/>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2" name="Freeform 13"/>
            <p:cNvSpPr/>
            <p:nvPr/>
          </p:nvSpPr>
          <p:spPr>
            <a:xfrm>
              <a:off x="842" y="48"/>
              <a:ext cx="146" cy="60"/>
            </a:xfrm>
            <a:custGeom>
              <a:avLst/>
              <a:gdLst/>
              <a:ahLst/>
              <a:cxnLst>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Lst>
              <a:rect l="0" t="0" r="0" b="0"/>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3" name="Freeform 14"/>
            <p:cNvSpPr/>
            <p:nvPr/>
          </p:nvSpPr>
          <p:spPr>
            <a:xfrm>
              <a:off x="1047" y="118"/>
              <a:ext cx="233" cy="190"/>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4" name="Freeform 15"/>
            <p:cNvSpPr/>
            <p:nvPr/>
          </p:nvSpPr>
          <p:spPr>
            <a:xfrm>
              <a:off x="1045" y="36"/>
              <a:ext cx="44" cy="37"/>
            </a:xfrm>
            <a:custGeom>
              <a:avLst/>
              <a:gdLst/>
              <a:ahLst/>
              <a:cxnLst>
                <a:cxn ang="0">
                  <a:pos x="1" y="0"/>
                </a:cxn>
                <a:cxn ang="0">
                  <a:pos x="0" y="1"/>
                </a:cxn>
                <a:cxn ang="0">
                  <a:pos x="1" y="1"/>
                </a:cxn>
                <a:cxn ang="0">
                  <a:pos x="1" y="1"/>
                </a:cxn>
                <a:cxn ang="0">
                  <a:pos x="1" y="1"/>
                </a:cxn>
                <a:cxn ang="0">
                  <a:pos x="1" y="1"/>
                </a:cxn>
                <a:cxn ang="0">
                  <a:pos x="1" y="0"/>
                </a:cxn>
              </a:cxnLst>
              <a:rect l="0" t="0" r="0" b="0"/>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5" name="Freeform 16"/>
            <p:cNvSpPr/>
            <p:nvPr/>
          </p:nvSpPr>
          <p:spPr>
            <a:xfrm>
              <a:off x="961" y="106"/>
              <a:ext cx="65" cy="42"/>
            </a:xfrm>
            <a:custGeom>
              <a:avLst/>
              <a:gdLst/>
              <a:ahLst/>
              <a:cxnLst>
                <a:cxn ang="0">
                  <a:pos x="2" y="1"/>
                </a:cxn>
                <a:cxn ang="0">
                  <a:pos x="2" y="1"/>
                </a:cxn>
                <a:cxn ang="0">
                  <a:pos x="2" y="1"/>
                </a:cxn>
                <a:cxn ang="0">
                  <a:pos x="2" y="1"/>
                </a:cxn>
                <a:cxn ang="0">
                  <a:pos x="2" y="1"/>
                </a:cxn>
                <a:cxn ang="0">
                  <a:pos x="2" y="1"/>
                </a:cxn>
                <a:cxn ang="0">
                  <a:pos x="2" y="1"/>
                </a:cxn>
                <a:cxn ang="0">
                  <a:pos x="2" y="1"/>
                </a:cxn>
              </a:cxnLst>
              <a:rect l="0" t="0" r="0" b="0"/>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6" name="Freeform 17"/>
            <p:cNvSpPr/>
            <p:nvPr/>
          </p:nvSpPr>
          <p:spPr>
            <a:xfrm>
              <a:off x="1029" y="114"/>
              <a:ext cx="54" cy="25"/>
            </a:xfrm>
            <a:custGeom>
              <a:avLst/>
              <a:gdLst/>
              <a:ahLst/>
              <a:cxnLst>
                <a:cxn ang="0">
                  <a:pos x="1" y="0"/>
                </a:cxn>
                <a:cxn ang="0">
                  <a:pos x="1" y="1"/>
                </a:cxn>
                <a:cxn ang="0">
                  <a:pos x="1" y="1"/>
                </a:cxn>
                <a:cxn ang="0">
                  <a:pos x="1" y="1"/>
                </a:cxn>
                <a:cxn ang="0">
                  <a:pos x="1" y="1"/>
                </a:cxn>
                <a:cxn ang="0">
                  <a:pos x="1" y="0"/>
                </a:cxn>
              </a:cxnLst>
              <a:rect l="0" t="0" r="0" b="0"/>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7" name="Freeform 18"/>
            <p:cNvSpPr/>
            <p:nvPr/>
          </p:nvSpPr>
          <p:spPr>
            <a:xfrm>
              <a:off x="1000" y="78"/>
              <a:ext cx="64" cy="34"/>
            </a:xfrm>
            <a:custGeom>
              <a:avLst/>
              <a:gdLst/>
              <a:ahLst/>
              <a:cxnLst>
                <a:cxn ang="0">
                  <a:pos x="2" y="2"/>
                </a:cxn>
                <a:cxn ang="0">
                  <a:pos x="2" y="2"/>
                </a:cxn>
                <a:cxn ang="0">
                  <a:pos x="0" y="2"/>
                </a:cxn>
                <a:cxn ang="0">
                  <a:pos x="2" y="2"/>
                </a:cxn>
                <a:cxn ang="0">
                  <a:pos x="2" y="2"/>
                </a:cxn>
                <a:cxn ang="0">
                  <a:pos x="2" y="2"/>
                </a:cxn>
                <a:cxn ang="0">
                  <a:pos x="2" y="2"/>
                </a:cxn>
                <a:cxn ang="0">
                  <a:pos x="2" y="0"/>
                </a:cxn>
                <a:cxn ang="0">
                  <a:pos x="2" y="2"/>
                </a:cxn>
              </a:cxnLst>
              <a:rect l="0" t="0" r="0" b="0"/>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8" name="Freeform 19"/>
            <p:cNvSpPr/>
            <p:nvPr/>
          </p:nvSpPr>
          <p:spPr>
            <a:xfrm>
              <a:off x="973" y="46"/>
              <a:ext cx="44" cy="24"/>
            </a:xfrm>
            <a:custGeom>
              <a:avLst/>
              <a:gdLst/>
              <a:ahLst/>
              <a:cxnLst>
                <a:cxn ang="0">
                  <a:pos x="2" y="2"/>
                </a:cxn>
                <a:cxn ang="0">
                  <a:pos x="0" y="2"/>
                </a:cxn>
                <a:cxn ang="0">
                  <a:pos x="2" y="2"/>
                </a:cxn>
                <a:cxn ang="0">
                  <a:pos x="2" y="2"/>
                </a:cxn>
                <a:cxn ang="0">
                  <a:pos x="2" y="2"/>
                </a:cxn>
                <a:cxn ang="0">
                  <a:pos x="2" y="0"/>
                </a:cxn>
                <a:cxn ang="0">
                  <a:pos x="2" y="2"/>
                </a:cxn>
              </a:cxnLst>
              <a:rect l="0" t="0" r="0" b="0"/>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9" name="Freeform 20"/>
            <p:cNvSpPr/>
            <p:nvPr/>
          </p:nvSpPr>
          <p:spPr>
            <a:xfrm>
              <a:off x="1087" y="49"/>
              <a:ext cx="114" cy="77"/>
            </a:xfrm>
            <a:custGeom>
              <a:avLst/>
              <a:gdLst/>
              <a:ahLst/>
              <a:cxnLst>
                <a:cxn ang="0">
                  <a:pos x="2" y="0"/>
                </a:cxn>
                <a:cxn ang="0">
                  <a:pos x="2" y="2"/>
                </a:cxn>
                <a:cxn ang="0">
                  <a:pos x="2" y="2"/>
                </a:cxn>
                <a:cxn ang="0">
                  <a:pos x="2" y="2"/>
                </a:cxn>
                <a:cxn ang="0">
                  <a:pos x="0" y="2"/>
                </a:cxn>
                <a:cxn ang="0">
                  <a:pos x="2" y="2"/>
                </a:cxn>
                <a:cxn ang="0">
                  <a:pos x="2" y="2"/>
                </a:cxn>
                <a:cxn ang="0">
                  <a:pos x="2" y="2"/>
                </a:cxn>
                <a:cxn ang="0">
                  <a:pos x="2" y="2"/>
                </a:cxn>
                <a:cxn ang="0">
                  <a:pos x="2" y="2"/>
                </a:cxn>
                <a:cxn ang="0">
                  <a:pos x="2" y="2"/>
                </a:cxn>
                <a:cxn ang="0">
                  <a:pos x="2" y="2"/>
                </a:cxn>
                <a:cxn ang="0">
                  <a:pos x="2" y="0"/>
                </a:cxn>
              </a:cxnLst>
              <a:rect l="0" t="0" r="0" b="0"/>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0" name="Freeform 21"/>
            <p:cNvSpPr/>
            <p:nvPr/>
          </p:nvSpPr>
          <p:spPr>
            <a:xfrm>
              <a:off x="0" y="294"/>
              <a:ext cx="25" cy="15"/>
            </a:xfrm>
            <a:custGeom>
              <a:avLst/>
              <a:gdLst/>
              <a:ahLst/>
              <a:cxnLst>
                <a:cxn ang="0">
                  <a:pos x="1" y="0"/>
                </a:cxn>
                <a:cxn ang="0">
                  <a:pos x="1" y="2"/>
                </a:cxn>
                <a:cxn ang="0">
                  <a:pos x="1" y="2"/>
                </a:cxn>
                <a:cxn ang="0">
                  <a:pos x="1" y="2"/>
                </a:cxn>
                <a:cxn ang="0">
                  <a:pos x="1" y="0"/>
                </a:cxn>
              </a:cxnLst>
              <a:rect l="0" t="0" r="0" b="0"/>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1" name="Freeform 22"/>
            <p:cNvSpPr/>
            <p:nvPr/>
          </p:nvSpPr>
          <p:spPr>
            <a:xfrm>
              <a:off x="757" y="805"/>
              <a:ext cx="16" cy="12"/>
            </a:xfrm>
            <a:custGeom>
              <a:avLst/>
              <a:gdLst/>
              <a:ahLst/>
              <a:cxnLst>
                <a:cxn ang="0">
                  <a:pos x="2" y="0"/>
                </a:cxn>
                <a:cxn ang="0">
                  <a:pos x="2" y="2"/>
                </a:cxn>
                <a:cxn ang="0">
                  <a:pos x="2" y="0"/>
                </a:cxn>
              </a:cxnLst>
              <a:rect l="0" t="0" r="0" b="0"/>
              <a:pathLst>
                <a:path w="21" h="16">
                  <a:moveTo>
                    <a:pt x="3" y="0"/>
                  </a:moveTo>
                  <a:cubicBezTo>
                    <a:pt x="0" y="9"/>
                    <a:pt x="6" y="11"/>
                    <a:pt x="13" y="16"/>
                  </a:cubicBezTo>
                  <a:cubicBezTo>
                    <a:pt x="21" y="4"/>
                    <a:pt x="16" y="2"/>
                    <a:pt x="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2" name="Freeform 23"/>
            <p:cNvSpPr/>
            <p:nvPr/>
          </p:nvSpPr>
          <p:spPr>
            <a:xfrm>
              <a:off x="760" y="830"/>
              <a:ext cx="16" cy="12"/>
            </a:xfrm>
            <a:custGeom>
              <a:avLst/>
              <a:gdLst/>
              <a:ahLst/>
              <a:cxnLst>
                <a:cxn ang="0">
                  <a:pos x="2" y="0"/>
                </a:cxn>
                <a:cxn ang="0">
                  <a:pos x="2" y="2"/>
                </a:cxn>
                <a:cxn ang="0">
                  <a:pos x="2" y="0"/>
                </a:cxn>
              </a:cxnLst>
              <a:rect l="0" t="0" r="0" b="0"/>
              <a:pathLst>
                <a:path w="21" h="16">
                  <a:moveTo>
                    <a:pt x="3" y="0"/>
                  </a:moveTo>
                  <a:cubicBezTo>
                    <a:pt x="0" y="9"/>
                    <a:pt x="6" y="11"/>
                    <a:pt x="13" y="16"/>
                  </a:cubicBezTo>
                  <a:cubicBezTo>
                    <a:pt x="21" y="4"/>
                    <a:pt x="16" y="2"/>
                    <a:pt x="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3" name="Freeform 24"/>
            <p:cNvSpPr/>
            <p:nvPr/>
          </p:nvSpPr>
          <p:spPr>
            <a:xfrm>
              <a:off x="964" y="962"/>
              <a:ext cx="15" cy="12"/>
            </a:xfrm>
            <a:custGeom>
              <a:avLst/>
              <a:gdLst/>
              <a:ahLst/>
              <a:cxnLst>
                <a:cxn ang="0">
                  <a:pos x="1" y="0"/>
                </a:cxn>
                <a:cxn ang="0">
                  <a:pos x="1" y="2"/>
                </a:cxn>
                <a:cxn ang="0">
                  <a:pos x="1" y="0"/>
                </a:cxn>
              </a:cxnLst>
              <a:rect l="0" t="0" r="0" b="0"/>
              <a:pathLst>
                <a:path w="21" h="16">
                  <a:moveTo>
                    <a:pt x="3" y="0"/>
                  </a:moveTo>
                  <a:cubicBezTo>
                    <a:pt x="0" y="9"/>
                    <a:pt x="6" y="11"/>
                    <a:pt x="13" y="16"/>
                  </a:cubicBezTo>
                  <a:cubicBezTo>
                    <a:pt x="21" y="4"/>
                    <a:pt x="16" y="2"/>
                    <a:pt x="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4" name="Freeform 25"/>
            <p:cNvSpPr/>
            <p:nvPr/>
          </p:nvSpPr>
          <p:spPr>
            <a:xfrm>
              <a:off x="1088" y="478"/>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5" name="Freeform 26"/>
            <p:cNvSpPr/>
            <p:nvPr/>
          </p:nvSpPr>
          <p:spPr>
            <a:xfrm>
              <a:off x="988" y="273"/>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6" name="Freeform 27"/>
            <p:cNvSpPr/>
            <p:nvPr/>
          </p:nvSpPr>
          <p:spPr>
            <a:xfrm>
              <a:off x="1053" y="94"/>
              <a:ext cx="39" cy="18"/>
            </a:xfrm>
            <a:custGeom>
              <a:avLst/>
              <a:gdLst/>
              <a:ahLst/>
              <a:cxnLst>
                <a:cxn ang="0">
                  <a:pos x="2" y="0"/>
                </a:cxn>
                <a:cxn ang="0">
                  <a:pos x="2" y="2"/>
                </a:cxn>
                <a:cxn ang="0">
                  <a:pos x="2" y="2"/>
                </a:cxn>
                <a:cxn ang="0">
                  <a:pos x="2" y="2"/>
                </a:cxn>
                <a:cxn ang="0">
                  <a:pos x="2"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27" name="Freeform 28"/>
            <p:cNvSpPr/>
            <p:nvPr/>
          </p:nvSpPr>
          <p:spPr>
            <a:xfrm>
              <a:off x="1116" y="202"/>
              <a:ext cx="38" cy="18"/>
            </a:xfrm>
            <a:custGeom>
              <a:avLst/>
              <a:gdLst/>
              <a:ahLst/>
              <a:cxnLst>
                <a:cxn ang="0">
                  <a:pos x="1" y="0"/>
                </a:cxn>
                <a:cxn ang="0">
                  <a:pos x="1" y="2"/>
                </a:cxn>
                <a:cxn ang="0">
                  <a:pos x="1" y="2"/>
                </a:cxn>
                <a:cxn ang="0">
                  <a:pos x="1" y="2"/>
                </a:cxn>
                <a:cxn ang="0">
                  <a:pos x="1" y="0"/>
                </a:cxn>
              </a:cxnLst>
              <a:rect l="0" t="0" r="0" b="0"/>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grpFill/>
            <a:ln w="3175">
              <a:noFill/>
            </a:ln>
            <a:effectLst>
              <a:outerShdw dist="12700" dir="5400000" algn="ctr" rotWithShape="0">
                <a:srgbClr val="080808">
                  <a:alpha val="50000"/>
                </a:srgbClr>
              </a:outerShdw>
            </a:effectLst>
          </p:spPr>
          <p:txBody>
            <a:bodyPr>
              <a:noAutofit/>
            </a:bodyPr>
            <a:lstStyle/>
            <a:p>
              <a:pPr defTabSz="671830" fontAlgn="base"/>
              <a:endParaRPr lang="zh-CN" altLang="en-US" sz="990" noProof="1">
                <a:solidFill>
                  <a:prstClr val="black"/>
                </a:solidFill>
                <a:cs typeface="+mn-ea"/>
                <a:sym typeface="+mn-ea"/>
              </a:endParaRPr>
            </a:p>
          </p:txBody>
        </p:sp>
        <p:sp>
          <p:nvSpPr>
            <p:cNvPr id="28" name="Freeform 29"/>
            <p:cNvSpPr/>
            <p:nvPr/>
          </p:nvSpPr>
          <p:spPr>
            <a:xfrm>
              <a:off x="1132" y="0"/>
              <a:ext cx="696" cy="346"/>
            </a:xfrm>
            <a:custGeom>
              <a:avLst/>
              <a:gdLst/>
              <a:ahLst/>
              <a:cxnLst>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Lst>
              <a:rect l="0" t="0" r="0" b="0"/>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grpFill/>
            <a:ln w="3175">
              <a:noFill/>
            </a:ln>
            <a:effectLst>
              <a:outerShdw dist="12700" dir="5400000" algn="ctr" rotWithShape="0">
                <a:srgbClr val="080808">
                  <a:alpha val="50000"/>
                </a:srgbClr>
              </a:outerShdw>
            </a:effectLst>
          </p:spPr>
          <p:txBody>
            <a:bodyPr>
              <a:noAutofit/>
            </a:bodyPr>
            <a:lstStyle/>
            <a:p>
              <a:pPr defTabSz="671830" fontAlgn="base"/>
              <a:endParaRPr lang="zh-CN" altLang="en-US" sz="990" noProof="1">
                <a:solidFill>
                  <a:prstClr val="black"/>
                </a:solidFill>
                <a:cs typeface="+mn-ea"/>
                <a:sym typeface="+mn-ea"/>
              </a:endParaRPr>
            </a:p>
          </p:txBody>
        </p:sp>
        <p:sp>
          <p:nvSpPr>
            <p:cNvPr id="29" name="Freeform 30"/>
            <p:cNvSpPr/>
            <p:nvPr/>
          </p:nvSpPr>
          <p:spPr>
            <a:xfrm>
              <a:off x="1345" y="184"/>
              <a:ext cx="39" cy="24"/>
            </a:xfrm>
            <a:custGeom>
              <a:avLst/>
              <a:gdLst/>
              <a:ahLst/>
              <a:cxnLst>
                <a:cxn ang="0">
                  <a:pos x="2" y="0"/>
                </a:cxn>
                <a:cxn ang="0">
                  <a:pos x="2" y="2"/>
                </a:cxn>
                <a:cxn ang="0">
                  <a:pos x="2" y="2"/>
                </a:cxn>
                <a:cxn ang="0">
                  <a:pos x="2" y="2"/>
                </a:cxn>
                <a:cxn ang="0">
                  <a:pos x="2" y="0"/>
                </a:cxn>
              </a:cxnLst>
              <a:rect l="0" t="0" r="0" b="0"/>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0" name="Freeform 31"/>
            <p:cNvSpPr/>
            <p:nvPr/>
          </p:nvSpPr>
          <p:spPr>
            <a:xfrm>
              <a:off x="1628" y="250"/>
              <a:ext cx="128" cy="54"/>
            </a:xfrm>
            <a:custGeom>
              <a:avLst/>
              <a:gdLst/>
              <a:ahLst/>
              <a:cxnLst>
                <a:cxn ang="0">
                  <a:pos x="1" y="2"/>
                </a:cxn>
                <a:cxn ang="0">
                  <a:pos x="1" y="2"/>
                </a:cxn>
                <a:cxn ang="0">
                  <a:pos x="1" y="0"/>
                </a:cxn>
                <a:cxn ang="0">
                  <a:pos x="0"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1" name="Freeform 32"/>
            <p:cNvSpPr/>
            <p:nvPr/>
          </p:nvSpPr>
          <p:spPr>
            <a:xfrm>
              <a:off x="1729" y="87"/>
              <a:ext cx="39" cy="24"/>
            </a:xfrm>
            <a:custGeom>
              <a:avLst/>
              <a:gdLst/>
              <a:ahLst/>
              <a:cxnLst>
                <a:cxn ang="0">
                  <a:pos x="2" y="0"/>
                </a:cxn>
                <a:cxn ang="0">
                  <a:pos x="2" y="2"/>
                </a:cxn>
                <a:cxn ang="0">
                  <a:pos x="2" y="2"/>
                </a:cxn>
                <a:cxn ang="0">
                  <a:pos x="2" y="2"/>
                </a:cxn>
                <a:cxn ang="0">
                  <a:pos x="2" y="0"/>
                </a:cxn>
              </a:cxnLst>
              <a:rect l="0" t="0" r="0" b="0"/>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2" name="Freeform 33"/>
            <p:cNvSpPr/>
            <p:nvPr/>
          </p:nvSpPr>
          <p:spPr>
            <a:xfrm>
              <a:off x="1998" y="55"/>
              <a:ext cx="155" cy="63"/>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3" name="Freeform 34"/>
            <p:cNvSpPr/>
            <p:nvPr/>
          </p:nvSpPr>
          <p:spPr>
            <a:xfrm>
              <a:off x="2095" y="88"/>
              <a:ext cx="48" cy="21"/>
            </a:xfrm>
            <a:custGeom>
              <a:avLst/>
              <a:gdLst/>
              <a:ahLst/>
              <a:cxnLst>
                <a:cxn ang="0">
                  <a:pos x="2" y="2"/>
                </a:cxn>
                <a:cxn ang="0">
                  <a:pos x="2" y="2"/>
                </a:cxn>
                <a:cxn ang="0">
                  <a:pos x="2" y="2"/>
                </a:cxn>
                <a:cxn ang="0">
                  <a:pos x="2" y="2"/>
                </a:cxn>
                <a:cxn ang="0">
                  <a:pos x="2" y="2"/>
                </a:cxn>
              </a:cxnLst>
              <a:rect l="0" t="0" r="0" b="0"/>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4" name="Freeform 35"/>
            <p:cNvSpPr/>
            <p:nvPr/>
          </p:nvSpPr>
          <p:spPr>
            <a:xfrm>
              <a:off x="1803" y="360"/>
              <a:ext cx="109" cy="132"/>
            </a:xfrm>
            <a:custGeom>
              <a:avLst/>
              <a:gdLst/>
              <a:ahLst/>
              <a:cxnLst>
                <a:cxn ang="0">
                  <a:pos x="1" y="2"/>
                </a:cxn>
                <a:cxn ang="0">
                  <a:pos x="0"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1"/>
                </a:cxn>
                <a:cxn ang="0">
                  <a:pos x="1" y="2"/>
                </a:cxn>
                <a:cxn ang="0">
                  <a:pos x="1" y="2"/>
                </a:cxn>
              </a:cxnLst>
              <a:rect l="0" t="0" r="0" b="0"/>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5" name="Freeform 36"/>
            <p:cNvSpPr/>
            <p:nvPr/>
          </p:nvSpPr>
          <p:spPr>
            <a:xfrm>
              <a:off x="1749" y="408"/>
              <a:ext cx="69" cy="68"/>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6" name="Freeform 37"/>
            <p:cNvSpPr/>
            <p:nvPr/>
          </p:nvSpPr>
          <p:spPr>
            <a:xfrm>
              <a:off x="3435" y="1551"/>
              <a:ext cx="474" cy="495"/>
            </a:xfrm>
            <a:custGeom>
              <a:avLst/>
              <a:gdLst/>
              <a:ahLst/>
              <a:cxnLst>
                <a:cxn ang="0">
                  <a:pos x="1" y="2"/>
                </a:cxn>
                <a:cxn ang="0">
                  <a:pos x="1" y="2"/>
                </a:cxn>
                <a:cxn ang="0">
                  <a:pos x="1" y="2"/>
                </a:cxn>
                <a:cxn ang="0">
                  <a:pos x="1" y="2"/>
                </a:cxn>
                <a:cxn ang="0">
                  <a:pos x="1" y="2"/>
                </a:cxn>
                <a:cxn ang="0">
                  <a:pos x="1" y="2"/>
                </a:cxn>
                <a:cxn ang="0">
                  <a:pos x="1" y="2"/>
                </a:cxn>
                <a:cxn ang="0">
                  <a:pos x="0"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7" name="Freeform 38"/>
            <p:cNvSpPr/>
            <p:nvPr/>
          </p:nvSpPr>
          <p:spPr>
            <a:xfrm>
              <a:off x="3582" y="1290"/>
              <a:ext cx="319" cy="210"/>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grpFill/>
            <a:ln w="3175">
              <a:noFill/>
            </a:ln>
            <a:effectLst>
              <a:prstShdw prst="shdw17" dist="12700" dir="10800000">
                <a:srgbClr val="080808">
                  <a:alpha val="50000"/>
                </a:srgbClr>
              </a:prstShdw>
            </a:effectLst>
          </p:spPr>
          <p:txBody>
            <a:bodyPr/>
            <a:lstStyle/>
            <a:p>
              <a:pPr defTabSz="671830" fontAlgn="base"/>
              <a:endParaRPr lang="zh-CN" altLang="en-US" sz="990" noProof="1">
                <a:solidFill>
                  <a:prstClr val="black"/>
                </a:solidFill>
              </a:endParaRPr>
            </a:p>
          </p:txBody>
        </p:sp>
        <p:sp>
          <p:nvSpPr>
            <p:cNvPr id="38" name="Freeform 39"/>
            <p:cNvSpPr/>
            <p:nvPr/>
          </p:nvSpPr>
          <p:spPr>
            <a:xfrm>
              <a:off x="3591" y="1292"/>
              <a:ext cx="311" cy="211"/>
            </a:xfrm>
            <a:custGeom>
              <a:avLst/>
              <a:gdLst/>
              <a:ahLst/>
              <a:cxnLst>
                <a:cxn ang="0">
                  <a:pos x="0"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1" y="1"/>
                </a:cxn>
                <a:cxn ang="0">
                  <a:pos x="0" y="1"/>
                </a:cxn>
              </a:cxnLst>
              <a:rect l="0" t="0" r="0" b="0"/>
              <a:pathLst>
                <a:path w="416" h="282">
                  <a:moveTo>
                    <a:pt x="0" y="1"/>
                  </a:moveTo>
                  <a:cubicBezTo>
                    <a:pt x="7" y="22"/>
                    <a:pt x="2" y="9"/>
                    <a:pt x="20" y="37"/>
                  </a:cubicBezTo>
                  <a:cubicBezTo>
                    <a:pt x="23" y="41"/>
                    <a:pt x="28" y="49"/>
                    <a:pt x="28" y="49"/>
                  </a:cubicBezTo>
                  <a:cubicBezTo>
                    <a:pt x="5" y="84"/>
                    <a:pt x="65" y="78"/>
                    <a:pt x="84" y="89"/>
                  </a:cubicBezTo>
                  <a:cubicBezTo>
                    <a:pt x="97" y="96"/>
                    <a:pt x="108" y="105"/>
                    <a:pt x="120" y="113"/>
                  </a:cubicBezTo>
                  <a:cubicBezTo>
                    <a:pt x="124" y="116"/>
                    <a:pt x="132" y="121"/>
                    <a:pt x="132" y="121"/>
                  </a:cubicBezTo>
                  <a:cubicBezTo>
                    <a:pt x="138" y="138"/>
                    <a:pt x="132" y="151"/>
                    <a:pt x="136" y="169"/>
                  </a:cubicBezTo>
                  <a:cubicBezTo>
                    <a:pt x="107" y="188"/>
                    <a:pt x="110" y="176"/>
                    <a:pt x="116" y="201"/>
                  </a:cubicBezTo>
                  <a:cubicBezTo>
                    <a:pt x="123" y="200"/>
                    <a:pt x="130" y="199"/>
                    <a:pt x="136" y="197"/>
                  </a:cubicBezTo>
                  <a:cubicBezTo>
                    <a:pt x="141" y="195"/>
                    <a:pt x="143" y="188"/>
                    <a:pt x="148" y="189"/>
                  </a:cubicBezTo>
                  <a:cubicBezTo>
                    <a:pt x="154" y="190"/>
                    <a:pt x="156" y="198"/>
                    <a:pt x="160" y="201"/>
                  </a:cubicBezTo>
                  <a:cubicBezTo>
                    <a:pt x="168" y="207"/>
                    <a:pt x="176" y="212"/>
                    <a:pt x="184" y="217"/>
                  </a:cubicBezTo>
                  <a:cubicBezTo>
                    <a:pt x="192" y="222"/>
                    <a:pt x="208" y="233"/>
                    <a:pt x="208" y="233"/>
                  </a:cubicBezTo>
                  <a:cubicBezTo>
                    <a:pt x="216" y="231"/>
                    <a:pt x="234" y="230"/>
                    <a:pt x="240" y="221"/>
                  </a:cubicBezTo>
                  <a:cubicBezTo>
                    <a:pt x="244" y="214"/>
                    <a:pt x="248" y="197"/>
                    <a:pt x="248" y="197"/>
                  </a:cubicBezTo>
                  <a:cubicBezTo>
                    <a:pt x="255" y="198"/>
                    <a:pt x="261" y="199"/>
                    <a:pt x="268" y="201"/>
                  </a:cubicBezTo>
                  <a:cubicBezTo>
                    <a:pt x="276" y="203"/>
                    <a:pt x="292" y="209"/>
                    <a:pt x="292" y="209"/>
                  </a:cubicBezTo>
                  <a:cubicBezTo>
                    <a:pt x="298" y="242"/>
                    <a:pt x="306" y="270"/>
                    <a:pt x="340" y="281"/>
                  </a:cubicBezTo>
                  <a:cubicBezTo>
                    <a:pt x="345" y="280"/>
                    <a:pt x="354" y="282"/>
                    <a:pt x="356" y="277"/>
                  </a:cubicBezTo>
                  <a:cubicBezTo>
                    <a:pt x="359" y="270"/>
                    <a:pt x="355" y="260"/>
                    <a:pt x="352" y="253"/>
                  </a:cubicBezTo>
                  <a:cubicBezTo>
                    <a:pt x="346" y="238"/>
                    <a:pt x="329" y="206"/>
                    <a:pt x="316" y="197"/>
                  </a:cubicBezTo>
                  <a:cubicBezTo>
                    <a:pt x="307" y="170"/>
                    <a:pt x="339" y="175"/>
                    <a:pt x="360" y="173"/>
                  </a:cubicBezTo>
                  <a:cubicBezTo>
                    <a:pt x="383" y="165"/>
                    <a:pt x="391" y="162"/>
                    <a:pt x="408" y="145"/>
                  </a:cubicBezTo>
                  <a:cubicBezTo>
                    <a:pt x="412" y="140"/>
                    <a:pt x="416" y="121"/>
                    <a:pt x="409" y="120"/>
                  </a:cubicBezTo>
                  <a:cubicBezTo>
                    <a:pt x="402" y="119"/>
                    <a:pt x="384" y="135"/>
                    <a:pt x="367" y="138"/>
                  </a:cubicBezTo>
                  <a:cubicBezTo>
                    <a:pt x="350" y="141"/>
                    <a:pt x="325" y="144"/>
                    <a:pt x="308" y="137"/>
                  </a:cubicBezTo>
                  <a:cubicBezTo>
                    <a:pt x="286" y="130"/>
                    <a:pt x="284" y="111"/>
                    <a:pt x="264" y="97"/>
                  </a:cubicBezTo>
                  <a:cubicBezTo>
                    <a:pt x="238" y="80"/>
                    <a:pt x="203" y="76"/>
                    <a:pt x="180" y="61"/>
                  </a:cubicBezTo>
                  <a:cubicBezTo>
                    <a:pt x="163" y="50"/>
                    <a:pt x="150" y="39"/>
                    <a:pt x="132" y="33"/>
                  </a:cubicBezTo>
                  <a:cubicBezTo>
                    <a:pt x="119" y="35"/>
                    <a:pt x="102" y="31"/>
                    <a:pt x="92" y="41"/>
                  </a:cubicBezTo>
                  <a:cubicBezTo>
                    <a:pt x="71" y="62"/>
                    <a:pt x="108" y="46"/>
                    <a:pt x="76" y="57"/>
                  </a:cubicBezTo>
                  <a:cubicBezTo>
                    <a:pt x="52" y="49"/>
                    <a:pt x="67" y="38"/>
                    <a:pt x="56" y="17"/>
                  </a:cubicBezTo>
                  <a:cubicBezTo>
                    <a:pt x="48" y="0"/>
                    <a:pt x="16" y="1"/>
                    <a:pt x="0" y="1"/>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39" name="Freeform 40"/>
            <p:cNvSpPr/>
            <p:nvPr/>
          </p:nvSpPr>
          <p:spPr>
            <a:xfrm>
              <a:off x="3821" y="2062"/>
              <a:ext cx="45" cy="58"/>
            </a:xfrm>
            <a:custGeom>
              <a:avLst/>
              <a:gdLst/>
              <a:ahLst/>
              <a:cxnLst>
                <a:cxn ang="0">
                  <a:pos x="2" y="1"/>
                </a:cxn>
                <a:cxn ang="0">
                  <a:pos x="0" y="1"/>
                </a:cxn>
                <a:cxn ang="0">
                  <a:pos x="2" y="1"/>
                </a:cxn>
                <a:cxn ang="0">
                  <a:pos x="2" y="1"/>
                </a:cxn>
                <a:cxn ang="0">
                  <a:pos x="2" y="1"/>
                </a:cxn>
                <a:cxn ang="0">
                  <a:pos x="2" y="1"/>
                </a:cxn>
                <a:cxn ang="0">
                  <a:pos x="2" y="1"/>
                </a:cxn>
              </a:cxnLst>
              <a:rect l="0" t="0" r="0" b="0"/>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0" name="Freeform 41"/>
            <p:cNvSpPr/>
            <p:nvPr/>
          </p:nvSpPr>
          <p:spPr>
            <a:xfrm>
              <a:off x="3957" y="1972"/>
              <a:ext cx="164" cy="85"/>
            </a:xfrm>
            <a:custGeom>
              <a:avLst/>
              <a:gdLst/>
              <a:ahLst/>
              <a:cxnLst>
                <a:cxn ang="0">
                  <a:pos x="1" y="2"/>
                </a:cxn>
                <a:cxn ang="0">
                  <a:pos x="1" y="2"/>
                </a:cxn>
                <a:cxn ang="0">
                  <a:pos x="1" y="2"/>
                </a:cxn>
                <a:cxn ang="0">
                  <a:pos x="1" y="2"/>
                </a:cxn>
                <a:cxn ang="0">
                  <a:pos x="1" y="2"/>
                </a:cxn>
                <a:cxn ang="0">
                  <a:pos x="1" y="2"/>
                </a:cxn>
                <a:cxn ang="0">
                  <a:pos x="1" y="2"/>
                </a:cxn>
                <a:cxn ang="0">
                  <a:pos x="1" y="2"/>
                </a:cxn>
                <a:cxn ang="0">
                  <a:pos x="1" y="0"/>
                </a:cxn>
                <a:cxn ang="0">
                  <a:pos x="1" y="2"/>
                </a:cxn>
                <a:cxn ang="0">
                  <a:pos x="1" y="2"/>
                </a:cxn>
                <a:cxn ang="0">
                  <a:pos x="1" y="2"/>
                </a:cxn>
                <a:cxn ang="0">
                  <a:pos x="1" y="2"/>
                </a:cxn>
                <a:cxn ang="0">
                  <a:pos x="1" y="2"/>
                </a:cxn>
              </a:cxnLst>
              <a:rect l="0" t="0" r="0" b="0"/>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1" name="Freeform 42"/>
            <p:cNvSpPr/>
            <p:nvPr/>
          </p:nvSpPr>
          <p:spPr>
            <a:xfrm>
              <a:off x="4127" y="1922"/>
              <a:ext cx="104" cy="92"/>
            </a:xfrm>
            <a:custGeom>
              <a:avLst/>
              <a:gdLst/>
              <a:ahLst/>
              <a:cxnLst>
                <a:cxn ang="0">
                  <a:pos x="1" y="2"/>
                </a:cxn>
                <a:cxn ang="0">
                  <a:pos x="1" y="2"/>
                </a:cxn>
                <a:cxn ang="0">
                  <a:pos x="0"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2" name="Freeform 43"/>
            <p:cNvSpPr/>
            <p:nvPr/>
          </p:nvSpPr>
          <p:spPr>
            <a:xfrm>
              <a:off x="4182" y="1881"/>
              <a:ext cx="37" cy="26"/>
            </a:xfrm>
            <a:custGeom>
              <a:avLst/>
              <a:gdLst/>
              <a:ahLst/>
              <a:cxnLst>
                <a:cxn ang="0">
                  <a:pos x="2" y="0"/>
                </a:cxn>
                <a:cxn ang="0">
                  <a:pos x="2" y="1"/>
                </a:cxn>
                <a:cxn ang="0">
                  <a:pos x="2" y="1"/>
                </a:cxn>
                <a:cxn ang="0">
                  <a:pos x="2" y="1"/>
                </a:cxn>
                <a:cxn ang="0">
                  <a:pos x="2" y="0"/>
                </a:cxn>
              </a:cxnLst>
              <a:rect l="0" t="0" r="0" b="0"/>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3" name="Freeform 44"/>
            <p:cNvSpPr/>
            <p:nvPr/>
          </p:nvSpPr>
          <p:spPr>
            <a:xfrm>
              <a:off x="2459" y="1395"/>
              <a:ext cx="123" cy="201"/>
            </a:xfrm>
            <a:custGeom>
              <a:avLst/>
              <a:gdLst/>
              <a:ahLst/>
              <a:cxnLst>
                <a:cxn ang="0">
                  <a:pos x="2" y="0"/>
                </a:cxn>
                <a:cxn ang="0">
                  <a:pos x="2" y="2"/>
                </a:cxn>
                <a:cxn ang="0">
                  <a:pos x="2" y="2"/>
                </a:cxn>
                <a:cxn ang="0">
                  <a:pos x="2" y="2"/>
                </a:cxn>
                <a:cxn ang="0">
                  <a:pos x="2" y="2"/>
                </a:cxn>
                <a:cxn ang="0">
                  <a:pos x="2" y="2"/>
                </a:cxn>
                <a:cxn ang="0">
                  <a:pos x="2" y="2"/>
                </a:cxn>
                <a:cxn ang="0">
                  <a:pos x="2" y="2"/>
                </a:cxn>
                <a:cxn ang="0">
                  <a:pos x="0" y="2"/>
                </a:cxn>
                <a:cxn ang="0">
                  <a:pos x="2" y="2"/>
                </a:cxn>
                <a:cxn ang="0">
                  <a:pos x="2" y="2"/>
                </a:cxn>
                <a:cxn ang="0">
                  <a:pos x="2" y="2"/>
                </a:cxn>
                <a:cxn ang="0">
                  <a:pos x="2" y="2"/>
                </a:cxn>
                <a:cxn ang="0">
                  <a:pos x="2" y="2"/>
                </a:cxn>
                <a:cxn ang="0">
                  <a:pos x="2" y="2"/>
                </a:cxn>
                <a:cxn ang="0">
                  <a:pos x="2" y="2"/>
                </a:cxn>
                <a:cxn ang="0">
                  <a:pos x="2" y="0"/>
                </a:cxn>
              </a:cxnLst>
              <a:rect l="0" t="0" r="0" b="0"/>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4" name="Freeform 45"/>
            <p:cNvSpPr/>
            <p:nvPr/>
          </p:nvSpPr>
          <p:spPr>
            <a:xfrm>
              <a:off x="2991" y="1083"/>
              <a:ext cx="49" cy="61"/>
            </a:xfrm>
            <a:custGeom>
              <a:avLst/>
              <a:gdLst/>
              <a:ahLst/>
              <a:cxnLst>
                <a:cxn ang="0">
                  <a:pos x="1" y="0"/>
                </a:cxn>
                <a:cxn ang="0">
                  <a:pos x="1" y="2"/>
                </a:cxn>
                <a:cxn ang="0">
                  <a:pos x="1" y="2"/>
                </a:cxn>
                <a:cxn ang="0">
                  <a:pos x="1" y="2"/>
                </a:cxn>
                <a:cxn ang="0">
                  <a:pos x="1" y="2"/>
                </a:cxn>
                <a:cxn ang="0">
                  <a:pos x="1" y="0"/>
                </a:cxn>
              </a:cxnLst>
              <a:rect l="0" t="0" r="0" b="0"/>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5" name="Freeform 46"/>
            <p:cNvSpPr/>
            <p:nvPr/>
          </p:nvSpPr>
          <p:spPr>
            <a:xfrm>
              <a:off x="3324" y="1149"/>
              <a:ext cx="111" cy="183"/>
            </a:xfrm>
            <a:custGeom>
              <a:avLst/>
              <a:gdLst/>
              <a:ahLst/>
              <a:cxnLst>
                <a:cxn ang="0">
                  <a:pos x="2" y="0"/>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0"/>
                </a:cxn>
              </a:cxnLst>
              <a:rect l="0" t="0" r="0" b="0"/>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6" name="Freeform 47"/>
            <p:cNvSpPr/>
            <p:nvPr/>
          </p:nvSpPr>
          <p:spPr>
            <a:xfrm>
              <a:off x="3230" y="1092"/>
              <a:ext cx="72" cy="137"/>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7" name="Freeform 48"/>
            <p:cNvSpPr/>
            <p:nvPr/>
          </p:nvSpPr>
          <p:spPr>
            <a:xfrm>
              <a:off x="3279" y="1202"/>
              <a:ext cx="40" cy="131"/>
            </a:xfrm>
            <a:custGeom>
              <a:avLst/>
              <a:gdLst/>
              <a:ahLst/>
              <a:cxnLst>
                <a:cxn ang="0">
                  <a:pos x="1" y="0"/>
                </a:cxn>
                <a:cxn ang="0">
                  <a:pos x="0" y="1"/>
                </a:cxn>
                <a:cxn ang="0">
                  <a:pos x="1" y="1"/>
                </a:cxn>
                <a:cxn ang="0">
                  <a:pos x="1" y="1"/>
                </a:cxn>
                <a:cxn ang="0">
                  <a:pos x="1" y="1"/>
                </a:cxn>
                <a:cxn ang="0">
                  <a:pos x="1" y="1"/>
                </a:cxn>
                <a:cxn ang="0">
                  <a:pos x="1" y="1"/>
                </a:cxn>
                <a:cxn ang="0">
                  <a:pos x="1" y="1"/>
                </a:cxn>
                <a:cxn ang="0">
                  <a:pos x="1" y="1"/>
                </a:cxn>
                <a:cxn ang="0">
                  <a:pos x="1" y="1"/>
                </a:cxn>
                <a:cxn ang="0">
                  <a:pos x="1" y="1"/>
                </a:cxn>
                <a:cxn ang="0">
                  <a:pos x="1" y="0"/>
                </a:cxn>
              </a:cxnLst>
              <a:rect l="0" t="0" r="0" b="0"/>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8" name="Freeform 49"/>
            <p:cNvSpPr/>
            <p:nvPr/>
          </p:nvSpPr>
          <p:spPr>
            <a:xfrm>
              <a:off x="3324" y="1339"/>
              <a:ext cx="65" cy="54"/>
            </a:xfrm>
            <a:custGeom>
              <a:avLst/>
              <a:gdLst/>
              <a:ahLst/>
              <a:cxnLst>
                <a:cxn ang="0">
                  <a:pos x="2" y="0"/>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0"/>
                </a:cxn>
                <a:cxn ang="0">
                  <a:pos x="2" y="0"/>
                </a:cxn>
              </a:cxnLst>
              <a:rect l="0" t="0" r="0" b="0"/>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49" name="Freeform 50"/>
            <p:cNvSpPr/>
            <p:nvPr/>
          </p:nvSpPr>
          <p:spPr>
            <a:xfrm>
              <a:off x="3428" y="1244"/>
              <a:ext cx="83" cy="117"/>
            </a:xfrm>
            <a:custGeom>
              <a:avLst/>
              <a:gdLst/>
              <a:ahLst/>
              <a:cxnLst>
                <a:cxn ang="0">
                  <a:pos x="1" y="0"/>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0" name="Freeform 51"/>
            <p:cNvSpPr/>
            <p:nvPr/>
          </p:nvSpPr>
          <p:spPr>
            <a:xfrm>
              <a:off x="3400" y="826"/>
              <a:ext cx="22" cy="71"/>
            </a:xfrm>
            <a:custGeom>
              <a:avLst/>
              <a:gdLst/>
              <a:ahLst/>
              <a:cxnLst>
                <a:cxn ang="0">
                  <a:pos x="1" y="0"/>
                </a:cxn>
                <a:cxn ang="0">
                  <a:pos x="0" y="2"/>
                </a:cxn>
                <a:cxn ang="0">
                  <a:pos x="1" y="2"/>
                </a:cxn>
                <a:cxn ang="0">
                  <a:pos x="1" y="2"/>
                </a:cxn>
                <a:cxn ang="0">
                  <a:pos x="1" y="2"/>
                </a:cxn>
                <a:cxn ang="0">
                  <a:pos x="1" y="2"/>
                </a:cxn>
                <a:cxn ang="0">
                  <a:pos x="1" y="2"/>
                </a:cxn>
                <a:cxn ang="0">
                  <a:pos x="1" y="0"/>
                </a:cxn>
              </a:cxnLst>
              <a:rect l="0" t="0" r="0" b="0"/>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1" name="Freeform 52"/>
            <p:cNvSpPr/>
            <p:nvPr/>
          </p:nvSpPr>
          <p:spPr>
            <a:xfrm>
              <a:off x="3414" y="945"/>
              <a:ext cx="61" cy="118"/>
            </a:xfrm>
            <a:custGeom>
              <a:avLst/>
              <a:gdLst/>
              <a:ahLst/>
              <a:cxnLst>
                <a:cxn ang="0">
                  <a:pos x="2" y="1"/>
                </a:cxn>
                <a:cxn ang="0">
                  <a:pos x="0"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2" name="Freeform 53"/>
            <p:cNvSpPr/>
            <p:nvPr/>
          </p:nvSpPr>
          <p:spPr>
            <a:xfrm>
              <a:off x="3457" y="1101"/>
              <a:ext cx="64" cy="79"/>
            </a:xfrm>
            <a:custGeom>
              <a:avLst/>
              <a:gdLst/>
              <a:ahLst/>
              <a:cxnLst>
                <a:cxn ang="0">
                  <a:pos x="2" y="0"/>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0"/>
                </a:cxn>
              </a:cxnLst>
              <a:rect l="0" t="0" r="0" b="0"/>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3" name="Freeform 54"/>
            <p:cNvSpPr/>
            <p:nvPr/>
          </p:nvSpPr>
          <p:spPr>
            <a:xfrm>
              <a:off x="3533" y="1242"/>
              <a:ext cx="29" cy="49"/>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Lst>
              <a:rect l="0" t="0" r="0" b="0"/>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4" name="Freeform 55"/>
            <p:cNvSpPr/>
            <p:nvPr/>
          </p:nvSpPr>
          <p:spPr>
            <a:xfrm>
              <a:off x="3517" y="1324"/>
              <a:ext cx="18" cy="17"/>
            </a:xfrm>
            <a:custGeom>
              <a:avLst/>
              <a:gdLst/>
              <a:ahLst/>
              <a:cxnLst>
                <a:cxn ang="0">
                  <a:pos x="0" y="0"/>
                </a:cxn>
                <a:cxn ang="0">
                  <a:pos x="2" y="1"/>
                </a:cxn>
                <a:cxn ang="0">
                  <a:pos x="2" y="1"/>
                </a:cxn>
                <a:cxn ang="0">
                  <a:pos x="0" y="0"/>
                </a:cxn>
              </a:cxnLst>
              <a:rect l="0" t="0" r="0" b="0"/>
              <a:pathLst>
                <a:path w="24" h="23">
                  <a:moveTo>
                    <a:pt x="0" y="0"/>
                  </a:moveTo>
                  <a:cubicBezTo>
                    <a:pt x="1" y="8"/>
                    <a:pt x="3" y="16"/>
                    <a:pt x="6" y="23"/>
                  </a:cubicBezTo>
                  <a:cubicBezTo>
                    <a:pt x="19" y="20"/>
                    <a:pt x="19" y="22"/>
                    <a:pt x="24" y="11"/>
                  </a:cubicBezTo>
                  <a:cubicBezTo>
                    <a:pt x="20" y="0"/>
                    <a:pt x="4" y="8"/>
                    <a:pt x="0"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5" name="Freeform 56"/>
            <p:cNvSpPr/>
            <p:nvPr/>
          </p:nvSpPr>
          <p:spPr>
            <a:xfrm>
              <a:off x="3544" y="1314"/>
              <a:ext cx="45" cy="37"/>
            </a:xfrm>
            <a:custGeom>
              <a:avLst/>
              <a:gdLst/>
              <a:ahLst/>
              <a:cxnLst>
                <a:cxn ang="0">
                  <a:pos x="2" y="0"/>
                </a:cxn>
                <a:cxn ang="0">
                  <a:pos x="0" y="2"/>
                </a:cxn>
                <a:cxn ang="0">
                  <a:pos x="2" y="2"/>
                </a:cxn>
                <a:cxn ang="0">
                  <a:pos x="2" y="2"/>
                </a:cxn>
                <a:cxn ang="0">
                  <a:pos x="2" y="2"/>
                </a:cxn>
                <a:cxn ang="0">
                  <a:pos x="2" y="2"/>
                </a:cxn>
                <a:cxn ang="0">
                  <a:pos x="2" y="2"/>
                </a:cxn>
                <a:cxn ang="0">
                  <a:pos x="2" y="2"/>
                </a:cxn>
                <a:cxn ang="0">
                  <a:pos x="2" y="0"/>
                </a:cxn>
              </a:cxnLst>
              <a:rect l="0" t="0" r="0" b="0"/>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6" name="Freeform 57"/>
            <p:cNvSpPr/>
            <p:nvPr/>
          </p:nvSpPr>
          <p:spPr>
            <a:xfrm>
              <a:off x="3613" y="1384"/>
              <a:ext cx="24" cy="33"/>
            </a:xfrm>
            <a:custGeom>
              <a:avLst/>
              <a:gdLst/>
              <a:ahLst/>
              <a:cxnLst>
                <a:cxn ang="0">
                  <a:pos x="2" y="0"/>
                </a:cxn>
                <a:cxn ang="0">
                  <a:pos x="2" y="2"/>
                </a:cxn>
                <a:cxn ang="0">
                  <a:pos x="2" y="2"/>
                </a:cxn>
                <a:cxn ang="0">
                  <a:pos x="2" y="2"/>
                </a:cxn>
                <a:cxn ang="0">
                  <a:pos x="2" y="0"/>
                </a:cxn>
              </a:cxnLst>
              <a:rect l="0" t="0" r="0" b="0"/>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7" name="Freeform 58"/>
            <p:cNvSpPr/>
            <p:nvPr/>
          </p:nvSpPr>
          <p:spPr>
            <a:xfrm>
              <a:off x="3880" y="1342"/>
              <a:ext cx="46" cy="47"/>
            </a:xfrm>
            <a:custGeom>
              <a:avLst/>
              <a:gdLst/>
              <a:ahLst/>
              <a:cxnLst>
                <a:cxn ang="0">
                  <a:pos x="2" y="0"/>
                </a:cxn>
                <a:cxn ang="0">
                  <a:pos x="0" y="1"/>
                </a:cxn>
                <a:cxn ang="0">
                  <a:pos x="2" y="1"/>
                </a:cxn>
                <a:cxn ang="0">
                  <a:pos x="2" y="1"/>
                </a:cxn>
                <a:cxn ang="0">
                  <a:pos x="2" y="1"/>
                </a:cxn>
                <a:cxn ang="0">
                  <a:pos x="2" y="1"/>
                </a:cxn>
                <a:cxn ang="0">
                  <a:pos x="2" y="1"/>
                </a:cxn>
                <a:cxn ang="0">
                  <a:pos x="2" y="0"/>
                </a:cxn>
              </a:cxnLst>
              <a:rect l="0" t="0" r="0" b="0"/>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8" name="Freeform 59"/>
            <p:cNvSpPr/>
            <p:nvPr/>
          </p:nvSpPr>
          <p:spPr>
            <a:xfrm>
              <a:off x="3483" y="1401"/>
              <a:ext cx="46" cy="50"/>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59" name="Freeform 60"/>
            <p:cNvSpPr/>
            <p:nvPr/>
          </p:nvSpPr>
          <p:spPr>
            <a:xfrm>
              <a:off x="3434" y="1420"/>
              <a:ext cx="32" cy="27"/>
            </a:xfrm>
            <a:custGeom>
              <a:avLst/>
              <a:gdLst/>
              <a:ahLst/>
              <a:cxnLst>
                <a:cxn ang="0">
                  <a:pos x="1" y="2"/>
                </a:cxn>
                <a:cxn ang="0">
                  <a:pos x="1" y="2"/>
                </a:cxn>
                <a:cxn ang="0">
                  <a:pos x="1" y="2"/>
                </a:cxn>
                <a:cxn ang="0">
                  <a:pos x="1" y="2"/>
                </a:cxn>
                <a:cxn ang="0">
                  <a:pos x="1" y="2"/>
                </a:cxn>
              </a:cxnLst>
              <a:rect l="0" t="0" r="0" b="0"/>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0" name="Freeform 61"/>
            <p:cNvSpPr/>
            <p:nvPr/>
          </p:nvSpPr>
          <p:spPr>
            <a:xfrm>
              <a:off x="3413" y="1391"/>
              <a:ext cx="24" cy="31"/>
            </a:xfrm>
            <a:custGeom>
              <a:avLst/>
              <a:gdLst/>
              <a:ahLst/>
              <a:cxnLst>
                <a:cxn ang="0">
                  <a:pos x="2" y="0"/>
                </a:cxn>
                <a:cxn ang="0">
                  <a:pos x="0" y="2"/>
                </a:cxn>
                <a:cxn ang="0">
                  <a:pos x="2" y="2"/>
                </a:cxn>
                <a:cxn ang="0">
                  <a:pos x="2" y="2"/>
                </a:cxn>
                <a:cxn ang="0">
                  <a:pos x="2" y="2"/>
                </a:cxn>
                <a:cxn ang="0">
                  <a:pos x="2" y="2"/>
                </a:cxn>
                <a:cxn ang="0">
                  <a:pos x="2" y="2"/>
                </a:cxn>
                <a:cxn ang="0">
                  <a:pos x="2" y="0"/>
                </a:cxn>
              </a:cxnLst>
              <a:rect l="0" t="0" r="0" b="0"/>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1" name="Freeform 62"/>
            <p:cNvSpPr/>
            <p:nvPr/>
          </p:nvSpPr>
          <p:spPr>
            <a:xfrm>
              <a:off x="3447" y="1402"/>
              <a:ext cx="34" cy="24"/>
            </a:xfrm>
            <a:custGeom>
              <a:avLst/>
              <a:gdLst/>
              <a:ahLst/>
              <a:cxnLst>
                <a:cxn ang="0">
                  <a:pos x="2" y="0"/>
                </a:cxn>
                <a:cxn ang="0">
                  <a:pos x="0" y="2"/>
                </a:cxn>
                <a:cxn ang="0">
                  <a:pos x="2" y="2"/>
                </a:cxn>
                <a:cxn ang="0">
                  <a:pos x="2" y="2"/>
                </a:cxn>
                <a:cxn ang="0">
                  <a:pos x="2" y="2"/>
                </a:cxn>
                <a:cxn ang="0">
                  <a:pos x="2" y="0"/>
                </a:cxn>
              </a:cxnLst>
              <a:rect l="0" t="0" r="0" b="0"/>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2" name="Freeform 63"/>
            <p:cNvSpPr/>
            <p:nvPr/>
          </p:nvSpPr>
          <p:spPr>
            <a:xfrm>
              <a:off x="3398" y="1070"/>
              <a:ext cx="27" cy="55"/>
            </a:xfrm>
            <a:custGeom>
              <a:avLst/>
              <a:gdLst/>
              <a:ahLst/>
              <a:cxnLst>
                <a:cxn ang="0">
                  <a:pos x="2" y="0"/>
                </a:cxn>
                <a:cxn ang="0">
                  <a:pos x="2" y="1"/>
                </a:cxn>
                <a:cxn ang="0">
                  <a:pos x="2" y="1"/>
                </a:cxn>
                <a:cxn ang="0">
                  <a:pos x="0" y="1"/>
                </a:cxn>
                <a:cxn ang="0">
                  <a:pos x="2" y="1"/>
                </a:cxn>
                <a:cxn ang="0">
                  <a:pos x="2" y="1"/>
                </a:cxn>
                <a:cxn ang="0">
                  <a:pos x="2" y="1"/>
                </a:cxn>
                <a:cxn ang="0">
                  <a:pos x="2" y="0"/>
                </a:cxn>
              </a:cxnLst>
              <a:rect l="0" t="0" r="0" b="0"/>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3" name="Freeform 64"/>
            <p:cNvSpPr/>
            <p:nvPr/>
          </p:nvSpPr>
          <p:spPr>
            <a:xfrm>
              <a:off x="3449" y="1061"/>
              <a:ext cx="19" cy="55"/>
            </a:xfrm>
            <a:custGeom>
              <a:avLst/>
              <a:gdLst/>
              <a:ahLst/>
              <a:cxnLst>
                <a:cxn ang="0">
                  <a:pos x="2" y="2"/>
                </a:cxn>
                <a:cxn ang="0">
                  <a:pos x="2" y="2"/>
                </a:cxn>
                <a:cxn ang="0">
                  <a:pos x="0" y="2"/>
                </a:cxn>
                <a:cxn ang="0">
                  <a:pos x="2" y="2"/>
                </a:cxn>
                <a:cxn ang="0">
                  <a:pos x="2" y="2"/>
                </a:cxn>
                <a:cxn ang="0">
                  <a:pos x="2" y="2"/>
                </a:cxn>
                <a:cxn ang="0">
                  <a:pos x="2" y="2"/>
                </a:cxn>
              </a:cxnLst>
              <a:rect l="0" t="0" r="0" b="0"/>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4" name="Freeform 65"/>
            <p:cNvSpPr/>
            <p:nvPr/>
          </p:nvSpPr>
          <p:spPr>
            <a:xfrm>
              <a:off x="3471" y="1044"/>
              <a:ext cx="10" cy="25"/>
            </a:xfrm>
            <a:custGeom>
              <a:avLst/>
              <a:gdLst/>
              <a:ahLst/>
              <a:cxnLst>
                <a:cxn ang="0">
                  <a:pos x="1" y="0"/>
                </a:cxn>
                <a:cxn ang="0">
                  <a:pos x="1" y="2"/>
                </a:cxn>
                <a:cxn ang="0">
                  <a:pos x="1" y="2"/>
                </a:cxn>
                <a:cxn ang="0">
                  <a:pos x="1" y="0"/>
                </a:cxn>
              </a:cxnLst>
              <a:rect l="0" t="0" r="0" b="0"/>
              <a:pathLst>
                <a:path w="14" h="33">
                  <a:moveTo>
                    <a:pt x="11" y="0"/>
                  </a:moveTo>
                  <a:cubicBezTo>
                    <a:pt x="7" y="3"/>
                    <a:pt x="5" y="7"/>
                    <a:pt x="1" y="10"/>
                  </a:cubicBezTo>
                  <a:cubicBezTo>
                    <a:pt x="2" y="18"/>
                    <a:pt x="0" y="33"/>
                    <a:pt x="11" y="25"/>
                  </a:cubicBezTo>
                  <a:cubicBezTo>
                    <a:pt x="14" y="15"/>
                    <a:pt x="5" y="4"/>
                    <a:pt x="11"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5" name="Freeform 66"/>
            <p:cNvSpPr/>
            <p:nvPr/>
          </p:nvSpPr>
          <p:spPr>
            <a:xfrm>
              <a:off x="3481" y="1056"/>
              <a:ext cx="21" cy="48"/>
            </a:xfrm>
            <a:custGeom>
              <a:avLst/>
              <a:gdLst/>
              <a:ahLst/>
              <a:cxnLst>
                <a:cxn ang="0">
                  <a:pos x="2" y="0"/>
                </a:cxn>
                <a:cxn ang="0">
                  <a:pos x="2" y="2"/>
                </a:cxn>
                <a:cxn ang="0">
                  <a:pos x="2" y="2"/>
                </a:cxn>
                <a:cxn ang="0">
                  <a:pos x="2" y="2"/>
                </a:cxn>
                <a:cxn ang="0">
                  <a:pos x="0" y="2"/>
                </a:cxn>
                <a:cxn ang="0">
                  <a:pos x="2" y="2"/>
                </a:cxn>
                <a:cxn ang="0">
                  <a:pos x="2" y="2"/>
                </a:cxn>
                <a:cxn ang="0">
                  <a:pos x="2" y="0"/>
                </a:cxn>
              </a:cxnLst>
              <a:rect l="0" t="0" r="0" b="0"/>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6" name="Freeform 67"/>
            <p:cNvSpPr/>
            <p:nvPr/>
          </p:nvSpPr>
          <p:spPr>
            <a:xfrm>
              <a:off x="3212" y="1125"/>
              <a:ext cx="12" cy="27"/>
            </a:xfrm>
            <a:custGeom>
              <a:avLst/>
              <a:gdLst/>
              <a:ahLst/>
              <a:cxnLst>
                <a:cxn ang="0">
                  <a:pos x="2" y="2"/>
                </a:cxn>
                <a:cxn ang="0">
                  <a:pos x="0" y="2"/>
                </a:cxn>
                <a:cxn ang="0">
                  <a:pos x="2" y="2"/>
                </a:cxn>
                <a:cxn ang="0">
                  <a:pos x="2" y="2"/>
                </a:cxn>
              </a:cxnLst>
              <a:rect l="0" t="0" r="0" b="0"/>
              <a:pathLst>
                <a:path w="16" h="36">
                  <a:moveTo>
                    <a:pt x="14" y="3"/>
                  </a:moveTo>
                  <a:cubicBezTo>
                    <a:pt x="7" y="0"/>
                    <a:pt x="4" y="1"/>
                    <a:pt x="0" y="7"/>
                  </a:cubicBezTo>
                  <a:cubicBezTo>
                    <a:pt x="3" y="14"/>
                    <a:pt x="2" y="17"/>
                    <a:pt x="8" y="22"/>
                  </a:cubicBezTo>
                  <a:cubicBezTo>
                    <a:pt x="16" y="36"/>
                    <a:pt x="11" y="7"/>
                    <a:pt x="14" y="3"/>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7" name="Freeform 68"/>
            <p:cNvSpPr/>
            <p:nvPr/>
          </p:nvSpPr>
          <p:spPr>
            <a:xfrm>
              <a:off x="3202" y="1102"/>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8" name="Freeform 69"/>
            <p:cNvSpPr/>
            <p:nvPr/>
          </p:nvSpPr>
          <p:spPr>
            <a:xfrm>
              <a:off x="3198" y="1084"/>
              <a:ext cx="12" cy="14"/>
            </a:xfrm>
            <a:custGeom>
              <a:avLst/>
              <a:gdLst/>
              <a:ahLst/>
              <a:cxnLst>
                <a:cxn ang="0">
                  <a:pos x="2" y="1"/>
                </a:cxn>
                <a:cxn ang="0">
                  <a:pos x="0" y="1"/>
                </a:cxn>
                <a:cxn ang="0">
                  <a:pos x="2" y="1"/>
                </a:cxn>
                <a:cxn ang="0">
                  <a:pos x="2" y="1"/>
                </a:cxn>
              </a:cxnLst>
              <a:rect l="0" t="0" r="0" b="0"/>
              <a:pathLst>
                <a:path w="16" h="19">
                  <a:moveTo>
                    <a:pt x="10" y="5"/>
                  </a:moveTo>
                  <a:cubicBezTo>
                    <a:pt x="4" y="0"/>
                    <a:pt x="1" y="3"/>
                    <a:pt x="0" y="10"/>
                  </a:cubicBezTo>
                  <a:cubicBezTo>
                    <a:pt x="4" y="15"/>
                    <a:pt x="7" y="16"/>
                    <a:pt x="12" y="19"/>
                  </a:cubicBezTo>
                  <a:cubicBezTo>
                    <a:pt x="16" y="12"/>
                    <a:pt x="14"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69" name="Freeform 70"/>
            <p:cNvSpPr/>
            <p:nvPr/>
          </p:nvSpPr>
          <p:spPr>
            <a:xfrm>
              <a:off x="3186" y="1044"/>
              <a:ext cx="11" cy="19"/>
            </a:xfrm>
            <a:custGeom>
              <a:avLst/>
              <a:gdLst/>
              <a:ahLst/>
              <a:cxnLst>
                <a:cxn ang="0">
                  <a:pos x="2" y="0"/>
                </a:cxn>
                <a:cxn ang="0">
                  <a:pos x="0" y="2"/>
                </a:cxn>
                <a:cxn ang="0">
                  <a:pos x="2" y="2"/>
                </a:cxn>
                <a:cxn ang="0">
                  <a:pos x="2" y="0"/>
                </a:cxn>
              </a:cxnLst>
              <a:rect l="0" t="0" r="0" b="0"/>
              <a:pathLst>
                <a:path w="14" h="25">
                  <a:moveTo>
                    <a:pt x="6" y="0"/>
                  </a:moveTo>
                  <a:cubicBezTo>
                    <a:pt x="4" y="5"/>
                    <a:pt x="3" y="9"/>
                    <a:pt x="0" y="13"/>
                  </a:cubicBezTo>
                  <a:cubicBezTo>
                    <a:pt x="1" y="24"/>
                    <a:pt x="1" y="25"/>
                    <a:pt x="12" y="24"/>
                  </a:cubicBezTo>
                  <a:cubicBezTo>
                    <a:pt x="14" y="12"/>
                    <a:pt x="8" y="10"/>
                    <a:pt x="6"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0" name="Freeform 71"/>
            <p:cNvSpPr/>
            <p:nvPr/>
          </p:nvSpPr>
          <p:spPr>
            <a:xfrm>
              <a:off x="3188" y="1069"/>
              <a:ext cx="16" cy="13"/>
            </a:xfrm>
            <a:custGeom>
              <a:avLst/>
              <a:gdLst/>
              <a:ahLst/>
              <a:cxnLst>
                <a:cxn ang="0">
                  <a:pos x="1" y="0"/>
                </a:cxn>
                <a:cxn ang="0">
                  <a:pos x="1" y="1"/>
                </a:cxn>
                <a:cxn ang="0">
                  <a:pos x="1" y="1"/>
                </a:cxn>
                <a:cxn ang="0">
                  <a:pos x="1" y="0"/>
                </a:cxn>
              </a:cxnLst>
              <a:rect l="0" t="0" r="0" b="0"/>
              <a:pathLst>
                <a:path w="22" h="18">
                  <a:moveTo>
                    <a:pt x="13" y="0"/>
                  </a:moveTo>
                  <a:cubicBezTo>
                    <a:pt x="0" y="8"/>
                    <a:pt x="9" y="12"/>
                    <a:pt x="19" y="18"/>
                  </a:cubicBezTo>
                  <a:cubicBezTo>
                    <a:pt x="20" y="11"/>
                    <a:pt x="22" y="8"/>
                    <a:pt x="14" y="6"/>
                  </a:cubicBezTo>
                  <a:cubicBezTo>
                    <a:pt x="9" y="3"/>
                    <a:pt x="9" y="5"/>
                    <a:pt x="13"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1" name="Freeform 72"/>
            <p:cNvSpPr/>
            <p:nvPr/>
          </p:nvSpPr>
          <p:spPr>
            <a:xfrm>
              <a:off x="4024" y="1692"/>
              <a:ext cx="45" cy="60"/>
            </a:xfrm>
            <a:custGeom>
              <a:avLst/>
              <a:gdLst/>
              <a:ahLst/>
              <a:cxnLst>
                <a:cxn ang="0">
                  <a:pos x="2" y="1"/>
                </a:cxn>
                <a:cxn ang="0">
                  <a:pos x="2" y="1"/>
                </a:cxn>
                <a:cxn ang="0">
                  <a:pos x="2" y="1"/>
                </a:cxn>
                <a:cxn ang="0">
                  <a:pos x="2" y="1"/>
                </a:cxn>
                <a:cxn ang="0">
                  <a:pos x="2" y="1"/>
                </a:cxn>
                <a:cxn ang="0">
                  <a:pos x="2" y="1"/>
                </a:cxn>
                <a:cxn ang="0">
                  <a:pos x="2" y="1"/>
                </a:cxn>
                <a:cxn ang="0">
                  <a:pos x="2" y="1"/>
                </a:cxn>
                <a:cxn ang="0">
                  <a:pos x="2" y="1"/>
                </a:cxn>
                <a:cxn ang="0">
                  <a:pos x="2" y="1"/>
                </a:cxn>
              </a:cxnLst>
              <a:rect l="0" t="0" r="0" b="0"/>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2" name="Freeform 73"/>
            <p:cNvSpPr/>
            <p:nvPr/>
          </p:nvSpPr>
          <p:spPr>
            <a:xfrm>
              <a:off x="4255" y="1643"/>
              <a:ext cx="53" cy="46"/>
            </a:xfrm>
            <a:custGeom>
              <a:avLst/>
              <a:gdLst/>
              <a:ahLst/>
              <a:cxnLst>
                <a:cxn ang="0">
                  <a:pos x="1" y="2"/>
                </a:cxn>
                <a:cxn ang="0">
                  <a:pos x="1" y="2"/>
                </a:cxn>
                <a:cxn ang="0">
                  <a:pos x="1" y="2"/>
                </a:cxn>
                <a:cxn ang="0">
                  <a:pos x="1" y="2"/>
                </a:cxn>
                <a:cxn ang="0">
                  <a:pos x="1" y="2"/>
                </a:cxn>
                <a:cxn ang="0">
                  <a:pos x="1" y="2"/>
                </a:cxn>
                <a:cxn ang="0">
                  <a:pos x="1" y="0"/>
                </a:cxn>
                <a:cxn ang="0">
                  <a:pos x="1" y="2"/>
                </a:cxn>
                <a:cxn ang="0">
                  <a:pos x="1" y="2"/>
                </a:cxn>
                <a:cxn ang="0">
                  <a:pos x="1" y="2"/>
                </a:cxn>
              </a:cxnLst>
              <a:rect l="0" t="0" r="0" b="0"/>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3" name="Freeform 74"/>
            <p:cNvSpPr/>
            <p:nvPr/>
          </p:nvSpPr>
          <p:spPr>
            <a:xfrm>
              <a:off x="4095" y="1618"/>
              <a:ext cx="17" cy="23"/>
            </a:xfrm>
            <a:custGeom>
              <a:avLst/>
              <a:gdLst/>
              <a:ahLst/>
              <a:cxnLst>
                <a:cxn ang="0">
                  <a:pos x="1" y="0"/>
                </a:cxn>
                <a:cxn ang="0">
                  <a:pos x="0" y="2"/>
                </a:cxn>
                <a:cxn ang="0">
                  <a:pos x="1" y="2"/>
                </a:cxn>
                <a:cxn ang="0">
                  <a:pos x="1" y="0"/>
                </a:cxn>
              </a:cxnLst>
              <a:rect l="0" t="0" r="0" b="0"/>
              <a:pathLst>
                <a:path w="23" h="30">
                  <a:moveTo>
                    <a:pt x="9" y="0"/>
                  </a:moveTo>
                  <a:cubicBezTo>
                    <a:pt x="8" y="7"/>
                    <a:pt x="3" y="8"/>
                    <a:pt x="0" y="14"/>
                  </a:cubicBezTo>
                  <a:cubicBezTo>
                    <a:pt x="3" y="21"/>
                    <a:pt x="8" y="24"/>
                    <a:pt x="12" y="30"/>
                  </a:cubicBezTo>
                  <a:cubicBezTo>
                    <a:pt x="23" y="15"/>
                    <a:pt x="4" y="9"/>
                    <a:pt x="9"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4" name="Freeform 75"/>
            <p:cNvSpPr/>
            <p:nvPr/>
          </p:nvSpPr>
          <p:spPr>
            <a:xfrm>
              <a:off x="4087" y="1596"/>
              <a:ext cx="20" cy="17"/>
            </a:xfrm>
            <a:custGeom>
              <a:avLst/>
              <a:gdLst/>
              <a:ahLst/>
              <a:cxnLst>
                <a:cxn ang="0">
                  <a:pos x="2" y="0"/>
                </a:cxn>
                <a:cxn ang="0">
                  <a:pos x="0" y="1"/>
                </a:cxn>
                <a:cxn ang="0">
                  <a:pos x="2" y="1"/>
                </a:cxn>
                <a:cxn ang="0">
                  <a:pos x="2" y="0"/>
                </a:cxn>
              </a:cxnLst>
              <a:rect l="0" t="0" r="0" b="0"/>
              <a:pathLst>
                <a:path w="26" h="23">
                  <a:moveTo>
                    <a:pt x="19" y="0"/>
                  </a:moveTo>
                  <a:cubicBezTo>
                    <a:pt x="17" y="12"/>
                    <a:pt x="10" y="11"/>
                    <a:pt x="0" y="14"/>
                  </a:cubicBezTo>
                  <a:cubicBezTo>
                    <a:pt x="5" y="23"/>
                    <a:pt x="11" y="22"/>
                    <a:pt x="21" y="20"/>
                  </a:cubicBezTo>
                  <a:cubicBezTo>
                    <a:pt x="26" y="12"/>
                    <a:pt x="23" y="7"/>
                    <a:pt x="19"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5" name="Freeform 76"/>
            <p:cNvSpPr/>
            <p:nvPr/>
          </p:nvSpPr>
          <p:spPr>
            <a:xfrm>
              <a:off x="3934" y="1402"/>
              <a:ext cx="24" cy="33"/>
            </a:xfrm>
            <a:custGeom>
              <a:avLst/>
              <a:gdLst/>
              <a:ahLst/>
              <a:cxnLst>
                <a:cxn ang="0">
                  <a:pos x="2" y="0"/>
                </a:cxn>
                <a:cxn ang="0">
                  <a:pos x="2" y="2"/>
                </a:cxn>
                <a:cxn ang="0">
                  <a:pos x="2" y="2"/>
                </a:cxn>
                <a:cxn ang="0">
                  <a:pos x="2" y="2"/>
                </a:cxn>
                <a:cxn ang="0">
                  <a:pos x="2" y="0"/>
                </a:cxn>
              </a:cxnLst>
              <a:rect l="0" t="0" r="0" b="0"/>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6" name="Freeform 77"/>
            <p:cNvSpPr/>
            <p:nvPr/>
          </p:nvSpPr>
          <p:spPr>
            <a:xfrm>
              <a:off x="3968" y="1445"/>
              <a:ext cx="26" cy="33"/>
            </a:xfrm>
            <a:custGeom>
              <a:avLst/>
              <a:gdLst/>
              <a:ahLst/>
              <a:cxnLst>
                <a:cxn ang="0">
                  <a:pos x="2" y="0"/>
                </a:cxn>
                <a:cxn ang="0">
                  <a:pos x="2" y="2"/>
                </a:cxn>
                <a:cxn ang="0">
                  <a:pos x="2" y="2"/>
                </a:cxn>
                <a:cxn ang="0">
                  <a:pos x="2" y="2"/>
                </a:cxn>
                <a:cxn ang="0">
                  <a:pos x="2" y="0"/>
                </a:cxn>
              </a:cxnLst>
              <a:rect l="0" t="0" r="0" b="0"/>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7" name="Freeform 78"/>
            <p:cNvSpPr/>
            <p:nvPr/>
          </p:nvSpPr>
          <p:spPr>
            <a:xfrm>
              <a:off x="3995" y="1508"/>
              <a:ext cx="28" cy="28"/>
            </a:xfrm>
            <a:custGeom>
              <a:avLst/>
              <a:gdLst/>
              <a:ahLst/>
              <a:cxnLst>
                <a:cxn ang="0">
                  <a:pos x="1" y="2"/>
                </a:cxn>
                <a:cxn ang="0">
                  <a:pos x="1" y="2"/>
                </a:cxn>
                <a:cxn ang="0">
                  <a:pos x="1" y="2"/>
                </a:cxn>
                <a:cxn ang="0">
                  <a:pos x="1" y="2"/>
                </a:cxn>
                <a:cxn ang="0">
                  <a:pos x="1" y="2"/>
                </a:cxn>
              </a:cxnLst>
              <a:rect l="0" t="0" r="0" b="0"/>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8" name="Freeform 79"/>
            <p:cNvSpPr/>
            <p:nvPr/>
          </p:nvSpPr>
          <p:spPr>
            <a:xfrm>
              <a:off x="4029" y="1498"/>
              <a:ext cx="28" cy="26"/>
            </a:xfrm>
            <a:custGeom>
              <a:avLst/>
              <a:gdLst/>
              <a:ahLst/>
              <a:cxnLst>
                <a:cxn ang="0">
                  <a:pos x="1" y="2"/>
                </a:cxn>
                <a:cxn ang="0">
                  <a:pos x="1" y="2"/>
                </a:cxn>
                <a:cxn ang="0">
                  <a:pos x="1" y="2"/>
                </a:cxn>
                <a:cxn ang="0">
                  <a:pos x="1" y="2"/>
                </a:cxn>
                <a:cxn ang="0">
                  <a:pos x="1" y="2"/>
                </a:cxn>
              </a:cxnLst>
              <a:rect l="0" t="0" r="0" b="0"/>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79" name="Freeform 80"/>
            <p:cNvSpPr/>
            <p:nvPr/>
          </p:nvSpPr>
          <p:spPr>
            <a:xfrm>
              <a:off x="4019" y="1462"/>
              <a:ext cx="26" cy="20"/>
            </a:xfrm>
            <a:custGeom>
              <a:avLst/>
              <a:gdLst/>
              <a:ahLst/>
              <a:cxnLst>
                <a:cxn ang="0">
                  <a:pos x="1" y="1"/>
                </a:cxn>
                <a:cxn ang="0">
                  <a:pos x="1" y="1"/>
                </a:cxn>
                <a:cxn ang="0">
                  <a:pos x="1" y="1"/>
                </a:cxn>
                <a:cxn ang="0">
                  <a:pos x="1" y="1"/>
                </a:cxn>
                <a:cxn ang="0">
                  <a:pos x="1" y="1"/>
                </a:cxn>
              </a:cxnLst>
              <a:rect l="0" t="0" r="0" b="0"/>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0" name="Freeform 81"/>
            <p:cNvSpPr/>
            <p:nvPr/>
          </p:nvSpPr>
          <p:spPr>
            <a:xfrm>
              <a:off x="3993" y="1437"/>
              <a:ext cx="26" cy="35"/>
            </a:xfrm>
            <a:custGeom>
              <a:avLst/>
              <a:gdLst/>
              <a:ahLst/>
              <a:cxnLst>
                <a:cxn ang="0">
                  <a:pos x="1" y="1"/>
                </a:cxn>
                <a:cxn ang="0">
                  <a:pos x="1" y="1"/>
                </a:cxn>
                <a:cxn ang="0">
                  <a:pos x="1" y="1"/>
                </a:cxn>
                <a:cxn ang="0">
                  <a:pos x="1" y="1"/>
                </a:cxn>
                <a:cxn ang="0">
                  <a:pos x="1" y="1"/>
                </a:cxn>
                <a:cxn ang="0">
                  <a:pos x="1" y="1"/>
                </a:cxn>
              </a:cxnLst>
              <a:rect l="0" t="0" r="0" b="0"/>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1" name="Freeform 82"/>
            <p:cNvSpPr/>
            <p:nvPr/>
          </p:nvSpPr>
          <p:spPr>
            <a:xfrm>
              <a:off x="3961" y="1421"/>
              <a:ext cx="24" cy="26"/>
            </a:xfrm>
            <a:custGeom>
              <a:avLst/>
              <a:gdLst/>
              <a:ahLst/>
              <a:cxnLst>
                <a:cxn ang="0">
                  <a:pos x="2" y="1"/>
                </a:cxn>
                <a:cxn ang="0">
                  <a:pos x="2" y="1"/>
                </a:cxn>
                <a:cxn ang="0">
                  <a:pos x="2" y="1"/>
                </a:cxn>
                <a:cxn ang="0">
                  <a:pos x="2" y="1"/>
                </a:cxn>
                <a:cxn ang="0">
                  <a:pos x="2" y="1"/>
                </a:cxn>
              </a:cxnLst>
              <a:rect l="0" t="0" r="0" b="0"/>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2" name="Freeform 83"/>
            <p:cNvSpPr/>
            <p:nvPr/>
          </p:nvSpPr>
          <p:spPr>
            <a:xfrm>
              <a:off x="4001" y="1474"/>
              <a:ext cx="24" cy="26"/>
            </a:xfrm>
            <a:custGeom>
              <a:avLst/>
              <a:gdLst/>
              <a:ahLst/>
              <a:cxnLst>
                <a:cxn ang="0">
                  <a:pos x="2" y="1"/>
                </a:cxn>
                <a:cxn ang="0">
                  <a:pos x="2" y="1"/>
                </a:cxn>
                <a:cxn ang="0">
                  <a:pos x="2" y="1"/>
                </a:cxn>
                <a:cxn ang="0">
                  <a:pos x="2" y="1"/>
                </a:cxn>
                <a:cxn ang="0">
                  <a:pos x="2" y="1"/>
                </a:cxn>
              </a:cxnLst>
              <a:rect l="0" t="0" r="0" b="0"/>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3" name="Freeform 84"/>
            <p:cNvSpPr/>
            <p:nvPr/>
          </p:nvSpPr>
          <p:spPr>
            <a:xfrm>
              <a:off x="2391" y="100"/>
              <a:ext cx="141" cy="108"/>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Lst>
              <a:rect l="0" t="0" r="0" b="0"/>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4" name="Freeform 85"/>
            <p:cNvSpPr/>
            <p:nvPr/>
          </p:nvSpPr>
          <p:spPr>
            <a:xfrm>
              <a:off x="2475" y="204"/>
              <a:ext cx="40" cy="12"/>
            </a:xfrm>
            <a:custGeom>
              <a:avLst/>
              <a:gdLst/>
              <a:ahLst/>
              <a:cxnLst>
                <a:cxn ang="0">
                  <a:pos x="2" y="0"/>
                </a:cxn>
                <a:cxn ang="0">
                  <a:pos x="2" y="1"/>
                </a:cxn>
                <a:cxn ang="0">
                  <a:pos x="2" y="1"/>
                </a:cxn>
                <a:cxn ang="0">
                  <a:pos x="2" y="1"/>
                </a:cxn>
                <a:cxn ang="0">
                  <a:pos x="2" y="0"/>
                </a:cxn>
              </a:cxnLst>
              <a:rect l="0" t="0" r="0" b="0"/>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5" name="Freeform 86"/>
            <p:cNvSpPr/>
            <p:nvPr/>
          </p:nvSpPr>
          <p:spPr>
            <a:xfrm>
              <a:off x="2680" y="48"/>
              <a:ext cx="42" cy="28"/>
            </a:xfrm>
            <a:custGeom>
              <a:avLst/>
              <a:gdLst/>
              <a:ahLst/>
              <a:cxnLst>
                <a:cxn ang="0">
                  <a:pos x="1" y="2"/>
                </a:cxn>
                <a:cxn ang="0">
                  <a:pos x="1" y="2"/>
                </a:cxn>
                <a:cxn ang="0">
                  <a:pos x="1" y="2"/>
                </a:cxn>
                <a:cxn ang="0">
                  <a:pos x="1" y="2"/>
                </a:cxn>
                <a:cxn ang="0">
                  <a:pos x="1" y="0"/>
                </a:cxn>
                <a:cxn ang="0">
                  <a:pos x="1" y="2"/>
                </a:cxn>
              </a:cxnLst>
              <a:rect l="0" t="0" r="0" b="0"/>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6" name="Freeform 87"/>
            <p:cNvSpPr/>
            <p:nvPr/>
          </p:nvSpPr>
          <p:spPr>
            <a:xfrm>
              <a:off x="2710" y="61"/>
              <a:ext cx="50" cy="20"/>
            </a:xfrm>
            <a:custGeom>
              <a:avLst/>
              <a:gdLst/>
              <a:ahLst/>
              <a:cxnLst>
                <a:cxn ang="0">
                  <a:pos x="1" y="0"/>
                </a:cxn>
                <a:cxn ang="0">
                  <a:pos x="1" y="2"/>
                </a:cxn>
                <a:cxn ang="0">
                  <a:pos x="1" y="2"/>
                </a:cxn>
                <a:cxn ang="0">
                  <a:pos x="1" y="2"/>
                </a:cxn>
                <a:cxn ang="0">
                  <a:pos x="1" y="0"/>
                </a:cxn>
              </a:cxnLst>
              <a:rect l="0" t="0" r="0" b="0"/>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7" name="Freeform 88"/>
            <p:cNvSpPr/>
            <p:nvPr/>
          </p:nvSpPr>
          <p:spPr>
            <a:xfrm>
              <a:off x="2764" y="64"/>
              <a:ext cx="50" cy="32"/>
            </a:xfrm>
            <a:custGeom>
              <a:avLst/>
              <a:gdLst/>
              <a:ahLst/>
              <a:cxnLst>
                <a:cxn ang="0">
                  <a:pos x="2" y="1"/>
                </a:cxn>
                <a:cxn ang="0">
                  <a:pos x="2" y="1"/>
                </a:cxn>
                <a:cxn ang="0">
                  <a:pos x="2" y="1"/>
                </a:cxn>
                <a:cxn ang="0">
                  <a:pos x="2" y="1"/>
                </a:cxn>
                <a:cxn ang="0">
                  <a:pos x="2" y="1"/>
                </a:cxn>
                <a:cxn ang="0">
                  <a:pos x="2" y="1"/>
                </a:cxn>
                <a:cxn ang="0">
                  <a:pos x="2" y="1"/>
                </a:cxn>
              </a:cxnLst>
              <a:rect l="0" t="0" r="0" b="0"/>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8" name="Freeform 89"/>
            <p:cNvSpPr/>
            <p:nvPr/>
          </p:nvSpPr>
          <p:spPr>
            <a:xfrm>
              <a:off x="3113" y="91"/>
              <a:ext cx="88" cy="31"/>
            </a:xfrm>
            <a:custGeom>
              <a:avLst/>
              <a:gdLst/>
              <a:ahLst/>
              <a:cxnLst>
                <a:cxn ang="0">
                  <a:pos x="2" y="0"/>
                </a:cxn>
                <a:cxn ang="0">
                  <a:pos x="2" y="2"/>
                </a:cxn>
                <a:cxn ang="0">
                  <a:pos x="2" y="2"/>
                </a:cxn>
                <a:cxn ang="0">
                  <a:pos x="2" y="2"/>
                </a:cxn>
                <a:cxn ang="0">
                  <a:pos x="2" y="2"/>
                </a:cxn>
                <a:cxn ang="0">
                  <a:pos x="2" y="2"/>
                </a:cxn>
                <a:cxn ang="0">
                  <a:pos x="2" y="0"/>
                </a:cxn>
              </a:cxnLst>
              <a:rect l="0" t="0" r="0" b="0"/>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89" name="Freeform 90"/>
            <p:cNvSpPr/>
            <p:nvPr/>
          </p:nvSpPr>
          <p:spPr>
            <a:xfrm>
              <a:off x="3203" y="90"/>
              <a:ext cx="46" cy="24"/>
            </a:xfrm>
            <a:custGeom>
              <a:avLst/>
              <a:gdLst/>
              <a:ahLst/>
              <a:cxnLst>
                <a:cxn ang="0">
                  <a:pos x="1" y="2"/>
                </a:cxn>
                <a:cxn ang="0">
                  <a:pos x="1" y="2"/>
                </a:cxn>
                <a:cxn ang="0">
                  <a:pos x="1" y="2"/>
                </a:cxn>
                <a:cxn ang="0">
                  <a:pos x="1" y="2"/>
                </a:cxn>
                <a:cxn ang="0">
                  <a:pos x="1" y="2"/>
                </a:cxn>
              </a:cxnLst>
              <a:rect l="0" t="0" r="0" b="0"/>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0" name="Freeform 91"/>
            <p:cNvSpPr/>
            <p:nvPr/>
          </p:nvSpPr>
          <p:spPr>
            <a:xfrm>
              <a:off x="3182" y="119"/>
              <a:ext cx="37" cy="17"/>
            </a:xfrm>
            <a:custGeom>
              <a:avLst/>
              <a:gdLst/>
              <a:ahLst/>
              <a:cxnLst>
                <a:cxn ang="0">
                  <a:pos x="2" y="1"/>
                </a:cxn>
                <a:cxn ang="0">
                  <a:pos x="2" y="1"/>
                </a:cxn>
                <a:cxn ang="0">
                  <a:pos x="2" y="1"/>
                </a:cxn>
                <a:cxn ang="0">
                  <a:pos x="2" y="1"/>
                </a:cxn>
              </a:cxnLst>
              <a:rect l="0" t="0" r="0" b="0"/>
              <a:pathLst>
                <a:path w="49" h="23">
                  <a:moveTo>
                    <a:pt x="20" y="1"/>
                  </a:moveTo>
                  <a:cubicBezTo>
                    <a:pt x="15" y="2"/>
                    <a:pt x="8" y="0"/>
                    <a:pt x="6" y="5"/>
                  </a:cubicBezTo>
                  <a:cubicBezTo>
                    <a:pt x="0" y="19"/>
                    <a:pt x="32" y="21"/>
                    <a:pt x="38" y="23"/>
                  </a:cubicBezTo>
                  <a:cubicBezTo>
                    <a:pt x="49" y="6"/>
                    <a:pt x="35" y="3"/>
                    <a:pt x="20" y="1"/>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1" name="Freeform 92"/>
            <p:cNvSpPr/>
            <p:nvPr/>
          </p:nvSpPr>
          <p:spPr>
            <a:xfrm>
              <a:off x="3434" y="343"/>
              <a:ext cx="76" cy="114"/>
            </a:xfrm>
            <a:custGeom>
              <a:avLst/>
              <a:gdLst/>
              <a:ahLst/>
              <a:cxnLst>
                <a:cxn ang="0">
                  <a:pos x="1" y="0"/>
                </a:cxn>
                <a:cxn ang="0">
                  <a:pos x="0"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Lst>
              <a:rect l="0" t="0" r="0" b="0"/>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2" name="Freeform 93"/>
            <p:cNvSpPr/>
            <p:nvPr/>
          </p:nvSpPr>
          <p:spPr>
            <a:xfrm>
              <a:off x="3495" y="461"/>
              <a:ext cx="55" cy="78"/>
            </a:xfrm>
            <a:custGeom>
              <a:avLst/>
              <a:gdLst/>
              <a:ahLst/>
              <a:cxnLst>
                <a:cxn ang="0">
                  <a:pos x="1" y="2"/>
                </a:cxn>
                <a:cxn ang="0">
                  <a:pos x="1" y="2"/>
                </a:cxn>
                <a:cxn ang="0">
                  <a:pos x="1" y="2"/>
                </a:cxn>
                <a:cxn ang="0">
                  <a:pos x="1" y="2"/>
                </a:cxn>
                <a:cxn ang="0">
                  <a:pos x="1" y="2"/>
                </a:cxn>
                <a:cxn ang="0">
                  <a:pos x="1" y="2"/>
                </a:cxn>
                <a:cxn ang="0">
                  <a:pos x="0" y="2"/>
                </a:cxn>
                <a:cxn ang="0">
                  <a:pos x="1" y="2"/>
                </a:cxn>
                <a:cxn ang="0">
                  <a:pos x="1" y="2"/>
                </a:cxn>
                <a:cxn ang="0">
                  <a:pos x="1" y="2"/>
                </a:cxn>
                <a:cxn ang="0">
                  <a:pos x="1" y="2"/>
                </a:cxn>
                <a:cxn ang="0">
                  <a:pos x="1" y="2"/>
                </a:cxn>
                <a:cxn ang="0">
                  <a:pos x="1" y="2"/>
                </a:cxn>
                <a:cxn ang="0">
                  <a:pos x="1" y="2"/>
                </a:cxn>
              </a:cxnLst>
              <a:rect l="0" t="0" r="0" b="0"/>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3" name="Freeform 94"/>
            <p:cNvSpPr/>
            <p:nvPr/>
          </p:nvSpPr>
          <p:spPr>
            <a:xfrm>
              <a:off x="3459" y="541"/>
              <a:ext cx="109" cy="189"/>
            </a:xfrm>
            <a:custGeom>
              <a:avLst/>
              <a:gdLst/>
              <a:ahLst/>
              <a:cxnLst>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2"/>
                </a:cxn>
                <a:cxn ang="0">
                  <a:pos x="1" y="0"/>
                </a:cxn>
                <a:cxn ang="0">
                  <a:pos x="1" y="2"/>
                </a:cxn>
                <a:cxn ang="0">
                  <a:pos x="1" y="2"/>
                </a:cxn>
                <a:cxn ang="0">
                  <a:pos x="1" y="2"/>
                </a:cxn>
                <a:cxn ang="0">
                  <a:pos x="1" y="2"/>
                </a:cxn>
              </a:cxnLst>
              <a:rect l="0" t="0" r="0" b="0"/>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4" name="Freeform 95"/>
            <p:cNvSpPr/>
            <p:nvPr/>
          </p:nvSpPr>
          <p:spPr>
            <a:xfrm>
              <a:off x="2398" y="37"/>
              <a:ext cx="52" cy="30"/>
            </a:xfrm>
            <a:custGeom>
              <a:avLst/>
              <a:gdLst/>
              <a:ahLst/>
              <a:cxnLst>
                <a:cxn ang="0">
                  <a:pos x="1" y="0"/>
                </a:cxn>
                <a:cxn ang="0">
                  <a:pos x="1" y="2"/>
                </a:cxn>
                <a:cxn ang="0">
                  <a:pos x="1" y="2"/>
                </a:cxn>
                <a:cxn ang="0">
                  <a:pos x="1" y="2"/>
                </a:cxn>
                <a:cxn ang="0">
                  <a:pos x="1" y="2"/>
                </a:cxn>
                <a:cxn ang="0">
                  <a:pos x="1" y="2"/>
                </a:cxn>
                <a:cxn ang="0">
                  <a:pos x="1" y="2"/>
                </a:cxn>
                <a:cxn ang="0">
                  <a:pos x="1" y="0"/>
                </a:cxn>
              </a:cxnLst>
              <a:rect l="0" t="0" r="0" b="0"/>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5" name="Freeform 96"/>
            <p:cNvSpPr/>
            <p:nvPr/>
          </p:nvSpPr>
          <p:spPr>
            <a:xfrm>
              <a:off x="2291" y="46"/>
              <a:ext cx="19" cy="22"/>
            </a:xfrm>
            <a:custGeom>
              <a:avLst/>
              <a:gdLst/>
              <a:ahLst/>
              <a:cxnLst>
                <a:cxn ang="0">
                  <a:pos x="1" y="0"/>
                </a:cxn>
                <a:cxn ang="0">
                  <a:pos x="0" y="2"/>
                </a:cxn>
                <a:cxn ang="0">
                  <a:pos x="1" y="2"/>
                </a:cxn>
                <a:cxn ang="0">
                  <a:pos x="1" y="0"/>
                </a:cxn>
              </a:cxnLst>
              <a:rect l="0" t="0" r="0" b="0"/>
              <a:pathLst>
                <a:path w="26" h="29">
                  <a:moveTo>
                    <a:pt x="18" y="0"/>
                  </a:moveTo>
                  <a:cubicBezTo>
                    <a:pt x="9" y="6"/>
                    <a:pt x="4" y="7"/>
                    <a:pt x="0" y="18"/>
                  </a:cubicBezTo>
                  <a:cubicBezTo>
                    <a:pt x="7" y="25"/>
                    <a:pt x="9" y="29"/>
                    <a:pt x="18" y="26"/>
                  </a:cubicBezTo>
                  <a:cubicBezTo>
                    <a:pt x="22" y="14"/>
                    <a:pt x="26" y="12"/>
                    <a:pt x="18"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6" name="Freeform 97"/>
            <p:cNvSpPr/>
            <p:nvPr/>
          </p:nvSpPr>
          <p:spPr>
            <a:xfrm>
              <a:off x="2315" y="45"/>
              <a:ext cx="37" cy="27"/>
            </a:xfrm>
            <a:custGeom>
              <a:avLst/>
              <a:gdLst/>
              <a:ahLst/>
              <a:cxnLst>
                <a:cxn ang="0">
                  <a:pos x="2" y="2"/>
                </a:cxn>
                <a:cxn ang="0">
                  <a:pos x="0" y="2"/>
                </a:cxn>
                <a:cxn ang="0">
                  <a:pos x="2" y="2"/>
                </a:cxn>
                <a:cxn ang="0">
                  <a:pos x="2" y="2"/>
                </a:cxn>
                <a:cxn ang="0">
                  <a:pos x="2" y="2"/>
                </a:cxn>
                <a:cxn ang="0">
                  <a:pos x="2" y="2"/>
                </a:cxn>
              </a:cxnLst>
              <a:rect l="0" t="0" r="0" b="0"/>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7" name="Freeform 98"/>
            <p:cNvSpPr/>
            <p:nvPr/>
          </p:nvSpPr>
          <p:spPr>
            <a:xfrm>
              <a:off x="2376" y="36"/>
              <a:ext cx="20" cy="16"/>
            </a:xfrm>
            <a:custGeom>
              <a:avLst/>
              <a:gdLst/>
              <a:ahLst/>
              <a:cxnLst>
                <a:cxn ang="0">
                  <a:pos x="1" y="0"/>
                </a:cxn>
                <a:cxn ang="0">
                  <a:pos x="1" y="1"/>
                </a:cxn>
                <a:cxn ang="0">
                  <a:pos x="1" y="1"/>
                </a:cxn>
                <a:cxn ang="0">
                  <a:pos x="1" y="0"/>
                </a:cxn>
              </a:cxnLst>
              <a:rect l="0" t="0" r="0" b="0"/>
              <a:pathLst>
                <a:path w="27" h="22">
                  <a:moveTo>
                    <a:pt x="11" y="0"/>
                  </a:moveTo>
                  <a:cubicBezTo>
                    <a:pt x="8" y="4"/>
                    <a:pt x="0" y="8"/>
                    <a:pt x="3" y="12"/>
                  </a:cubicBezTo>
                  <a:cubicBezTo>
                    <a:pt x="6" y="17"/>
                    <a:pt x="19" y="22"/>
                    <a:pt x="19" y="22"/>
                  </a:cubicBezTo>
                  <a:cubicBezTo>
                    <a:pt x="27" y="10"/>
                    <a:pt x="15" y="11"/>
                    <a:pt x="11"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8" name="Freeform 99"/>
            <p:cNvSpPr/>
            <p:nvPr/>
          </p:nvSpPr>
          <p:spPr>
            <a:xfrm>
              <a:off x="2358" y="54"/>
              <a:ext cx="15" cy="13"/>
            </a:xfrm>
            <a:custGeom>
              <a:avLst/>
              <a:gdLst/>
              <a:ahLst/>
              <a:cxnLst>
                <a:cxn ang="0">
                  <a:pos x="2" y="0"/>
                </a:cxn>
                <a:cxn ang="0">
                  <a:pos x="2" y="1"/>
                </a:cxn>
                <a:cxn ang="0">
                  <a:pos x="2" y="0"/>
                </a:cxn>
              </a:cxnLst>
              <a:rect l="0" t="0" r="0" b="0"/>
              <a:pathLst>
                <a:path w="20" h="18">
                  <a:moveTo>
                    <a:pt x="11" y="0"/>
                  </a:moveTo>
                  <a:cubicBezTo>
                    <a:pt x="1" y="14"/>
                    <a:pt x="0" y="9"/>
                    <a:pt x="9" y="18"/>
                  </a:cubicBezTo>
                  <a:cubicBezTo>
                    <a:pt x="20" y="14"/>
                    <a:pt x="16" y="18"/>
                    <a:pt x="11"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99" name="Freeform 100"/>
            <p:cNvSpPr/>
            <p:nvPr/>
          </p:nvSpPr>
          <p:spPr>
            <a:xfrm>
              <a:off x="3498" y="70"/>
              <a:ext cx="18" cy="33"/>
            </a:xfrm>
            <a:custGeom>
              <a:avLst/>
              <a:gdLst/>
              <a:ahLst/>
              <a:cxnLst>
                <a:cxn ang="0">
                  <a:pos x="2" y="0"/>
                </a:cxn>
                <a:cxn ang="0">
                  <a:pos x="2" y="2"/>
                </a:cxn>
                <a:cxn ang="0">
                  <a:pos x="0" y="2"/>
                </a:cxn>
                <a:cxn ang="0">
                  <a:pos x="2" y="2"/>
                </a:cxn>
                <a:cxn ang="0">
                  <a:pos x="2" y="0"/>
                </a:cxn>
              </a:cxnLst>
              <a:rect l="0" t="0" r="0" b="0"/>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0" name="Freeform 101"/>
            <p:cNvSpPr/>
            <p:nvPr/>
          </p:nvSpPr>
          <p:spPr>
            <a:xfrm>
              <a:off x="2614" y="1522"/>
              <a:ext cx="31" cy="18"/>
            </a:xfrm>
            <a:custGeom>
              <a:avLst/>
              <a:gdLst/>
              <a:ahLst/>
              <a:cxnLst>
                <a:cxn ang="0">
                  <a:pos x="2" y="0"/>
                </a:cxn>
                <a:cxn ang="0">
                  <a:pos x="2" y="2"/>
                </a:cxn>
                <a:cxn ang="0">
                  <a:pos x="2" y="0"/>
                </a:cxn>
              </a:cxnLst>
              <a:rect l="0" t="0" r="0" b="0"/>
              <a:pathLst>
                <a:path w="41" h="24">
                  <a:moveTo>
                    <a:pt x="30" y="0"/>
                  </a:moveTo>
                  <a:cubicBezTo>
                    <a:pt x="4" y="4"/>
                    <a:pt x="0" y="17"/>
                    <a:pt x="26" y="24"/>
                  </a:cubicBezTo>
                  <a:cubicBezTo>
                    <a:pt x="41" y="19"/>
                    <a:pt x="38" y="10"/>
                    <a:pt x="30"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1" name="Freeform 102"/>
            <p:cNvSpPr/>
            <p:nvPr/>
          </p:nvSpPr>
          <p:spPr>
            <a:xfrm>
              <a:off x="2654" y="1515"/>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2" name="Freeform 103"/>
            <p:cNvSpPr/>
            <p:nvPr/>
          </p:nvSpPr>
          <p:spPr>
            <a:xfrm>
              <a:off x="2587" y="1361"/>
              <a:ext cx="9" cy="15"/>
            </a:xfrm>
            <a:custGeom>
              <a:avLst/>
              <a:gdLst/>
              <a:ahLst/>
              <a:cxnLst>
                <a:cxn ang="0">
                  <a:pos x="1" y="2"/>
                </a:cxn>
                <a:cxn ang="0">
                  <a:pos x="1" y="2"/>
                </a:cxn>
                <a:cxn ang="0">
                  <a:pos x="1" y="2"/>
                </a:cxn>
                <a:cxn ang="0">
                  <a:pos x="1"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3" name="Freeform 104"/>
            <p:cNvSpPr/>
            <p:nvPr/>
          </p:nvSpPr>
          <p:spPr>
            <a:xfrm>
              <a:off x="2647" y="1288"/>
              <a:ext cx="11" cy="19"/>
            </a:xfrm>
            <a:custGeom>
              <a:avLst/>
              <a:gdLst/>
              <a:ahLst/>
              <a:cxnLst>
                <a:cxn ang="0">
                  <a:pos x="2" y="0"/>
                </a:cxn>
                <a:cxn ang="0">
                  <a:pos x="0" y="2"/>
                </a:cxn>
                <a:cxn ang="0">
                  <a:pos x="2" y="2"/>
                </a:cxn>
                <a:cxn ang="0">
                  <a:pos x="2" y="0"/>
                </a:cxn>
              </a:cxnLst>
              <a:rect l="0" t="0" r="0" b="0"/>
              <a:pathLst>
                <a:path w="14" h="25">
                  <a:moveTo>
                    <a:pt x="6" y="0"/>
                  </a:moveTo>
                  <a:cubicBezTo>
                    <a:pt x="4" y="5"/>
                    <a:pt x="3" y="9"/>
                    <a:pt x="0" y="13"/>
                  </a:cubicBezTo>
                  <a:cubicBezTo>
                    <a:pt x="1" y="24"/>
                    <a:pt x="1" y="25"/>
                    <a:pt x="12" y="24"/>
                  </a:cubicBezTo>
                  <a:cubicBezTo>
                    <a:pt x="14" y="12"/>
                    <a:pt x="8" y="10"/>
                    <a:pt x="6"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4" name="Freeform 105"/>
            <p:cNvSpPr/>
            <p:nvPr/>
          </p:nvSpPr>
          <p:spPr>
            <a:xfrm>
              <a:off x="2623" y="1287"/>
              <a:ext cx="11" cy="19"/>
            </a:xfrm>
            <a:custGeom>
              <a:avLst/>
              <a:gdLst/>
              <a:ahLst/>
              <a:cxnLst>
                <a:cxn ang="0">
                  <a:pos x="2" y="0"/>
                </a:cxn>
                <a:cxn ang="0">
                  <a:pos x="0" y="2"/>
                </a:cxn>
                <a:cxn ang="0">
                  <a:pos x="2" y="2"/>
                </a:cxn>
                <a:cxn ang="0">
                  <a:pos x="2" y="0"/>
                </a:cxn>
              </a:cxnLst>
              <a:rect l="0" t="0" r="0" b="0"/>
              <a:pathLst>
                <a:path w="14" h="25">
                  <a:moveTo>
                    <a:pt x="6" y="0"/>
                  </a:moveTo>
                  <a:cubicBezTo>
                    <a:pt x="4" y="5"/>
                    <a:pt x="3" y="9"/>
                    <a:pt x="0" y="13"/>
                  </a:cubicBezTo>
                  <a:cubicBezTo>
                    <a:pt x="1" y="24"/>
                    <a:pt x="1" y="25"/>
                    <a:pt x="12" y="24"/>
                  </a:cubicBezTo>
                  <a:cubicBezTo>
                    <a:pt x="14" y="12"/>
                    <a:pt x="8" y="10"/>
                    <a:pt x="6" y="0"/>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5" name="Freeform 106"/>
            <p:cNvSpPr/>
            <p:nvPr/>
          </p:nvSpPr>
          <p:spPr>
            <a:xfrm>
              <a:off x="2612" y="1309"/>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6" name="Freeform 107"/>
            <p:cNvSpPr/>
            <p:nvPr/>
          </p:nvSpPr>
          <p:spPr>
            <a:xfrm>
              <a:off x="2587" y="1343"/>
              <a:ext cx="9" cy="15"/>
            </a:xfrm>
            <a:custGeom>
              <a:avLst/>
              <a:gdLst/>
              <a:ahLst/>
              <a:cxnLst>
                <a:cxn ang="0">
                  <a:pos x="1" y="2"/>
                </a:cxn>
                <a:cxn ang="0">
                  <a:pos x="1" y="2"/>
                </a:cxn>
                <a:cxn ang="0">
                  <a:pos x="1" y="2"/>
                </a:cxn>
                <a:cxn ang="0">
                  <a:pos x="1"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7" name="Freeform 108"/>
            <p:cNvSpPr/>
            <p:nvPr/>
          </p:nvSpPr>
          <p:spPr>
            <a:xfrm>
              <a:off x="2606" y="1330"/>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8" name="Freeform 109"/>
            <p:cNvSpPr/>
            <p:nvPr/>
          </p:nvSpPr>
          <p:spPr>
            <a:xfrm>
              <a:off x="1873" y="342"/>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09" name="Freeform 110"/>
            <p:cNvSpPr/>
            <p:nvPr/>
          </p:nvSpPr>
          <p:spPr>
            <a:xfrm>
              <a:off x="1812" y="308"/>
              <a:ext cx="10" cy="15"/>
            </a:xfrm>
            <a:custGeom>
              <a:avLst/>
              <a:gdLst/>
              <a:ahLst/>
              <a:cxnLst>
                <a:cxn ang="0">
                  <a:pos x="2" y="2"/>
                </a:cxn>
                <a:cxn ang="0">
                  <a:pos x="1" y="2"/>
                </a:cxn>
                <a:cxn ang="0">
                  <a:pos x="2" y="2"/>
                </a:cxn>
                <a:cxn ang="0">
                  <a:pos x="2" y="2"/>
                </a:cxn>
              </a:cxnLst>
              <a:rect l="0" t="0" r="0" b="0"/>
              <a:pathLst>
                <a:path w="13" h="20">
                  <a:moveTo>
                    <a:pt x="10" y="5"/>
                  </a:moveTo>
                  <a:cubicBezTo>
                    <a:pt x="3" y="0"/>
                    <a:pt x="5" y="6"/>
                    <a:pt x="1" y="11"/>
                  </a:cubicBezTo>
                  <a:cubicBezTo>
                    <a:pt x="0" y="18"/>
                    <a:pt x="2" y="19"/>
                    <a:pt x="9" y="20"/>
                  </a:cubicBezTo>
                  <a:cubicBezTo>
                    <a:pt x="13" y="14"/>
                    <a:pt x="10" y="12"/>
                    <a:pt x="10" y="5"/>
                  </a:cubicBezTo>
                  <a:close/>
                </a:path>
              </a:pathLst>
            </a:custGeom>
            <a:grpFill/>
            <a:ln w="3175">
              <a:noFill/>
            </a:ln>
            <a:effectLst>
              <a:outerShdw dist="12700" dir="5400000" algn="ctr" rotWithShape="0">
                <a:srgbClr val="080808">
                  <a:alpha val="50000"/>
                </a:srgbClr>
              </a:outerShdw>
            </a:effectLst>
          </p:spPr>
          <p:txBody>
            <a:bodyPr/>
            <a:lstStyle/>
            <a:p>
              <a:pPr defTabSz="671830" fontAlgn="base"/>
              <a:endParaRPr lang="zh-CN" altLang="en-US" sz="990" noProof="1">
                <a:solidFill>
                  <a:prstClr val="black"/>
                </a:solidFill>
              </a:endParaRPr>
            </a:p>
          </p:txBody>
        </p:sp>
        <p:sp>
          <p:nvSpPr>
            <p:cNvPr id="110" name="Freeform 111"/>
            <p:cNvSpPr/>
            <p:nvPr/>
          </p:nvSpPr>
          <p:spPr>
            <a:xfrm>
              <a:off x="1574" y="91"/>
              <a:ext cx="2060" cy="1644"/>
            </a:xfrm>
            <a:custGeom>
              <a:avLst/>
              <a:gdLst/>
              <a:ahLst/>
              <a:cxnLst>
                <a:cxn ang="0">
                  <a:pos x="452" y="653"/>
                </a:cxn>
                <a:cxn ang="0">
                  <a:pos x="333" y="595"/>
                </a:cxn>
                <a:cxn ang="0">
                  <a:pos x="158" y="645"/>
                </a:cxn>
                <a:cxn ang="0">
                  <a:pos x="46" y="759"/>
                </a:cxn>
                <a:cxn ang="0">
                  <a:pos x="12" y="941"/>
                </a:cxn>
                <a:cxn ang="0">
                  <a:pos x="146" y="1059"/>
                </a:cxn>
                <a:cxn ang="0">
                  <a:pos x="308" y="1041"/>
                </a:cxn>
                <a:cxn ang="0">
                  <a:pos x="396" y="1138"/>
                </a:cxn>
                <a:cxn ang="0">
                  <a:pos x="452" y="1447"/>
                </a:cxn>
                <a:cxn ang="0">
                  <a:pos x="497" y="1628"/>
                </a:cxn>
                <a:cxn ang="0">
                  <a:pos x="704" y="1574"/>
                </a:cxn>
                <a:cxn ang="0">
                  <a:pos x="817" y="1380"/>
                </a:cxn>
                <a:cxn ang="0">
                  <a:pos x="885" y="1153"/>
                </a:cxn>
                <a:cxn ang="0">
                  <a:pos x="998" y="999"/>
                </a:cxn>
                <a:cxn ang="0">
                  <a:pos x="796" y="856"/>
                </a:cxn>
                <a:cxn ang="0">
                  <a:pos x="817" y="819"/>
                </a:cxn>
                <a:cxn ang="0">
                  <a:pos x="1003" y="916"/>
                </a:cxn>
                <a:cxn ang="0">
                  <a:pos x="1098" y="792"/>
                </a:cxn>
                <a:cxn ang="0">
                  <a:pos x="1046" y="763"/>
                </a:cxn>
                <a:cxn ang="0">
                  <a:pos x="929" y="716"/>
                </a:cxn>
                <a:cxn ang="0">
                  <a:pos x="1141" y="761"/>
                </a:cxn>
                <a:cxn ang="0">
                  <a:pos x="1296" y="852"/>
                </a:cxn>
                <a:cxn ang="0">
                  <a:pos x="1373" y="1033"/>
                </a:cxn>
                <a:cxn ang="0">
                  <a:pos x="1608" y="847"/>
                </a:cxn>
                <a:cxn ang="0">
                  <a:pos x="1704" y="1030"/>
                </a:cxn>
                <a:cxn ang="0">
                  <a:pos x="1707" y="874"/>
                </a:cxn>
                <a:cxn ang="0">
                  <a:pos x="1759" y="800"/>
                </a:cxn>
                <a:cxn ang="0">
                  <a:pos x="1783" y="544"/>
                </a:cxn>
                <a:cxn ang="0">
                  <a:pos x="1824" y="528"/>
                </a:cxn>
                <a:cxn ang="0">
                  <a:pos x="1844" y="427"/>
                </a:cxn>
                <a:cxn ang="0">
                  <a:pos x="1805" y="226"/>
                </a:cxn>
                <a:cxn ang="0">
                  <a:pos x="1899" y="108"/>
                </a:cxn>
                <a:cxn ang="0">
                  <a:pos x="1947" y="209"/>
                </a:cxn>
                <a:cxn ang="0">
                  <a:pos x="1943" y="123"/>
                </a:cxn>
                <a:cxn ang="0">
                  <a:pos x="1975" y="51"/>
                </a:cxn>
                <a:cxn ang="0">
                  <a:pos x="2038" y="0"/>
                </a:cxn>
                <a:cxn ang="0">
                  <a:pos x="1820" y="63"/>
                </a:cxn>
                <a:cxn ang="0">
                  <a:pos x="1583" y="83"/>
                </a:cxn>
                <a:cxn ang="0">
                  <a:pos x="1349" y="30"/>
                </a:cxn>
                <a:cxn ang="0">
                  <a:pos x="1132" y="65"/>
                </a:cxn>
                <a:cxn ang="0">
                  <a:pos x="1040" y="170"/>
                </a:cxn>
                <a:cxn ang="0">
                  <a:pos x="926" y="137"/>
                </a:cxn>
                <a:cxn ang="0">
                  <a:pos x="758" y="183"/>
                </a:cxn>
                <a:cxn ang="0">
                  <a:pos x="667" y="140"/>
                </a:cxn>
                <a:cxn ang="0">
                  <a:pos x="364" y="248"/>
                </a:cxn>
                <a:cxn ang="0">
                  <a:pos x="535" y="213"/>
                </a:cxn>
                <a:cxn ang="0">
                  <a:pos x="638" y="276"/>
                </a:cxn>
                <a:cxn ang="0">
                  <a:pos x="443" y="357"/>
                </a:cxn>
                <a:cxn ang="0">
                  <a:pos x="275" y="416"/>
                </a:cxn>
                <a:cxn ang="0">
                  <a:pos x="167" y="537"/>
                </a:cxn>
                <a:cxn ang="0">
                  <a:pos x="283" y="552"/>
                </a:cxn>
                <a:cxn ang="0">
                  <a:pos x="381" y="573"/>
                </a:cxn>
                <a:cxn ang="0">
                  <a:pos x="493" y="590"/>
                </a:cxn>
                <a:cxn ang="0">
                  <a:pos x="487" y="512"/>
                </a:cxn>
                <a:cxn ang="0">
                  <a:pos x="592" y="548"/>
                </a:cxn>
                <a:cxn ang="0">
                  <a:pos x="686" y="470"/>
                </a:cxn>
                <a:cxn ang="0">
                  <a:pos x="772" y="480"/>
                </a:cxn>
                <a:cxn ang="0">
                  <a:pos x="639" y="598"/>
                </a:cxn>
              </a:cxnLst>
              <a:rect l="0" t="0" r="0" b="0"/>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grpFill/>
            <a:ln w="3175">
              <a:noFill/>
            </a:ln>
            <a:effectLst>
              <a:outerShdw dist="12700" dir="5400000" algn="ctr" rotWithShape="0">
                <a:srgbClr val="080808">
                  <a:alpha val="50000"/>
                </a:srgbClr>
              </a:outerShdw>
            </a:effectLst>
          </p:spPr>
          <p:txBody>
            <a:bodyPr>
              <a:noAutofit/>
            </a:bodyPr>
            <a:lstStyle/>
            <a:p>
              <a:pPr defTabSz="671830" fontAlgn="base"/>
              <a:endParaRPr lang="zh-CN" altLang="en-US" sz="990" noProof="1">
                <a:solidFill>
                  <a:prstClr val="black"/>
                </a:solidFill>
                <a:cs typeface="+mn-ea"/>
                <a:sym typeface="+mn-ea"/>
              </a:endParaRPr>
            </a:p>
          </p:txBody>
        </p:sp>
      </p:grpSp>
      <p:sp>
        <p:nvSpPr>
          <p:cNvPr id="111" name="文本框 22"/>
          <p:cNvSpPr txBox="1"/>
          <p:nvPr/>
        </p:nvSpPr>
        <p:spPr>
          <a:xfrm>
            <a:off x="976327" y="3686895"/>
            <a:ext cx="7016564" cy="906658"/>
          </a:xfrm>
          <a:prstGeom prst="rect">
            <a:avLst/>
          </a:prstGeom>
          <a:noFill/>
          <a:ln w="9525">
            <a:noFill/>
            <a:miter/>
          </a:ln>
          <a:effectLst>
            <a:outerShdw sx="999" sy="999" algn="ctr" rotWithShape="0">
              <a:srgbClr val="000000"/>
            </a:outerShdw>
          </a:effectLst>
        </p:spPr>
        <p:txBody>
          <a:bodyPr wrap="square" anchor="t">
            <a:spAutoFit/>
          </a:bodyPr>
          <a:lstStyle/>
          <a:p>
            <a:pPr defTabSz="671830"/>
            <a:r>
              <a:rPr lang="zh-CN" altLang="en-US" sz="1325" kern="0" dirty="0">
                <a:solidFill>
                  <a:srgbClr val="E7E6E6">
                    <a:lumMod val="50000"/>
                  </a:srgbClr>
                </a:solidFill>
                <a:latin typeface="微软雅黑" panose="020B0503020204020204" pitchFamily="34" charset="-122"/>
                <a:ea typeface="微软雅黑" panose="020B0503020204020204" pitchFamily="34" charset="-122"/>
                <a:sym typeface="+mn-ea"/>
              </a:rPr>
              <a:t>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a:t>
            </a:r>
            <a:endParaRPr lang="zh-CN" altLang="en-US" sz="1325" dirty="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12" name="组合 111"/>
          <p:cNvGrpSpPr/>
          <p:nvPr/>
        </p:nvGrpSpPr>
        <p:grpSpPr>
          <a:xfrm>
            <a:off x="5778053" y="1053101"/>
            <a:ext cx="2503616" cy="2528813"/>
            <a:chOff x="12340" y="2257"/>
            <a:chExt cx="5367" cy="5418"/>
          </a:xfrm>
        </p:grpSpPr>
        <p:sp>
          <p:nvSpPr>
            <p:cNvPr id="113" name="文本框 20"/>
            <p:cNvSpPr txBox="1"/>
            <p:nvPr/>
          </p:nvSpPr>
          <p:spPr>
            <a:xfrm>
              <a:off x="12362" y="2257"/>
              <a:ext cx="3507" cy="779"/>
            </a:xfrm>
            <a:prstGeom prst="rect">
              <a:avLst/>
            </a:prstGeom>
            <a:noFill/>
            <a:ln w="9525">
              <a:noFill/>
              <a:miter/>
            </a:ln>
            <a:effectLst>
              <a:outerShdw sx="999" sy="999" algn="ctr" rotWithShape="0">
                <a:srgbClr val="000000"/>
              </a:outerShdw>
            </a:effectLst>
          </p:spPr>
          <p:txBody>
            <a:bodyPr wrap="square" anchor="t">
              <a:spAutoFit/>
            </a:bodyPr>
            <a:lstStyle/>
            <a:p>
              <a:pPr algn="ctr" defTabSz="671830"/>
              <a:r>
                <a:rPr lang="zh-CN" altLang="en-US" sz="1765">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rPr>
                <a:t>单击键入标题</a:t>
              </a:r>
              <a:r>
                <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rPr>
                <a:t> </a:t>
              </a:r>
              <a:endPar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4" name="文本框 22"/>
            <p:cNvSpPr txBox="1"/>
            <p:nvPr/>
          </p:nvSpPr>
          <p:spPr>
            <a:xfrm>
              <a:off x="12340" y="3115"/>
              <a:ext cx="5367" cy="4560"/>
            </a:xfrm>
            <a:prstGeom prst="rect">
              <a:avLst/>
            </a:prstGeom>
            <a:noFill/>
            <a:ln w="9525">
              <a:noFill/>
              <a:miter/>
            </a:ln>
            <a:effectLst>
              <a:outerShdw sx="999" sy="999" algn="ctr" rotWithShape="0">
                <a:srgbClr val="000000"/>
              </a:outerShdw>
            </a:effectLst>
          </p:spPr>
          <p:txBody>
            <a:bodyPr wrap="square" anchor="t">
              <a:spAutoFit/>
            </a:bodyPr>
            <a:lstStyle/>
            <a:p>
              <a:pPr defTabSz="671830"/>
              <a:r>
                <a:rPr lang="zh-CN" altLang="en-US" sz="1325" kern="0" dirty="0">
                  <a:solidFill>
                    <a:srgbClr val="E7E6E6">
                      <a:lumMod val="50000"/>
                    </a:srgbClr>
                  </a:solidFill>
                  <a:latin typeface="微软雅黑" panose="020B0503020204020204" pitchFamily="34" charset="-122"/>
                  <a:ea typeface="微软雅黑" panose="020B0503020204020204" pitchFamily="34" charset="-122"/>
                  <a:sym typeface="+mn-ea"/>
                </a:rPr>
                <a:t>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a:t>
              </a:r>
              <a:endParaRPr lang="zh-CN" altLang="en-US" sz="1325" dirty="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5" name="矩形 114"/>
            <p:cNvSpPr/>
            <p:nvPr/>
          </p:nvSpPr>
          <p:spPr>
            <a:xfrm>
              <a:off x="12505" y="2990"/>
              <a:ext cx="4932" cy="7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71830" fontAlgn="base">
                <a:defRPr/>
              </a:pPr>
              <a:endParaRPr lang="zh-CN" altLang="en-US" sz="1325" noProof="1">
                <a:solidFill>
                  <a:srgbClr val="E7E6E6">
                    <a:lumMod val="50000"/>
                  </a:srgbClr>
                </a:solidFill>
              </a:endParaRPr>
            </a:p>
          </p:txBody>
        </p:sp>
      </p:grpSp>
      <p:sp>
        <p:nvSpPr>
          <p:cNvPr id="116" name="等腰三角形 115"/>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7" name="文本框 116"/>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人员篇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118" name="矩形 117"/>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300" advTm="5029">
        <p14:pan dir="u"/>
      </p:transition>
    </mc:Choice>
    <mc:Fallback>
      <p:transition spd="slow" advTm="50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randombar(horizontal)">
                                      <p:cBhvr>
                                        <p:cTn id="11" dur="1000"/>
                                        <p:tgtEl>
                                          <p:spTgt spid="112"/>
                                        </p:tgtEl>
                                      </p:cBhvr>
                                    </p:animEffect>
                                  </p:childTnLst>
                                </p:cTn>
                              </p:par>
                            </p:childTnLst>
                          </p:cTn>
                        </p:par>
                        <p:par>
                          <p:cTn id="12" fill="hold">
                            <p:stCondLst>
                              <p:cond delay="2000"/>
                            </p:stCondLst>
                            <p:childTnLst>
                              <p:par>
                                <p:cTn id="13" presetID="14" presetClass="entr" presetSubtype="10" fill="hold" grpId="0" nodeType="after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randombar(horizontal)">
                                      <p:cBhvr>
                                        <p:cTn id="15" dur="1000"/>
                                        <p:tgtEl>
                                          <p:spTgt spid="111"/>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xit" presetSubtype="0" fill="hold" nodeType="clickEffect">
                                  <p:stCondLst>
                                    <p:cond delay="0"/>
                                  </p:stCondLst>
                                  <p:childTnLst>
                                    <p:anim calcmode="lin" valueType="num">
                                      <p:cBhvr>
                                        <p:cTn id="19" dur="1000"/>
                                        <p:tgtEl>
                                          <p:spTgt spid="2"/>
                                        </p:tgtEl>
                                        <p:attrNameLst>
                                          <p:attrName>ppt_x</p:attrName>
                                        </p:attrNameLst>
                                      </p:cBhvr>
                                      <p:tavLst>
                                        <p:tav tm="0">
                                          <p:val>
                                            <p:strVal val="ppt_x"/>
                                          </p:val>
                                        </p:tav>
                                        <p:tav tm="100000">
                                          <p:val>
                                            <p:strVal val="ppt_x-.2"/>
                                          </p:val>
                                        </p:tav>
                                      </p:tavLst>
                                    </p:anim>
                                    <p:anim calcmode="lin" valueType="num">
                                      <p:cBhvr>
                                        <p:cTn id="20" dur="1000"/>
                                        <p:tgtEl>
                                          <p:spTgt spid="2"/>
                                        </p:tgtEl>
                                        <p:attrNameLst>
                                          <p:attrName>ppt_y</p:attrName>
                                        </p:attrNameLst>
                                      </p:cBhvr>
                                      <p:tavLst>
                                        <p:tav tm="0">
                                          <p:val>
                                            <p:strVal val="ppt_y"/>
                                          </p:val>
                                        </p:tav>
                                        <p:tav tm="100000">
                                          <p:val>
                                            <p:strVal val="ppt_y"/>
                                          </p:val>
                                        </p:tav>
                                      </p:tavLst>
                                    </p:anim>
                                    <p:animEffect transition="out" filter="fade">
                                      <p:cBhvr>
                                        <p:cTn id="21" dur="1000"/>
                                        <p:tgtEl>
                                          <p:spTgt spid="2"/>
                                        </p:tgtEl>
                                      </p:cBhvr>
                                    </p:animEffect>
                                    <p:set>
                                      <p:cBhvr>
                                        <p:cTn id="22" dur="1" fill="hold">
                                          <p:stCondLst>
                                            <p:cond delay="999"/>
                                          </p:stCondLst>
                                        </p:cTn>
                                        <p:tgtEl>
                                          <p:spTgt spid="2"/>
                                        </p:tgtEl>
                                        <p:attrNameLst>
                                          <p:attrName>style.visibility</p:attrName>
                                        </p:attrNameLst>
                                      </p:cBhvr>
                                      <p:to>
                                        <p:strVal val="hidden"/>
                                      </p:to>
                                    </p:set>
                                  </p:childTnLst>
                                </p:cTn>
                              </p:par>
                              <p:par>
                                <p:cTn id="23" presetID="29" presetClass="exit" presetSubtype="0" fill="hold" grpId="1" nodeType="withEffect">
                                  <p:stCondLst>
                                    <p:cond delay="0"/>
                                  </p:stCondLst>
                                  <p:childTnLst>
                                    <p:anim calcmode="lin" valueType="num">
                                      <p:cBhvr>
                                        <p:cTn id="24" dur="1000"/>
                                        <p:tgtEl>
                                          <p:spTgt spid="111"/>
                                        </p:tgtEl>
                                        <p:attrNameLst>
                                          <p:attrName>ppt_x</p:attrName>
                                        </p:attrNameLst>
                                      </p:cBhvr>
                                      <p:tavLst>
                                        <p:tav tm="0">
                                          <p:val>
                                            <p:strVal val="ppt_x"/>
                                          </p:val>
                                        </p:tav>
                                        <p:tav tm="100000">
                                          <p:val>
                                            <p:strVal val="ppt_x-.2"/>
                                          </p:val>
                                        </p:tav>
                                      </p:tavLst>
                                    </p:anim>
                                    <p:anim calcmode="lin" valueType="num">
                                      <p:cBhvr>
                                        <p:cTn id="25" dur="1000"/>
                                        <p:tgtEl>
                                          <p:spTgt spid="111"/>
                                        </p:tgtEl>
                                        <p:attrNameLst>
                                          <p:attrName>ppt_y</p:attrName>
                                        </p:attrNameLst>
                                      </p:cBhvr>
                                      <p:tavLst>
                                        <p:tav tm="0">
                                          <p:val>
                                            <p:strVal val="ppt_y"/>
                                          </p:val>
                                        </p:tav>
                                        <p:tav tm="100000">
                                          <p:val>
                                            <p:strVal val="ppt_y"/>
                                          </p:val>
                                        </p:tav>
                                      </p:tavLst>
                                    </p:anim>
                                    <p:animEffect transition="out" filter="fade">
                                      <p:cBhvr>
                                        <p:cTn id="26" dur="1000"/>
                                        <p:tgtEl>
                                          <p:spTgt spid="111"/>
                                        </p:tgtEl>
                                      </p:cBhvr>
                                    </p:animEffect>
                                    <p:set>
                                      <p:cBhvr>
                                        <p:cTn id="27" dur="1" fill="hold">
                                          <p:stCondLst>
                                            <p:cond delay="999"/>
                                          </p:stCondLst>
                                        </p:cTn>
                                        <p:tgtEl>
                                          <p:spTgt spid="111"/>
                                        </p:tgtEl>
                                        <p:attrNameLst>
                                          <p:attrName>style.visibility</p:attrName>
                                        </p:attrNameLst>
                                      </p:cBhvr>
                                      <p:to>
                                        <p:strVal val="hidden"/>
                                      </p:to>
                                    </p:set>
                                  </p:childTnLst>
                                </p:cTn>
                              </p:par>
                              <p:par>
                                <p:cTn id="28" presetID="29" presetClass="exit" presetSubtype="0" fill="hold" nodeType="withEffect">
                                  <p:stCondLst>
                                    <p:cond delay="0"/>
                                  </p:stCondLst>
                                  <p:childTnLst>
                                    <p:anim calcmode="lin" valueType="num">
                                      <p:cBhvr>
                                        <p:cTn id="29" dur="1000"/>
                                        <p:tgtEl>
                                          <p:spTgt spid="112"/>
                                        </p:tgtEl>
                                        <p:attrNameLst>
                                          <p:attrName>ppt_x</p:attrName>
                                        </p:attrNameLst>
                                      </p:cBhvr>
                                      <p:tavLst>
                                        <p:tav tm="0">
                                          <p:val>
                                            <p:strVal val="ppt_x"/>
                                          </p:val>
                                        </p:tav>
                                        <p:tav tm="100000">
                                          <p:val>
                                            <p:strVal val="ppt_x-.2"/>
                                          </p:val>
                                        </p:tav>
                                      </p:tavLst>
                                    </p:anim>
                                    <p:anim calcmode="lin" valueType="num">
                                      <p:cBhvr>
                                        <p:cTn id="30" dur="1000"/>
                                        <p:tgtEl>
                                          <p:spTgt spid="112"/>
                                        </p:tgtEl>
                                        <p:attrNameLst>
                                          <p:attrName>ppt_y</p:attrName>
                                        </p:attrNameLst>
                                      </p:cBhvr>
                                      <p:tavLst>
                                        <p:tav tm="0">
                                          <p:val>
                                            <p:strVal val="ppt_y"/>
                                          </p:val>
                                        </p:tav>
                                        <p:tav tm="100000">
                                          <p:val>
                                            <p:strVal val="ppt_y"/>
                                          </p:val>
                                        </p:tav>
                                      </p:tavLst>
                                    </p:anim>
                                    <p:animEffect transition="out" filter="fade">
                                      <p:cBhvr>
                                        <p:cTn id="31" dur="1000"/>
                                        <p:tgtEl>
                                          <p:spTgt spid="112"/>
                                        </p:tgtEl>
                                      </p:cBhvr>
                                    </p:animEffect>
                                    <p:set>
                                      <p:cBhvr>
                                        <p:cTn id="32" dur="1" fill="hold">
                                          <p:stCondLst>
                                            <p:cond delay="999"/>
                                          </p:stCondLst>
                                        </p:cTn>
                                        <p:tgtEl>
                                          <p:spTgt spid="1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bldLvl="0" animBg="1"/>
      <p:bldP spid="111" grpId="1"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367" y="1217142"/>
            <a:ext cx="3181931" cy="1758509"/>
          </a:xfrm>
          <a:prstGeom prst="rect">
            <a:avLst/>
          </a:prstGeom>
          <a:blipFill rotWithShape="1">
            <a:blip r:embed="rId1"/>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975" noProof="1"/>
          </a:p>
        </p:txBody>
      </p:sp>
      <p:sp>
        <p:nvSpPr>
          <p:cNvPr id="3" name="矩形 2"/>
          <p:cNvSpPr/>
          <p:nvPr/>
        </p:nvSpPr>
        <p:spPr>
          <a:xfrm>
            <a:off x="3410501" y="1217142"/>
            <a:ext cx="196946" cy="175850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975" noProof="1"/>
          </a:p>
        </p:txBody>
      </p:sp>
      <p:sp>
        <p:nvSpPr>
          <p:cNvPr id="4" name="矩形 3"/>
          <p:cNvSpPr/>
          <p:nvPr/>
        </p:nvSpPr>
        <p:spPr>
          <a:xfrm>
            <a:off x="3656450" y="1217142"/>
            <a:ext cx="5168654" cy="17585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975" noProof="1"/>
          </a:p>
        </p:txBody>
      </p:sp>
      <p:sp>
        <p:nvSpPr>
          <p:cNvPr id="5" name="文本框 22"/>
          <p:cNvSpPr txBox="1"/>
          <p:nvPr/>
        </p:nvSpPr>
        <p:spPr>
          <a:xfrm flipH="1">
            <a:off x="3792725" y="2043193"/>
            <a:ext cx="4904037" cy="725840"/>
          </a:xfrm>
          <a:prstGeom prst="rect">
            <a:avLst/>
          </a:prstGeom>
          <a:noFill/>
          <a:ln w="9525">
            <a:noFill/>
          </a:ln>
          <a:effectLst>
            <a:outerShdw sx="999" sy="999" algn="ctr" rotWithShape="0">
              <a:srgbClr val="000000"/>
            </a:outerShdw>
          </a:effectLst>
        </p:spPr>
        <p:txBody>
          <a:bodyPr wrap="square" anchor="t">
            <a:spAutoFit/>
          </a:bodyPr>
          <a:lstStyle/>
          <a:p>
            <a:r>
              <a:rPr lang="zh-CN" altLang="en-US" sz="103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本模板精心设计，模板所有素材均可自由编辑替换移动。</a:t>
            </a:r>
            <a:endParaRPr lang="zh-CN" altLang="en-US" sz="103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cxnSp>
        <p:nvCxnSpPr>
          <p:cNvPr id="6" name="直接连接符 5"/>
          <p:cNvCxnSpPr/>
          <p:nvPr/>
        </p:nvCxnSpPr>
        <p:spPr>
          <a:xfrm>
            <a:off x="3792725" y="1842281"/>
            <a:ext cx="2566826" cy="0"/>
          </a:xfrm>
          <a:prstGeom prst="line">
            <a:avLst/>
          </a:prstGeom>
          <a:ln w="15875">
            <a:solidFill>
              <a:schemeClr val="bg1"/>
            </a:solidFill>
            <a:prstDash val="solid"/>
          </a:ln>
          <a:effectLst/>
        </p:spPr>
        <p:style>
          <a:lnRef idx="1">
            <a:schemeClr val="accent1"/>
          </a:lnRef>
          <a:fillRef idx="0">
            <a:schemeClr val="accent1"/>
          </a:fillRef>
          <a:effectRef idx="0">
            <a:schemeClr val="accent1"/>
          </a:effectRef>
          <a:fontRef idx="minor">
            <a:schemeClr val="tx1"/>
          </a:fontRef>
        </p:style>
      </p:cxnSp>
      <p:sp>
        <p:nvSpPr>
          <p:cNvPr id="7" name="文本框 20"/>
          <p:cNvSpPr txBox="1"/>
          <p:nvPr/>
        </p:nvSpPr>
        <p:spPr>
          <a:xfrm flipH="1">
            <a:off x="3792725" y="1460757"/>
            <a:ext cx="1466591" cy="273280"/>
          </a:xfrm>
          <a:prstGeom prst="rect">
            <a:avLst/>
          </a:prstGeom>
          <a:noFill/>
          <a:ln w="9525">
            <a:noFill/>
          </a:ln>
          <a:effectLst>
            <a:outerShdw sx="999" sy="999" algn="ctr" rotWithShape="0">
              <a:srgbClr val="000000"/>
            </a:outerShdw>
          </a:effectLst>
        </p:spPr>
        <p:txBody>
          <a:bodyPr wrap="square" anchor="t">
            <a:spAutoFit/>
          </a:bodyPr>
          <a:lstStyle/>
          <a:p>
            <a:r>
              <a:rPr lang="zh-CN" altLang="en-US" sz="1175">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175">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文本框 22"/>
          <p:cNvSpPr txBox="1"/>
          <p:nvPr/>
        </p:nvSpPr>
        <p:spPr>
          <a:xfrm flipH="1">
            <a:off x="336845" y="4150324"/>
            <a:ext cx="8226443" cy="409086"/>
          </a:xfrm>
          <a:prstGeom prst="rect">
            <a:avLst/>
          </a:prstGeom>
          <a:noFill/>
          <a:ln w="9525">
            <a:noFill/>
          </a:ln>
          <a:effectLst>
            <a:outerShdw sx="999" sy="999" algn="ctr" rotWithShape="0">
              <a:srgbClr val="000000"/>
            </a:outerShdw>
          </a:effectLst>
        </p:spPr>
        <p:txBody>
          <a:bodyPr wrap="square" anchor="t">
            <a:spAutoFit/>
          </a:bodyPr>
          <a:lstStyle/>
          <a:p>
            <a:r>
              <a:rPr lang="zh-CN" altLang="en-US" sz="1030" dirty="0">
                <a:solidFill>
                  <a:srgbClr val="0D0D0D"/>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单击此处添加本章节的简要内容。本模板精心设计，模板所有素材均可自由编辑替换移动。单击此处添加本章节的简要内容。本模板精心设计，模板所有素材均可自由编辑替换移动。</a:t>
            </a:r>
            <a:endParaRPr lang="zh-CN" altLang="en-US" sz="1030" dirty="0">
              <a:solidFill>
                <a:srgbClr val="0D0D0D"/>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 name="Freeform 5"/>
          <p:cNvSpPr>
            <a:spLocks noEditPoints="1"/>
          </p:cNvSpPr>
          <p:nvPr/>
        </p:nvSpPr>
        <p:spPr>
          <a:xfrm>
            <a:off x="514189" y="3440946"/>
            <a:ext cx="371023" cy="393891"/>
          </a:xfrm>
          <a:custGeom>
            <a:avLst/>
            <a:gdLst/>
            <a:ahLst/>
            <a:cxnLst>
              <a:cxn ang="0">
                <a:pos x="482277" y="85269"/>
              </a:cxn>
              <a:cxn ang="0">
                <a:pos x="457920" y="107195"/>
              </a:cxn>
              <a:cxn ang="0">
                <a:pos x="382412" y="31671"/>
              </a:cxn>
              <a:cxn ang="0">
                <a:pos x="406769" y="9745"/>
              </a:cxn>
              <a:cxn ang="0">
                <a:pos x="435998" y="7308"/>
              </a:cxn>
              <a:cxn ang="0">
                <a:pos x="482277" y="56034"/>
              </a:cxn>
              <a:cxn ang="0">
                <a:pos x="482277" y="85269"/>
              </a:cxn>
              <a:cxn ang="0">
                <a:pos x="280110" y="285042"/>
              </a:cxn>
              <a:cxn ang="0">
                <a:pos x="204602" y="209518"/>
              </a:cxn>
              <a:cxn ang="0">
                <a:pos x="372669" y="43852"/>
              </a:cxn>
              <a:cxn ang="0">
                <a:pos x="448177" y="119376"/>
              </a:cxn>
              <a:cxn ang="0">
                <a:pos x="280110" y="285042"/>
              </a:cxn>
              <a:cxn ang="0">
                <a:pos x="270367" y="294787"/>
              </a:cxn>
              <a:cxn ang="0">
                <a:pos x="163195" y="324022"/>
              </a:cxn>
              <a:cxn ang="0">
                <a:pos x="194859" y="219263"/>
              </a:cxn>
              <a:cxn ang="0">
                <a:pos x="270367" y="294787"/>
              </a:cxn>
              <a:cxn ang="0">
                <a:pos x="94994" y="63342"/>
              </a:cxn>
              <a:cxn ang="0">
                <a:pos x="48714" y="109631"/>
              </a:cxn>
              <a:cxn ang="0">
                <a:pos x="48714" y="394674"/>
              </a:cxn>
              <a:cxn ang="0">
                <a:pos x="94994" y="443399"/>
              </a:cxn>
              <a:cxn ang="0">
                <a:pos x="379976" y="443399"/>
              </a:cxn>
              <a:cxn ang="0">
                <a:pos x="428691" y="394674"/>
              </a:cxn>
              <a:cxn ang="0">
                <a:pos x="428691" y="207082"/>
              </a:cxn>
              <a:cxn ang="0">
                <a:pos x="477406" y="160793"/>
              </a:cxn>
              <a:cxn ang="0">
                <a:pos x="477406" y="411728"/>
              </a:cxn>
              <a:cxn ang="0">
                <a:pos x="397026" y="492125"/>
              </a:cxn>
              <a:cxn ang="0">
                <a:pos x="77943" y="492125"/>
              </a:cxn>
              <a:cxn ang="0">
                <a:pos x="0" y="411728"/>
              </a:cxn>
              <a:cxn ang="0">
                <a:pos x="0" y="97450"/>
              </a:cxn>
              <a:cxn ang="0">
                <a:pos x="77943" y="14617"/>
              </a:cxn>
              <a:cxn ang="0">
                <a:pos x="331261" y="14617"/>
              </a:cxn>
              <a:cxn ang="0">
                <a:pos x="282546" y="63342"/>
              </a:cxn>
              <a:cxn ang="0">
                <a:pos x="94994" y="63342"/>
              </a:cxn>
            </a:cxnLst>
            <a:rect l="0" t="0" r="0" b="0"/>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0070C0"/>
          </a:solidFill>
          <a:ln w="9525">
            <a:noFill/>
          </a:ln>
        </p:spPr>
        <p:txBody>
          <a:bodyPr/>
          <a:lstStyle/>
          <a:p>
            <a:endParaRPr lang="zh-CN" altLang="en-US" sz="975"/>
          </a:p>
        </p:txBody>
      </p:sp>
      <p:sp>
        <p:nvSpPr>
          <p:cNvPr id="10" name="文本框 20"/>
          <p:cNvSpPr txBox="1"/>
          <p:nvPr/>
        </p:nvSpPr>
        <p:spPr>
          <a:xfrm flipH="1">
            <a:off x="1032921" y="3521918"/>
            <a:ext cx="1466591" cy="242374"/>
          </a:xfrm>
          <a:prstGeom prst="rect">
            <a:avLst/>
          </a:prstGeom>
          <a:noFill/>
          <a:ln w="9525">
            <a:noFill/>
          </a:ln>
          <a:effectLst>
            <a:outerShdw sx="999" sy="999" algn="ctr" rotWithShape="0">
              <a:srgbClr val="000000"/>
            </a:outerShdw>
          </a:effectLst>
        </p:spPr>
        <p:txBody>
          <a:bodyPr wrap="square" anchor="t">
            <a:spAutoFit/>
          </a:bodyPr>
          <a:lstStyle/>
          <a:p>
            <a:r>
              <a:rPr lang="zh-CN" altLang="en-US" sz="975">
                <a:solidFill>
                  <a:srgbClr val="0D0D0D"/>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975">
              <a:solidFill>
                <a:srgbClr val="0D0D0D"/>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文本框 20"/>
          <p:cNvSpPr txBox="1"/>
          <p:nvPr/>
        </p:nvSpPr>
        <p:spPr>
          <a:xfrm flipH="1">
            <a:off x="4155115" y="3522385"/>
            <a:ext cx="1466591" cy="242374"/>
          </a:xfrm>
          <a:prstGeom prst="rect">
            <a:avLst/>
          </a:prstGeom>
          <a:noFill/>
          <a:ln w="9525">
            <a:noFill/>
          </a:ln>
          <a:effectLst>
            <a:outerShdw sx="999" sy="999" algn="ctr" rotWithShape="0">
              <a:srgbClr val="000000"/>
            </a:outerShdw>
          </a:effectLst>
        </p:spPr>
        <p:txBody>
          <a:bodyPr wrap="square" anchor="t">
            <a:spAutoFit/>
          </a:bodyPr>
          <a:lstStyle/>
          <a:p>
            <a:r>
              <a:rPr lang="zh-CN" altLang="en-US" sz="975">
                <a:solidFill>
                  <a:srgbClr val="0D0D0D"/>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975">
              <a:solidFill>
                <a:srgbClr val="0D0D0D"/>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Freeform 5"/>
          <p:cNvSpPr>
            <a:spLocks noEditPoints="1"/>
          </p:cNvSpPr>
          <p:nvPr/>
        </p:nvSpPr>
        <p:spPr>
          <a:xfrm>
            <a:off x="3656450" y="3454947"/>
            <a:ext cx="371023" cy="393891"/>
          </a:xfrm>
          <a:custGeom>
            <a:avLst/>
            <a:gdLst/>
            <a:ahLst/>
            <a:cxnLst>
              <a:cxn ang="0">
                <a:pos x="482277" y="85269"/>
              </a:cxn>
              <a:cxn ang="0">
                <a:pos x="457920" y="107195"/>
              </a:cxn>
              <a:cxn ang="0">
                <a:pos x="382412" y="31671"/>
              </a:cxn>
              <a:cxn ang="0">
                <a:pos x="406769" y="9745"/>
              </a:cxn>
              <a:cxn ang="0">
                <a:pos x="435998" y="7308"/>
              </a:cxn>
              <a:cxn ang="0">
                <a:pos x="482277" y="56034"/>
              </a:cxn>
              <a:cxn ang="0">
                <a:pos x="482277" y="85269"/>
              </a:cxn>
              <a:cxn ang="0">
                <a:pos x="280110" y="285042"/>
              </a:cxn>
              <a:cxn ang="0">
                <a:pos x="204602" y="209518"/>
              </a:cxn>
              <a:cxn ang="0">
                <a:pos x="372669" y="43852"/>
              </a:cxn>
              <a:cxn ang="0">
                <a:pos x="448177" y="119376"/>
              </a:cxn>
              <a:cxn ang="0">
                <a:pos x="280110" y="285042"/>
              </a:cxn>
              <a:cxn ang="0">
                <a:pos x="270367" y="294787"/>
              </a:cxn>
              <a:cxn ang="0">
                <a:pos x="163195" y="324022"/>
              </a:cxn>
              <a:cxn ang="0">
                <a:pos x="194859" y="219263"/>
              </a:cxn>
              <a:cxn ang="0">
                <a:pos x="270367" y="294787"/>
              </a:cxn>
              <a:cxn ang="0">
                <a:pos x="94994" y="63342"/>
              </a:cxn>
              <a:cxn ang="0">
                <a:pos x="48714" y="109631"/>
              </a:cxn>
              <a:cxn ang="0">
                <a:pos x="48714" y="394674"/>
              </a:cxn>
              <a:cxn ang="0">
                <a:pos x="94994" y="443399"/>
              </a:cxn>
              <a:cxn ang="0">
                <a:pos x="379976" y="443399"/>
              </a:cxn>
              <a:cxn ang="0">
                <a:pos x="428691" y="394674"/>
              </a:cxn>
              <a:cxn ang="0">
                <a:pos x="428691" y="207082"/>
              </a:cxn>
              <a:cxn ang="0">
                <a:pos x="477406" y="160793"/>
              </a:cxn>
              <a:cxn ang="0">
                <a:pos x="477406" y="411728"/>
              </a:cxn>
              <a:cxn ang="0">
                <a:pos x="397026" y="492125"/>
              </a:cxn>
              <a:cxn ang="0">
                <a:pos x="77943" y="492125"/>
              </a:cxn>
              <a:cxn ang="0">
                <a:pos x="0" y="411728"/>
              </a:cxn>
              <a:cxn ang="0">
                <a:pos x="0" y="97450"/>
              </a:cxn>
              <a:cxn ang="0">
                <a:pos x="77943" y="14617"/>
              </a:cxn>
              <a:cxn ang="0">
                <a:pos x="331261" y="14617"/>
              </a:cxn>
              <a:cxn ang="0">
                <a:pos x="282546" y="63342"/>
              </a:cxn>
              <a:cxn ang="0">
                <a:pos x="94994" y="63342"/>
              </a:cxn>
            </a:cxnLst>
            <a:rect l="0" t="0" r="0" b="0"/>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0070C0"/>
          </a:solidFill>
          <a:ln w="9525">
            <a:noFill/>
          </a:ln>
        </p:spPr>
        <p:txBody>
          <a:bodyPr/>
          <a:lstStyle/>
          <a:p>
            <a:endParaRPr lang="zh-CN" altLang="en-US" sz="975"/>
          </a:p>
        </p:txBody>
      </p:sp>
      <p:sp>
        <p:nvSpPr>
          <p:cNvPr id="13" name="等腰三角形 12"/>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人员篇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15" name="矩形 14"/>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1657">
        <p14:pan dir="u"/>
      </p:transition>
    </mc:Choice>
    <mc:Fallback>
      <p:transition spd="slow" advTm="1657">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8204" y="2018198"/>
            <a:ext cx="3481176" cy="1567073"/>
            <a:chOff x="6461241" y="2746022"/>
            <a:chExt cx="4736592" cy="2132207"/>
          </a:xfrm>
        </p:grpSpPr>
        <p:cxnSp>
          <p:nvCxnSpPr>
            <p:cNvPr id="3" name="直接连接符 2"/>
            <p:cNvCxnSpPr/>
            <p:nvPr/>
          </p:nvCxnSpPr>
          <p:spPr>
            <a:xfrm>
              <a:off x="6461241" y="3258617"/>
              <a:ext cx="4736592" cy="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6470374" y="3422035"/>
              <a:ext cx="4727459" cy="517181"/>
            </a:xfrm>
            <a:prstGeom prst="rect">
              <a:avLst/>
            </a:prstGeom>
            <a:noFill/>
          </p:spPr>
          <p:txBody>
            <a:bodyPr wrap="square" lIns="0" tIns="0" rIns="0" bIns="0" rtlCol="0" anchor="t" anchorCtr="0">
              <a:spAutoFit/>
            </a:bodyPr>
            <a:lstStyle/>
            <a:p>
              <a:pPr defTabSz="894080">
                <a:lnSpc>
                  <a:spcPct val="120000"/>
                </a:lnSpc>
                <a:spcBef>
                  <a:spcPct val="20000"/>
                </a:spcBef>
              </a:pPr>
              <a:r>
                <a:rPr lang="zh-CN" altLang="en-US" sz="1030" dirty="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03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3"/>
            <p:cNvSpPr txBox="1"/>
            <p:nvPr/>
          </p:nvSpPr>
          <p:spPr>
            <a:xfrm>
              <a:off x="6470374" y="2746022"/>
              <a:ext cx="2752879" cy="430898"/>
            </a:xfrm>
            <a:prstGeom prst="rect">
              <a:avLst/>
            </a:prstGeom>
            <a:noFill/>
          </p:spPr>
          <p:txBody>
            <a:bodyPr wrap="square" lIns="0" tIns="0" rIns="0" bIns="0" rtlCol="0" anchor="t" anchorCtr="0">
              <a:spAutoFit/>
            </a:bodyPr>
            <a:lstStyle/>
            <a:p>
              <a:pPr defTabSz="894080">
                <a:spcBef>
                  <a:spcPct val="20000"/>
                </a:spcBef>
                <a:defRPr/>
              </a:pPr>
              <a:r>
                <a:rPr lang="zh-CN" altLang="en-US" sz="2060" b="1" dirty="0">
                  <a:solidFill>
                    <a:srgbClr val="000000"/>
                  </a:solidFill>
                  <a:latin typeface="Arial" panose="020B0604020202020204" pitchFamily="34" charset="0"/>
                  <a:ea typeface="微软雅黑" panose="020B0503020204020204" pitchFamily="34" charset="-122"/>
                  <a:sym typeface="Arial" panose="020B0604020202020204" pitchFamily="34" charset="0"/>
                </a:rPr>
                <a:t>主打产品</a:t>
              </a:r>
              <a:endParaRPr lang="en-US" sz="206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a:off x="6461241" y="4361048"/>
              <a:ext cx="4727459" cy="517181"/>
            </a:xfrm>
            <a:prstGeom prst="rect">
              <a:avLst/>
            </a:prstGeom>
            <a:noFill/>
          </p:spPr>
          <p:txBody>
            <a:bodyPr wrap="square" lIns="0" tIns="0" rIns="0" bIns="0" rtlCol="0" anchor="t" anchorCtr="0">
              <a:spAutoFit/>
            </a:bodyPr>
            <a:lstStyle/>
            <a:p>
              <a:pPr defTabSz="894080">
                <a:lnSpc>
                  <a:spcPct val="120000"/>
                </a:lnSpc>
                <a:spcBef>
                  <a:spcPct val="20000"/>
                </a:spcBef>
              </a:pPr>
              <a:r>
                <a:rPr lang="zh-CN" altLang="en-US" sz="1030" dirty="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03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30243" y="1668265"/>
            <a:ext cx="3716390" cy="2266640"/>
            <a:chOff x="694944" y="2269892"/>
            <a:chExt cx="5056632" cy="3084058"/>
          </a:xfrm>
        </p:grpSpPr>
        <p:pic>
          <p:nvPicPr>
            <p:cNvPr id="8" name="Picture 6" descr="Laptop Mask 1.png"/>
            <p:cNvPicPr>
              <a:picLocks noChangeAspect="1"/>
            </p:cNvPicPr>
            <p:nvPr/>
          </p:nvPicPr>
          <p:blipFill>
            <a:blip r:embed="rId1" cstate="screen"/>
            <a:stretch>
              <a:fillRect/>
            </a:stretch>
          </p:blipFill>
          <p:spPr>
            <a:xfrm>
              <a:off x="694944" y="2269892"/>
              <a:ext cx="5056632" cy="3084058"/>
            </a:xfrm>
            <a:prstGeom prst="rect">
              <a:avLst/>
            </a:prstGeom>
          </p:spPr>
        </p:pic>
        <p:pic>
          <p:nvPicPr>
            <p:cNvPr id="9" name="图片 8"/>
            <p:cNvPicPr>
              <a:picLocks noChangeAspect="1"/>
            </p:cNvPicPr>
            <p:nvPr/>
          </p:nvPicPr>
          <p:blipFill rotWithShape="1">
            <a:blip r:embed="rId2" cstate="screen"/>
            <a:srcRect/>
            <a:stretch>
              <a:fillRect/>
            </a:stretch>
          </p:blipFill>
          <p:spPr>
            <a:xfrm>
              <a:off x="1276350" y="2419350"/>
              <a:ext cx="3905695" cy="2543175"/>
            </a:xfrm>
            <a:prstGeom prst="rect">
              <a:avLst/>
            </a:prstGeom>
          </p:spPr>
        </p:pic>
      </p:grpSp>
      <p:sp>
        <p:nvSpPr>
          <p:cNvPr id="10" name="等腰三角形 9"/>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人员篇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12" name="矩形 11"/>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1179">
        <p14:pan dir="u"/>
      </p:transition>
    </mc:Choice>
    <mc:Fallback>
      <p:transition spd="slow" advTm="11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t="3792"/>
          <a:stretch>
            <a:fillRect/>
          </a:stretch>
        </p:blipFill>
        <p:spPr>
          <a:xfrm>
            <a:off x="395478" y="1179280"/>
            <a:ext cx="7079475" cy="2308379"/>
          </a:xfrm>
          <a:prstGeom prst="rect">
            <a:avLst/>
          </a:prstGeom>
        </p:spPr>
      </p:pic>
      <p:sp>
        <p:nvSpPr>
          <p:cNvPr id="3" name="矩形 2"/>
          <p:cNvSpPr/>
          <p:nvPr/>
        </p:nvSpPr>
        <p:spPr>
          <a:xfrm>
            <a:off x="7614962" y="1195250"/>
            <a:ext cx="1000595" cy="229241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4" name="组合 3"/>
          <p:cNvGrpSpPr/>
          <p:nvPr/>
        </p:nvGrpSpPr>
        <p:grpSpPr>
          <a:xfrm>
            <a:off x="970989" y="3823513"/>
            <a:ext cx="7030864" cy="725840"/>
            <a:chOff x="1294636" y="5135712"/>
            <a:chExt cx="9566404" cy="987600"/>
          </a:xfrm>
        </p:grpSpPr>
        <p:sp>
          <p:nvSpPr>
            <p:cNvPr id="5" name="文本框 4"/>
            <p:cNvSpPr txBox="1"/>
            <p:nvPr/>
          </p:nvSpPr>
          <p:spPr>
            <a:xfrm>
              <a:off x="1294636" y="5135712"/>
              <a:ext cx="4455924" cy="987600"/>
            </a:xfrm>
            <a:prstGeom prst="rect">
              <a:avLst/>
            </a:prstGeom>
            <a:noFill/>
          </p:spPr>
          <p:txBody>
            <a:bodyPr wrap="square" rtlCol="0">
              <a:spAutoFit/>
            </a:bodyPr>
            <a:lstStyle/>
            <a:p>
              <a:pPr algn="just"/>
              <a:r>
                <a:rPr lang="zh-CN" altLang="en-US" sz="103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03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405116" y="5135712"/>
              <a:ext cx="4455924" cy="987600"/>
            </a:xfrm>
            <a:prstGeom prst="rect">
              <a:avLst/>
            </a:prstGeom>
            <a:noFill/>
          </p:spPr>
          <p:txBody>
            <a:bodyPr wrap="square" rtlCol="0">
              <a:spAutoFit/>
            </a:bodyPr>
            <a:lstStyle/>
            <a:p>
              <a:pPr algn="just"/>
              <a:r>
                <a:rPr lang="zh-CN" altLang="en-US" sz="1030" dirty="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03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7871178" y="1688796"/>
            <a:ext cx="317353" cy="1313821"/>
          </a:xfrm>
          <a:prstGeom prst="rect">
            <a:avLst/>
          </a:prstGeom>
          <a:noFill/>
        </p:spPr>
        <p:txBody>
          <a:bodyPr wrap="square" rtlCol="0">
            <a:spAutoFit/>
          </a:bodyPr>
          <a:lstStyle/>
          <a:p>
            <a:r>
              <a:rPr lang="zh-CN" altLang="en-US" sz="2645" b="1" dirty="0">
                <a:solidFill>
                  <a:schemeClr val="bg1"/>
                </a:solidFill>
                <a:latin typeface="微软雅黑" panose="020B0503020204020204" pitchFamily="34" charset="-122"/>
                <a:ea typeface="微软雅黑" panose="020B0503020204020204" pitchFamily="34" charset="-122"/>
              </a:rPr>
              <a:t>产品图</a:t>
            </a:r>
            <a:endParaRPr lang="zh-CN" altLang="en-US" sz="2645" b="1" dirty="0">
              <a:solidFill>
                <a:schemeClr val="bg1"/>
              </a:solidFill>
              <a:latin typeface="微软雅黑" panose="020B0503020204020204" pitchFamily="34" charset="-122"/>
              <a:ea typeface="微软雅黑" panose="020B0503020204020204" pitchFamily="34" charset="-122"/>
            </a:endParaRPr>
          </a:p>
        </p:txBody>
      </p:sp>
      <p:sp>
        <p:nvSpPr>
          <p:cNvPr id="8" name="等腰三角形 7"/>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人员篇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10" name="矩形 9"/>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001">
        <p14:pan dir="u"/>
      </p:transition>
    </mc:Choice>
    <mc:Fallback>
      <p:transition spd="slow" advTm="20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1000"/>
                                        <p:tgtEl>
                                          <p:spTgt spid="3"/>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a:spLocks noChangeArrowheads="1"/>
          </p:cNvSpPr>
          <p:nvPr/>
        </p:nvSpPr>
        <p:spPr bwMode="auto">
          <a:xfrm>
            <a:off x="571360" y="1468925"/>
            <a:ext cx="1715106" cy="302068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TextBox 4"/>
          <p:cNvSpPr>
            <a:spLocks noChangeArrowheads="1"/>
          </p:cNvSpPr>
          <p:nvPr/>
        </p:nvSpPr>
        <p:spPr bwMode="auto">
          <a:xfrm>
            <a:off x="674033" y="3385877"/>
            <a:ext cx="1508593"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pic>
        <p:nvPicPr>
          <p:cNvPr id="4" name="图片 5"/>
          <p:cNvPicPr>
            <a:picLocks noChangeAspect="1" noChangeArrowheads="1"/>
          </p:cNvPicPr>
          <p:nvPr/>
        </p:nvPicPr>
        <p:blipFill>
          <a:blip r:embed="rId1" cstate="print">
            <a:grayscl/>
            <a:extLst>
              <a:ext uri="{28A0092B-C50C-407E-A947-70E740481C1C}">
                <a14:useLocalDpi xmlns:a14="http://schemas.microsoft.com/office/drawing/2010/main" val="0"/>
              </a:ext>
            </a:extLst>
          </a:blip>
          <a:srcRect l="11920" t="3793" r="38052" b="21205"/>
          <a:stretch>
            <a:fillRect/>
          </a:stretch>
        </p:blipFill>
        <p:spPr bwMode="auto">
          <a:xfrm>
            <a:off x="782539" y="1806112"/>
            <a:ext cx="1291580" cy="1291580"/>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5" name="矩形 34"/>
          <p:cNvSpPr>
            <a:spLocks noChangeArrowheads="1"/>
          </p:cNvSpPr>
          <p:nvPr/>
        </p:nvSpPr>
        <p:spPr bwMode="auto">
          <a:xfrm>
            <a:off x="571360" y="1417588"/>
            <a:ext cx="1715106" cy="51337"/>
          </a:xfrm>
          <a:prstGeom prst="rect">
            <a:avLst/>
          </a:prstGeom>
          <a:solidFill>
            <a:srgbClr val="0070C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矩形 36"/>
          <p:cNvSpPr>
            <a:spLocks noChangeArrowheads="1"/>
          </p:cNvSpPr>
          <p:nvPr/>
        </p:nvSpPr>
        <p:spPr bwMode="auto">
          <a:xfrm>
            <a:off x="2616653" y="1468925"/>
            <a:ext cx="1715106" cy="3020687"/>
          </a:xfrm>
          <a:prstGeom prst="rect">
            <a:avLst/>
          </a:prstGeom>
          <a:solidFill>
            <a:srgbClr val="0070C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TextBox 4"/>
          <p:cNvSpPr>
            <a:spLocks noChangeArrowheads="1"/>
          </p:cNvSpPr>
          <p:nvPr/>
        </p:nvSpPr>
        <p:spPr bwMode="auto">
          <a:xfrm>
            <a:off x="2719325" y="3385877"/>
            <a:ext cx="1508594"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8" name="矩形 39"/>
          <p:cNvSpPr>
            <a:spLocks noChangeArrowheads="1"/>
          </p:cNvSpPr>
          <p:nvPr/>
        </p:nvSpPr>
        <p:spPr bwMode="auto">
          <a:xfrm>
            <a:off x="2616653" y="1417588"/>
            <a:ext cx="1715106" cy="5133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矩形 41"/>
          <p:cNvSpPr>
            <a:spLocks noChangeArrowheads="1"/>
          </p:cNvSpPr>
          <p:nvPr/>
        </p:nvSpPr>
        <p:spPr bwMode="auto">
          <a:xfrm>
            <a:off x="4661946" y="1468925"/>
            <a:ext cx="1716273" cy="302068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 name="TextBox 4"/>
          <p:cNvSpPr>
            <a:spLocks noChangeArrowheads="1"/>
          </p:cNvSpPr>
          <p:nvPr/>
        </p:nvSpPr>
        <p:spPr bwMode="auto">
          <a:xfrm>
            <a:off x="4765785" y="3385877"/>
            <a:ext cx="1508594"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rgbClr val="262626"/>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11" name="矩形 43"/>
          <p:cNvSpPr>
            <a:spLocks noChangeArrowheads="1"/>
          </p:cNvSpPr>
          <p:nvPr/>
        </p:nvSpPr>
        <p:spPr bwMode="auto">
          <a:xfrm>
            <a:off x="4661946" y="1417588"/>
            <a:ext cx="1716273" cy="51337"/>
          </a:xfrm>
          <a:prstGeom prst="rect">
            <a:avLst/>
          </a:prstGeom>
          <a:solidFill>
            <a:srgbClr val="0070C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矩形 45"/>
          <p:cNvSpPr>
            <a:spLocks noChangeArrowheads="1"/>
          </p:cNvSpPr>
          <p:nvPr/>
        </p:nvSpPr>
        <p:spPr bwMode="auto">
          <a:xfrm>
            <a:off x="6707240" y="1468925"/>
            <a:ext cx="1716273" cy="3020687"/>
          </a:xfrm>
          <a:prstGeom prst="rect">
            <a:avLst/>
          </a:prstGeom>
          <a:solidFill>
            <a:srgbClr val="0070C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TextBox 4"/>
          <p:cNvSpPr>
            <a:spLocks noChangeArrowheads="1"/>
          </p:cNvSpPr>
          <p:nvPr/>
        </p:nvSpPr>
        <p:spPr bwMode="auto">
          <a:xfrm>
            <a:off x="6811080" y="3385877"/>
            <a:ext cx="1508593" cy="1042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a:p>
            <a:pPr algn="ctr">
              <a:lnSpc>
                <a:spcPct val="150000"/>
              </a:lnSpc>
            </a:pPr>
            <a:r>
              <a:rPr lang="zh-CN" altLang="en-US"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rPr>
              <a:t>点击添加文字说明</a:t>
            </a:r>
            <a:endParaRPr lang="en-US" altLang="zh-CN" sz="1030">
              <a:solidFill>
                <a:schemeClr val="bg1"/>
              </a:solidFill>
              <a:latin typeface="Franklin Gothic Book" panose="020B0503020102020204" pitchFamily="34" charset="0"/>
              <a:ea typeface="微软雅黑" panose="020B0503020204020204" pitchFamily="34" charset="-122"/>
              <a:sym typeface="Franklin Gothic Book" panose="020B0503020102020204" pitchFamily="34" charset="0"/>
            </a:endParaRPr>
          </a:p>
        </p:txBody>
      </p:sp>
      <p:sp>
        <p:nvSpPr>
          <p:cNvPr id="14" name="矩形 47"/>
          <p:cNvSpPr>
            <a:spLocks noChangeArrowheads="1"/>
          </p:cNvSpPr>
          <p:nvPr/>
        </p:nvSpPr>
        <p:spPr bwMode="auto">
          <a:xfrm>
            <a:off x="6707240" y="1417588"/>
            <a:ext cx="1716273" cy="51337"/>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pic>
        <p:nvPicPr>
          <p:cNvPr id="15" name="图片 6"/>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l="27377" t="12500" r="17122" b="12500"/>
          <a:stretch>
            <a:fillRect/>
          </a:stretch>
        </p:blipFill>
        <p:spPr bwMode="auto">
          <a:xfrm>
            <a:off x="2828999" y="1806112"/>
            <a:ext cx="1290413" cy="1291580"/>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6" name="图片 7"/>
          <p:cNvPicPr>
            <a:picLocks noChangeAspect="1" noChangeArrowheads="1"/>
          </p:cNvPicPr>
          <p:nvPr/>
        </p:nvPicPr>
        <p:blipFill>
          <a:blip r:embed="rId3">
            <a:grayscl/>
            <a:extLst>
              <a:ext uri="{28A0092B-C50C-407E-A947-70E740481C1C}">
                <a14:useLocalDpi xmlns:a14="http://schemas.microsoft.com/office/drawing/2010/main" val="0"/>
              </a:ext>
            </a:extLst>
          </a:blip>
          <a:srcRect l="44696" t="12500" r="3552" b="12500"/>
          <a:stretch>
            <a:fillRect/>
          </a:stretch>
        </p:blipFill>
        <p:spPr bwMode="auto">
          <a:xfrm>
            <a:off x="4874292" y="1806112"/>
            <a:ext cx="1291580" cy="1291580"/>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7" name="图片 8"/>
          <p:cNvPicPr>
            <a:picLocks noChangeAspect="1" noChangeArrowheads="1"/>
          </p:cNvPicPr>
          <p:nvPr/>
        </p:nvPicPr>
        <p:blipFill>
          <a:blip r:embed="rId4">
            <a:grayscl/>
            <a:extLst>
              <a:ext uri="{28A0092B-C50C-407E-A947-70E740481C1C}">
                <a14:useLocalDpi xmlns:a14="http://schemas.microsoft.com/office/drawing/2010/main" val="0"/>
              </a:ext>
            </a:extLst>
          </a:blip>
          <a:srcRect l="51797" t="-116" r="1282" b="29790"/>
          <a:stretch>
            <a:fillRect/>
          </a:stretch>
        </p:blipFill>
        <p:spPr bwMode="auto">
          <a:xfrm>
            <a:off x="6919586" y="1806112"/>
            <a:ext cx="1291580" cy="1291580"/>
          </a:xfrm>
          <a:prstGeom prst="rect">
            <a:avLst/>
          </a:prstGeom>
          <a:noFill/>
          <a:ln w="57150"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8" name="等腰三角形 17"/>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文本框 18"/>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人员篇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20" name="矩形 19"/>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1379">
        <p14:pan dir="u"/>
      </p:transition>
    </mc:Choice>
    <mc:Fallback>
      <p:transition spd="slow" advTm="1379">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t="18160" b="707"/>
          <a:stretch>
            <a:fillRect/>
          </a:stretch>
        </p:blipFill>
        <p:spPr>
          <a:xfrm>
            <a:off x="19491" y="-1"/>
            <a:ext cx="8962752" cy="5040313"/>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5514" b="24596"/>
          <a:stretch>
            <a:fillRect/>
          </a:stretch>
        </p:blipFill>
        <p:spPr>
          <a:xfrm>
            <a:off x="22423" y="1078066"/>
            <a:ext cx="8962752" cy="2478154"/>
          </a:xfrm>
          <a:prstGeom prst="rect">
            <a:avLst/>
          </a:prstGeom>
        </p:spPr>
      </p:pic>
      <p:grpSp>
        <p:nvGrpSpPr>
          <p:cNvPr id="4" name="组合 3"/>
          <p:cNvGrpSpPr/>
          <p:nvPr/>
        </p:nvGrpSpPr>
        <p:grpSpPr>
          <a:xfrm>
            <a:off x="3313195" y="1137737"/>
            <a:ext cx="2380148" cy="2380148"/>
            <a:chOff x="4481512" y="1571625"/>
            <a:chExt cx="3238500" cy="3238500"/>
          </a:xfrm>
        </p:grpSpPr>
        <p:sp>
          <p:nvSpPr>
            <p:cNvPr id="5" name="椭圆 4"/>
            <p:cNvSpPr/>
            <p:nvPr/>
          </p:nvSpPr>
          <p:spPr>
            <a:xfrm>
              <a:off x="4481512" y="1571625"/>
              <a:ext cx="3238500" cy="3238500"/>
            </a:xfrm>
            <a:prstGeom prst="ellips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6" name="组合 5"/>
            <p:cNvGrpSpPr/>
            <p:nvPr/>
          </p:nvGrpSpPr>
          <p:grpSpPr>
            <a:xfrm>
              <a:off x="5092025" y="2496192"/>
              <a:ext cx="1904619" cy="1449109"/>
              <a:chOff x="5092025" y="2547528"/>
              <a:chExt cx="1904619" cy="1449109"/>
            </a:xfrm>
          </p:grpSpPr>
          <p:sp>
            <p:nvSpPr>
              <p:cNvPr id="7" name="矩形 6"/>
              <p:cNvSpPr/>
              <p:nvPr/>
            </p:nvSpPr>
            <p:spPr>
              <a:xfrm>
                <a:off x="5163016" y="3255414"/>
                <a:ext cx="1800802" cy="741223"/>
              </a:xfrm>
              <a:prstGeom prst="rect">
                <a:avLst/>
              </a:prstGeom>
            </p:spPr>
            <p:txBody>
              <a:bodyPr wrap="square">
                <a:spAutoFit/>
              </a:bodyPr>
              <a:lstStyle/>
              <a:p>
                <a:pPr algn="just"/>
                <a:r>
                  <a:rPr lang="en-US" altLang="zh-CN" sz="1470" spc="221" dirty="0">
                    <a:solidFill>
                      <a:schemeClr val="bg1">
                        <a:lumMod val="85000"/>
                      </a:schemeClr>
                    </a:solidFill>
                    <a:latin typeface="微软雅黑" panose="020B0503020204020204" pitchFamily="34" charset="-122"/>
                    <a:ea typeface="微软雅黑" panose="020B0503020204020204" pitchFamily="34" charset="-122"/>
                  </a:rPr>
                  <a:t>SYSTEM OF POST</a:t>
                </a:r>
                <a:endParaRPr lang="zh-CN" altLang="en-US" sz="1470" spc="22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5092025" y="2547528"/>
                <a:ext cx="1904619" cy="741224"/>
              </a:xfrm>
              <a:prstGeom prst="rect">
                <a:avLst/>
              </a:prstGeom>
            </p:spPr>
            <p:txBody>
              <a:bodyPr wrap="none">
                <a:spAutoFit/>
              </a:bodyPr>
              <a:lstStyle/>
              <a:p>
                <a:pPr algn="ctr"/>
                <a:r>
                  <a:rPr lang="zh-CN" altLang="en-US" sz="2940" b="1" spc="221" dirty="0">
                    <a:solidFill>
                      <a:schemeClr val="bg1"/>
                    </a:solidFill>
                    <a:latin typeface="微软雅黑" panose="020B0503020204020204" pitchFamily="34" charset="-122"/>
                    <a:ea typeface="微软雅黑" panose="020B0503020204020204" pitchFamily="34" charset="-122"/>
                    <a:cs typeface="PT Sans" pitchFamily="34" charset="0"/>
                  </a:rPr>
                  <a:t>制度篇</a:t>
                </a:r>
                <a:endParaRPr lang="en-US" altLang="zh-CN" sz="2940" b="1" spc="221" dirty="0">
                  <a:solidFill>
                    <a:schemeClr val="bg1"/>
                  </a:solidFill>
                  <a:latin typeface="微软雅黑" panose="020B0503020204020204" pitchFamily="34" charset="-122"/>
                  <a:ea typeface="微软雅黑" panose="020B0503020204020204" pitchFamily="34" charset="-122"/>
                  <a:cs typeface="PT Sans"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300" advTm="2039">
        <p14:pan dir="u"/>
      </p:transition>
    </mc:Choice>
    <mc:Fallback>
      <p:transition spd="slow" advTm="2039">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8" fill="hold" nodeType="afterEffect" p14:presetBounceEnd="64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4000">
                                          <p:cBhvr additive="base">
                                            <p:cTn id="11"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60751" y="1108888"/>
            <a:ext cx="2843386" cy="1791866"/>
            <a:chOff x="6084167" y="1925354"/>
            <a:chExt cx="3070586" cy="1935163"/>
          </a:xfrm>
        </p:grpSpPr>
        <p:sp>
          <p:nvSpPr>
            <p:cNvPr id="3" name="KMA1D1FEAF"/>
            <p:cNvSpPr>
              <a:spLocks noChangeArrowheads="1"/>
            </p:cNvSpPr>
            <p:nvPr/>
          </p:nvSpPr>
          <p:spPr bwMode="ltGray">
            <a:xfrm>
              <a:off x="6084167" y="1925354"/>
              <a:ext cx="2756794" cy="1935163"/>
            </a:xfrm>
            <a:prstGeom prst="rect">
              <a:avLst/>
            </a:prstGeom>
            <a:solidFill>
              <a:srgbClr val="0070C0"/>
            </a:solidFill>
            <a:ln w="19050">
              <a:noFill/>
              <a:miter lim="800000"/>
            </a:ln>
            <a:effectLst/>
          </p:spPr>
          <p:txBody>
            <a:bodyPr wrap="none" lIns="95250" tIns="95250" rIns="96114" bIns="95250"/>
            <a:lstStyle/>
            <a:p>
              <a:pPr>
                <a:buSzPct val="80000"/>
                <a:buFont typeface="Marlett" pitchFamily="2" charset="2"/>
                <a:buChar char="i"/>
                <a:defRPr/>
              </a:pPr>
              <a:endParaRPr lang="ko-KR" altLang="ko-KR" sz="1735"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4" name="그룹 21"/>
            <p:cNvGrpSpPr/>
            <p:nvPr/>
          </p:nvGrpSpPr>
          <p:grpSpPr>
            <a:xfrm>
              <a:off x="6586312" y="2132856"/>
              <a:ext cx="2568441" cy="1488921"/>
              <a:chOff x="6794460" y="2050996"/>
              <a:chExt cx="2314044" cy="1488921"/>
            </a:xfrm>
          </p:grpSpPr>
          <p:sp>
            <p:nvSpPr>
              <p:cNvPr id="5"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p:txBody>
          </p:sp>
          <p:sp>
            <p:nvSpPr>
              <p:cNvPr id="6"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3190" indent="-123190">
                  <a:defRPr/>
                </a:pPr>
                <a:r>
                  <a:rPr lang="zh-CN" altLang="en-US" sz="2940" b="1" dirty="0">
                    <a:solidFill>
                      <a:schemeClr val="bg1"/>
                    </a:solidFill>
                    <a:latin typeface="Arial" panose="020B0604020202020204" pitchFamily="34" charset="0"/>
                    <a:cs typeface="Arial" panose="020B0604020202020204" pitchFamily="34" charset="0"/>
                  </a:rPr>
                  <a:t>主题三</a:t>
                </a:r>
                <a:endParaRPr lang="ko-KR" altLang="ko-KR" sz="2940" b="1" dirty="0">
                  <a:solidFill>
                    <a:schemeClr val="bg1"/>
                  </a:solidFill>
                  <a:latin typeface="Arial" panose="020B0604020202020204" pitchFamily="34" charset="0"/>
                  <a:cs typeface="Arial" panose="020B0604020202020204" pitchFamily="34" charset="0"/>
                </a:endParaRPr>
              </a:p>
            </p:txBody>
          </p:sp>
        </p:grpSp>
      </p:grpSp>
      <p:grpSp>
        <p:nvGrpSpPr>
          <p:cNvPr id="7" name="组合 6"/>
          <p:cNvGrpSpPr/>
          <p:nvPr/>
        </p:nvGrpSpPr>
        <p:grpSpPr>
          <a:xfrm>
            <a:off x="3255102" y="1108888"/>
            <a:ext cx="2999174" cy="1791866"/>
            <a:chOff x="3162325" y="1925354"/>
            <a:chExt cx="3238821" cy="1935163"/>
          </a:xfrm>
        </p:grpSpPr>
        <p:sp>
          <p:nvSpPr>
            <p:cNvPr id="8"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rgbClr val="0070C0"/>
            </a:solidFill>
            <a:ln w="19050">
              <a:noFill/>
              <a:miter lim="800000"/>
            </a:ln>
            <a:effectLst/>
          </p:spPr>
          <p:txBody>
            <a:bodyPr wrap="none" lIns="95250" tIns="95250" rIns="96114" bIns="95250"/>
            <a:lstStyle/>
            <a:p>
              <a:pPr>
                <a:buSzPct val="80000"/>
                <a:buFont typeface="Marlett" pitchFamily="2" charset="2"/>
                <a:buChar char="i"/>
                <a:defRPr/>
              </a:pPr>
              <a:endParaRPr lang="ko-KR" altLang="ko-KR" sz="1735"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9" name="그룹 21"/>
            <p:cNvGrpSpPr/>
            <p:nvPr/>
          </p:nvGrpSpPr>
          <p:grpSpPr>
            <a:xfrm>
              <a:off x="3552615" y="2060848"/>
              <a:ext cx="2568441" cy="1560929"/>
              <a:chOff x="6794460" y="1978988"/>
              <a:chExt cx="2314044" cy="1560929"/>
            </a:xfrm>
          </p:grpSpPr>
          <p:sp>
            <p:nvSpPr>
              <p:cNvPr id="10"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p:txBody>
          </p:sp>
          <p:sp>
            <p:nvSpPr>
              <p:cNvPr id="11" name="Text Box 5"/>
              <p:cNvSpPr txBox="1">
                <a:spLocks noChangeArrowheads="1"/>
              </p:cNvSpPr>
              <p:nvPr/>
            </p:nvSpPr>
            <p:spPr bwMode="auto">
              <a:xfrm>
                <a:off x="6794460" y="1978988"/>
                <a:ext cx="2314044" cy="584775"/>
              </a:xfrm>
              <a:prstGeom prst="rect">
                <a:avLst/>
              </a:prstGeom>
              <a:noFill/>
              <a:ln w="9525">
                <a:noFill/>
                <a:miter lim="800000"/>
              </a:ln>
            </p:spPr>
            <p:txBody>
              <a:bodyPr>
                <a:spAutoFit/>
              </a:bodyPr>
              <a:lstStyle/>
              <a:p>
                <a:pPr marL="123190" indent="-123190">
                  <a:defRPr/>
                </a:pPr>
                <a:r>
                  <a:rPr lang="zh-CN" altLang="en-US" sz="2940" b="1" dirty="0">
                    <a:solidFill>
                      <a:schemeClr val="bg1"/>
                    </a:solidFill>
                    <a:latin typeface="Arial" panose="020B0604020202020204" pitchFamily="34" charset="0"/>
                    <a:cs typeface="Arial" panose="020B0604020202020204" pitchFamily="34" charset="0"/>
                  </a:rPr>
                  <a:t>主题二</a:t>
                </a:r>
                <a:endParaRPr lang="ko-KR" altLang="ko-KR" sz="2940" b="1" dirty="0">
                  <a:solidFill>
                    <a:schemeClr val="bg1"/>
                  </a:solidFill>
                  <a:latin typeface="Arial" panose="020B0604020202020204" pitchFamily="34" charset="0"/>
                  <a:cs typeface="Arial" panose="020B0604020202020204" pitchFamily="34" charset="0"/>
                </a:endParaRPr>
              </a:p>
            </p:txBody>
          </p:sp>
        </p:grpSp>
      </p:grpSp>
      <p:grpSp>
        <p:nvGrpSpPr>
          <p:cNvPr id="12" name="组合 11"/>
          <p:cNvGrpSpPr/>
          <p:nvPr/>
        </p:nvGrpSpPr>
        <p:grpSpPr>
          <a:xfrm>
            <a:off x="559674" y="1108888"/>
            <a:ext cx="2999174" cy="1791866"/>
            <a:chOff x="251520" y="1925354"/>
            <a:chExt cx="3238821" cy="1935163"/>
          </a:xfrm>
        </p:grpSpPr>
        <p:sp>
          <p:nvSpPr>
            <p:cNvPr id="13"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rgbClr val="0070C0"/>
            </a:solidFill>
            <a:ln w="19050">
              <a:noFill/>
              <a:miter lim="800000"/>
            </a:ln>
            <a:effectLst/>
          </p:spPr>
          <p:txBody>
            <a:bodyPr wrap="none" lIns="95250" tIns="95250" rIns="96114" bIns="95250"/>
            <a:lstStyle/>
            <a:p>
              <a:pPr>
                <a:buSzPct val="80000"/>
                <a:buFont typeface="Marlett" pitchFamily="2" charset="2"/>
                <a:buChar char="i"/>
                <a:defRPr/>
              </a:pPr>
              <a:endParaRPr lang="ko-KR" altLang="ko-KR" sz="1735" b="1">
                <a:solidFill>
                  <a:schemeClr val="bg1"/>
                </a:solidFill>
                <a:latin typeface="Arial" panose="020B0604020202020204" pitchFamily="34" charset="0"/>
                <a:ea typeface="Gulim" panose="020B0600000101010101" pitchFamily="50" charset="-127"/>
                <a:cs typeface="Arial" panose="020B0604020202020204" pitchFamily="34" charset="0"/>
              </a:endParaRPr>
            </a:p>
          </p:txBody>
        </p:sp>
        <p:grpSp>
          <p:nvGrpSpPr>
            <p:cNvPr id="14" name="그룹 21"/>
            <p:cNvGrpSpPr/>
            <p:nvPr/>
          </p:nvGrpSpPr>
          <p:grpSpPr>
            <a:xfrm>
              <a:off x="369777" y="2132856"/>
              <a:ext cx="2568441" cy="1488921"/>
              <a:chOff x="6794460" y="2050996"/>
              <a:chExt cx="2314044" cy="1488921"/>
            </a:xfrm>
          </p:grpSpPr>
          <p:sp>
            <p:nvSpPr>
              <p:cNvPr id="15"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a:p>
                <a:pPr marL="123190" indent="-123190">
                  <a:buFont typeface="Arial" panose="020B0604020202020204" pitchFamily="34" charset="0"/>
                  <a:buChar char="•"/>
                  <a:defRPr/>
                </a:pPr>
                <a:r>
                  <a:rPr lang="zh-CN" altLang="en-US" sz="1470" dirty="0">
                    <a:solidFill>
                      <a:schemeClr val="bg1"/>
                    </a:solidFill>
                    <a:latin typeface="Arial" panose="020B0604020202020204" pitchFamily="34" charset="0"/>
                    <a:cs typeface="Arial" panose="020B0604020202020204" pitchFamily="34" charset="0"/>
                  </a:rPr>
                  <a:t>单击此处添加文本</a:t>
                </a:r>
                <a:endParaRPr lang="en-US" altLang="ko-KR" sz="1470" dirty="0">
                  <a:solidFill>
                    <a:schemeClr val="bg1"/>
                  </a:solidFill>
                  <a:latin typeface="Arial" panose="020B0604020202020204" pitchFamily="34" charset="0"/>
                  <a:cs typeface="Arial" panose="020B0604020202020204" pitchFamily="34" charset="0"/>
                </a:endParaRPr>
              </a:p>
            </p:txBody>
          </p:sp>
          <p:sp>
            <p:nvSpPr>
              <p:cNvPr id="16" name="Text Box 5"/>
              <p:cNvSpPr txBox="1">
                <a:spLocks noChangeArrowheads="1"/>
              </p:cNvSpPr>
              <p:nvPr/>
            </p:nvSpPr>
            <p:spPr bwMode="auto">
              <a:xfrm>
                <a:off x="6794460" y="2050996"/>
                <a:ext cx="2314044" cy="584775"/>
              </a:xfrm>
              <a:prstGeom prst="rect">
                <a:avLst/>
              </a:prstGeom>
              <a:noFill/>
              <a:ln w="9525">
                <a:noFill/>
                <a:miter lim="800000"/>
              </a:ln>
            </p:spPr>
            <p:txBody>
              <a:bodyPr>
                <a:spAutoFit/>
              </a:bodyPr>
              <a:lstStyle/>
              <a:p>
                <a:pPr marL="123190" indent="-123190">
                  <a:defRPr/>
                </a:pPr>
                <a:r>
                  <a:rPr lang="zh-CN" altLang="en-US" sz="2940" b="1" dirty="0">
                    <a:solidFill>
                      <a:schemeClr val="bg1"/>
                    </a:solidFill>
                    <a:latin typeface="Arial" panose="020B0604020202020204" pitchFamily="34" charset="0"/>
                    <a:cs typeface="Arial" panose="020B0604020202020204" pitchFamily="34" charset="0"/>
                  </a:rPr>
                  <a:t>主题一</a:t>
                </a:r>
                <a:endParaRPr lang="ko-KR" altLang="ko-KR" sz="2940" b="1" dirty="0">
                  <a:solidFill>
                    <a:schemeClr val="bg1"/>
                  </a:solidFill>
                  <a:latin typeface="Arial" panose="020B0604020202020204" pitchFamily="34" charset="0"/>
                  <a:cs typeface="Arial" panose="020B0604020202020204" pitchFamily="34" charset="0"/>
                </a:endParaRPr>
              </a:p>
            </p:txBody>
          </p:sp>
        </p:grpSp>
      </p:grpSp>
      <p:sp>
        <p:nvSpPr>
          <p:cNvPr id="17" name="矩形 16"/>
          <p:cNvSpPr/>
          <p:nvPr/>
        </p:nvSpPr>
        <p:spPr>
          <a:xfrm>
            <a:off x="559675" y="3109164"/>
            <a:ext cx="2528826" cy="1400194"/>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p:txBody>
      </p:sp>
      <p:sp>
        <p:nvSpPr>
          <p:cNvPr id="18" name="矩形 17"/>
          <p:cNvSpPr/>
          <p:nvPr/>
        </p:nvSpPr>
        <p:spPr>
          <a:xfrm>
            <a:off x="3255102" y="3098207"/>
            <a:ext cx="2549952" cy="1400194"/>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p:txBody>
      </p:sp>
      <p:sp>
        <p:nvSpPr>
          <p:cNvPr id="19" name="矩形 18"/>
          <p:cNvSpPr/>
          <p:nvPr/>
        </p:nvSpPr>
        <p:spPr>
          <a:xfrm>
            <a:off x="5960750" y="3098208"/>
            <a:ext cx="2552813" cy="1400194"/>
          </a:xfrm>
          <a:prstGeom prst="rect">
            <a:avLst/>
          </a:prstGeom>
          <a:solidFill>
            <a:schemeClr val="accent1">
              <a:alpha val="24000"/>
            </a:schemeClr>
          </a:solidFill>
          <a:ln w="12700" cmpd="sng">
            <a:solidFill>
              <a:schemeClr val="accent1"/>
            </a:solidFill>
            <a:miter lim="800000"/>
          </a:ln>
        </p:spPr>
        <p:txBody>
          <a:bodyPr anchor="ctr"/>
          <a:lstStyle/>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a:p>
            <a:pPr algn="ctr"/>
            <a:r>
              <a:rPr lang="zh-CN" altLang="en-US" sz="1370" dirty="0">
                <a:solidFill>
                  <a:schemeClr val="tx1">
                    <a:lumMod val="85000"/>
                    <a:lumOff val="15000"/>
                  </a:schemeClr>
                </a:solidFill>
                <a:latin typeface="+mn-ea"/>
              </a:rPr>
              <a:t>单击此处添加文本</a:t>
            </a:r>
            <a:endParaRPr lang="zh-CN" altLang="en-US" sz="1370" dirty="0">
              <a:solidFill>
                <a:schemeClr val="tx1">
                  <a:lumMod val="85000"/>
                  <a:lumOff val="15000"/>
                </a:schemeClr>
              </a:solidFill>
              <a:latin typeface="+mn-ea"/>
            </a:endParaRPr>
          </a:p>
        </p:txBody>
      </p:sp>
      <p:sp>
        <p:nvSpPr>
          <p:cNvPr id="20" name="等腰三角形 19"/>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文本框 20"/>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制度篇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22" name="矩形 21"/>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417">
        <p14:pan dir="u"/>
      </p:transition>
    </mc:Choice>
    <mc:Fallback>
      <p:transition spd="slow" advTm="24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right)">
                                      <p:cBhvr>
                                        <p:cTn id="8" dur="500"/>
                                        <p:tgtEl>
                                          <p:spTgt spid="12"/>
                                        </p:tgtEl>
                                      </p:cBhvr>
                                    </p:animEffect>
                                  </p:childTnLst>
                                </p:cTn>
                              </p:par>
                              <p:par>
                                <p:cTn id="9" presetID="22" presetClass="entr" presetSubtype="1" fill="hold" grpId="0" nodeType="withEffect">
                                  <p:stCondLst>
                                    <p:cond delay="30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par>
                                <p:cTn id="12" presetID="12" presetClass="entr" presetSubtype="8" fill="hold" nodeType="withEffect">
                                  <p:stCondLst>
                                    <p:cond delay="30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ppt_x</p:attrName>
                                        </p:attrNameLst>
                                      </p:cBhvr>
                                      <p:tavLst>
                                        <p:tav tm="0">
                                          <p:val>
                                            <p:strVal val="#ppt_x-#ppt_w*1.125000"/>
                                          </p:val>
                                        </p:tav>
                                        <p:tav tm="100000">
                                          <p:val>
                                            <p:strVal val="#ppt_x"/>
                                          </p:val>
                                        </p:tav>
                                      </p:tavLst>
                                    </p:anim>
                                    <p:animEffect transition="in" filter="wipe(right)">
                                      <p:cBhvr>
                                        <p:cTn id="15" dur="500"/>
                                        <p:tgtEl>
                                          <p:spTgt spid="7"/>
                                        </p:tgtEl>
                                      </p:cBhvr>
                                    </p:animEffect>
                                  </p:childTnLst>
                                </p:cTn>
                              </p:par>
                              <p:par>
                                <p:cTn id="16" presetID="22" presetClass="entr" presetSubtype="1" fill="hold" grpId="0" nodeType="withEffect">
                                  <p:stCondLst>
                                    <p:cond delay="60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12" presetClass="entr" presetSubtype="8" fill="hold" nodeType="withEffect">
                                  <p:stCondLst>
                                    <p:cond delay="60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p:tgtEl>
                                          <p:spTgt spid="2"/>
                                        </p:tgtEl>
                                        <p:attrNameLst>
                                          <p:attrName>ppt_x</p:attrName>
                                        </p:attrNameLst>
                                      </p:cBhvr>
                                      <p:tavLst>
                                        <p:tav tm="0">
                                          <p:val>
                                            <p:strVal val="#ppt_x-#ppt_w*1.125000"/>
                                          </p:val>
                                        </p:tav>
                                        <p:tav tm="100000">
                                          <p:val>
                                            <p:strVal val="#ppt_x"/>
                                          </p:val>
                                        </p:tav>
                                      </p:tavLst>
                                    </p:anim>
                                    <p:animEffect transition="in" filter="wipe(right)">
                                      <p:cBhvr>
                                        <p:cTn id="22" dur="500"/>
                                        <p:tgtEl>
                                          <p:spTgt spid="2"/>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19"/>
                                        </p:tgtEl>
                                        <p:attrNameLst>
                                          <p:attrName>style.visibility</p:attrName>
                                        </p:attrNameLst>
                                      </p:cBhvr>
                                      <p:to>
                                        <p:strVal val="visible"/>
                                      </p:to>
                                    </p:set>
                                    <p:animEffect transition="in" filter="wipe(up)">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4"/>
          <p:cNvSpPr/>
          <p:nvPr/>
        </p:nvSpPr>
        <p:spPr>
          <a:xfrm flipV="1">
            <a:off x="19492" y="2715783"/>
            <a:ext cx="3021117" cy="180594"/>
          </a:xfrm>
          <a:custGeom>
            <a:avLst/>
            <a:gdLst/>
            <a:ahLst/>
            <a:cxnLst/>
            <a:rect l="l" t="t" r="r" b="b"/>
            <a:pathLst>
              <a:path w="4571707" h="242218">
                <a:moveTo>
                  <a:pt x="0" y="242218"/>
                </a:moveTo>
                <a:lnTo>
                  <a:pt x="4571707" y="242218"/>
                </a:lnTo>
                <a:lnTo>
                  <a:pt x="4571707" y="0"/>
                </a:lnTo>
                <a:lnTo>
                  <a:pt x="0" y="0"/>
                </a:lnTo>
                <a:close/>
              </a:path>
            </a:pathLst>
          </a:cu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lIns="67204" tIns="33602" rIns="67204" bIns="33602" rtlCol="0" anchor="ctr"/>
          <a:lstStyle/>
          <a:p>
            <a:pPr algn="ctr"/>
            <a:endParaRPr lang="en-US" sz="1735"/>
          </a:p>
        </p:txBody>
      </p:sp>
      <p:grpSp>
        <p:nvGrpSpPr>
          <p:cNvPr id="3" name="组合 2"/>
          <p:cNvGrpSpPr/>
          <p:nvPr/>
        </p:nvGrpSpPr>
        <p:grpSpPr>
          <a:xfrm>
            <a:off x="2390495" y="2716833"/>
            <a:ext cx="1288049" cy="1285154"/>
            <a:chOff x="3225639" y="4543564"/>
            <a:chExt cx="1752329" cy="1748619"/>
          </a:xfrm>
        </p:grpSpPr>
        <p:sp>
          <p:nvSpPr>
            <p:cNvPr id="4" name="椭圆 3"/>
            <p:cNvSpPr/>
            <p:nvPr/>
          </p:nvSpPr>
          <p:spPr>
            <a:xfrm flipV="1">
              <a:off x="3225639" y="4543565"/>
              <a:ext cx="1735762" cy="1734334"/>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735" dirty="0">
                <a:solidFill>
                  <a:schemeClr val="tx1">
                    <a:lumMod val="85000"/>
                    <a:lumOff val="15000"/>
                  </a:schemeClr>
                </a:solidFill>
              </a:endParaRPr>
            </a:p>
          </p:txBody>
        </p:sp>
        <p:sp>
          <p:nvSpPr>
            <p:cNvPr id="5" name="椭圆 4"/>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5278" anchor="ctr" anchorCtr="1"/>
            <a:lstStyle/>
            <a:p>
              <a:pPr lvl="0" algn="ctr">
                <a:defRPr/>
              </a:pPr>
              <a:r>
                <a:rPr lang="en-US" altLang="zh-CN" sz="2940" b="1" kern="0" dirty="0">
                  <a:solidFill>
                    <a:schemeClr val="tx1">
                      <a:lumMod val="85000"/>
                      <a:lumOff val="15000"/>
                    </a:schemeClr>
                  </a:solidFill>
                  <a:latin typeface="Bebas" pitchFamily="2" charset="0"/>
                  <a:ea typeface="微软雅黑" panose="020B0503020204020204" pitchFamily="34" charset="-122"/>
                </a:rPr>
                <a:t>02</a:t>
              </a:r>
              <a:endParaRPr lang="zh-CN" altLang="en-US" sz="2940" b="1" kern="0" dirty="0">
                <a:solidFill>
                  <a:schemeClr val="tx1">
                    <a:lumMod val="85000"/>
                    <a:lumOff val="15000"/>
                  </a:schemeClr>
                </a:solidFill>
                <a:latin typeface="Bebas" pitchFamily="2" charset="0"/>
                <a:ea typeface="微软雅黑" panose="020B0503020204020204" pitchFamily="34" charset="-122"/>
              </a:endParaRPr>
            </a:p>
          </p:txBody>
        </p:sp>
        <p:sp>
          <p:nvSpPr>
            <p:cNvPr id="6"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35">
                <a:solidFill>
                  <a:schemeClr val="tx1">
                    <a:lumMod val="85000"/>
                    <a:lumOff val="15000"/>
                  </a:schemeClr>
                </a:solidFill>
              </a:endParaRPr>
            </a:p>
          </p:txBody>
        </p:sp>
      </p:grpSp>
      <p:sp>
        <p:nvSpPr>
          <p:cNvPr id="7" name="矩形 14"/>
          <p:cNvSpPr/>
          <p:nvPr/>
        </p:nvSpPr>
        <p:spPr>
          <a:xfrm>
            <a:off x="19491" y="2321060"/>
            <a:ext cx="5221289" cy="180594"/>
          </a:xfrm>
          <a:custGeom>
            <a:avLst/>
            <a:gdLst/>
            <a:ahLst/>
            <a:cxnLst/>
            <a:rect l="l" t="t" r="r" b="b"/>
            <a:pathLst>
              <a:path w="4571707" h="242218">
                <a:moveTo>
                  <a:pt x="0" y="0"/>
                </a:moveTo>
                <a:lnTo>
                  <a:pt x="4571707" y="0"/>
                </a:lnTo>
                <a:lnTo>
                  <a:pt x="4571707" y="242218"/>
                </a:lnTo>
                <a:lnTo>
                  <a:pt x="0" y="242218"/>
                </a:lnTo>
                <a:close/>
              </a:path>
            </a:pathLst>
          </a:custGeom>
          <a:solidFill>
            <a:srgbClr val="0070C0"/>
          </a:solidFill>
          <a:ln>
            <a:noFill/>
          </a:ln>
        </p:spPr>
        <p:style>
          <a:lnRef idx="2">
            <a:schemeClr val="accent6">
              <a:shade val="50000"/>
            </a:schemeClr>
          </a:lnRef>
          <a:fillRef idx="1">
            <a:schemeClr val="accent6"/>
          </a:fillRef>
          <a:effectRef idx="0">
            <a:schemeClr val="accent6"/>
          </a:effectRef>
          <a:fontRef idx="minor">
            <a:schemeClr val="lt1"/>
          </a:fontRef>
        </p:style>
        <p:txBody>
          <a:bodyPr lIns="67204" tIns="33602" rIns="67204" bIns="33602" rtlCol="0" anchor="ctr"/>
          <a:lstStyle/>
          <a:p>
            <a:pPr algn="ctr"/>
            <a:endParaRPr lang="en-US" sz="1735"/>
          </a:p>
        </p:txBody>
      </p:sp>
      <p:grpSp>
        <p:nvGrpSpPr>
          <p:cNvPr id="8" name="组合 7"/>
          <p:cNvGrpSpPr/>
          <p:nvPr/>
        </p:nvGrpSpPr>
        <p:grpSpPr>
          <a:xfrm>
            <a:off x="4526092" y="1235399"/>
            <a:ext cx="1275871" cy="1277805"/>
            <a:chOff x="6131016" y="674750"/>
            <a:chExt cx="1735762" cy="1738620"/>
          </a:xfrm>
        </p:grpSpPr>
        <p:sp>
          <p:nvSpPr>
            <p:cNvPr id="9" name="椭圆 8"/>
            <p:cNvSpPr/>
            <p:nvPr/>
          </p:nvSpPr>
          <p:spPr>
            <a:xfrm>
              <a:off x="6131016" y="674750"/>
              <a:ext cx="1735762" cy="1735763"/>
            </a:xfrm>
            <a:prstGeom prst="ellipse">
              <a:avLst/>
            </a:prstGeom>
            <a:solidFill>
              <a:srgbClr val="0070C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735">
                <a:solidFill>
                  <a:schemeClr val="tx1">
                    <a:lumMod val="85000"/>
                    <a:lumOff val="15000"/>
                  </a:schemeClr>
                </a:solidFill>
              </a:endParaRPr>
            </a:p>
          </p:txBody>
        </p:sp>
        <p:sp>
          <p:nvSpPr>
            <p:cNvPr id="10" name="椭圆 9"/>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5278" anchor="ctr"/>
            <a:lstStyle/>
            <a:p>
              <a:pPr lvl="0" algn="ctr">
                <a:defRPr/>
              </a:pPr>
              <a:r>
                <a:rPr lang="en-US" altLang="zh-CN" sz="2940" b="1" kern="0" dirty="0">
                  <a:solidFill>
                    <a:schemeClr val="tx1">
                      <a:lumMod val="85000"/>
                      <a:lumOff val="15000"/>
                    </a:schemeClr>
                  </a:solidFill>
                  <a:latin typeface="Bebas" pitchFamily="2" charset="0"/>
                  <a:ea typeface="微软雅黑" panose="020B0503020204020204" pitchFamily="34" charset="-122"/>
                </a:rPr>
                <a:t>01</a:t>
              </a:r>
              <a:endParaRPr lang="zh-CN" altLang="en-US" sz="2940" b="1" kern="0" dirty="0">
                <a:solidFill>
                  <a:schemeClr val="tx1">
                    <a:lumMod val="85000"/>
                    <a:lumOff val="15000"/>
                  </a:schemeClr>
                </a:solidFill>
                <a:latin typeface="Bebas" pitchFamily="2" charset="0"/>
                <a:ea typeface="微软雅黑" panose="020B0503020204020204" pitchFamily="34" charset="-122"/>
              </a:endParaRPr>
            </a:p>
          </p:txBody>
        </p:sp>
        <p:sp>
          <p:nvSpPr>
            <p:cNvPr id="11"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35">
                <a:solidFill>
                  <a:schemeClr val="tx1">
                    <a:lumMod val="85000"/>
                    <a:lumOff val="15000"/>
                  </a:schemeClr>
                </a:solidFill>
              </a:endParaRPr>
            </a:p>
          </p:txBody>
        </p:sp>
      </p:grpSp>
      <p:sp>
        <p:nvSpPr>
          <p:cNvPr id="12" name="矩形 14"/>
          <p:cNvSpPr/>
          <p:nvPr/>
        </p:nvSpPr>
        <p:spPr>
          <a:xfrm flipV="1">
            <a:off x="4499771" y="2715783"/>
            <a:ext cx="4481566" cy="180594"/>
          </a:xfrm>
          <a:custGeom>
            <a:avLst/>
            <a:gdLst/>
            <a:ahLst/>
            <a:cxnLst/>
            <a:rect l="l" t="t" r="r" b="b"/>
            <a:pathLst>
              <a:path w="4571707" h="242218">
                <a:moveTo>
                  <a:pt x="0" y="242218"/>
                </a:moveTo>
                <a:lnTo>
                  <a:pt x="4571707" y="242218"/>
                </a:lnTo>
                <a:lnTo>
                  <a:pt x="4571707" y="0"/>
                </a:lnTo>
                <a:lnTo>
                  <a:pt x="0" y="0"/>
                </a:lnTo>
                <a:close/>
              </a:path>
            </a:pathLst>
          </a:custGeom>
          <a:solidFill>
            <a:srgbClr val="0070C0"/>
          </a:solidFill>
          <a:ln>
            <a:noFill/>
          </a:ln>
        </p:spPr>
        <p:style>
          <a:lnRef idx="2">
            <a:schemeClr val="dk1">
              <a:shade val="50000"/>
            </a:schemeClr>
          </a:lnRef>
          <a:fillRef idx="1">
            <a:schemeClr val="dk1"/>
          </a:fillRef>
          <a:effectRef idx="0">
            <a:schemeClr val="dk1"/>
          </a:effectRef>
          <a:fontRef idx="minor">
            <a:schemeClr val="lt1"/>
          </a:fontRef>
        </p:style>
        <p:txBody>
          <a:bodyPr lIns="67204" tIns="33602" rIns="67204" bIns="33602" rtlCol="0" anchor="ctr"/>
          <a:lstStyle/>
          <a:p>
            <a:pPr algn="ctr"/>
            <a:endParaRPr lang="en-US" sz="1735"/>
          </a:p>
        </p:txBody>
      </p:sp>
      <p:grpSp>
        <p:nvGrpSpPr>
          <p:cNvPr id="13" name="组合 12"/>
          <p:cNvGrpSpPr/>
          <p:nvPr/>
        </p:nvGrpSpPr>
        <p:grpSpPr>
          <a:xfrm>
            <a:off x="3861834" y="2715784"/>
            <a:ext cx="1275871" cy="1275705"/>
            <a:chOff x="5227325" y="4542136"/>
            <a:chExt cx="1735762" cy="1735763"/>
          </a:xfrm>
        </p:grpSpPr>
        <p:sp>
          <p:nvSpPr>
            <p:cNvPr id="14" name="椭圆 13"/>
            <p:cNvSpPr/>
            <p:nvPr/>
          </p:nvSpPr>
          <p:spPr>
            <a:xfrm flipV="1">
              <a:off x="5227325" y="4543565"/>
              <a:ext cx="1735762" cy="1734334"/>
            </a:xfrm>
            <a:prstGeom prst="ellipse">
              <a:avLst/>
            </a:prstGeom>
            <a:solidFill>
              <a:schemeClr val="accent1">
                <a:lumMod val="60000"/>
                <a:lumOff val="40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35">
                <a:solidFill>
                  <a:schemeClr val="tx1">
                    <a:lumMod val="85000"/>
                    <a:lumOff val="15000"/>
                  </a:schemeClr>
                </a:solidFill>
              </a:endParaRPr>
            </a:p>
          </p:txBody>
        </p:sp>
        <p:sp>
          <p:nvSpPr>
            <p:cNvPr id="15" name="椭圆 14"/>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5278" anchor="ctr"/>
            <a:lstStyle/>
            <a:p>
              <a:pPr lvl="0" algn="ctr">
                <a:defRPr/>
              </a:pPr>
              <a:r>
                <a:rPr lang="en-US" altLang="zh-CN" sz="2940" b="1" kern="0">
                  <a:solidFill>
                    <a:schemeClr val="tx1">
                      <a:lumMod val="85000"/>
                      <a:lumOff val="15000"/>
                    </a:schemeClr>
                  </a:solidFill>
                  <a:latin typeface="Bebas" pitchFamily="2" charset="0"/>
                  <a:ea typeface="微软雅黑" panose="020B0503020204020204" pitchFamily="34" charset="-122"/>
                </a:rPr>
                <a:t>03</a:t>
              </a:r>
              <a:endParaRPr lang="zh-CN" altLang="en-US" sz="2940" b="1" kern="0">
                <a:solidFill>
                  <a:schemeClr val="tx1">
                    <a:lumMod val="85000"/>
                    <a:lumOff val="15000"/>
                  </a:schemeClr>
                </a:solidFill>
                <a:latin typeface="Bebas" pitchFamily="2" charset="0"/>
                <a:ea typeface="微软雅黑" panose="020B0503020204020204" pitchFamily="34" charset="-122"/>
              </a:endParaRPr>
            </a:p>
          </p:txBody>
        </p:sp>
        <p:sp>
          <p:nvSpPr>
            <p:cNvPr id="16"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rgbClr val="0070C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735" dirty="0">
                <a:solidFill>
                  <a:schemeClr val="tx1">
                    <a:lumMod val="85000"/>
                    <a:lumOff val="15000"/>
                  </a:schemeClr>
                </a:solidFill>
              </a:endParaRPr>
            </a:p>
          </p:txBody>
        </p:sp>
      </p:grpSp>
      <p:sp>
        <p:nvSpPr>
          <p:cNvPr id="17" name="TextBox 18"/>
          <p:cNvSpPr txBox="1"/>
          <p:nvPr/>
        </p:nvSpPr>
        <p:spPr>
          <a:xfrm>
            <a:off x="1424372" y="1539790"/>
            <a:ext cx="2837221" cy="499132"/>
          </a:xfrm>
          <a:prstGeom prst="rect">
            <a:avLst/>
          </a:prstGeom>
          <a:noFill/>
        </p:spPr>
        <p:txBody>
          <a:bodyPr wrap="square" lIns="67204" tIns="33602" rIns="67204" bIns="33602" rtlCol="0">
            <a:spAutoFit/>
          </a:bodyPr>
          <a:lstStyle/>
          <a:p>
            <a:pPr>
              <a:lnSpc>
                <a:spcPct val="130000"/>
              </a:lnSpc>
            </a:pPr>
            <a:r>
              <a:rPr lang="zh-CN" altLang="en-US" sz="108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8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08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9"/>
          <p:cNvSpPr txBox="1"/>
          <p:nvPr/>
        </p:nvSpPr>
        <p:spPr>
          <a:xfrm>
            <a:off x="1429862" y="1245727"/>
            <a:ext cx="889842" cy="294063"/>
          </a:xfrm>
          <a:prstGeom prst="rect">
            <a:avLst/>
          </a:prstGeom>
          <a:noFill/>
        </p:spPr>
        <p:txBody>
          <a:bodyPr wrap="none" lIns="67204" tIns="33602" rIns="67204" bIns="33602" rtlCol="0">
            <a:spAutoFit/>
          </a:bodyPr>
          <a:lstStyle/>
          <a:p>
            <a:r>
              <a:rPr lang="zh-CN" altLang="en-US" sz="147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47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TextBox 20"/>
          <p:cNvSpPr txBox="1"/>
          <p:nvPr/>
        </p:nvSpPr>
        <p:spPr>
          <a:xfrm>
            <a:off x="456173" y="3380005"/>
            <a:ext cx="1863532" cy="499132"/>
          </a:xfrm>
          <a:prstGeom prst="rect">
            <a:avLst/>
          </a:prstGeom>
          <a:noFill/>
        </p:spPr>
        <p:txBody>
          <a:bodyPr wrap="square" lIns="67204" tIns="33602" rIns="67204" bIns="33602" rtlCol="0">
            <a:spAutoFit/>
          </a:bodyPr>
          <a:lstStyle/>
          <a:p>
            <a:pPr>
              <a:lnSpc>
                <a:spcPct val="130000"/>
              </a:lnSpc>
            </a:pPr>
            <a:r>
              <a:rPr lang="zh-CN" altLang="en-US" sz="108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a:t>
            </a:r>
            <a:endParaRPr lang="zh-CN" altLang="en-US" sz="108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TextBox 21"/>
          <p:cNvSpPr txBox="1"/>
          <p:nvPr/>
        </p:nvSpPr>
        <p:spPr>
          <a:xfrm>
            <a:off x="461661" y="3085942"/>
            <a:ext cx="889842" cy="294063"/>
          </a:xfrm>
          <a:prstGeom prst="rect">
            <a:avLst/>
          </a:prstGeom>
          <a:noFill/>
        </p:spPr>
        <p:txBody>
          <a:bodyPr wrap="none" lIns="67204" tIns="33602" rIns="67204" bIns="33602" rtlCol="0">
            <a:spAutoFit/>
          </a:bodyPr>
          <a:lstStyle/>
          <a:p>
            <a:r>
              <a:rPr lang="zh-CN" altLang="en-US" sz="147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47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22"/>
          <p:cNvSpPr txBox="1"/>
          <p:nvPr/>
        </p:nvSpPr>
        <p:spPr>
          <a:xfrm>
            <a:off x="5321942" y="3388040"/>
            <a:ext cx="2837221" cy="499132"/>
          </a:xfrm>
          <a:prstGeom prst="rect">
            <a:avLst/>
          </a:prstGeom>
          <a:noFill/>
        </p:spPr>
        <p:txBody>
          <a:bodyPr wrap="square" lIns="67204" tIns="33602" rIns="67204" bIns="33602" rtlCol="0">
            <a:spAutoFit/>
          </a:bodyPr>
          <a:lstStyle/>
          <a:p>
            <a:pPr>
              <a:lnSpc>
                <a:spcPct val="130000"/>
              </a:lnSpc>
            </a:pPr>
            <a:r>
              <a:rPr lang="zh-CN" altLang="en-US" sz="108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80">
                <a:solidFill>
                  <a:schemeClr val="tx1">
                    <a:lumMod val="85000"/>
                    <a:lumOff val="15000"/>
                  </a:schemeClr>
                </a:solidFill>
                <a:latin typeface="微软雅黑" panose="020B0503020204020204" pitchFamily="34" charset="-122"/>
                <a:ea typeface="微软雅黑" panose="020B0503020204020204" pitchFamily="34" charset="-122"/>
              </a:rPr>
              <a:t>选择粘贴，并选择只保留文字。</a:t>
            </a:r>
            <a:endParaRPr lang="zh-CN" altLang="en-US" sz="108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3"/>
          <p:cNvSpPr txBox="1"/>
          <p:nvPr/>
        </p:nvSpPr>
        <p:spPr>
          <a:xfrm>
            <a:off x="5327432" y="3093977"/>
            <a:ext cx="889842" cy="294063"/>
          </a:xfrm>
          <a:prstGeom prst="rect">
            <a:avLst/>
          </a:prstGeom>
          <a:noFill/>
        </p:spPr>
        <p:txBody>
          <a:bodyPr wrap="none" lIns="67204" tIns="33602" rIns="67204" bIns="33602" rtlCol="0">
            <a:spAutoFit/>
          </a:bodyPr>
          <a:lstStyle/>
          <a:p>
            <a:r>
              <a:rPr lang="zh-CN" altLang="en-US" sz="1470">
                <a:solidFill>
                  <a:schemeClr val="tx1">
                    <a:lumMod val="85000"/>
                    <a:lumOff val="15000"/>
                  </a:schemeClr>
                </a:solidFill>
                <a:latin typeface="微软雅黑" panose="020B0503020204020204" pitchFamily="34" charset="-122"/>
                <a:ea typeface="微软雅黑" panose="020B0503020204020204" pitchFamily="34" charset="-122"/>
              </a:rPr>
              <a:t>添加标题</a:t>
            </a:r>
            <a:endParaRPr lang="zh-CN" altLang="en-US" sz="147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等腰三角形 22"/>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文本框 23"/>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制度篇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25" name="矩形 24"/>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7317">
        <p14:pan dir="u"/>
      </p:transition>
    </mc:Choice>
    <mc:Fallback>
      <p:transition spd="slow" advTm="73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
                                        <p:tgtEl>
                                          <p:spTgt spid="13"/>
                                        </p:tgtEl>
                                      </p:cBhvr>
                                    </p:animEffect>
                                  </p:childTnLst>
                                </p:cTn>
                              </p:par>
                            </p:childTnLst>
                          </p:cTn>
                        </p:par>
                        <p:par>
                          <p:cTn id="28" fill="hold">
                            <p:stCondLst>
                              <p:cond delay="300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18"/>
                                        </p:tgtEl>
                                        <p:attrNameLst>
                                          <p:attrName>style.visibility</p:attrName>
                                        </p:attrNameLst>
                                      </p:cBhvr>
                                      <p:to>
                                        <p:strVal val="visible"/>
                                      </p:to>
                                    </p:set>
                                    <p:anim calcmode="lin" valueType="num">
                                      <p:cBhvr>
                                        <p:cTn id="31" dur="250" fill="hold"/>
                                        <p:tgtEl>
                                          <p:spTgt spid="18"/>
                                        </p:tgtEl>
                                        <p:attrNameLst>
                                          <p:attrName>ppt_x</p:attrName>
                                        </p:attrNameLst>
                                      </p:cBhvr>
                                      <p:tavLst>
                                        <p:tav tm="0">
                                          <p:val>
                                            <p:strVal val="#ppt_x"/>
                                          </p:val>
                                        </p:tav>
                                        <p:tav tm="100000">
                                          <p:val>
                                            <p:strVal val="#ppt_x"/>
                                          </p:val>
                                        </p:tav>
                                      </p:tavLst>
                                    </p:anim>
                                    <p:anim calcmode="lin" valueType="num">
                                      <p:cBhvr>
                                        <p:cTn id="32" dur="250" fill="hold"/>
                                        <p:tgtEl>
                                          <p:spTgt spid="18"/>
                                        </p:tgtEl>
                                        <p:attrNameLst>
                                          <p:attrName>ppt_y</p:attrName>
                                        </p:attrNameLst>
                                      </p:cBhvr>
                                      <p:tavLst>
                                        <p:tav tm="0">
                                          <p:val>
                                            <p:strVal val="#ppt_y-#ppt_h/2"/>
                                          </p:val>
                                        </p:tav>
                                        <p:tav tm="100000">
                                          <p:val>
                                            <p:strVal val="#ppt_y"/>
                                          </p:val>
                                        </p:tav>
                                      </p:tavLst>
                                    </p:anim>
                                    <p:anim calcmode="lin" valueType="num">
                                      <p:cBhvr>
                                        <p:cTn id="33" dur="250" fill="hold"/>
                                        <p:tgtEl>
                                          <p:spTgt spid="18"/>
                                        </p:tgtEl>
                                        <p:attrNameLst>
                                          <p:attrName>ppt_w</p:attrName>
                                        </p:attrNameLst>
                                      </p:cBhvr>
                                      <p:tavLst>
                                        <p:tav tm="0">
                                          <p:val>
                                            <p:strVal val="#ppt_w"/>
                                          </p:val>
                                        </p:tav>
                                        <p:tav tm="100000">
                                          <p:val>
                                            <p:strVal val="#ppt_w"/>
                                          </p:val>
                                        </p:tav>
                                      </p:tavLst>
                                    </p:anim>
                                    <p:anim calcmode="lin" valueType="num">
                                      <p:cBhvr>
                                        <p:cTn id="34" dur="250" fill="hold"/>
                                        <p:tgtEl>
                                          <p:spTgt spid="18"/>
                                        </p:tgtEl>
                                        <p:attrNameLst>
                                          <p:attrName>ppt_h</p:attrName>
                                        </p:attrNameLst>
                                      </p:cBhvr>
                                      <p:tavLst>
                                        <p:tav tm="0">
                                          <p:val>
                                            <p:fltVal val="0"/>
                                          </p:val>
                                        </p:tav>
                                        <p:tav tm="100000">
                                          <p:val>
                                            <p:strVal val="#ppt_h"/>
                                          </p:val>
                                        </p:tav>
                                      </p:tavLst>
                                    </p:anim>
                                  </p:childTnLst>
                                </p:cTn>
                              </p:par>
                            </p:childTnLst>
                          </p:cTn>
                        </p:par>
                        <p:par>
                          <p:cTn id="35" fill="hold">
                            <p:stCondLst>
                              <p:cond delay="3549"/>
                            </p:stCondLst>
                            <p:childTnLst>
                              <p:par>
                                <p:cTn id="36" presetID="22" presetClass="entr" presetSubtype="8"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4049"/>
                            </p:stCondLst>
                            <p:childTnLst>
                              <p:par>
                                <p:cTn id="40" presetID="17" presetClass="entr" presetSubtype="1" fill="hold" grpId="0" nodeType="afterEffect">
                                  <p:stCondLst>
                                    <p:cond delay="0"/>
                                  </p:stCondLst>
                                  <p:iterate type="lt">
                                    <p:tmPct val="40000"/>
                                  </p:iterate>
                                  <p:childTnLst>
                                    <p:set>
                                      <p:cBhvr>
                                        <p:cTn id="41" dur="1" fill="hold">
                                          <p:stCondLst>
                                            <p:cond delay="0"/>
                                          </p:stCondLst>
                                        </p:cTn>
                                        <p:tgtEl>
                                          <p:spTgt spid="20"/>
                                        </p:tgtEl>
                                        <p:attrNameLst>
                                          <p:attrName>style.visibility</p:attrName>
                                        </p:attrNameLst>
                                      </p:cBhvr>
                                      <p:to>
                                        <p:strVal val="visible"/>
                                      </p:to>
                                    </p:set>
                                    <p:anim calcmode="lin" valueType="num">
                                      <p:cBhvr>
                                        <p:cTn id="42" dur="250" fill="hold"/>
                                        <p:tgtEl>
                                          <p:spTgt spid="20"/>
                                        </p:tgtEl>
                                        <p:attrNameLst>
                                          <p:attrName>ppt_x</p:attrName>
                                        </p:attrNameLst>
                                      </p:cBhvr>
                                      <p:tavLst>
                                        <p:tav tm="0">
                                          <p:val>
                                            <p:strVal val="#ppt_x"/>
                                          </p:val>
                                        </p:tav>
                                        <p:tav tm="100000">
                                          <p:val>
                                            <p:strVal val="#ppt_x"/>
                                          </p:val>
                                        </p:tav>
                                      </p:tavLst>
                                    </p:anim>
                                    <p:anim calcmode="lin" valueType="num">
                                      <p:cBhvr>
                                        <p:cTn id="43" dur="250" fill="hold"/>
                                        <p:tgtEl>
                                          <p:spTgt spid="20"/>
                                        </p:tgtEl>
                                        <p:attrNameLst>
                                          <p:attrName>ppt_y</p:attrName>
                                        </p:attrNameLst>
                                      </p:cBhvr>
                                      <p:tavLst>
                                        <p:tav tm="0">
                                          <p:val>
                                            <p:strVal val="#ppt_y-#ppt_h/2"/>
                                          </p:val>
                                        </p:tav>
                                        <p:tav tm="100000">
                                          <p:val>
                                            <p:strVal val="#ppt_y"/>
                                          </p:val>
                                        </p:tav>
                                      </p:tavLst>
                                    </p:anim>
                                    <p:anim calcmode="lin" valueType="num">
                                      <p:cBhvr>
                                        <p:cTn id="44" dur="250" fill="hold"/>
                                        <p:tgtEl>
                                          <p:spTgt spid="20"/>
                                        </p:tgtEl>
                                        <p:attrNameLst>
                                          <p:attrName>ppt_w</p:attrName>
                                        </p:attrNameLst>
                                      </p:cBhvr>
                                      <p:tavLst>
                                        <p:tav tm="0">
                                          <p:val>
                                            <p:strVal val="#ppt_w"/>
                                          </p:val>
                                        </p:tav>
                                        <p:tav tm="100000">
                                          <p:val>
                                            <p:strVal val="#ppt_w"/>
                                          </p:val>
                                        </p:tav>
                                      </p:tavLst>
                                    </p:anim>
                                    <p:anim calcmode="lin" valueType="num">
                                      <p:cBhvr>
                                        <p:cTn id="45" dur="250" fill="hold"/>
                                        <p:tgtEl>
                                          <p:spTgt spid="20"/>
                                        </p:tgtEl>
                                        <p:attrNameLst>
                                          <p:attrName>ppt_h</p:attrName>
                                        </p:attrNameLst>
                                      </p:cBhvr>
                                      <p:tavLst>
                                        <p:tav tm="0">
                                          <p:val>
                                            <p:fltVal val="0"/>
                                          </p:val>
                                        </p:tav>
                                        <p:tav tm="100000">
                                          <p:val>
                                            <p:strVal val="#ppt_h"/>
                                          </p:val>
                                        </p:tav>
                                      </p:tavLst>
                                    </p:anim>
                                  </p:childTnLst>
                                </p:cTn>
                              </p:par>
                            </p:childTnLst>
                          </p:cTn>
                        </p:par>
                        <p:par>
                          <p:cTn id="46" fill="hold">
                            <p:stCondLst>
                              <p:cond delay="4599"/>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5099"/>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22"/>
                                        </p:tgtEl>
                                        <p:attrNameLst>
                                          <p:attrName>style.visibility</p:attrName>
                                        </p:attrNameLst>
                                      </p:cBhvr>
                                      <p:to>
                                        <p:strVal val="visible"/>
                                      </p:to>
                                    </p:set>
                                    <p:anim calcmode="lin" valueType="num">
                                      <p:cBhvr>
                                        <p:cTn id="53" dur="250" fill="hold"/>
                                        <p:tgtEl>
                                          <p:spTgt spid="22"/>
                                        </p:tgtEl>
                                        <p:attrNameLst>
                                          <p:attrName>ppt_x</p:attrName>
                                        </p:attrNameLst>
                                      </p:cBhvr>
                                      <p:tavLst>
                                        <p:tav tm="0">
                                          <p:val>
                                            <p:strVal val="#ppt_x"/>
                                          </p:val>
                                        </p:tav>
                                        <p:tav tm="100000">
                                          <p:val>
                                            <p:strVal val="#ppt_x"/>
                                          </p:val>
                                        </p:tav>
                                      </p:tavLst>
                                    </p:anim>
                                    <p:anim calcmode="lin" valueType="num">
                                      <p:cBhvr>
                                        <p:cTn id="54" dur="250" fill="hold"/>
                                        <p:tgtEl>
                                          <p:spTgt spid="22"/>
                                        </p:tgtEl>
                                        <p:attrNameLst>
                                          <p:attrName>ppt_y</p:attrName>
                                        </p:attrNameLst>
                                      </p:cBhvr>
                                      <p:tavLst>
                                        <p:tav tm="0">
                                          <p:val>
                                            <p:strVal val="#ppt_y-#ppt_h/2"/>
                                          </p:val>
                                        </p:tav>
                                        <p:tav tm="100000">
                                          <p:val>
                                            <p:strVal val="#ppt_y"/>
                                          </p:val>
                                        </p:tav>
                                      </p:tavLst>
                                    </p:anim>
                                    <p:anim calcmode="lin" valueType="num">
                                      <p:cBhvr>
                                        <p:cTn id="55" dur="250" fill="hold"/>
                                        <p:tgtEl>
                                          <p:spTgt spid="22"/>
                                        </p:tgtEl>
                                        <p:attrNameLst>
                                          <p:attrName>ppt_w</p:attrName>
                                        </p:attrNameLst>
                                      </p:cBhvr>
                                      <p:tavLst>
                                        <p:tav tm="0">
                                          <p:val>
                                            <p:strVal val="#ppt_w"/>
                                          </p:val>
                                        </p:tav>
                                        <p:tav tm="100000">
                                          <p:val>
                                            <p:strVal val="#ppt_w"/>
                                          </p:val>
                                        </p:tav>
                                      </p:tavLst>
                                    </p:anim>
                                    <p:anim calcmode="lin" valueType="num">
                                      <p:cBhvr>
                                        <p:cTn id="56" dur="250" fill="hold"/>
                                        <p:tgtEl>
                                          <p:spTgt spid="22"/>
                                        </p:tgtEl>
                                        <p:attrNameLst>
                                          <p:attrName>ppt_h</p:attrName>
                                        </p:attrNameLst>
                                      </p:cBhvr>
                                      <p:tavLst>
                                        <p:tav tm="0">
                                          <p:val>
                                            <p:fltVal val="0"/>
                                          </p:val>
                                        </p:tav>
                                        <p:tav tm="100000">
                                          <p:val>
                                            <p:strVal val="#ppt_h"/>
                                          </p:val>
                                        </p:tav>
                                      </p:tavLst>
                                    </p:anim>
                                  </p:childTnLst>
                                </p:cTn>
                              </p:par>
                            </p:childTnLst>
                          </p:cTn>
                        </p:par>
                        <p:par>
                          <p:cTn id="57" fill="hold">
                            <p:stCondLst>
                              <p:cond delay="5649"/>
                            </p:stCondLst>
                            <p:childTnLst>
                              <p:par>
                                <p:cTn id="58" presetID="22" presetClass="entr" presetSubtype="8"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2" grpId="0" animBg="1"/>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1110451" y="2948350"/>
            <a:ext cx="1453232" cy="1685264"/>
            <a:chOff x="11434" y="4913"/>
            <a:chExt cx="2219" cy="2405"/>
          </a:xfrm>
        </p:grpSpPr>
        <p:sp>
          <p:nvSpPr>
            <p:cNvPr id="3" name="文本框 20"/>
            <p:cNvSpPr txBox="1"/>
            <p:nvPr/>
          </p:nvSpPr>
          <p:spPr>
            <a:xfrm>
              <a:off x="11434" y="4913"/>
              <a:ext cx="2182" cy="358"/>
            </a:xfrm>
            <a:prstGeom prst="rect">
              <a:avLst/>
            </a:prstGeom>
            <a:noFill/>
            <a:ln w="9525">
              <a:noFill/>
              <a:miter/>
            </a:ln>
            <a:effectLst>
              <a:outerShdw sx="999" sy="999" algn="ctr" rotWithShape="0">
                <a:srgbClr val="000000"/>
              </a:outerShdw>
            </a:effectLst>
          </p:spPr>
          <p:txBody>
            <a:bodyPr wrap="square" anchor="t">
              <a:spAutoFit/>
            </a:bodyPr>
            <a:lstStyle/>
            <a:p>
              <a:pPr algn="ctr" defTabSz="671830"/>
              <a:r>
                <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 name="文本框 22"/>
            <p:cNvSpPr txBox="1"/>
            <p:nvPr/>
          </p:nvSpPr>
          <p:spPr>
            <a:xfrm>
              <a:off x="11508" y="5378"/>
              <a:ext cx="2145" cy="1940"/>
            </a:xfrm>
            <a:prstGeom prst="rect">
              <a:avLst/>
            </a:prstGeom>
            <a:noFill/>
            <a:ln w="9525">
              <a:noFill/>
              <a:miter/>
            </a:ln>
            <a:effectLst>
              <a:outerShdw sx="999" sy="999" algn="ctr" rotWithShape="0">
                <a:srgbClr val="000000"/>
              </a:outerShdw>
            </a:effectLst>
          </p:spPr>
          <p:txBody>
            <a:bodyPr wrap="square" anchor="t">
              <a:spAutoFit/>
            </a:bodyPr>
            <a:lstStyle/>
            <a:p>
              <a:pPr defTabSz="671830"/>
              <a:r>
                <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单击此处添加本章节的简要内容。本模板精心设计，模板所有素材均可自由编辑替换移动。模板所有素材均可自由编辑替换移动。</a:t>
              </a:r>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a:p>
              <a:pPr defTabSz="671830"/>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5" name="上弧形箭头 7"/>
          <p:cNvSpPr/>
          <p:nvPr/>
        </p:nvSpPr>
        <p:spPr>
          <a:xfrm flipV="1">
            <a:off x="1176932" y="1646269"/>
            <a:ext cx="1592023" cy="772381"/>
          </a:xfrm>
          <a:prstGeom prst="curvedDownArrow">
            <a:avLst/>
          </a:prstGeom>
          <a:solidFill>
            <a:srgbClr val="0070C0">
              <a:alpha val="80000"/>
            </a:srgb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50391" tIns="25196" rIns="50391" bIns="25196" numCol="1" spcCol="0" rtlCol="0" fromWordArt="0" anchor="ctr" anchorCtr="0" forceAA="0" compatLnSpc="1">
            <a:noAutofit/>
          </a:bodyPr>
          <a:lstStyle/>
          <a:p>
            <a:pPr algn="ctr" defTabSz="671830" fontAlgn="base"/>
            <a:endParaRPr lang="zh-CN" altLang="en-US" sz="990" noProof="1">
              <a:solidFill>
                <a:srgbClr val="002060"/>
              </a:solidFill>
              <a:sym typeface="+mn-ea"/>
            </a:endParaRPr>
          </a:p>
        </p:txBody>
      </p:sp>
      <p:sp>
        <p:nvSpPr>
          <p:cNvPr id="6" name="上弧形箭头 1"/>
          <p:cNvSpPr/>
          <p:nvPr/>
        </p:nvSpPr>
        <p:spPr>
          <a:xfrm flipV="1">
            <a:off x="3761491" y="1656771"/>
            <a:ext cx="1592023" cy="772381"/>
          </a:xfrm>
          <a:prstGeom prst="curvedDownArrow">
            <a:avLst/>
          </a:prstGeom>
          <a:solidFill>
            <a:srgbClr val="0070C0">
              <a:alpha val="80000"/>
            </a:srgb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50391" tIns="25196" rIns="50391" bIns="25196" numCol="1" spcCol="0" rtlCol="0" fromWordArt="0" anchor="ctr" anchorCtr="0" forceAA="0" compatLnSpc="1">
            <a:noAutofit/>
          </a:bodyPr>
          <a:lstStyle/>
          <a:p>
            <a:pPr algn="ctr" defTabSz="671830" fontAlgn="base"/>
            <a:endParaRPr lang="zh-CN" altLang="en-US" sz="990" noProof="1">
              <a:solidFill>
                <a:srgbClr val="002060"/>
              </a:solidFill>
              <a:sym typeface="+mn-ea"/>
            </a:endParaRPr>
          </a:p>
        </p:txBody>
      </p:sp>
      <p:sp>
        <p:nvSpPr>
          <p:cNvPr id="7" name="上弧形箭头 9"/>
          <p:cNvSpPr/>
          <p:nvPr/>
        </p:nvSpPr>
        <p:spPr>
          <a:xfrm flipV="1">
            <a:off x="6356547" y="1656770"/>
            <a:ext cx="1590856" cy="773549"/>
          </a:xfrm>
          <a:prstGeom prst="curvedDownArrow">
            <a:avLst/>
          </a:prstGeom>
          <a:solidFill>
            <a:srgbClr val="0070C0">
              <a:alpha val="80000"/>
            </a:srgb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50391" tIns="25196" rIns="50391" bIns="25196" numCol="1" spcCol="0" rtlCol="0" fromWordArt="0" anchor="ctr" anchorCtr="0" forceAA="0" compatLnSpc="1">
            <a:noAutofit/>
          </a:bodyPr>
          <a:lstStyle/>
          <a:p>
            <a:pPr algn="ctr" defTabSz="671830" fontAlgn="base"/>
            <a:endParaRPr lang="zh-CN" altLang="en-US" sz="990" noProof="1">
              <a:solidFill>
                <a:srgbClr val="002060"/>
              </a:solidFill>
              <a:sym typeface="+mn-ea"/>
            </a:endParaRPr>
          </a:p>
        </p:txBody>
      </p:sp>
      <p:sp>
        <p:nvSpPr>
          <p:cNvPr id="8" name="上弧形箭头 10"/>
          <p:cNvSpPr/>
          <p:nvPr/>
        </p:nvSpPr>
        <p:spPr>
          <a:xfrm rot="10800000" flipH="1" flipV="1">
            <a:off x="5047938" y="870388"/>
            <a:ext cx="1592023" cy="773549"/>
          </a:xfrm>
          <a:prstGeom prst="curvedDownArrow">
            <a:avLst/>
          </a:prstGeom>
          <a:solidFill>
            <a:srgbClr val="0070C0">
              <a:alpha val="80000"/>
            </a:srgb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50391" tIns="25196" rIns="50391" bIns="25196" numCol="1" spcCol="0" rtlCol="0" fromWordArt="0" anchor="ctr" anchorCtr="0" forceAA="0" compatLnSpc="1">
            <a:noAutofit/>
          </a:bodyPr>
          <a:lstStyle/>
          <a:p>
            <a:pPr algn="ctr" defTabSz="671830" fontAlgn="base"/>
            <a:endParaRPr lang="zh-CN" altLang="en-US" sz="990" noProof="1">
              <a:solidFill>
                <a:srgbClr val="002060"/>
              </a:solidFill>
              <a:sym typeface="+mn-ea"/>
            </a:endParaRPr>
          </a:p>
        </p:txBody>
      </p:sp>
      <p:sp>
        <p:nvSpPr>
          <p:cNvPr id="9" name="上弧形箭头 12"/>
          <p:cNvSpPr/>
          <p:nvPr/>
        </p:nvSpPr>
        <p:spPr>
          <a:xfrm rot="10800000" flipH="1" flipV="1">
            <a:off x="2465712" y="870388"/>
            <a:ext cx="1588524" cy="773549"/>
          </a:xfrm>
          <a:prstGeom prst="curvedDownArrow">
            <a:avLst/>
          </a:prstGeom>
          <a:solidFill>
            <a:srgbClr val="0070C0">
              <a:alpha val="80000"/>
            </a:srgbClr>
          </a:solidFill>
          <a:ln w="34925">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50391" tIns="25196" rIns="50391" bIns="25196" numCol="1" spcCol="0" rtlCol="0" fromWordArt="0" anchor="ctr" anchorCtr="0" forceAA="0" compatLnSpc="1">
            <a:noAutofit/>
          </a:bodyPr>
          <a:lstStyle/>
          <a:p>
            <a:pPr algn="ctr" defTabSz="671830" fontAlgn="base"/>
            <a:endParaRPr lang="zh-CN" altLang="en-US" sz="990" noProof="1">
              <a:solidFill>
                <a:srgbClr val="002060"/>
              </a:solidFill>
              <a:sym typeface="+mn-ea"/>
            </a:endParaRPr>
          </a:p>
        </p:txBody>
      </p:sp>
      <p:grpSp>
        <p:nvGrpSpPr>
          <p:cNvPr id="10" name="组合 22"/>
          <p:cNvGrpSpPr/>
          <p:nvPr/>
        </p:nvGrpSpPr>
        <p:grpSpPr>
          <a:xfrm>
            <a:off x="1846399" y="2441986"/>
            <a:ext cx="75811" cy="502862"/>
            <a:chOff x="2711" y="4505"/>
            <a:chExt cx="126" cy="850"/>
          </a:xfrm>
          <a:solidFill>
            <a:schemeClr val="bg1"/>
          </a:solidFill>
        </p:grpSpPr>
        <p:sp>
          <p:nvSpPr>
            <p:cNvPr id="11" name="直接连接符 10"/>
            <p:cNvSpPr/>
            <p:nvPr/>
          </p:nvSpPr>
          <p:spPr>
            <a:xfrm rot="16200000">
              <a:off x="2334" y="4929"/>
              <a:ext cx="850" cy="0"/>
            </a:xfrm>
            <a:prstGeom prst="line">
              <a:avLst/>
            </a:prstGeom>
            <a:grpFill/>
            <a:ln w="19050" cmpd="sng">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sp>
        <p:sp>
          <p:nvSpPr>
            <p:cNvPr id="12" name="椭圆 11"/>
            <p:cNvSpPr/>
            <p:nvPr/>
          </p:nvSpPr>
          <p:spPr>
            <a:xfrm>
              <a:off x="2711" y="4860"/>
              <a:ext cx="126" cy="126"/>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fontAlgn="base"/>
              <a:endParaRPr lang="zh-CN" altLang="en-US" sz="1325" noProof="1">
                <a:solidFill>
                  <a:prstClr val="white"/>
                </a:solidFill>
              </a:endParaRPr>
            </a:p>
          </p:txBody>
        </p:sp>
      </p:grpSp>
      <p:grpSp>
        <p:nvGrpSpPr>
          <p:cNvPr id="13" name="组合 23"/>
          <p:cNvGrpSpPr/>
          <p:nvPr/>
        </p:nvGrpSpPr>
        <p:grpSpPr>
          <a:xfrm>
            <a:off x="4464780" y="2465319"/>
            <a:ext cx="73478" cy="502866"/>
            <a:chOff x="2711" y="4505"/>
            <a:chExt cx="126" cy="850"/>
          </a:xfrm>
          <a:solidFill>
            <a:schemeClr val="bg1"/>
          </a:solidFill>
        </p:grpSpPr>
        <p:sp>
          <p:nvSpPr>
            <p:cNvPr id="14" name="直接连接符 13"/>
            <p:cNvSpPr/>
            <p:nvPr/>
          </p:nvSpPr>
          <p:spPr>
            <a:xfrm rot="16200000">
              <a:off x="2335" y="4930"/>
              <a:ext cx="850" cy="0"/>
            </a:xfrm>
            <a:prstGeom prst="line">
              <a:avLst/>
            </a:prstGeom>
            <a:grpFill/>
            <a:ln w="19050" cmpd="sng">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sp>
        <p:sp>
          <p:nvSpPr>
            <p:cNvPr id="15" name="椭圆 14"/>
            <p:cNvSpPr/>
            <p:nvPr/>
          </p:nvSpPr>
          <p:spPr>
            <a:xfrm>
              <a:off x="2711" y="4860"/>
              <a:ext cx="126" cy="126"/>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fontAlgn="base"/>
              <a:endParaRPr lang="zh-CN" altLang="en-US" sz="1325" noProof="1">
                <a:solidFill>
                  <a:prstClr val="white"/>
                </a:solidFill>
              </a:endParaRPr>
            </a:p>
          </p:txBody>
        </p:sp>
      </p:grpSp>
      <p:grpSp>
        <p:nvGrpSpPr>
          <p:cNvPr id="16" name="组合 26"/>
          <p:cNvGrpSpPr/>
          <p:nvPr/>
        </p:nvGrpSpPr>
        <p:grpSpPr>
          <a:xfrm>
            <a:off x="7072665" y="2465319"/>
            <a:ext cx="73478" cy="502866"/>
            <a:chOff x="2711" y="4505"/>
            <a:chExt cx="126" cy="850"/>
          </a:xfrm>
          <a:solidFill>
            <a:schemeClr val="bg1"/>
          </a:solidFill>
        </p:grpSpPr>
        <p:sp>
          <p:nvSpPr>
            <p:cNvPr id="17" name="直接连接符 16"/>
            <p:cNvSpPr/>
            <p:nvPr/>
          </p:nvSpPr>
          <p:spPr>
            <a:xfrm rot="16200000">
              <a:off x="2335" y="4930"/>
              <a:ext cx="850" cy="0"/>
            </a:xfrm>
            <a:prstGeom prst="line">
              <a:avLst/>
            </a:prstGeom>
            <a:grpFill/>
            <a:ln w="19050" cmpd="sng">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sp>
        <p:sp>
          <p:nvSpPr>
            <p:cNvPr id="18" name="椭圆 17"/>
            <p:cNvSpPr/>
            <p:nvPr/>
          </p:nvSpPr>
          <p:spPr>
            <a:xfrm>
              <a:off x="2711" y="4860"/>
              <a:ext cx="126" cy="126"/>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fontAlgn="base"/>
              <a:endParaRPr lang="zh-CN" altLang="en-US" sz="1325" noProof="1">
                <a:solidFill>
                  <a:prstClr val="white"/>
                </a:solidFill>
              </a:endParaRPr>
            </a:p>
          </p:txBody>
        </p:sp>
      </p:grpSp>
      <p:grpSp>
        <p:nvGrpSpPr>
          <p:cNvPr id="19" name="组合 32"/>
          <p:cNvGrpSpPr/>
          <p:nvPr/>
        </p:nvGrpSpPr>
        <p:grpSpPr>
          <a:xfrm>
            <a:off x="3167836" y="912390"/>
            <a:ext cx="73478" cy="2013793"/>
            <a:chOff x="4945" y="1955"/>
            <a:chExt cx="126" cy="3402"/>
          </a:xfrm>
          <a:solidFill>
            <a:schemeClr val="bg1">
              <a:alpha val="80000"/>
            </a:schemeClr>
          </a:solidFill>
        </p:grpSpPr>
        <p:sp>
          <p:nvSpPr>
            <p:cNvPr id="20" name="直接连接符 19"/>
            <p:cNvSpPr/>
            <p:nvPr/>
          </p:nvSpPr>
          <p:spPr>
            <a:xfrm rot="16200000">
              <a:off x="3283" y="3646"/>
              <a:ext cx="3401" cy="0"/>
            </a:xfrm>
            <a:prstGeom prst="line">
              <a:avLst/>
            </a:prstGeom>
            <a:grpFill/>
            <a:ln w="19050" cmpd="sng">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sp>
        <p:sp>
          <p:nvSpPr>
            <p:cNvPr id="21" name="椭圆 20"/>
            <p:cNvSpPr/>
            <p:nvPr/>
          </p:nvSpPr>
          <p:spPr>
            <a:xfrm>
              <a:off x="4945" y="2378"/>
              <a:ext cx="126" cy="126"/>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fontAlgn="base"/>
              <a:endParaRPr lang="zh-CN" altLang="en-US" sz="1325" noProof="1">
                <a:solidFill>
                  <a:prstClr val="white"/>
                </a:solidFill>
              </a:endParaRPr>
            </a:p>
          </p:txBody>
        </p:sp>
      </p:grpSp>
      <p:grpSp>
        <p:nvGrpSpPr>
          <p:cNvPr id="22" name="组合 33"/>
          <p:cNvGrpSpPr/>
          <p:nvPr/>
        </p:nvGrpSpPr>
        <p:grpSpPr>
          <a:xfrm>
            <a:off x="5775722" y="914723"/>
            <a:ext cx="73478" cy="2011458"/>
            <a:chOff x="4945" y="1955"/>
            <a:chExt cx="126" cy="3402"/>
          </a:xfrm>
          <a:solidFill>
            <a:schemeClr val="bg1">
              <a:alpha val="80000"/>
            </a:schemeClr>
          </a:solidFill>
        </p:grpSpPr>
        <p:sp>
          <p:nvSpPr>
            <p:cNvPr id="23" name="直接连接符 22"/>
            <p:cNvSpPr/>
            <p:nvPr/>
          </p:nvSpPr>
          <p:spPr>
            <a:xfrm rot="16200000">
              <a:off x="3293" y="3656"/>
              <a:ext cx="3402" cy="0"/>
            </a:xfrm>
            <a:prstGeom prst="line">
              <a:avLst/>
            </a:prstGeom>
            <a:grpFill/>
            <a:ln w="19050" cmpd="sng">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sp>
        <p:sp>
          <p:nvSpPr>
            <p:cNvPr id="24" name="椭圆 23"/>
            <p:cNvSpPr/>
            <p:nvPr/>
          </p:nvSpPr>
          <p:spPr>
            <a:xfrm>
              <a:off x="4945" y="2378"/>
              <a:ext cx="126" cy="126"/>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1830" fontAlgn="base"/>
              <a:endParaRPr lang="zh-CN" altLang="en-US" sz="1325" noProof="1">
                <a:solidFill>
                  <a:prstClr val="white"/>
                </a:solidFill>
              </a:endParaRPr>
            </a:p>
          </p:txBody>
        </p:sp>
      </p:grpSp>
      <p:grpSp>
        <p:nvGrpSpPr>
          <p:cNvPr id="25" name="组合 19"/>
          <p:cNvGrpSpPr/>
          <p:nvPr/>
        </p:nvGrpSpPr>
        <p:grpSpPr>
          <a:xfrm>
            <a:off x="2391070" y="2947184"/>
            <a:ext cx="1454398" cy="1685751"/>
            <a:chOff x="11434" y="4913"/>
            <a:chExt cx="2219" cy="2404"/>
          </a:xfrm>
        </p:grpSpPr>
        <p:sp>
          <p:nvSpPr>
            <p:cNvPr id="26" name="文本框 20"/>
            <p:cNvSpPr txBox="1"/>
            <p:nvPr/>
          </p:nvSpPr>
          <p:spPr>
            <a:xfrm>
              <a:off x="11434" y="4913"/>
              <a:ext cx="2182" cy="358"/>
            </a:xfrm>
            <a:prstGeom prst="rect">
              <a:avLst/>
            </a:prstGeom>
            <a:noFill/>
            <a:ln w="9525">
              <a:noFill/>
              <a:miter/>
            </a:ln>
            <a:effectLst>
              <a:outerShdw sx="999" sy="999" algn="ctr" rotWithShape="0">
                <a:srgbClr val="000000"/>
              </a:outerShdw>
            </a:effectLst>
          </p:spPr>
          <p:txBody>
            <a:bodyPr wrap="square" anchor="t">
              <a:spAutoFit/>
            </a:bodyPr>
            <a:lstStyle/>
            <a:p>
              <a:pPr algn="ctr" defTabSz="671830"/>
              <a:r>
                <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2"/>
            <p:cNvSpPr txBox="1"/>
            <p:nvPr/>
          </p:nvSpPr>
          <p:spPr>
            <a:xfrm>
              <a:off x="11508" y="5378"/>
              <a:ext cx="2145" cy="1939"/>
            </a:xfrm>
            <a:prstGeom prst="rect">
              <a:avLst/>
            </a:prstGeom>
            <a:noFill/>
            <a:ln w="9525">
              <a:noFill/>
              <a:miter/>
            </a:ln>
            <a:effectLst>
              <a:outerShdw sx="999" sy="999" algn="ctr" rotWithShape="0">
                <a:srgbClr val="000000"/>
              </a:outerShdw>
            </a:effectLst>
          </p:spPr>
          <p:txBody>
            <a:bodyPr wrap="square" anchor="t">
              <a:spAutoFit/>
            </a:bodyPr>
            <a:lstStyle/>
            <a:p>
              <a:pPr defTabSz="671830"/>
              <a:r>
                <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单击此处添加本章节的简要内容。本模板精心设计，模板所有素材均可自由编辑替换移动。模板所有素材均可自由编辑替换移动。</a:t>
              </a:r>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a:p>
              <a:pPr defTabSz="671830"/>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8" name="组合 19"/>
          <p:cNvGrpSpPr/>
          <p:nvPr/>
        </p:nvGrpSpPr>
        <p:grpSpPr>
          <a:xfrm>
            <a:off x="3762657" y="2947184"/>
            <a:ext cx="1453232" cy="1685751"/>
            <a:chOff x="11434" y="4913"/>
            <a:chExt cx="2219" cy="2404"/>
          </a:xfrm>
        </p:grpSpPr>
        <p:sp>
          <p:nvSpPr>
            <p:cNvPr id="29" name="文本框 20"/>
            <p:cNvSpPr txBox="1"/>
            <p:nvPr/>
          </p:nvSpPr>
          <p:spPr>
            <a:xfrm>
              <a:off x="11434" y="4913"/>
              <a:ext cx="2182" cy="358"/>
            </a:xfrm>
            <a:prstGeom prst="rect">
              <a:avLst/>
            </a:prstGeom>
            <a:noFill/>
            <a:ln w="9525">
              <a:noFill/>
              <a:miter/>
            </a:ln>
            <a:effectLst>
              <a:outerShdw sx="999" sy="999" algn="ctr" rotWithShape="0">
                <a:srgbClr val="000000"/>
              </a:outerShdw>
            </a:effectLst>
          </p:spPr>
          <p:txBody>
            <a:bodyPr wrap="square" anchor="t">
              <a:spAutoFit/>
            </a:bodyPr>
            <a:lstStyle/>
            <a:p>
              <a:pPr algn="ctr" defTabSz="671830"/>
              <a:r>
                <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文本框 22"/>
            <p:cNvSpPr txBox="1"/>
            <p:nvPr/>
          </p:nvSpPr>
          <p:spPr>
            <a:xfrm>
              <a:off x="11508" y="5378"/>
              <a:ext cx="2145" cy="1939"/>
            </a:xfrm>
            <a:prstGeom prst="rect">
              <a:avLst/>
            </a:prstGeom>
            <a:noFill/>
            <a:ln w="9525">
              <a:noFill/>
              <a:miter/>
            </a:ln>
            <a:effectLst>
              <a:outerShdw sx="999" sy="999" algn="ctr" rotWithShape="0">
                <a:srgbClr val="000000"/>
              </a:outerShdw>
            </a:effectLst>
          </p:spPr>
          <p:txBody>
            <a:bodyPr wrap="square" anchor="t">
              <a:spAutoFit/>
            </a:bodyPr>
            <a:lstStyle/>
            <a:p>
              <a:pPr defTabSz="671830"/>
              <a:r>
                <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单击此处添加本章节的简要内容。本模板精心设计，模板所有素材均可自由编辑替换移动。模板所有素材均可自由编辑替换移动。</a:t>
              </a:r>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a:p>
              <a:pPr defTabSz="671830"/>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31" name="组合 19"/>
          <p:cNvGrpSpPr/>
          <p:nvPr/>
        </p:nvGrpSpPr>
        <p:grpSpPr>
          <a:xfrm>
            <a:off x="5065433" y="2947184"/>
            <a:ext cx="1454397" cy="1685751"/>
            <a:chOff x="11434" y="4913"/>
            <a:chExt cx="2219" cy="2404"/>
          </a:xfrm>
        </p:grpSpPr>
        <p:sp>
          <p:nvSpPr>
            <p:cNvPr id="32" name="文本框 20"/>
            <p:cNvSpPr txBox="1"/>
            <p:nvPr/>
          </p:nvSpPr>
          <p:spPr>
            <a:xfrm>
              <a:off x="11434" y="4913"/>
              <a:ext cx="2182" cy="358"/>
            </a:xfrm>
            <a:prstGeom prst="rect">
              <a:avLst/>
            </a:prstGeom>
            <a:noFill/>
            <a:ln w="9525">
              <a:noFill/>
              <a:miter/>
            </a:ln>
            <a:effectLst>
              <a:outerShdw sx="999" sy="999" algn="ctr" rotWithShape="0">
                <a:srgbClr val="000000"/>
              </a:outerShdw>
            </a:effectLst>
          </p:spPr>
          <p:txBody>
            <a:bodyPr wrap="square" anchor="t">
              <a:spAutoFit/>
            </a:bodyPr>
            <a:lstStyle/>
            <a:p>
              <a:pPr algn="ctr" defTabSz="671830"/>
              <a:r>
                <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文本框 22"/>
            <p:cNvSpPr txBox="1"/>
            <p:nvPr/>
          </p:nvSpPr>
          <p:spPr>
            <a:xfrm>
              <a:off x="11508" y="5378"/>
              <a:ext cx="2145" cy="1939"/>
            </a:xfrm>
            <a:prstGeom prst="rect">
              <a:avLst/>
            </a:prstGeom>
            <a:noFill/>
            <a:ln w="9525">
              <a:noFill/>
              <a:miter/>
            </a:ln>
            <a:effectLst>
              <a:outerShdw sx="999" sy="999" algn="ctr" rotWithShape="0">
                <a:srgbClr val="000000"/>
              </a:outerShdw>
            </a:effectLst>
          </p:spPr>
          <p:txBody>
            <a:bodyPr wrap="square" anchor="t">
              <a:spAutoFit/>
            </a:bodyPr>
            <a:lstStyle/>
            <a:p>
              <a:pPr defTabSz="671830"/>
              <a:r>
                <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单击此处添加本章节的简要内容。本模板精心设计，模板所有素材均可自由编辑替换移动。模板所有素材均可自由编辑替换移动。</a:t>
              </a:r>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a:p>
              <a:pPr defTabSz="671830"/>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34" name="组合 19"/>
          <p:cNvGrpSpPr/>
          <p:nvPr/>
        </p:nvGrpSpPr>
        <p:grpSpPr>
          <a:xfrm>
            <a:off x="6369144" y="2958384"/>
            <a:ext cx="1454398" cy="1685751"/>
            <a:chOff x="11434" y="4913"/>
            <a:chExt cx="2219" cy="2404"/>
          </a:xfrm>
        </p:grpSpPr>
        <p:sp>
          <p:nvSpPr>
            <p:cNvPr id="35" name="文本框 20"/>
            <p:cNvSpPr txBox="1"/>
            <p:nvPr/>
          </p:nvSpPr>
          <p:spPr>
            <a:xfrm>
              <a:off x="11434" y="4913"/>
              <a:ext cx="2182" cy="358"/>
            </a:xfrm>
            <a:prstGeom prst="rect">
              <a:avLst/>
            </a:prstGeom>
            <a:noFill/>
            <a:ln w="9525">
              <a:noFill/>
              <a:miter/>
            </a:ln>
            <a:effectLst>
              <a:outerShdw sx="999" sy="999" algn="ctr" rotWithShape="0">
                <a:srgbClr val="000000"/>
              </a:outerShdw>
            </a:effectLst>
          </p:spPr>
          <p:txBody>
            <a:bodyPr wrap="square" anchor="t">
              <a:spAutoFit/>
            </a:bodyPr>
            <a:lstStyle/>
            <a:p>
              <a:pPr algn="ctr" defTabSz="671830"/>
              <a:r>
                <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rPr>
                <a:t>单击键入标题 </a:t>
              </a:r>
              <a:endParaRPr lang="zh-CN" altLang="en-US" sz="1030">
                <a:solidFill>
                  <a:srgbClr val="E7E6E6">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文本框 22"/>
            <p:cNvSpPr txBox="1"/>
            <p:nvPr/>
          </p:nvSpPr>
          <p:spPr>
            <a:xfrm>
              <a:off x="11508" y="5378"/>
              <a:ext cx="2145" cy="1939"/>
            </a:xfrm>
            <a:prstGeom prst="rect">
              <a:avLst/>
            </a:prstGeom>
            <a:noFill/>
            <a:ln w="9525">
              <a:noFill/>
              <a:miter/>
            </a:ln>
            <a:effectLst>
              <a:outerShdw sx="999" sy="999" algn="ctr" rotWithShape="0">
                <a:srgbClr val="000000"/>
              </a:outerShdw>
            </a:effectLst>
          </p:spPr>
          <p:txBody>
            <a:bodyPr wrap="square" anchor="t">
              <a:spAutoFit/>
            </a:bodyPr>
            <a:lstStyle/>
            <a:p>
              <a:pPr defTabSz="671830"/>
              <a:r>
                <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rPr>
                <a:t>单击此处添加本章节的简要内容。本模板精心设计，模板所有素材均可自由编辑替换移动。模板所有素材均可自由编辑替换移动。</a:t>
              </a:r>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a:p>
              <a:pPr defTabSz="671830"/>
              <a:endParaRPr lang="zh-CN" altLang="en-US" sz="1030" dirty="0">
                <a:solidFill>
                  <a:srgbClr val="E7E6E6">
                    <a:lumMod val="50000"/>
                  </a:srgbClr>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37" name="等腰三角形 36"/>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文本框 37"/>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制度篇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39" name="矩形 38"/>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300" advTm="8967">
        <p14:pan dir="u"/>
      </p:transition>
    </mc:Choice>
    <mc:Fallback>
      <p:transition spd="slow" advTm="896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8"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000"/>
                            </p:stCondLst>
                            <p:childTnLst>
                              <p:par>
                                <p:cTn id="13" presetID="22" presetClass="entr" presetSubtype="8" fill="hold" grpId="1"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childTnLst>
                          </p:cTn>
                        </p:par>
                        <p:par>
                          <p:cTn id="16" fill="hold">
                            <p:stCondLst>
                              <p:cond delay="3000"/>
                            </p:stCondLst>
                            <p:childTnLst>
                              <p:par>
                                <p:cTn id="17" presetID="22" presetClass="entr" presetSubtype="8" fill="hold" grpId="1"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000"/>
                                        <p:tgtEl>
                                          <p:spTgt spid="8"/>
                                        </p:tgtEl>
                                      </p:cBhvr>
                                    </p:animEffect>
                                  </p:childTnLst>
                                </p:cTn>
                              </p:par>
                            </p:childTnLst>
                          </p:cTn>
                        </p:par>
                        <p:par>
                          <p:cTn id="20" fill="hold">
                            <p:stCondLst>
                              <p:cond delay="4000"/>
                            </p:stCondLst>
                            <p:childTnLst>
                              <p:par>
                                <p:cTn id="21" presetID="22" presetClass="entr" presetSubtype="8" fill="hold" grpId="1"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1000"/>
                                        <p:tgtEl>
                                          <p:spTgt spid="10"/>
                                        </p:tgtEl>
                                      </p:cBhvr>
                                    </p:animEffect>
                                  </p:childTnLst>
                                </p:cTn>
                              </p:par>
                              <p:par>
                                <p:cTn id="29" presetID="22" presetClass="entr" presetSubtype="1"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1000"/>
                                        <p:tgtEl>
                                          <p:spTgt spid="19"/>
                                        </p:tgtEl>
                                      </p:cBhvr>
                                    </p:animEffect>
                                  </p:childTnLst>
                                </p:cTn>
                              </p:par>
                              <p:par>
                                <p:cTn id="32" presetID="22" presetClass="entr" presetSubtype="1"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1000"/>
                                        <p:tgtEl>
                                          <p:spTgt spid="13"/>
                                        </p:tgtEl>
                                      </p:cBhvr>
                                    </p:animEffect>
                                  </p:childTnLst>
                                </p:cTn>
                              </p:par>
                              <p:par>
                                <p:cTn id="35" presetID="22" presetClass="entr" presetSubtype="1"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up)">
                                      <p:cBhvr>
                                        <p:cTn id="37" dur="1000"/>
                                        <p:tgtEl>
                                          <p:spTgt spid="22"/>
                                        </p:tgtEl>
                                      </p:cBhvr>
                                    </p:animEffect>
                                  </p:childTnLst>
                                </p:cTn>
                              </p:par>
                              <p:par>
                                <p:cTn id="38" presetID="22" presetClass="entr" presetSubtype="1"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10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1" fill="hold" nodeType="click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1000"/>
                                        <p:tgtEl>
                                          <p:spTgt spid="2"/>
                                        </p:tgtEl>
                                        <p:attrNameLst>
                                          <p:attrName>ppt_y</p:attrName>
                                        </p:attrNameLst>
                                      </p:cBhvr>
                                      <p:tavLst>
                                        <p:tav tm="0">
                                          <p:val>
                                            <p:strVal val="#ppt_y-#ppt_h*1.125000"/>
                                          </p:val>
                                        </p:tav>
                                        <p:tav tm="100000">
                                          <p:val>
                                            <p:strVal val="#ppt_y"/>
                                          </p:val>
                                        </p:tav>
                                      </p:tavLst>
                                    </p:anim>
                                    <p:animEffect transition="in" filter="wipe(down)">
                                      <p:cBhvr>
                                        <p:cTn id="46" dur="1000"/>
                                        <p:tgtEl>
                                          <p:spTgt spid="2"/>
                                        </p:tgtEl>
                                      </p:cBhvr>
                                    </p:animEffect>
                                  </p:childTnLst>
                                </p:cTn>
                              </p:par>
                              <p:par>
                                <p:cTn id="47" presetID="12"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p:tgtEl>
                                          <p:spTgt spid="25"/>
                                        </p:tgtEl>
                                        <p:attrNameLst>
                                          <p:attrName>ppt_y</p:attrName>
                                        </p:attrNameLst>
                                      </p:cBhvr>
                                      <p:tavLst>
                                        <p:tav tm="0">
                                          <p:val>
                                            <p:strVal val="#ppt_y-#ppt_h*1.125000"/>
                                          </p:val>
                                        </p:tav>
                                        <p:tav tm="100000">
                                          <p:val>
                                            <p:strVal val="#ppt_y"/>
                                          </p:val>
                                        </p:tav>
                                      </p:tavLst>
                                    </p:anim>
                                    <p:animEffect transition="in" filter="wipe(down)">
                                      <p:cBhvr>
                                        <p:cTn id="50" dur="1000"/>
                                        <p:tgtEl>
                                          <p:spTgt spid="25"/>
                                        </p:tgtEl>
                                      </p:cBhvr>
                                    </p:animEffect>
                                  </p:childTnLst>
                                </p:cTn>
                              </p:par>
                              <p:par>
                                <p:cTn id="51" presetID="12" presetClass="entr" presetSubtype="1"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1000"/>
                                        <p:tgtEl>
                                          <p:spTgt spid="28"/>
                                        </p:tgtEl>
                                        <p:attrNameLst>
                                          <p:attrName>ppt_y</p:attrName>
                                        </p:attrNameLst>
                                      </p:cBhvr>
                                      <p:tavLst>
                                        <p:tav tm="0">
                                          <p:val>
                                            <p:strVal val="#ppt_y-#ppt_h*1.125000"/>
                                          </p:val>
                                        </p:tav>
                                        <p:tav tm="100000">
                                          <p:val>
                                            <p:strVal val="#ppt_y"/>
                                          </p:val>
                                        </p:tav>
                                      </p:tavLst>
                                    </p:anim>
                                    <p:animEffect transition="in" filter="wipe(down)">
                                      <p:cBhvr>
                                        <p:cTn id="54" dur="1000"/>
                                        <p:tgtEl>
                                          <p:spTgt spid="28"/>
                                        </p:tgtEl>
                                      </p:cBhvr>
                                    </p:animEffect>
                                  </p:childTnLst>
                                </p:cTn>
                              </p:par>
                              <p:par>
                                <p:cTn id="55" presetID="12" presetClass="entr" presetSubtype="1"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1000"/>
                                        <p:tgtEl>
                                          <p:spTgt spid="31"/>
                                        </p:tgtEl>
                                        <p:attrNameLst>
                                          <p:attrName>ppt_y</p:attrName>
                                        </p:attrNameLst>
                                      </p:cBhvr>
                                      <p:tavLst>
                                        <p:tav tm="0">
                                          <p:val>
                                            <p:strVal val="#ppt_y-#ppt_h*1.125000"/>
                                          </p:val>
                                        </p:tav>
                                        <p:tav tm="100000">
                                          <p:val>
                                            <p:strVal val="#ppt_y"/>
                                          </p:val>
                                        </p:tav>
                                      </p:tavLst>
                                    </p:anim>
                                    <p:animEffect transition="in" filter="wipe(down)">
                                      <p:cBhvr>
                                        <p:cTn id="58" dur="1000"/>
                                        <p:tgtEl>
                                          <p:spTgt spid="31"/>
                                        </p:tgtEl>
                                      </p:cBhvr>
                                    </p:animEffect>
                                  </p:childTnLst>
                                </p:cTn>
                              </p:par>
                              <p:par>
                                <p:cTn id="59" presetID="12" presetClass="entr" presetSubtype="1" fill="hold" nodeType="with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1000"/>
                                        <p:tgtEl>
                                          <p:spTgt spid="34"/>
                                        </p:tgtEl>
                                        <p:attrNameLst>
                                          <p:attrName>ppt_y</p:attrName>
                                        </p:attrNameLst>
                                      </p:cBhvr>
                                      <p:tavLst>
                                        <p:tav tm="0">
                                          <p:val>
                                            <p:strVal val="#ppt_y-#ppt_h*1.125000"/>
                                          </p:val>
                                        </p:tav>
                                        <p:tav tm="100000">
                                          <p:val>
                                            <p:strVal val="#ppt_y"/>
                                          </p:val>
                                        </p:tav>
                                      </p:tavLst>
                                    </p:anim>
                                    <p:animEffect transition="in" filter="wipe(down)">
                                      <p:cBhvr>
                                        <p:cTn id="62" dur="1000"/>
                                        <p:tgtEl>
                                          <p:spTgt spid="34"/>
                                        </p:tgtEl>
                                      </p:cBhvr>
                                    </p:animEffect>
                                  </p:childTnLst>
                                </p:cTn>
                              </p:par>
                            </p:childTnLst>
                          </p:cTn>
                        </p:par>
                        <p:par>
                          <p:cTn id="63" fill="hold">
                            <p:stCondLst>
                              <p:cond delay="1000"/>
                            </p:stCondLst>
                            <p:childTnLst>
                              <p:par>
                                <p:cTn id="64" presetID="29" presetClass="exit" presetSubtype="0" fill="hold" nodeType="afterEffect">
                                  <p:stCondLst>
                                    <p:cond delay="0"/>
                                  </p:stCondLst>
                                  <p:childTnLst>
                                    <p:anim calcmode="lin" valueType="num">
                                      <p:cBhvr>
                                        <p:cTn id="65" dur="1000"/>
                                        <p:tgtEl>
                                          <p:spTgt spid="2"/>
                                        </p:tgtEl>
                                        <p:attrNameLst>
                                          <p:attrName>ppt_x</p:attrName>
                                        </p:attrNameLst>
                                      </p:cBhvr>
                                      <p:tavLst>
                                        <p:tav tm="0">
                                          <p:val>
                                            <p:strVal val="ppt_x"/>
                                          </p:val>
                                        </p:tav>
                                        <p:tav tm="100000">
                                          <p:val>
                                            <p:strVal val="ppt_x-.2"/>
                                          </p:val>
                                        </p:tav>
                                      </p:tavLst>
                                    </p:anim>
                                    <p:anim calcmode="lin" valueType="num">
                                      <p:cBhvr>
                                        <p:cTn id="66" dur="1000"/>
                                        <p:tgtEl>
                                          <p:spTgt spid="2"/>
                                        </p:tgtEl>
                                        <p:attrNameLst>
                                          <p:attrName>ppt_y</p:attrName>
                                        </p:attrNameLst>
                                      </p:cBhvr>
                                      <p:tavLst>
                                        <p:tav tm="0">
                                          <p:val>
                                            <p:strVal val="ppt_y"/>
                                          </p:val>
                                        </p:tav>
                                        <p:tav tm="100000">
                                          <p:val>
                                            <p:strVal val="ppt_y"/>
                                          </p:val>
                                        </p:tav>
                                      </p:tavLst>
                                    </p:anim>
                                    <p:animEffect transition="out" filter="fade">
                                      <p:cBhvr>
                                        <p:cTn id="67" dur="1000"/>
                                        <p:tgtEl>
                                          <p:spTgt spid="2"/>
                                        </p:tgtEl>
                                      </p:cBhvr>
                                    </p:animEffect>
                                    <p:set>
                                      <p:cBhvr>
                                        <p:cTn id="68" dur="1" fill="hold">
                                          <p:stCondLst>
                                            <p:cond delay="999"/>
                                          </p:stCondLst>
                                        </p:cTn>
                                        <p:tgtEl>
                                          <p:spTgt spid="2"/>
                                        </p:tgtEl>
                                        <p:attrNameLst>
                                          <p:attrName>style.visibility</p:attrName>
                                        </p:attrNameLst>
                                      </p:cBhvr>
                                      <p:to>
                                        <p:strVal val="hidden"/>
                                      </p:to>
                                    </p:set>
                                  </p:childTnLst>
                                </p:cTn>
                              </p:par>
                              <p:par>
                                <p:cTn id="69" presetID="29" presetClass="exit" presetSubtype="0" fill="hold" grpId="2" nodeType="withEffect">
                                  <p:stCondLst>
                                    <p:cond delay="0"/>
                                  </p:stCondLst>
                                  <p:childTnLst>
                                    <p:anim calcmode="lin" valueType="num">
                                      <p:cBhvr>
                                        <p:cTn id="70" dur="1000"/>
                                        <p:tgtEl>
                                          <p:spTgt spid="5"/>
                                        </p:tgtEl>
                                        <p:attrNameLst>
                                          <p:attrName>ppt_x</p:attrName>
                                        </p:attrNameLst>
                                      </p:cBhvr>
                                      <p:tavLst>
                                        <p:tav tm="0">
                                          <p:val>
                                            <p:strVal val="ppt_x"/>
                                          </p:val>
                                        </p:tav>
                                        <p:tav tm="100000">
                                          <p:val>
                                            <p:strVal val="ppt_x-.2"/>
                                          </p:val>
                                        </p:tav>
                                      </p:tavLst>
                                    </p:anim>
                                    <p:anim calcmode="lin" valueType="num">
                                      <p:cBhvr>
                                        <p:cTn id="71" dur="1000"/>
                                        <p:tgtEl>
                                          <p:spTgt spid="5"/>
                                        </p:tgtEl>
                                        <p:attrNameLst>
                                          <p:attrName>ppt_y</p:attrName>
                                        </p:attrNameLst>
                                      </p:cBhvr>
                                      <p:tavLst>
                                        <p:tav tm="0">
                                          <p:val>
                                            <p:strVal val="ppt_y"/>
                                          </p:val>
                                        </p:tav>
                                        <p:tav tm="100000">
                                          <p:val>
                                            <p:strVal val="ppt_y"/>
                                          </p:val>
                                        </p:tav>
                                      </p:tavLst>
                                    </p:anim>
                                    <p:animEffect transition="out" filter="fade">
                                      <p:cBhvr>
                                        <p:cTn id="72" dur="1000"/>
                                        <p:tgtEl>
                                          <p:spTgt spid="5"/>
                                        </p:tgtEl>
                                      </p:cBhvr>
                                    </p:animEffect>
                                    <p:set>
                                      <p:cBhvr>
                                        <p:cTn id="73" dur="1" fill="hold">
                                          <p:stCondLst>
                                            <p:cond delay="999"/>
                                          </p:stCondLst>
                                        </p:cTn>
                                        <p:tgtEl>
                                          <p:spTgt spid="5"/>
                                        </p:tgtEl>
                                        <p:attrNameLst>
                                          <p:attrName>style.visibility</p:attrName>
                                        </p:attrNameLst>
                                      </p:cBhvr>
                                      <p:to>
                                        <p:strVal val="hidden"/>
                                      </p:to>
                                    </p:set>
                                  </p:childTnLst>
                                </p:cTn>
                              </p:par>
                              <p:par>
                                <p:cTn id="74" presetID="29" presetClass="exit" presetSubtype="0" fill="hold" grpId="2" nodeType="withEffect">
                                  <p:stCondLst>
                                    <p:cond delay="0"/>
                                  </p:stCondLst>
                                  <p:childTnLst>
                                    <p:anim calcmode="lin" valueType="num">
                                      <p:cBhvr>
                                        <p:cTn id="75" dur="1000"/>
                                        <p:tgtEl>
                                          <p:spTgt spid="6"/>
                                        </p:tgtEl>
                                        <p:attrNameLst>
                                          <p:attrName>ppt_x</p:attrName>
                                        </p:attrNameLst>
                                      </p:cBhvr>
                                      <p:tavLst>
                                        <p:tav tm="0">
                                          <p:val>
                                            <p:strVal val="ppt_x"/>
                                          </p:val>
                                        </p:tav>
                                        <p:tav tm="100000">
                                          <p:val>
                                            <p:strVal val="ppt_x-.2"/>
                                          </p:val>
                                        </p:tav>
                                      </p:tavLst>
                                    </p:anim>
                                    <p:anim calcmode="lin" valueType="num">
                                      <p:cBhvr>
                                        <p:cTn id="76" dur="1000"/>
                                        <p:tgtEl>
                                          <p:spTgt spid="6"/>
                                        </p:tgtEl>
                                        <p:attrNameLst>
                                          <p:attrName>ppt_y</p:attrName>
                                        </p:attrNameLst>
                                      </p:cBhvr>
                                      <p:tavLst>
                                        <p:tav tm="0">
                                          <p:val>
                                            <p:strVal val="ppt_y"/>
                                          </p:val>
                                        </p:tav>
                                        <p:tav tm="100000">
                                          <p:val>
                                            <p:strVal val="ppt_y"/>
                                          </p:val>
                                        </p:tav>
                                      </p:tavLst>
                                    </p:anim>
                                    <p:animEffect transition="out" filter="fade">
                                      <p:cBhvr>
                                        <p:cTn id="77" dur="1000"/>
                                        <p:tgtEl>
                                          <p:spTgt spid="6"/>
                                        </p:tgtEl>
                                      </p:cBhvr>
                                    </p:animEffect>
                                    <p:set>
                                      <p:cBhvr>
                                        <p:cTn id="78" dur="1" fill="hold">
                                          <p:stCondLst>
                                            <p:cond delay="999"/>
                                          </p:stCondLst>
                                        </p:cTn>
                                        <p:tgtEl>
                                          <p:spTgt spid="6"/>
                                        </p:tgtEl>
                                        <p:attrNameLst>
                                          <p:attrName>style.visibility</p:attrName>
                                        </p:attrNameLst>
                                      </p:cBhvr>
                                      <p:to>
                                        <p:strVal val="hidden"/>
                                      </p:to>
                                    </p:set>
                                  </p:childTnLst>
                                </p:cTn>
                              </p:par>
                              <p:par>
                                <p:cTn id="79" presetID="29" presetClass="exit" presetSubtype="0" fill="hold" grpId="2" nodeType="withEffect">
                                  <p:stCondLst>
                                    <p:cond delay="0"/>
                                  </p:stCondLst>
                                  <p:childTnLst>
                                    <p:anim calcmode="lin" valueType="num">
                                      <p:cBhvr>
                                        <p:cTn id="80" dur="1000"/>
                                        <p:tgtEl>
                                          <p:spTgt spid="7"/>
                                        </p:tgtEl>
                                        <p:attrNameLst>
                                          <p:attrName>ppt_x</p:attrName>
                                        </p:attrNameLst>
                                      </p:cBhvr>
                                      <p:tavLst>
                                        <p:tav tm="0">
                                          <p:val>
                                            <p:strVal val="ppt_x"/>
                                          </p:val>
                                        </p:tav>
                                        <p:tav tm="100000">
                                          <p:val>
                                            <p:strVal val="ppt_x-.2"/>
                                          </p:val>
                                        </p:tav>
                                      </p:tavLst>
                                    </p:anim>
                                    <p:anim calcmode="lin" valueType="num">
                                      <p:cBhvr>
                                        <p:cTn id="81" dur="1000"/>
                                        <p:tgtEl>
                                          <p:spTgt spid="7"/>
                                        </p:tgtEl>
                                        <p:attrNameLst>
                                          <p:attrName>ppt_y</p:attrName>
                                        </p:attrNameLst>
                                      </p:cBhvr>
                                      <p:tavLst>
                                        <p:tav tm="0">
                                          <p:val>
                                            <p:strVal val="ppt_y"/>
                                          </p:val>
                                        </p:tav>
                                        <p:tav tm="100000">
                                          <p:val>
                                            <p:strVal val="ppt_y"/>
                                          </p:val>
                                        </p:tav>
                                      </p:tavLst>
                                    </p:anim>
                                    <p:animEffect transition="out" filter="fade">
                                      <p:cBhvr>
                                        <p:cTn id="82" dur="1000"/>
                                        <p:tgtEl>
                                          <p:spTgt spid="7"/>
                                        </p:tgtEl>
                                      </p:cBhvr>
                                    </p:animEffect>
                                    <p:set>
                                      <p:cBhvr>
                                        <p:cTn id="83" dur="1" fill="hold">
                                          <p:stCondLst>
                                            <p:cond delay="999"/>
                                          </p:stCondLst>
                                        </p:cTn>
                                        <p:tgtEl>
                                          <p:spTgt spid="7"/>
                                        </p:tgtEl>
                                        <p:attrNameLst>
                                          <p:attrName>style.visibility</p:attrName>
                                        </p:attrNameLst>
                                      </p:cBhvr>
                                      <p:to>
                                        <p:strVal val="hidden"/>
                                      </p:to>
                                    </p:set>
                                  </p:childTnLst>
                                </p:cTn>
                              </p:par>
                              <p:par>
                                <p:cTn id="84" presetID="29" presetClass="exit" presetSubtype="0" fill="hold" grpId="2" nodeType="withEffect">
                                  <p:stCondLst>
                                    <p:cond delay="0"/>
                                  </p:stCondLst>
                                  <p:childTnLst>
                                    <p:anim calcmode="lin" valueType="num">
                                      <p:cBhvr>
                                        <p:cTn id="85" dur="1000"/>
                                        <p:tgtEl>
                                          <p:spTgt spid="8"/>
                                        </p:tgtEl>
                                        <p:attrNameLst>
                                          <p:attrName>ppt_x</p:attrName>
                                        </p:attrNameLst>
                                      </p:cBhvr>
                                      <p:tavLst>
                                        <p:tav tm="0">
                                          <p:val>
                                            <p:strVal val="ppt_x"/>
                                          </p:val>
                                        </p:tav>
                                        <p:tav tm="100000">
                                          <p:val>
                                            <p:strVal val="ppt_x-.2"/>
                                          </p:val>
                                        </p:tav>
                                      </p:tavLst>
                                    </p:anim>
                                    <p:anim calcmode="lin" valueType="num">
                                      <p:cBhvr>
                                        <p:cTn id="86" dur="1000"/>
                                        <p:tgtEl>
                                          <p:spTgt spid="8"/>
                                        </p:tgtEl>
                                        <p:attrNameLst>
                                          <p:attrName>ppt_y</p:attrName>
                                        </p:attrNameLst>
                                      </p:cBhvr>
                                      <p:tavLst>
                                        <p:tav tm="0">
                                          <p:val>
                                            <p:strVal val="ppt_y"/>
                                          </p:val>
                                        </p:tav>
                                        <p:tav tm="100000">
                                          <p:val>
                                            <p:strVal val="ppt_y"/>
                                          </p:val>
                                        </p:tav>
                                      </p:tavLst>
                                    </p:anim>
                                    <p:animEffect transition="out" filter="fade">
                                      <p:cBhvr>
                                        <p:cTn id="87" dur="1000"/>
                                        <p:tgtEl>
                                          <p:spTgt spid="8"/>
                                        </p:tgtEl>
                                      </p:cBhvr>
                                    </p:animEffect>
                                    <p:set>
                                      <p:cBhvr>
                                        <p:cTn id="88" dur="1" fill="hold">
                                          <p:stCondLst>
                                            <p:cond delay="999"/>
                                          </p:stCondLst>
                                        </p:cTn>
                                        <p:tgtEl>
                                          <p:spTgt spid="8"/>
                                        </p:tgtEl>
                                        <p:attrNameLst>
                                          <p:attrName>style.visibility</p:attrName>
                                        </p:attrNameLst>
                                      </p:cBhvr>
                                      <p:to>
                                        <p:strVal val="hidden"/>
                                      </p:to>
                                    </p:set>
                                  </p:childTnLst>
                                </p:cTn>
                              </p:par>
                              <p:par>
                                <p:cTn id="89" presetID="29" presetClass="exit" presetSubtype="0" fill="hold" grpId="2" nodeType="withEffect">
                                  <p:stCondLst>
                                    <p:cond delay="0"/>
                                  </p:stCondLst>
                                  <p:childTnLst>
                                    <p:anim calcmode="lin" valueType="num">
                                      <p:cBhvr>
                                        <p:cTn id="90" dur="1000"/>
                                        <p:tgtEl>
                                          <p:spTgt spid="9"/>
                                        </p:tgtEl>
                                        <p:attrNameLst>
                                          <p:attrName>ppt_x</p:attrName>
                                        </p:attrNameLst>
                                      </p:cBhvr>
                                      <p:tavLst>
                                        <p:tav tm="0">
                                          <p:val>
                                            <p:strVal val="ppt_x"/>
                                          </p:val>
                                        </p:tav>
                                        <p:tav tm="100000">
                                          <p:val>
                                            <p:strVal val="ppt_x-.2"/>
                                          </p:val>
                                        </p:tav>
                                      </p:tavLst>
                                    </p:anim>
                                    <p:anim calcmode="lin" valueType="num">
                                      <p:cBhvr>
                                        <p:cTn id="91" dur="1000"/>
                                        <p:tgtEl>
                                          <p:spTgt spid="9"/>
                                        </p:tgtEl>
                                        <p:attrNameLst>
                                          <p:attrName>ppt_y</p:attrName>
                                        </p:attrNameLst>
                                      </p:cBhvr>
                                      <p:tavLst>
                                        <p:tav tm="0">
                                          <p:val>
                                            <p:strVal val="ppt_y"/>
                                          </p:val>
                                        </p:tav>
                                        <p:tav tm="100000">
                                          <p:val>
                                            <p:strVal val="ppt_y"/>
                                          </p:val>
                                        </p:tav>
                                      </p:tavLst>
                                    </p:anim>
                                    <p:animEffect transition="out" filter="fade">
                                      <p:cBhvr>
                                        <p:cTn id="92" dur="1000"/>
                                        <p:tgtEl>
                                          <p:spTgt spid="9"/>
                                        </p:tgtEl>
                                      </p:cBhvr>
                                    </p:animEffect>
                                    <p:set>
                                      <p:cBhvr>
                                        <p:cTn id="93" dur="1" fill="hold">
                                          <p:stCondLst>
                                            <p:cond delay="999"/>
                                          </p:stCondLst>
                                        </p:cTn>
                                        <p:tgtEl>
                                          <p:spTgt spid="9"/>
                                        </p:tgtEl>
                                        <p:attrNameLst>
                                          <p:attrName>style.visibility</p:attrName>
                                        </p:attrNameLst>
                                      </p:cBhvr>
                                      <p:to>
                                        <p:strVal val="hidden"/>
                                      </p:to>
                                    </p:set>
                                  </p:childTnLst>
                                </p:cTn>
                              </p:par>
                              <p:par>
                                <p:cTn id="94" presetID="29" presetClass="exit" presetSubtype="0" fill="hold" nodeType="withEffect">
                                  <p:stCondLst>
                                    <p:cond delay="0"/>
                                  </p:stCondLst>
                                  <p:childTnLst>
                                    <p:anim calcmode="lin" valueType="num">
                                      <p:cBhvr>
                                        <p:cTn id="95" dur="1000"/>
                                        <p:tgtEl>
                                          <p:spTgt spid="10"/>
                                        </p:tgtEl>
                                        <p:attrNameLst>
                                          <p:attrName>ppt_x</p:attrName>
                                        </p:attrNameLst>
                                      </p:cBhvr>
                                      <p:tavLst>
                                        <p:tav tm="0">
                                          <p:val>
                                            <p:strVal val="ppt_x"/>
                                          </p:val>
                                        </p:tav>
                                        <p:tav tm="100000">
                                          <p:val>
                                            <p:strVal val="ppt_x-.2"/>
                                          </p:val>
                                        </p:tav>
                                      </p:tavLst>
                                    </p:anim>
                                    <p:anim calcmode="lin" valueType="num">
                                      <p:cBhvr>
                                        <p:cTn id="96" dur="1000"/>
                                        <p:tgtEl>
                                          <p:spTgt spid="10"/>
                                        </p:tgtEl>
                                        <p:attrNameLst>
                                          <p:attrName>ppt_y</p:attrName>
                                        </p:attrNameLst>
                                      </p:cBhvr>
                                      <p:tavLst>
                                        <p:tav tm="0">
                                          <p:val>
                                            <p:strVal val="ppt_y"/>
                                          </p:val>
                                        </p:tav>
                                        <p:tav tm="100000">
                                          <p:val>
                                            <p:strVal val="ppt_y"/>
                                          </p:val>
                                        </p:tav>
                                      </p:tavLst>
                                    </p:anim>
                                    <p:animEffect transition="out" filter="fade">
                                      <p:cBhvr>
                                        <p:cTn id="97" dur="1000"/>
                                        <p:tgtEl>
                                          <p:spTgt spid="10"/>
                                        </p:tgtEl>
                                      </p:cBhvr>
                                    </p:animEffect>
                                    <p:set>
                                      <p:cBhvr>
                                        <p:cTn id="98" dur="1" fill="hold">
                                          <p:stCondLst>
                                            <p:cond delay="999"/>
                                          </p:stCondLst>
                                        </p:cTn>
                                        <p:tgtEl>
                                          <p:spTgt spid="10"/>
                                        </p:tgtEl>
                                        <p:attrNameLst>
                                          <p:attrName>style.visibility</p:attrName>
                                        </p:attrNameLst>
                                      </p:cBhvr>
                                      <p:to>
                                        <p:strVal val="hidden"/>
                                      </p:to>
                                    </p:set>
                                  </p:childTnLst>
                                </p:cTn>
                              </p:par>
                              <p:par>
                                <p:cTn id="99" presetID="29" presetClass="exit" presetSubtype="0" fill="hold" nodeType="withEffect">
                                  <p:stCondLst>
                                    <p:cond delay="0"/>
                                  </p:stCondLst>
                                  <p:childTnLst>
                                    <p:anim calcmode="lin" valueType="num">
                                      <p:cBhvr>
                                        <p:cTn id="100" dur="1000"/>
                                        <p:tgtEl>
                                          <p:spTgt spid="13"/>
                                        </p:tgtEl>
                                        <p:attrNameLst>
                                          <p:attrName>ppt_x</p:attrName>
                                        </p:attrNameLst>
                                      </p:cBhvr>
                                      <p:tavLst>
                                        <p:tav tm="0">
                                          <p:val>
                                            <p:strVal val="ppt_x"/>
                                          </p:val>
                                        </p:tav>
                                        <p:tav tm="100000">
                                          <p:val>
                                            <p:strVal val="ppt_x-.2"/>
                                          </p:val>
                                        </p:tav>
                                      </p:tavLst>
                                    </p:anim>
                                    <p:anim calcmode="lin" valueType="num">
                                      <p:cBhvr>
                                        <p:cTn id="101" dur="1000"/>
                                        <p:tgtEl>
                                          <p:spTgt spid="13"/>
                                        </p:tgtEl>
                                        <p:attrNameLst>
                                          <p:attrName>ppt_y</p:attrName>
                                        </p:attrNameLst>
                                      </p:cBhvr>
                                      <p:tavLst>
                                        <p:tav tm="0">
                                          <p:val>
                                            <p:strVal val="ppt_y"/>
                                          </p:val>
                                        </p:tav>
                                        <p:tav tm="100000">
                                          <p:val>
                                            <p:strVal val="ppt_y"/>
                                          </p:val>
                                        </p:tav>
                                      </p:tavLst>
                                    </p:anim>
                                    <p:animEffect transition="out" filter="fade">
                                      <p:cBhvr>
                                        <p:cTn id="102" dur="1000"/>
                                        <p:tgtEl>
                                          <p:spTgt spid="13"/>
                                        </p:tgtEl>
                                      </p:cBhvr>
                                    </p:animEffect>
                                    <p:set>
                                      <p:cBhvr>
                                        <p:cTn id="103" dur="1" fill="hold">
                                          <p:stCondLst>
                                            <p:cond delay="999"/>
                                          </p:stCondLst>
                                        </p:cTn>
                                        <p:tgtEl>
                                          <p:spTgt spid="13"/>
                                        </p:tgtEl>
                                        <p:attrNameLst>
                                          <p:attrName>style.visibility</p:attrName>
                                        </p:attrNameLst>
                                      </p:cBhvr>
                                      <p:to>
                                        <p:strVal val="hidden"/>
                                      </p:to>
                                    </p:set>
                                  </p:childTnLst>
                                </p:cTn>
                              </p:par>
                              <p:par>
                                <p:cTn id="104" presetID="29" presetClass="exit" presetSubtype="0" fill="hold" nodeType="withEffect">
                                  <p:stCondLst>
                                    <p:cond delay="0"/>
                                  </p:stCondLst>
                                  <p:childTnLst>
                                    <p:anim calcmode="lin" valueType="num">
                                      <p:cBhvr>
                                        <p:cTn id="105" dur="1000"/>
                                        <p:tgtEl>
                                          <p:spTgt spid="16"/>
                                        </p:tgtEl>
                                        <p:attrNameLst>
                                          <p:attrName>ppt_x</p:attrName>
                                        </p:attrNameLst>
                                      </p:cBhvr>
                                      <p:tavLst>
                                        <p:tav tm="0">
                                          <p:val>
                                            <p:strVal val="ppt_x"/>
                                          </p:val>
                                        </p:tav>
                                        <p:tav tm="100000">
                                          <p:val>
                                            <p:strVal val="ppt_x-.2"/>
                                          </p:val>
                                        </p:tav>
                                      </p:tavLst>
                                    </p:anim>
                                    <p:anim calcmode="lin" valueType="num">
                                      <p:cBhvr>
                                        <p:cTn id="106" dur="1000"/>
                                        <p:tgtEl>
                                          <p:spTgt spid="16"/>
                                        </p:tgtEl>
                                        <p:attrNameLst>
                                          <p:attrName>ppt_y</p:attrName>
                                        </p:attrNameLst>
                                      </p:cBhvr>
                                      <p:tavLst>
                                        <p:tav tm="0">
                                          <p:val>
                                            <p:strVal val="ppt_y"/>
                                          </p:val>
                                        </p:tav>
                                        <p:tav tm="100000">
                                          <p:val>
                                            <p:strVal val="ppt_y"/>
                                          </p:val>
                                        </p:tav>
                                      </p:tavLst>
                                    </p:anim>
                                    <p:animEffect transition="out" filter="fade">
                                      <p:cBhvr>
                                        <p:cTn id="107" dur="1000"/>
                                        <p:tgtEl>
                                          <p:spTgt spid="16"/>
                                        </p:tgtEl>
                                      </p:cBhvr>
                                    </p:animEffect>
                                    <p:set>
                                      <p:cBhvr>
                                        <p:cTn id="108" dur="1" fill="hold">
                                          <p:stCondLst>
                                            <p:cond delay="999"/>
                                          </p:stCondLst>
                                        </p:cTn>
                                        <p:tgtEl>
                                          <p:spTgt spid="16"/>
                                        </p:tgtEl>
                                        <p:attrNameLst>
                                          <p:attrName>style.visibility</p:attrName>
                                        </p:attrNameLst>
                                      </p:cBhvr>
                                      <p:to>
                                        <p:strVal val="hidden"/>
                                      </p:to>
                                    </p:set>
                                  </p:childTnLst>
                                </p:cTn>
                              </p:par>
                              <p:par>
                                <p:cTn id="109" presetID="29" presetClass="exit" presetSubtype="0" fill="hold" nodeType="withEffect">
                                  <p:stCondLst>
                                    <p:cond delay="0"/>
                                  </p:stCondLst>
                                  <p:childTnLst>
                                    <p:anim calcmode="lin" valueType="num">
                                      <p:cBhvr>
                                        <p:cTn id="110" dur="1000"/>
                                        <p:tgtEl>
                                          <p:spTgt spid="19"/>
                                        </p:tgtEl>
                                        <p:attrNameLst>
                                          <p:attrName>ppt_x</p:attrName>
                                        </p:attrNameLst>
                                      </p:cBhvr>
                                      <p:tavLst>
                                        <p:tav tm="0">
                                          <p:val>
                                            <p:strVal val="ppt_x"/>
                                          </p:val>
                                        </p:tav>
                                        <p:tav tm="100000">
                                          <p:val>
                                            <p:strVal val="ppt_x-.2"/>
                                          </p:val>
                                        </p:tav>
                                      </p:tavLst>
                                    </p:anim>
                                    <p:anim calcmode="lin" valueType="num">
                                      <p:cBhvr>
                                        <p:cTn id="111" dur="1000"/>
                                        <p:tgtEl>
                                          <p:spTgt spid="19"/>
                                        </p:tgtEl>
                                        <p:attrNameLst>
                                          <p:attrName>ppt_y</p:attrName>
                                        </p:attrNameLst>
                                      </p:cBhvr>
                                      <p:tavLst>
                                        <p:tav tm="0">
                                          <p:val>
                                            <p:strVal val="ppt_y"/>
                                          </p:val>
                                        </p:tav>
                                        <p:tav tm="100000">
                                          <p:val>
                                            <p:strVal val="ppt_y"/>
                                          </p:val>
                                        </p:tav>
                                      </p:tavLst>
                                    </p:anim>
                                    <p:animEffect transition="out" filter="fade">
                                      <p:cBhvr>
                                        <p:cTn id="112" dur="1000"/>
                                        <p:tgtEl>
                                          <p:spTgt spid="19"/>
                                        </p:tgtEl>
                                      </p:cBhvr>
                                    </p:animEffect>
                                    <p:set>
                                      <p:cBhvr>
                                        <p:cTn id="113" dur="1" fill="hold">
                                          <p:stCondLst>
                                            <p:cond delay="999"/>
                                          </p:stCondLst>
                                        </p:cTn>
                                        <p:tgtEl>
                                          <p:spTgt spid="19"/>
                                        </p:tgtEl>
                                        <p:attrNameLst>
                                          <p:attrName>style.visibility</p:attrName>
                                        </p:attrNameLst>
                                      </p:cBhvr>
                                      <p:to>
                                        <p:strVal val="hidden"/>
                                      </p:to>
                                    </p:set>
                                  </p:childTnLst>
                                </p:cTn>
                              </p:par>
                              <p:par>
                                <p:cTn id="114" presetID="29" presetClass="exit" presetSubtype="0" fill="hold" nodeType="withEffect">
                                  <p:stCondLst>
                                    <p:cond delay="0"/>
                                  </p:stCondLst>
                                  <p:childTnLst>
                                    <p:anim calcmode="lin" valueType="num">
                                      <p:cBhvr>
                                        <p:cTn id="115" dur="1000"/>
                                        <p:tgtEl>
                                          <p:spTgt spid="22"/>
                                        </p:tgtEl>
                                        <p:attrNameLst>
                                          <p:attrName>ppt_x</p:attrName>
                                        </p:attrNameLst>
                                      </p:cBhvr>
                                      <p:tavLst>
                                        <p:tav tm="0">
                                          <p:val>
                                            <p:strVal val="ppt_x"/>
                                          </p:val>
                                        </p:tav>
                                        <p:tav tm="100000">
                                          <p:val>
                                            <p:strVal val="ppt_x-.2"/>
                                          </p:val>
                                        </p:tav>
                                      </p:tavLst>
                                    </p:anim>
                                    <p:anim calcmode="lin" valueType="num">
                                      <p:cBhvr>
                                        <p:cTn id="116" dur="1000"/>
                                        <p:tgtEl>
                                          <p:spTgt spid="22"/>
                                        </p:tgtEl>
                                        <p:attrNameLst>
                                          <p:attrName>ppt_y</p:attrName>
                                        </p:attrNameLst>
                                      </p:cBhvr>
                                      <p:tavLst>
                                        <p:tav tm="0">
                                          <p:val>
                                            <p:strVal val="ppt_y"/>
                                          </p:val>
                                        </p:tav>
                                        <p:tav tm="100000">
                                          <p:val>
                                            <p:strVal val="ppt_y"/>
                                          </p:val>
                                        </p:tav>
                                      </p:tavLst>
                                    </p:anim>
                                    <p:animEffect transition="out" filter="fade">
                                      <p:cBhvr>
                                        <p:cTn id="117" dur="1000"/>
                                        <p:tgtEl>
                                          <p:spTgt spid="22"/>
                                        </p:tgtEl>
                                      </p:cBhvr>
                                    </p:animEffect>
                                    <p:set>
                                      <p:cBhvr>
                                        <p:cTn id="118" dur="1" fill="hold">
                                          <p:stCondLst>
                                            <p:cond delay="999"/>
                                          </p:stCondLst>
                                        </p:cTn>
                                        <p:tgtEl>
                                          <p:spTgt spid="22"/>
                                        </p:tgtEl>
                                        <p:attrNameLst>
                                          <p:attrName>style.visibility</p:attrName>
                                        </p:attrNameLst>
                                      </p:cBhvr>
                                      <p:to>
                                        <p:strVal val="hidden"/>
                                      </p:to>
                                    </p:set>
                                  </p:childTnLst>
                                </p:cTn>
                              </p:par>
                              <p:par>
                                <p:cTn id="119" presetID="29" presetClass="exit" presetSubtype="0" fill="hold" nodeType="withEffect">
                                  <p:stCondLst>
                                    <p:cond delay="0"/>
                                  </p:stCondLst>
                                  <p:childTnLst>
                                    <p:anim calcmode="lin" valueType="num">
                                      <p:cBhvr>
                                        <p:cTn id="120" dur="1000"/>
                                        <p:tgtEl>
                                          <p:spTgt spid="25"/>
                                        </p:tgtEl>
                                        <p:attrNameLst>
                                          <p:attrName>ppt_x</p:attrName>
                                        </p:attrNameLst>
                                      </p:cBhvr>
                                      <p:tavLst>
                                        <p:tav tm="0">
                                          <p:val>
                                            <p:strVal val="ppt_x"/>
                                          </p:val>
                                        </p:tav>
                                        <p:tav tm="100000">
                                          <p:val>
                                            <p:strVal val="ppt_x-.2"/>
                                          </p:val>
                                        </p:tav>
                                      </p:tavLst>
                                    </p:anim>
                                    <p:anim calcmode="lin" valueType="num">
                                      <p:cBhvr>
                                        <p:cTn id="121" dur="1000"/>
                                        <p:tgtEl>
                                          <p:spTgt spid="25"/>
                                        </p:tgtEl>
                                        <p:attrNameLst>
                                          <p:attrName>ppt_y</p:attrName>
                                        </p:attrNameLst>
                                      </p:cBhvr>
                                      <p:tavLst>
                                        <p:tav tm="0">
                                          <p:val>
                                            <p:strVal val="ppt_y"/>
                                          </p:val>
                                        </p:tav>
                                        <p:tav tm="100000">
                                          <p:val>
                                            <p:strVal val="ppt_y"/>
                                          </p:val>
                                        </p:tav>
                                      </p:tavLst>
                                    </p:anim>
                                    <p:animEffect transition="out" filter="fade">
                                      <p:cBhvr>
                                        <p:cTn id="122" dur="1000"/>
                                        <p:tgtEl>
                                          <p:spTgt spid="25"/>
                                        </p:tgtEl>
                                      </p:cBhvr>
                                    </p:animEffect>
                                    <p:set>
                                      <p:cBhvr>
                                        <p:cTn id="123" dur="1" fill="hold">
                                          <p:stCondLst>
                                            <p:cond delay="999"/>
                                          </p:stCondLst>
                                        </p:cTn>
                                        <p:tgtEl>
                                          <p:spTgt spid="25"/>
                                        </p:tgtEl>
                                        <p:attrNameLst>
                                          <p:attrName>style.visibility</p:attrName>
                                        </p:attrNameLst>
                                      </p:cBhvr>
                                      <p:to>
                                        <p:strVal val="hidden"/>
                                      </p:to>
                                    </p:set>
                                  </p:childTnLst>
                                </p:cTn>
                              </p:par>
                              <p:par>
                                <p:cTn id="124" presetID="29" presetClass="exit" presetSubtype="0" fill="hold" nodeType="withEffect">
                                  <p:stCondLst>
                                    <p:cond delay="0"/>
                                  </p:stCondLst>
                                  <p:childTnLst>
                                    <p:anim calcmode="lin" valueType="num">
                                      <p:cBhvr>
                                        <p:cTn id="125" dur="1000"/>
                                        <p:tgtEl>
                                          <p:spTgt spid="28"/>
                                        </p:tgtEl>
                                        <p:attrNameLst>
                                          <p:attrName>ppt_x</p:attrName>
                                        </p:attrNameLst>
                                      </p:cBhvr>
                                      <p:tavLst>
                                        <p:tav tm="0">
                                          <p:val>
                                            <p:strVal val="ppt_x"/>
                                          </p:val>
                                        </p:tav>
                                        <p:tav tm="100000">
                                          <p:val>
                                            <p:strVal val="ppt_x-.2"/>
                                          </p:val>
                                        </p:tav>
                                      </p:tavLst>
                                    </p:anim>
                                    <p:anim calcmode="lin" valueType="num">
                                      <p:cBhvr>
                                        <p:cTn id="126" dur="1000"/>
                                        <p:tgtEl>
                                          <p:spTgt spid="28"/>
                                        </p:tgtEl>
                                        <p:attrNameLst>
                                          <p:attrName>ppt_y</p:attrName>
                                        </p:attrNameLst>
                                      </p:cBhvr>
                                      <p:tavLst>
                                        <p:tav tm="0">
                                          <p:val>
                                            <p:strVal val="ppt_y"/>
                                          </p:val>
                                        </p:tav>
                                        <p:tav tm="100000">
                                          <p:val>
                                            <p:strVal val="ppt_y"/>
                                          </p:val>
                                        </p:tav>
                                      </p:tavLst>
                                    </p:anim>
                                    <p:animEffect transition="out" filter="fade">
                                      <p:cBhvr>
                                        <p:cTn id="127" dur="1000"/>
                                        <p:tgtEl>
                                          <p:spTgt spid="28"/>
                                        </p:tgtEl>
                                      </p:cBhvr>
                                    </p:animEffect>
                                    <p:set>
                                      <p:cBhvr>
                                        <p:cTn id="128" dur="1" fill="hold">
                                          <p:stCondLst>
                                            <p:cond delay="999"/>
                                          </p:stCondLst>
                                        </p:cTn>
                                        <p:tgtEl>
                                          <p:spTgt spid="28"/>
                                        </p:tgtEl>
                                        <p:attrNameLst>
                                          <p:attrName>style.visibility</p:attrName>
                                        </p:attrNameLst>
                                      </p:cBhvr>
                                      <p:to>
                                        <p:strVal val="hidden"/>
                                      </p:to>
                                    </p:set>
                                  </p:childTnLst>
                                </p:cTn>
                              </p:par>
                              <p:par>
                                <p:cTn id="129" presetID="29" presetClass="exit" presetSubtype="0" fill="hold" nodeType="withEffect">
                                  <p:stCondLst>
                                    <p:cond delay="0"/>
                                  </p:stCondLst>
                                  <p:childTnLst>
                                    <p:anim calcmode="lin" valueType="num">
                                      <p:cBhvr>
                                        <p:cTn id="130" dur="1000"/>
                                        <p:tgtEl>
                                          <p:spTgt spid="31"/>
                                        </p:tgtEl>
                                        <p:attrNameLst>
                                          <p:attrName>ppt_x</p:attrName>
                                        </p:attrNameLst>
                                      </p:cBhvr>
                                      <p:tavLst>
                                        <p:tav tm="0">
                                          <p:val>
                                            <p:strVal val="ppt_x"/>
                                          </p:val>
                                        </p:tav>
                                        <p:tav tm="100000">
                                          <p:val>
                                            <p:strVal val="ppt_x-.2"/>
                                          </p:val>
                                        </p:tav>
                                      </p:tavLst>
                                    </p:anim>
                                    <p:anim calcmode="lin" valueType="num">
                                      <p:cBhvr>
                                        <p:cTn id="131" dur="1000"/>
                                        <p:tgtEl>
                                          <p:spTgt spid="31"/>
                                        </p:tgtEl>
                                        <p:attrNameLst>
                                          <p:attrName>ppt_y</p:attrName>
                                        </p:attrNameLst>
                                      </p:cBhvr>
                                      <p:tavLst>
                                        <p:tav tm="0">
                                          <p:val>
                                            <p:strVal val="ppt_y"/>
                                          </p:val>
                                        </p:tav>
                                        <p:tav tm="100000">
                                          <p:val>
                                            <p:strVal val="ppt_y"/>
                                          </p:val>
                                        </p:tav>
                                      </p:tavLst>
                                    </p:anim>
                                    <p:animEffect transition="out" filter="fade">
                                      <p:cBhvr>
                                        <p:cTn id="132" dur="1000"/>
                                        <p:tgtEl>
                                          <p:spTgt spid="31"/>
                                        </p:tgtEl>
                                      </p:cBhvr>
                                    </p:animEffect>
                                    <p:set>
                                      <p:cBhvr>
                                        <p:cTn id="133" dur="1" fill="hold">
                                          <p:stCondLst>
                                            <p:cond delay="999"/>
                                          </p:stCondLst>
                                        </p:cTn>
                                        <p:tgtEl>
                                          <p:spTgt spid="31"/>
                                        </p:tgtEl>
                                        <p:attrNameLst>
                                          <p:attrName>style.visibility</p:attrName>
                                        </p:attrNameLst>
                                      </p:cBhvr>
                                      <p:to>
                                        <p:strVal val="hidden"/>
                                      </p:to>
                                    </p:set>
                                  </p:childTnLst>
                                </p:cTn>
                              </p:par>
                              <p:par>
                                <p:cTn id="134" presetID="29" presetClass="exit" presetSubtype="0" fill="hold" nodeType="withEffect">
                                  <p:stCondLst>
                                    <p:cond delay="0"/>
                                  </p:stCondLst>
                                  <p:childTnLst>
                                    <p:anim calcmode="lin" valueType="num">
                                      <p:cBhvr>
                                        <p:cTn id="135" dur="1000"/>
                                        <p:tgtEl>
                                          <p:spTgt spid="34"/>
                                        </p:tgtEl>
                                        <p:attrNameLst>
                                          <p:attrName>ppt_x</p:attrName>
                                        </p:attrNameLst>
                                      </p:cBhvr>
                                      <p:tavLst>
                                        <p:tav tm="0">
                                          <p:val>
                                            <p:strVal val="ppt_x"/>
                                          </p:val>
                                        </p:tav>
                                        <p:tav tm="100000">
                                          <p:val>
                                            <p:strVal val="ppt_x-.2"/>
                                          </p:val>
                                        </p:tav>
                                      </p:tavLst>
                                    </p:anim>
                                    <p:anim calcmode="lin" valueType="num">
                                      <p:cBhvr>
                                        <p:cTn id="136" dur="1000"/>
                                        <p:tgtEl>
                                          <p:spTgt spid="34"/>
                                        </p:tgtEl>
                                        <p:attrNameLst>
                                          <p:attrName>ppt_y</p:attrName>
                                        </p:attrNameLst>
                                      </p:cBhvr>
                                      <p:tavLst>
                                        <p:tav tm="0">
                                          <p:val>
                                            <p:strVal val="ppt_y"/>
                                          </p:val>
                                        </p:tav>
                                        <p:tav tm="100000">
                                          <p:val>
                                            <p:strVal val="ppt_y"/>
                                          </p:val>
                                        </p:tav>
                                      </p:tavLst>
                                    </p:anim>
                                    <p:animEffect transition="out" filter="fade">
                                      <p:cBhvr>
                                        <p:cTn id="137" dur="1000"/>
                                        <p:tgtEl>
                                          <p:spTgt spid="34"/>
                                        </p:tgtEl>
                                      </p:cBhvr>
                                    </p:animEffect>
                                    <p:set>
                                      <p:cBhvr>
                                        <p:cTn id="138" dur="1" fill="hold">
                                          <p:stCondLst>
                                            <p:cond delay="9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bldLvl="0" animBg="1"/>
      <p:bldP spid="5" grpId="2" bldLvl="0" animBg="1"/>
      <p:bldP spid="6" grpId="0" animBg="1"/>
      <p:bldP spid="6" grpId="1" bldLvl="0" animBg="1"/>
      <p:bldP spid="6" grpId="2" bldLvl="0" animBg="1"/>
      <p:bldP spid="7" grpId="0" animBg="1"/>
      <p:bldP spid="7" grpId="1" bldLvl="0" animBg="1"/>
      <p:bldP spid="7" grpId="2" bldLvl="0" animBg="1"/>
      <p:bldP spid="8" grpId="0" animBg="1"/>
      <p:bldP spid="8" grpId="1" bldLvl="0" animBg="1"/>
      <p:bldP spid="8" grpId="2" bldLvl="0" animBg="1"/>
      <p:bldP spid="9" grpId="0" animBg="1"/>
      <p:bldP spid="9" grpId="1" bldLvl="0" animBg="1"/>
      <p:bldP spid="9" grpId="2"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7"/>
          <p:cNvSpPr>
            <a:spLocks noChangeArrowheads="1"/>
          </p:cNvSpPr>
          <p:nvPr/>
        </p:nvSpPr>
        <p:spPr bwMode="auto">
          <a:xfrm rot="3600000">
            <a:off x="4331656" y="2145922"/>
            <a:ext cx="867545" cy="22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880" b="1" dirty="0">
                <a:solidFill>
                  <a:schemeClr val="tx2">
                    <a:lumMod val="75000"/>
                  </a:schemeClr>
                </a:solidFill>
                <a:latin typeface="Century Gothic" panose="020B0502020202020204" pitchFamily="34" charset="0"/>
              </a:rPr>
              <a:t>点击添加标题</a:t>
            </a:r>
            <a:endParaRPr lang="zh-CN" altLang="en-US" sz="880" b="1" dirty="0">
              <a:solidFill>
                <a:schemeClr val="tx2">
                  <a:lumMod val="75000"/>
                </a:schemeClr>
              </a:solidFill>
              <a:latin typeface="Century Gothic" panose="020B0502020202020204" pitchFamily="34" charset="0"/>
            </a:endParaRPr>
          </a:p>
        </p:txBody>
      </p:sp>
      <p:sp>
        <p:nvSpPr>
          <p:cNvPr id="3" name="矩形 7"/>
          <p:cNvSpPr>
            <a:spLocks noChangeArrowheads="1"/>
          </p:cNvSpPr>
          <p:nvPr/>
        </p:nvSpPr>
        <p:spPr bwMode="auto">
          <a:xfrm>
            <a:off x="4282484" y="4216195"/>
            <a:ext cx="867545" cy="22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880" b="1" dirty="0">
                <a:solidFill>
                  <a:schemeClr val="tx2">
                    <a:lumMod val="75000"/>
                  </a:schemeClr>
                </a:solidFill>
                <a:latin typeface="Century Gothic" panose="020B0502020202020204" pitchFamily="34" charset="0"/>
              </a:rPr>
              <a:t>点击添加标题</a:t>
            </a:r>
            <a:endParaRPr lang="zh-CN" altLang="en-US" sz="880" b="1" dirty="0">
              <a:solidFill>
                <a:schemeClr val="tx2">
                  <a:lumMod val="75000"/>
                </a:schemeClr>
              </a:solidFill>
              <a:latin typeface="Century Gothic" panose="020B0502020202020204" pitchFamily="34" charset="0"/>
            </a:endParaRPr>
          </a:p>
        </p:txBody>
      </p:sp>
      <p:sp>
        <p:nvSpPr>
          <p:cNvPr id="4" name="矩形 7"/>
          <p:cNvSpPr>
            <a:spLocks noChangeArrowheads="1"/>
          </p:cNvSpPr>
          <p:nvPr/>
        </p:nvSpPr>
        <p:spPr bwMode="auto">
          <a:xfrm rot="18050583">
            <a:off x="2638193" y="3402001"/>
            <a:ext cx="867545" cy="22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zh-CN" altLang="en-US" sz="880" b="1" dirty="0">
                <a:solidFill>
                  <a:schemeClr val="tx2">
                    <a:lumMod val="75000"/>
                  </a:schemeClr>
                </a:solidFill>
                <a:latin typeface="Century Gothic" panose="020B0502020202020204" pitchFamily="34" charset="0"/>
              </a:rPr>
              <a:t>点击添加标题</a:t>
            </a:r>
            <a:endParaRPr lang="zh-CN" altLang="en-US" sz="880" b="1" dirty="0">
              <a:solidFill>
                <a:schemeClr val="tx2">
                  <a:lumMod val="75000"/>
                </a:schemeClr>
              </a:solidFill>
              <a:latin typeface="Century Gothic" panose="020B0502020202020204" pitchFamily="34" charset="0"/>
            </a:endParaRPr>
          </a:p>
        </p:txBody>
      </p:sp>
      <p:grpSp>
        <p:nvGrpSpPr>
          <p:cNvPr id="5" name="组合 4"/>
          <p:cNvGrpSpPr/>
          <p:nvPr/>
        </p:nvGrpSpPr>
        <p:grpSpPr>
          <a:xfrm>
            <a:off x="3902405" y="2037101"/>
            <a:ext cx="1693947" cy="981839"/>
            <a:chOff x="5283209" y="2771741"/>
            <a:chExt cx="2304836" cy="1335920"/>
          </a:xfrm>
        </p:grpSpPr>
        <p:sp>
          <p:nvSpPr>
            <p:cNvPr id="6" name="直角三角形 5"/>
            <p:cNvSpPr/>
            <p:nvPr/>
          </p:nvSpPr>
          <p:spPr>
            <a:xfrm rot="1800000">
              <a:off x="5343050" y="2771741"/>
              <a:ext cx="2244995" cy="1335920"/>
            </a:xfrm>
            <a:prstGeom prst="rtTriangle">
              <a:avLst/>
            </a:prstGeom>
            <a:solidFill>
              <a:srgbClr val="0070C0"/>
            </a:solidFill>
            <a:ln w="12700" cap="flat" cmpd="sng" algn="ctr">
              <a:noFill/>
              <a:prstDash val="solid"/>
              <a:miter lim="800000"/>
            </a:ln>
            <a:effectLst/>
          </p:spPr>
          <p:txBody>
            <a:bodyPr anchor="ctr"/>
            <a:lstStyle/>
            <a:p>
              <a:pPr algn="ctr" defTabSz="671830">
                <a:defRPr/>
              </a:pPr>
              <a:endParaRPr lang="zh-CN" altLang="en-US" sz="1325" kern="0">
                <a:solidFill>
                  <a:schemeClr val="bg1"/>
                </a:solidFill>
                <a:latin typeface="Calibri" panose="020F0502020204030204"/>
                <a:ea typeface="微软雅黑" panose="020B0503020204020204" pitchFamily="34" charset="-122"/>
              </a:endParaRPr>
            </a:p>
          </p:txBody>
        </p:sp>
        <p:sp>
          <p:nvSpPr>
            <p:cNvPr id="7" name="矩形 7"/>
            <p:cNvSpPr>
              <a:spLocks noChangeArrowheads="1"/>
            </p:cNvSpPr>
            <p:nvPr/>
          </p:nvSpPr>
          <p:spPr bwMode="auto">
            <a:xfrm rot="1800000">
              <a:off x="5283209" y="3299564"/>
              <a:ext cx="1280738" cy="43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671830" fontAlgn="base">
                <a:spcBef>
                  <a:spcPct val="0"/>
                </a:spcBef>
                <a:spcAft>
                  <a:spcPct val="0"/>
                </a:spcAft>
                <a:defRPr/>
              </a:pPr>
              <a:r>
                <a:rPr lang="zh-CN" altLang="en-US" sz="1470" b="1" kern="0" dirty="0">
                  <a:solidFill>
                    <a:schemeClr val="bg1"/>
                  </a:solidFill>
                  <a:latin typeface="Century Gothic" panose="020B0502020202020204" pitchFamily="34" charset="0"/>
                </a:rPr>
                <a:t>添加标题</a:t>
              </a:r>
              <a:endParaRPr lang="zh-CN" altLang="en-US" sz="1470" b="1" kern="0" dirty="0">
                <a:solidFill>
                  <a:schemeClr val="bg1"/>
                </a:solidFill>
                <a:latin typeface="Century Gothic" panose="020B0502020202020204" pitchFamily="34" charset="0"/>
              </a:endParaRPr>
            </a:p>
          </p:txBody>
        </p:sp>
      </p:grpSp>
      <p:grpSp>
        <p:nvGrpSpPr>
          <p:cNvPr id="8" name="组合 7"/>
          <p:cNvGrpSpPr/>
          <p:nvPr/>
        </p:nvGrpSpPr>
        <p:grpSpPr>
          <a:xfrm>
            <a:off x="3946355" y="3644231"/>
            <a:ext cx="1649967" cy="1048059"/>
            <a:chOff x="5343007" y="4958450"/>
            <a:chExt cx="2244995" cy="1426021"/>
          </a:xfrm>
        </p:grpSpPr>
        <p:sp>
          <p:nvSpPr>
            <p:cNvPr id="9" name="直角三角形 8"/>
            <p:cNvSpPr/>
            <p:nvPr/>
          </p:nvSpPr>
          <p:spPr>
            <a:xfrm rot="8990440">
              <a:off x="5343007" y="5048551"/>
              <a:ext cx="2244995" cy="1335920"/>
            </a:xfrm>
            <a:prstGeom prst="rtTriangle">
              <a:avLst/>
            </a:prstGeom>
            <a:solidFill>
              <a:srgbClr val="0070C0"/>
            </a:solidFill>
            <a:ln w="12700" cap="flat" cmpd="sng" algn="ctr">
              <a:noFill/>
              <a:prstDash val="solid"/>
              <a:miter lim="800000"/>
            </a:ln>
            <a:effectLst/>
          </p:spPr>
          <p:txBody>
            <a:bodyPr anchor="ctr"/>
            <a:lstStyle/>
            <a:p>
              <a:pPr algn="ctr" defTabSz="671830">
                <a:defRPr/>
              </a:pPr>
              <a:endParaRPr lang="zh-CN" altLang="en-US" sz="1325" kern="0" dirty="0">
                <a:solidFill>
                  <a:schemeClr val="bg1"/>
                </a:solidFill>
                <a:latin typeface="Calibri" panose="020F0502020204030204"/>
                <a:ea typeface="微软雅黑" panose="020B0503020204020204" pitchFamily="34" charset="-122"/>
              </a:endParaRPr>
            </a:p>
          </p:txBody>
        </p:sp>
        <p:sp>
          <p:nvSpPr>
            <p:cNvPr id="10" name="矩形 7"/>
            <p:cNvSpPr>
              <a:spLocks noChangeArrowheads="1"/>
            </p:cNvSpPr>
            <p:nvPr/>
          </p:nvSpPr>
          <p:spPr bwMode="auto">
            <a:xfrm rot="19800000" flipH="1">
              <a:off x="6001068" y="4958450"/>
              <a:ext cx="1280738" cy="43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671830" fontAlgn="base">
                <a:spcBef>
                  <a:spcPct val="0"/>
                </a:spcBef>
                <a:spcAft>
                  <a:spcPct val="0"/>
                </a:spcAft>
                <a:defRPr/>
              </a:pPr>
              <a:r>
                <a:rPr lang="zh-CN" altLang="en-US" sz="1470" b="1" kern="0" dirty="0">
                  <a:solidFill>
                    <a:schemeClr val="bg1"/>
                  </a:solidFill>
                  <a:latin typeface="Century Gothic" panose="020B0502020202020204" pitchFamily="34" charset="0"/>
                </a:rPr>
                <a:t>添加标题</a:t>
              </a:r>
              <a:endParaRPr lang="zh-CN" altLang="en-US" sz="1470" b="1" kern="0" dirty="0">
                <a:solidFill>
                  <a:schemeClr val="bg1"/>
                </a:solidFill>
                <a:latin typeface="Century Gothic" panose="020B0502020202020204" pitchFamily="34" charset="0"/>
              </a:endParaRPr>
            </a:p>
          </p:txBody>
        </p:sp>
      </p:grpSp>
      <p:grpSp>
        <p:nvGrpSpPr>
          <p:cNvPr id="11" name="组合 10"/>
          <p:cNvGrpSpPr/>
          <p:nvPr/>
        </p:nvGrpSpPr>
        <p:grpSpPr>
          <a:xfrm>
            <a:off x="2829581" y="2538746"/>
            <a:ext cx="1000730" cy="1649967"/>
            <a:chOff x="3823494" y="3454295"/>
            <a:chExt cx="1361624" cy="2244994"/>
          </a:xfrm>
        </p:grpSpPr>
        <p:sp>
          <p:nvSpPr>
            <p:cNvPr id="12" name="直角三角形 11"/>
            <p:cNvSpPr/>
            <p:nvPr/>
          </p:nvSpPr>
          <p:spPr>
            <a:xfrm rot="16200000">
              <a:off x="3368957" y="3908832"/>
              <a:ext cx="2244994" cy="1335920"/>
            </a:xfrm>
            <a:prstGeom prst="rtTriangle">
              <a:avLst/>
            </a:prstGeom>
            <a:solidFill>
              <a:srgbClr val="0070C0"/>
            </a:solidFill>
            <a:ln w="12700" cap="flat" cmpd="sng" algn="ctr">
              <a:noFill/>
              <a:prstDash val="solid"/>
              <a:miter lim="800000"/>
            </a:ln>
            <a:effectLst/>
          </p:spPr>
          <p:txBody>
            <a:bodyPr anchor="ctr"/>
            <a:lstStyle/>
            <a:p>
              <a:pPr algn="ctr" defTabSz="671830">
                <a:defRPr/>
              </a:pPr>
              <a:endParaRPr lang="zh-CN" altLang="en-US" sz="1325" kern="0">
                <a:solidFill>
                  <a:schemeClr val="bg1"/>
                </a:solidFill>
                <a:latin typeface="Calibri" panose="020F0502020204030204"/>
                <a:ea typeface="微软雅黑" panose="020B0503020204020204" pitchFamily="34" charset="-122"/>
              </a:endParaRPr>
            </a:p>
          </p:txBody>
        </p:sp>
        <p:sp>
          <p:nvSpPr>
            <p:cNvPr id="13" name="矩形 7"/>
            <p:cNvSpPr>
              <a:spLocks noChangeArrowheads="1"/>
            </p:cNvSpPr>
            <p:nvPr/>
          </p:nvSpPr>
          <p:spPr bwMode="auto">
            <a:xfrm flipH="1">
              <a:off x="4431484" y="4310787"/>
              <a:ext cx="753634" cy="1356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671830" fontAlgn="base">
                <a:spcBef>
                  <a:spcPct val="0"/>
                </a:spcBef>
                <a:spcAft>
                  <a:spcPct val="0"/>
                </a:spcAft>
                <a:defRPr/>
              </a:pPr>
              <a:r>
                <a:rPr lang="zh-CN" altLang="en-US" sz="1470" b="1" kern="0" dirty="0">
                  <a:solidFill>
                    <a:schemeClr val="bg1"/>
                  </a:solidFill>
                  <a:latin typeface="Century Gothic" panose="020B0502020202020204" pitchFamily="34" charset="0"/>
                </a:rPr>
                <a:t>添加标题</a:t>
              </a:r>
              <a:endParaRPr lang="zh-CN" altLang="en-US" sz="1470" b="1" kern="0" dirty="0">
                <a:solidFill>
                  <a:schemeClr val="bg1"/>
                </a:solidFill>
                <a:latin typeface="Century Gothic" panose="020B0502020202020204" pitchFamily="34" charset="0"/>
              </a:endParaRPr>
            </a:p>
          </p:txBody>
        </p:sp>
      </p:grpSp>
      <p:grpSp>
        <p:nvGrpSpPr>
          <p:cNvPr id="14" name="组合 13"/>
          <p:cNvGrpSpPr/>
          <p:nvPr/>
        </p:nvGrpSpPr>
        <p:grpSpPr>
          <a:xfrm>
            <a:off x="4839458" y="1562477"/>
            <a:ext cx="3055206" cy="882317"/>
            <a:chOff x="6558191" y="2125953"/>
            <a:chExt cx="4157005" cy="1200507"/>
          </a:xfrm>
        </p:grpSpPr>
        <p:sp>
          <p:nvSpPr>
            <p:cNvPr id="15" name="TextBox 18"/>
            <p:cNvSpPr txBox="1"/>
            <p:nvPr/>
          </p:nvSpPr>
          <p:spPr>
            <a:xfrm>
              <a:off x="6558191" y="2480544"/>
              <a:ext cx="4157005" cy="845916"/>
            </a:xfrm>
            <a:prstGeom prst="rect">
              <a:avLst/>
            </a:prstGeom>
            <a:noFill/>
          </p:spPr>
          <p:txBody>
            <a:bodyPr wrap="square" rtlCol="0">
              <a:spAutoFit/>
            </a:bodyPr>
            <a:lstStyle/>
            <a:p>
              <a:pPr>
                <a:lnSpc>
                  <a:spcPct val="130000"/>
                </a:lnSpc>
              </a:pPr>
              <a:r>
                <a:rPr lang="zh-CN" altLang="en-US" sz="880" dirty="0">
                  <a:solidFill>
                    <a:schemeClr val="tx1">
                      <a:lumMod val="75000"/>
                      <a:lumOff val="25000"/>
                    </a:schemeClr>
                  </a:solidFill>
                  <a:latin typeface="微软雅黑" panose="020B0503020204020204" pitchFamily="34" charset="-122"/>
                  <a:cs typeface="Levenim MT" panose="02010502060101010101" pitchFamily="2" charset="-79"/>
                </a:rPr>
                <a:t>标题数字等都可以通过点击和重新输入进行更改，顶部“开始”面板中可以对字体、字号、颜色、行距等进行修改。</a:t>
              </a:r>
              <a:endParaRPr lang="zh-CN" altLang="en-US" sz="880" dirty="0">
                <a:solidFill>
                  <a:schemeClr val="tx1">
                    <a:lumMod val="75000"/>
                    <a:lumOff val="25000"/>
                  </a:schemeClr>
                </a:solidFill>
                <a:latin typeface="微软雅黑" panose="020B0503020204020204" pitchFamily="34" charset="-122"/>
                <a:cs typeface="Levenim MT" panose="02010502060101010101" pitchFamily="2" charset="-79"/>
              </a:endParaRPr>
            </a:p>
          </p:txBody>
        </p:sp>
        <p:sp>
          <p:nvSpPr>
            <p:cNvPr id="16" name="文本框 15"/>
            <p:cNvSpPr txBox="1"/>
            <p:nvPr/>
          </p:nvSpPr>
          <p:spPr>
            <a:xfrm>
              <a:off x="6558191" y="2125953"/>
              <a:ext cx="3141597" cy="433428"/>
            </a:xfrm>
            <a:prstGeom prst="rect">
              <a:avLst/>
            </a:prstGeom>
            <a:noFill/>
          </p:spPr>
          <p:txBody>
            <a:bodyPr wrap="square" rtlCol="0">
              <a:spAutoFit/>
            </a:bodyPr>
            <a:lstStyle/>
            <a:p>
              <a:r>
                <a:rPr lang="zh-CN" altLang="en-US" sz="1470" b="1" dirty="0">
                  <a:solidFill>
                    <a:schemeClr val="tx1">
                      <a:lumMod val="75000"/>
                      <a:lumOff val="25000"/>
                    </a:schemeClr>
                  </a:solidFill>
                  <a:latin typeface="+mj-ea"/>
                  <a:ea typeface="+mj-ea"/>
                </a:rPr>
                <a:t>点击添加标题</a:t>
              </a:r>
              <a:endParaRPr lang="zh-CN" altLang="en-US" sz="1470" b="1" dirty="0">
                <a:solidFill>
                  <a:schemeClr val="tx1">
                    <a:lumMod val="75000"/>
                    <a:lumOff val="25000"/>
                  </a:schemeClr>
                </a:solidFill>
                <a:latin typeface="+mj-ea"/>
                <a:ea typeface="+mj-ea"/>
              </a:endParaRPr>
            </a:p>
          </p:txBody>
        </p:sp>
      </p:grpSp>
      <p:grpSp>
        <p:nvGrpSpPr>
          <p:cNvPr id="17" name="组合 16"/>
          <p:cNvGrpSpPr/>
          <p:nvPr/>
        </p:nvGrpSpPr>
        <p:grpSpPr>
          <a:xfrm>
            <a:off x="5731287" y="3477654"/>
            <a:ext cx="2450711" cy="934984"/>
            <a:chOff x="7771639" y="4731800"/>
            <a:chExt cx="3334511" cy="1272167"/>
          </a:xfrm>
        </p:grpSpPr>
        <p:sp>
          <p:nvSpPr>
            <p:cNvPr id="18" name="TextBox 18"/>
            <p:cNvSpPr txBox="1"/>
            <p:nvPr/>
          </p:nvSpPr>
          <p:spPr>
            <a:xfrm>
              <a:off x="7771639" y="5158051"/>
              <a:ext cx="3334511" cy="845916"/>
            </a:xfrm>
            <a:prstGeom prst="rect">
              <a:avLst/>
            </a:prstGeom>
            <a:noFill/>
          </p:spPr>
          <p:txBody>
            <a:bodyPr wrap="square" rtlCol="0">
              <a:spAutoFit/>
            </a:bodyPr>
            <a:lstStyle/>
            <a:p>
              <a:pPr>
                <a:lnSpc>
                  <a:spcPct val="130000"/>
                </a:lnSpc>
              </a:pPr>
              <a:r>
                <a:rPr lang="zh-CN" altLang="en-US" sz="880" dirty="0">
                  <a:solidFill>
                    <a:schemeClr val="tx1">
                      <a:lumMod val="75000"/>
                      <a:lumOff val="25000"/>
                    </a:schemeClr>
                  </a:solidFill>
                  <a:latin typeface="微软雅黑" panose="020B0503020204020204" pitchFamily="34" charset="-122"/>
                  <a:cs typeface="Levenim MT" panose="02010502060101010101" pitchFamily="2" charset="-79"/>
                </a:rPr>
                <a:t>标题数字等都可以通过点击和重新输入进行更改，顶部“开始”面板中可以对字体、字号、颜色、行距等进行修改。</a:t>
              </a:r>
              <a:endParaRPr lang="zh-CN" altLang="en-US" sz="880" dirty="0">
                <a:solidFill>
                  <a:schemeClr val="tx1">
                    <a:lumMod val="75000"/>
                    <a:lumOff val="25000"/>
                  </a:schemeClr>
                </a:solidFill>
                <a:latin typeface="微软雅黑" panose="020B0503020204020204" pitchFamily="34" charset="-122"/>
                <a:cs typeface="Levenim MT" panose="02010502060101010101" pitchFamily="2" charset="-79"/>
              </a:endParaRPr>
            </a:p>
          </p:txBody>
        </p:sp>
        <p:sp>
          <p:nvSpPr>
            <p:cNvPr id="19" name="文本框 18"/>
            <p:cNvSpPr txBox="1"/>
            <p:nvPr/>
          </p:nvSpPr>
          <p:spPr>
            <a:xfrm>
              <a:off x="7771639" y="4731800"/>
              <a:ext cx="3141597" cy="433427"/>
            </a:xfrm>
            <a:prstGeom prst="rect">
              <a:avLst/>
            </a:prstGeom>
            <a:noFill/>
          </p:spPr>
          <p:txBody>
            <a:bodyPr wrap="square" rtlCol="0">
              <a:spAutoFit/>
            </a:bodyPr>
            <a:lstStyle/>
            <a:p>
              <a:r>
                <a:rPr lang="zh-CN" altLang="en-US" sz="1470" b="1" dirty="0">
                  <a:solidFill>
                    <a:schemeClr val="tx1">
                      <a:lumMod val="75000"/>
                      <a:lumOff val="25000"/>
                    </a:schemeClr>
                  </a:solidFill>
                  <a:latin typeface="+mj-ea"/>
                  <a:ea typeface="+mj-ea"/>
                </a:rPr>
                <a:t>点击添加标题</a:t>
              </a:r>
              <a:endParaRPr lang="zh-CN" altLang="en-US" sz="1470" b="1" dirty="0">
                <a:solidFill>
                  <a:schemeClr val="tx1">
                    <a:lumMod val="75000"/>
                    <a:lumOff val="25000"/>
                  </a:schemeClr>
                </a:solidFill>
                <a:latin typeface="+mj-ea"/>
                <a:ea typeface="+mj-ea"/>
              </a:endParaRPr>
            </a:p>
          </p:txBody>
        </p:sp>
      </p:grpSp>
      <p:grpSp>
        <p:nvGrpSpPr>
          <p:cNvPr id="20" name="组合 19"/>
          <p:cNvGrpSpPr/>
          <p:nvPr/>
        </p:nvGrpSpPr>
        <p:grpSpPr>
          <a:xfrm>
            <a:off x="755429" y="2306824"/>
            <a:ext cx="2495002" cy="931443"/>
            <a:chOff x="1001339" y="3138736"/>
            <a:chExt cx="3394774" cy="1267349"/>
          </a:xfrm>
        </p:grpSpPr>
        <p:sp>
          <p:nvSpPr>
            <p:cNvPr id="21" name="TextBox 18"/>
            <p:cNvSpPr txBox="1"/>
            <p:nvPr/>
          </p:nvSpPr>
          <p:spPr>
            <a:xfrm>
              <a:off x="1001339" y="3560170"/>
              <a:ext cx="3394774" cy="845915"/>
            </a:xfrm>
            <a:prstGeom prst="rect">
              <a:avLst/>
            </a:prstGeom>
            <a:noFill/>
          </p:spPr>
          <p:txBody>
            <a:bodyPr wrap="square" rtlCol="0">
              <a:spAutoFit/>
            </a:bodyPr>
            <a:lstStyle/>
            <a:p>
              <a:pPr algn="r">
                <a:lnSpc>
                  <a:spcPct val="130000"/>
                </a:lnSpc>
              </a:pPr>
              <a:r>
                <a:rPr lang="zh-CN" altLang="en-US" sz="880" dirty="0">
                  <a:solidFill>
                    <a:schemeClr val="tx1">
                      <a:lumMod val="75000"/>
                      <a:lumOff val="25000"/>
                    </a:schemeClr>
                  </a:solidFill>
                  <a:latin typeface="微软雅黑" panose="020B0503020204020204" pitchFamily="34" charset="-122"/>
                  <a:cs typeface="Levenim MT" panose="02010502060101010101" pitchFamily="2" charset="-79"/>
                </a:rPr>
                <a:t>标题数字等都可以通过点击和重新输入进行更改，顶部“开始”面板中可以对字体、字号、颜色、行距等进行修改。</a:t>
              </a:r>
              <a:endParaRPr lang="zh-CN" altLang="en-US" sz="880" dirty="0">
                <a:solidFill>
                  <a:schemeClr val="tx1">
                    <a:lumMod val="75000"/>
                    <a:lumOff val="25000"/>
                  </a:schemeClr>
                </a:solidFill>
                <a:latin typeface="微软雅黑" panose="020B0503020204020204" pitchFamily="34" charset="-122"/>
                <a:cs typeface="Levenim MT" panose="02010502060101010101" pitchFamily="2" charset="-79"/>
              </a:endParaRPr>
            </a:p>
          </p:txBody>
        </p:sp>
        <p:sp>
          <p:nvSpPr>
            <p:cNvPr id="22" name="文本框 21"/>
            <p:cNvSpPr txBox="1"/>
            <p:nvPr/>
          </p:nvSpPr>
          <p:spPr>
            <a:xfrm>
              <a:off x="1254515" y="3138736"/>
              <a:ext cx="3141598" cy="433427"/>
            </a:xfrm>
            <a:prstGeom prst="rect">
              <a:avLst/>
            </a:prstGeom>
            <a:noFill/>
          </p:spPr>
          <p:txBody>
            <a:bodyPr wrap="square" rtlCol="0">
              <a:spAutoFit/>
            </a:bodyPr>
            <a:lstStyle/>
            <a:p>
              <a:pPr algn="r"/>
              <a:r>
                <a:rPr lang="zh-CN" altLang="en-US" sz="1470" b="1" dirty="0">
                  <a:solidFill>
                    <a:schemeClr val="tx1">
                      <a:lumMod val="75000"/>
                      <a:lumOff val="25000"/>
                    </a:schemeClr>
                  </a:solidFill>
                  <a:latin typeface="+mj-ea"/>
                  <a:ea typeface="+mj-ea"/>
                </a:rPr>
                <a:t>点击添加标题</a:t>
              </a:r>
              <a:endParaRPr lang="zh-CN" altLang="en-US" sz="1470" b="1" dirty="0">
                <a:solidFill>
                  <a:schemeClr val="tx1">
                    <a:lumMod val="75000"/>
                    <a:lumOff val="25000"/>
                  </a:schemeClr>
                </a:solidFill>
                <a:latin typeface="+mj-ea"/>
                <a:ea typeface="+mj-ea"/>
              </a:endParaRPr>
            </a:p>
          </p:txBody>
        </p:sp>
      </p:grpSp>
      <p:cxnSp>
        <p:nvCxnSpPr>
          <p:cNvPr id="23" name="直接连接符 22"/>
          <p:cNvCxnSpPr/>
          <p:nvPr/>
        </p:nvCxnSpPr>
        <p:spPr>
          <a:xfrm flipH="1" flipV="1">
            <a:off x="3811359" y="2538747"/>
            <a:ext cx="1426647" cy="821015"/>
          </a:xfrm>
          <a:prstGeom prst="line">
            <a:avLst/>
          </a:prstGeom>
          <a:ln>
            <a:solidFill>
              <a:schemeClr val="accent1">
                <a:lumMod val="50000"/>
                <a:lumOff val="50000"/>
                <a:alpha val="49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9" idx="2"/>
            <a:endCxn id="9" idx="4"/>
          </p:cNvCxnSpPr>
          <p:nvPr/>
        </p:nvCxnSpPr>
        <p:spPr>
          <a:xfrm flipH="1">
            <a:off x="3811389" y="3362429"/>
            <a:ext cx="1426614" cy="828954"/>
          </a:xfrm>
          <a:prstGeom prst="line">
            <a:avLst/>
          </a:prstGeom>
          <a:ln>
            <a:solidFill>
              <a:schemeClr val="accent1">
                <a:lumMod val="50000"/>
                <a:lumOff val="50000"/>
                <a:alpha val="49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9" idx="4"/>
            <a:endCxn id="12" idx="4"/>
          </p:cNvCxnSpPr>
          <p:nvPr/>
        </p:nvCxnSpPr>
        <p:spPr>
          <a:xfrm flipV="1">
            <a:off x="3811389" y="2538747"/>
            <a:ext cx="32" cy="1652636"/>
          </a:xfrm>
          <a:prstGeom prst="line">
            <a:avLst/>
          </a:prstGeom>
          <a:ln>
            <a:solidFill>
              <a:schemeClr val="accent1">
                <a:lumMod val="50000"/>
                <a:lumOff val="50000"/>
                <a:alpha val="49000"/>
              </a:schemeClr>
            </a:solidFill>
          </a:ln>
        </p:spPr>
        <p:style>
          <a:lnRef idx="1">
            <a:schemeClr val="accent1"/>
          </a:lnRef>
          <a:fillRef idx="0">
            <a:schemeClr val="accent1"/>
          </a:fillRef>
          <a:effectRef idx="0">
            <a:schemeClr val="accent1"/>
          </a:effectRef>
          <a:fontRef idx="minor">
            <a:schemeClr val="tx1"/>
          </a:fontRef>
        </p:style>
      </p:cxnSp>
      <p:sp>
        <p:nvSpPr>
          <p:cNvPr id="26" name="等腰三角形 25"/>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制度篇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28" name="矩形 27"/>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1589">
        <p14:pan dir="u"/>
      </p:transition>
    </mc:Choice>
    <mc:Fallback>
      <p:transition spd="slow" advTm="158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250"/>
                                        <p:tgtEl>
                                          <p:spTgt spid="23"/>
                                        </p:tgtEl>
                                      </p:cBhvr>
                                    </p:animEffect>
                                  </p:childTnLst>
                                </p:cTn>
                              </p:par>
                              <p:par>
                                <p:cTn id="8" presetID="22" presetClass="exit" presetSubtype="8" fill="hold" nodeType="withEffect">
                                  <p:stCondLst>
                                    <p:cond delay="180"/>
                                  </p:stCondLst>
                                  <p:childTnLst>
                                    <p:animEffect transition="out" filter="wipe(left)">
                                      <p:cBhvr>
                                        <p:cTn id="9" dur="250"/>
                                        <p:tgtEl>
                                          <p:spTgt spid="23"/>
                                        </p:tgtEl>
                                      </p:cBhvr>
                                    </p:animEffect>
                                    <p:set>
                                      <p:cBhvr>
                                        <p:cTn id="10" dur="1" fill="hold">
                                          <p:stCondLst>
                                            <p:cond delay="249"/>
                                          </p:stCondLst>
                                        </p:cTn>
                                        <p:tgtEl>
                                          <p:spTgt spid="23"/>
                                        </p:tgtEl>
                                        <p:attrNameLst>
                                          <p:attrName>style.visibility</p:attrName>
                                        </p:attrNameLst>
                                      </p:cBhvr>
                                      <p:to>
                                        <p:strVal val="hidden"/>
                                      </p:to>
                                    </p:set>
                                  </p:childTnLst>
                                </p:cTn>
                              </p:par>
                              <p:par>
                                <p:cTn id="11" presetID="22" presetClass="entr" presetSubtype="2" fill="hold" nodeType="withEffect">
                                  <p:stCondLst>
                                    <p:cond delay="360"/>
                                  </p:stCondLst>
                                  <p:childTnLst>
                                    <p:set>
                                      <p:cBhvr>
                                        <p:cTn id="12" dur="1" fill="hold">
                                          <p:stCondLst>
                                            <p:cond delay="0"/>
                                          </p:stCondLst>
                                        </p:cTn>
                                        <p:tgtEl>
                                          <p:spTgt spid="24"/>
                                        </p:tgtEl>
                                        <p:attrNameLst>
                                          <p:attrName>style.visibility</p:attrName>
                                        </p:attrNameLst>
                                      </p:cBhvr>
                                      <p:to>
                                        <p:strVal val="visible"/>
                                      </p:to>
                                    </p:set>
                                    <p:animEffect transition="in" filter="wipe(right)">
                                      <p:cBhvr>
                                        <p:cTn id="13" dur="250"/>
                                        <p:tgtEl>
                                          <p:spTgt spid="24"/>
                                        </p:tgtEl>
                                      </p:cBhvr>
                                    </p:animEffect>
                                  </p:childTnLst>
                                </p:cTn>
                              </p:par>
                              <p:par>
                                <p:cTn id="14" presetID="22" presetClass="exit" presetSubtype="2" fill="hold" nodeType="withEffect">
                                  <p:stCondLst>
                                    <p:cond delay="540"/>
                                  </p:stCondLst>
                                  <p:childTnLst>
                                    <p:animEffect transition="out" filter="wipe(right)">
                                      <p:cBhvr>
                                        <p:cTn id="15" dur="250"/>
                                        <p:tgtEl>
                                          <p:spTgt spid="24"/>
                                        </p:tgtEl>
                                      </p:cBhvr>
                                    </p:animEffect>
                                    <p:set>
                                      <p:cBhvr>
                                        <p:cTn id="16" dur="1" fill="hold">
                                          <p:stCondLst>
                                            <p:cond delay="249"/>
                                          </p:stCondLst>
                                        </p:cTn>
                                        <p:tgtEl>
                                          <p:spTgt spid="24"/>
                                        </p:tgtEl>
                                        <p:attrNameLst>
                                          <p:attrName>style.visibility</p:attrName>
                                        </p:attrNameLst>
                                      </p:cBhvr>
                                      <p:to>
                                        <p:strVal val="hidden"/>
                                      </p:to>
                                    </p:set>
                                  </p:childTnLst>
                                </p:cTn>
                              </p:par>
                              <p:par>
                                <p:cTn id="17" presetID="22" presetClass="entr" presetSubtype="4" fill="hold" nodeType="withEffect">
                                  <p:stCondLst>
                                    <p:cond delay="72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250"/>
                                        <p:tgtEl>
                                          <p:spTgt spid="25"/>
                                        </p:tgtEl>
                                      </p:cBhvr>
                                    </p:animEffect>
                                  </p:childTnLst>
                                </p:cTn>
                              </p:par>
                              <p:par>
                                <p:cTn id="20" presetID="22" presetClass="exit" presetSubtype="4" fill="hold" nodeType="withEffect">
                                  <p:stCondLst>
                                    <p:cond delay="900"/>
                                  </p:stCondLst>
                                  <p:childTnLst>
                                    <p:animEffect transition="out" filter="wipe(down)">
                                      <p:cBhvr>
                                        <p:cTn id="21" dur="250"/>
                                        <p:tgtEl>
                                          <p:spTgt spid="25"/>
                                        </p:tgtEl>
                                      </p:cBhvr>
                                    </p:animEffect>
                                    <p:set>
                                      <p:cBhvr>
                                        <p:cTn id="22" dur="1" fill="hold">
                                          <p:stCondLst>
                                            <p:cond delay="249"/>
                                          </p:stCondLst>
                                        </p:cTn>
                                        <p:tgtEl>
                                          <p:spTgt spid="25"/>
                                        </p:tgtEl>
                                        <p:attrNameLst>
                                          <p:attrName>style.visibility</p:attrName>
                                        </p:attrNameLst>
                                      </p:cBhvr>
                                      <p:to>
                                        <p:strVal val="hidden"/>
                                      </p:to>
                                    </p:set>
                                  </p:childTnLst>
                                </p:cTn>
                              </p:par>
                              <p:par>
                                <p:cTn id="23" presetID="22" presetClass="entr" presetSubtype="8" fill="hold" nodeType="withEffect">
                                  <p:stCondLst>
                                    <p:cond delay="10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250"/>
                                        <p:tgtEl>
                                          <p:spTgt spid="5"/>
                                        </p:tgtEl>
                                      </p:cBhvr>
                                    </p:animEffect>
                                  </p:childTnLst>
                                </p:cTn>
                              </p:par>
                              <p:par>
                                <p:cTn id="26" presetID="22" presetClass="entr" presetSubtype="2" fill="hold"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wipe(right)">
                                      <p:cBhvr>
                                        <p:cTn id="28" dur="250"/>
                                        <p:tgtEl>
                                          <p:spTgt spid="8"/>
                                        </p:tgtEl>
                                      </p:cBhvr>
                                    </p:animEffect>
                                  </p:childTnLst>
                                </p:cTn>
                              </p:par>
                              <p:par>
                                <p:cTn id="29" presetID="22" presetClass="entr" presetSubtype="4" fill="hold" nodeType="withEffect">
                                  <p:stCondLst>
                                    <p:cond delay="150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250"/>
                                        <p:tgtEl>
                                          <p:spTgt spid="11"/>
                                        </p:tgtEl>
                                      </p:cBhvr>
                                    </p:animEffect>
                                  </p:childTnLst>
                                </p:cTn>
                              </p:par>
                              <p:par>
                                <p:cTn id="32" presetID="53" presetClass="entr" presetSubtype="528" fill="hold" grpId="0" nodeType="withEffect">
                                  <p:stCondLst>
                                    <p:cond delay="175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anim calcmode="lin" valueType="num">
                                      <p:cBhvr>
                                        <p:cTn id="37" dur="500" fill="hold"/>
                                        <p:tgtEl>
                                          <p:spTgt spid="2"/>
                                        </p:tgtEl>
                                        <p:attrNameLst>
                                          <p:attrName>ppt_x</p:attrName>
                                        </p:attrNameLst>
                                      </p:cBhvr>
                                      <p:tavLst>
                                        <p:tav tm="0">
                                          <p:val>
                                            <p:fltVal val="0.5"/>
                                          </p:val>
                                        </p:tav>
                                        <p:tav tm="100000">
                                          <p:val>
                                            <p:strVal val="#ppt_x"/>
                                          </p:val>
                                        </p:tav>
                                      </p:tavLst>
                                    </p:anim>
                                    <p:anim calcmode="lin" valueType="num">
                                      <p:cBhvr>
                                        <p:cTn id="38" dur="500" fill="hold"/>
                                        <p:tgtEl>
                                          <p:spTgt spid="2"/>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175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anim calcmode="lin" valueType="num">
                                      <p:cBhvr>
                                        <p:cTn id="44" dur="500" fill="hold"/>
                                        <p:tgtEl>
                                          <p:spTgt spid="3"/>
                                        </p:tgtEl>
                                        <p:attrNameLst>
                                          <p:attrName>ppt_x</p:attrName>
                                        </p:attrNameLst>
                                      </p:cBhvr>
                                      <p:tavLst>
                                        <p:tav tm="0">
                                          <p:val>
                                            <p:fltVal val="0.5"/>
                                          </p:val>
                                        </p:tav>
                                        <p:tav tm="100000">
                                          <p:val>
                                            <p:strVal val="#ppt_x"/>
                                          </p:val>
                                        </p:tav>
                                      </p:tavLst>
                                    </p:anim>
                                    <p:anim calcmode="lin" valueType="num">
                                      <p:cBhvr>
                                        <p:cTn id="45" dur="500" fill="hold"/>
                                        <p:tgtEl>
                                          <p:spTgt spid="3"/>
                                        </p:tgtEl>
                                        <p:attrNameLst>
                                          <p:attrName>ppt_y</p:attrName>
                                        </p:attrNameLst>
                                      </p:cBhvr>
                                      <p:tavLst>
                                        <p:tav tm="0">
                                          <p:val>
                                            <p:fltVal val="0.5"/>
                                          </p:val>
                                        </p:tav>
                                        <p:tav tm="100000">
                                          <p:val>
                                            <p:strVal val="#ppt_y"/>
                                          </p:val>
                                        </p:tav>
                                      </p:tavLst>
                                    </p:anim>
                                  </p:childTnLst>
                                </p:cTn>
                              </p:par>
                              <p:par>
                                <p:cTn id="46" presetID="53" presetClass="entr" presetSubtype="528" fill="hold" grpId="0" nodeType="withEffect">
                                  <p:stCondLst>
                                    <p:cond delay="1750"/>
                                  </p:stCondLst>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ppt_w</p:attrName>
                                        </p:attrNameLst>
                                      </p:cBhvr>
                                      <p:tavLst>
                                        <p:tav tm="0">
                                          <p:val>
                                            <p:fltVal val="0"/>
                                          </p:val>
                                        </p:tav>
                                        <p:tav tm="100000">
                                          <p:val>
                                            <p:strVal val="#ppt_w"/>
                                          </p:val>
                                        </p:tav>
                                      </p:tavLst>
                                    </p:anim>
                                    <p:anim calcmode="lin" valueType="num">
                                      <p:cBhvr>
                                        <p:cTn id="49" dur="500" fill="hold"/>
                                        <p:tgtEl>
                                          <p:spTgt spid="4"/>
                                        </p:tgtEl>
                                        <p:attrNameLst>
                                          <p:attrName>ppt_h</p:attrName>
                                        </p:attrNameLst>
                                      </p:cBhvr>
                                      <p:tavLst>
                                        <p:tav tm="0">
                                          <p:val>
                                            <p:fltVal val="0"/>
                                          </p:val>
                                        </p:tav>
                                        <p:tav tm="100000">
                                          <p:val>
                                            <p:strVal val="#ppt_h"/>
                                          </p:val>
                                        </p:tav>
                                      </p:tavLst>
                                    </p:anim>
                                    <p:animEffect transition="in" filter="fade">
                                      <p:cBhvr>
                                        <p:cTn id="50" dur="500"/>
                                        <p:tgtEl>
                                          <p:spTgt spid="4"/>
                                        </p:tgtEl>
                                      </p:cBhvr>
                                    </p:animEffect>
                                    <p:anim calcmode="lin" valueType="num">
                                      <p:cBhvr>
                                        <p:cTn id="51" dur="500" fill="hold"/>
                                        <p:tgtEl>
                                          <p:spTgt spid="4"/>
                                        </p:tgtEl>
                                        <p:attrNameLst>
                                          <p:attrName>ppt_x</p:attrName>
                                        </p:attrNameLst>
                                      </p:cBhvr>
                                      <p:tavLst>
                                        <p:tav tm="0">
                                          <p:val>
                                            <p:fltVal val="0.5"/>
                                          </p:val>
                                        </p:tav>
                                        <p:tav tm="100000">
                                          <p:val>
                                            <p:strVal val="#ppt_x"/>
                                          </p:val>
                                        </p:tav>
                                      </p:tavLst>
                                    </p:anim>
                                    <p:anim calcmode="lin" valueType="num">
                                      <p:cBhvr>
                                        <p:cTn id="52" dur="500" fill="hold"/>
                                        <p:tgtEl>
                                          <p:spTgt spid="4"/>
                                        </p:tgtEl>
                                        <p:attrNameLst>
                                          <p:attrName>ppt_y</p:attrName>
                                        </p:attrNameLst>
                                      </p:cBhvr>
                                      <p:tavLst>
                                        <p:tav tm="0">
                                          <p:val>
                                            <p:fltVal val="0.5"/>
                                          </p:val>
                                        </p:tav>
                                        <p:tav tm="100000">
                                          <p:val>
                                            <p:strVal val="#ppt_y"/>
                                          </p:val>
                                        </p:tav>
                                      </p:tavLst>
                                    </p:anim>
                                  </p:childTnLst>
                                </p:cTn>
                              </p:par>
                              <p:par>
                                <p:cTn id="53" presetID="22" presetClass="entr" presetSubtype="8" fill="hold" nodeType="withEffect">
                                  <p:stCondLst>
                                    <p:cond delay="225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par>
                                <p:cTn id="56" presetID="22" presetClass="entr" presetSubtype="8" fill="hold" nodeType="withEffect">
                                  <p:stCondLst>
                                    <p:cond delay="225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500"/>
                                        <p:tgtEl>
                                          <p:spTgt spid="17"/>
                                        </p:tgtEl>
                                      </p:cBhvr>
                                    </p:animEffect>
                                  </p:childTnLst>
                                </p:cTn>
                              </p:par>
                              <p:par>
                                <p:cTn id="59" presetID="22" presetClass="entr" presetSubtype="2" fill="hold" nodeType="withEffect">
                                  <p:stCondLst>
                                    <p:cond delay="2250"/>
                                  </p:stCondLst>
                                  <p:childTnLst>
                                    <p:set>
                                      <p:cBhvr>
                                        <p:cTn id="60" dur="1" fill="hold">
                                          <p:stCondLst>
                                            <p:cond delay="0"/>
                                          </p:stCondLst>
                                        </p:cTn>
                                        <p:tgtEl>
                                          <p:spTgt spid="20"/>
                                        </p:tgtEl>
                                        <p:attrNameLst>
                                          <p:attrName>style.visibility</p:attrName>
                                        </p:attrNameLst>
                                      </p:cBhvr>
                                      <p:to>
                                        <p:strVal val="visible"/>
                                      </p:to>
                                    </p:set>
                                    <p:animEffect transition="in" filter="wipe(right)">
                                      <p:cBhvr>
                                        <p:cTn id="6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747261" y="1189608"/>
            <a:ext cx="1586191" cy="2015192"/>
            <a:chOff x="0" y="0"/>
            <a:chExt cx="1953624" cy="2299482"/>
          </a:xfrm>
        </p:grpSpPr>
        <p:sp>
          <p:nvSpPr>
            <p:cNvPr id="3" name="任意多边形 6"/>
            <p:cNvSpPr/>
            <p:nvPr/>
          </p:nvSpPr>
          <p:spPr>
            <a:xfrm>
              <a:off x="0" y="0"/>
              <a:ext cx="1953624" cy="2299482"/>
            </a:xfrm>
            <a:custGeom>
              <a:avLst/>
              <a:gdLst/>
              <a:ahLst/>
              <a:cxnLst>
                <a:cxn ang="0">
                  <a:pos x="1149741" y="0"/>
                </a:cxn>
                <a:cxn ang="0">
                  <a:pos x="1881083" y="262545"/>
                </a:cxn>
                <a:cxn ang="0">
                  <a:pos x="1953624" y="328475"/>
                </a:cxn>
                <a:cxn ang="0">
                  <a:pos x="1944517" y="336752"/>
                </a:cxn>
                <a:cxn ang="0">
                  <a:pos x="1607765" y="1149741"/>
                </a:cxn>
                <a:cxn ang="0">
                  <a:pos x="1944517" y="1962731"/>
                </a:cxn>
                <a:cxn ang="0">
                  <a:pos x="1953624" y="1971008"/>
                </a:cxn>
                <a:cxn ang="0">
                  <a:pos x="1881083" y="2036937"/>
                </a:cxn>
                <a:cxn ang="0">
                  <a:pos x="1149741" y="2299482"/>
                </a:cxn>
                <a:cxn ang="0">
                  <a:pos x="0" y="1149741"/>
                </a:cxn>
                <a:cxn ang="0">
                  <a:pos x="1149741" y="0"/>
                </a:cxn>
              </a:cxnLst>
              <a:rect l="0" t="0" r="0" b="0"/>
              <a:pathLst>
                <a:path w="1953624" h="2299482">
                  <a:moveTo>
                    <a:pt x="1149741" y="0"/>
                  </a:moveTo>
                  <a:cubicBezTo>
                    <a:pt x="1427547" y="0"/>
                    <a:pt x="1682340" y="98528"/>
                    <a:pt x="1881083" y="262545"/>
                  </a:cubicBezTo>
                  <a:lnTo>
                    <a:pt x="1953624" y="328475"/>
                  </a:lnTo>
                  <a:lnTo>
                    <a:pt x="1944517" y="336752"/>
                  </a:lnTo>
                  <a:cubicBezTo>
                    <a:pt x="1736454" y="544814"/>
                    <a:pt x="1607765" y="832249"/>
                    <a:pt x="1607765" y="1149741"/>
                  </a:cubicBezTo>
                  <a:cubicBezTo>
                    <a:pt x="1607765" y="1467233"/>
                    <a:pt x="1736454" y="1754668"/>
                    <a:pt x="1944517" y="1962731"/>
                  </a:cubicBezTo>
                  <a:lnTo>
                    <a:pt x="1953624" y="1971008"/>
                  </a:lnTo>
                  <a:lnTo>
                    <a:pt x="1881083" y="2036937"/>
                  </a:lnTo>
                  <a:cubicBezTo>
                    <a:pt x="1682340" y="2200955"/>
                    <a:pt x="1427547" y="2299482"/>
                    <a:pt x="1149741" y="2299482"/>
                  </a:cubicBezTo>
                  <a:cubicBezTo>
                    <a:pt x="514757" y="2299482"/>
                    <a:pt x="0" y="1784725"/>
                    <a:pt x="0" y="1149741"/>
                  </a:cubicBezTo>
                  <a:cubicBezTo>
                    <a:pt x="0" y="514757"/>
                    <a:pt x="514757" y="0"/>
                    <a:pt x="1149741" y="0"/>
                  </a:cubicBezTo>
                  <a:close/>
                </a:path>
              </a:pathLst>
            </a:custGeom>
            <a:solidFill>
              <a:srgbClr val="0070C0"/>
            </a:solidFill>
            <a:ln w="9525">
              <a:noFill/>
            </a:ln>
          </p:spPr>
          <p:txBody>
            <a:bodyPr/>
            <a:lstStyle/>
            <a:p>
              <a:pPr defTabSz="671830"/>
              <a:endParaRPr lang="zh-CN" altLang="en-US" sz="1325">
                <a:solidFill>
                  <a:prstClr val="black"/>
                </a:solidFill>
              </a:endParaRPr>
            </a:p>
          </p:txBody>
        </p:sp>
        <p:sp>
          <p:nvSpPr>
            <p:cNvPr id="4" name="文本框 7"/>
            <p:cNvSpPr txBox="1"/>
            <p:nvPr/>
          </p:nvSpPr>
          <p:spPr>
            <a:xfrm>
              <a:off x="425166" y="323760"/>
              <a:ext cx="1103291" cy="337661"/>
            </a:xfrm>
            <a:prstGeom prst="rect">
              <a:avLst/>
            </a:prstGeom>
            <a:noFill/>
            <a:ln w="9525">
              <a:noFill/>
              <a:miter/>
            </a:ln>
          </p:spPr>
          <p:txBody>
            <a:bodyPr>
              <a:spAutoFit/>
            </a:bodyPr>
            <a:lstStyle/>
            <a:p>
              <a:pPr defTabSz="671830"/>
              <a:r>
                <a:rPr lang="zh-CN" altLang="en-US" sz="1325" b="1" dirty="0">
                  <a:solidFill>
                    <a:prstClr val="white"/>
                  </a:solidFill>
                  <a:latin typeface="微软雅黑" panose="020B0503020204020204" pitchFamily="34" charset="-122"/>
                  <a:ea typeface="微软雅黑" panose="020B0503020204020204" pitchFamily="34" charset="-122"/>
                </a:rPr>
                <a:t>添加文本</a:t>
              </a:r>
              <a:endParaRPr lang="zh-CN" altLang="en-US" sz="1325" b="1" dirty="0">
                <a:solidFill>
                  <a:prstClr val="white"/>
                </a:solidFill>
                <a:latin typeface="微软雅黑" panose="020B0503020204020204" pitchFamily="34" charset="-122"/>
                <a:ea typeface="微软雅黑" panose="020B0503020204020204" pitchFamily="34" charset="-122"/>
              </a:endParaRPr>
            </a:p>
          </p:txBody>
        </p:sp>
        <p:sp>
          <p:nvSpPr>
            <p:cNvPr id="5" name="TextBox 10"/>
            <p:cNvSpPr txBox="1"/>
            <p:nvPr/>
          </p:nvSpPr>
          <p:spPr>
            <a:xfrm>
              <a:off x="278077" y="694481"/>
              <a:ext cx="1342309" cy="1370395"/>
            </a:xfrm>
            <a:prstGeom prst="rect">
              <a:avLst/>
            </a:prstGeom>
            <a:noFill/>
            <a:ln w="9525">
              <a:noFill/>
              <a:miter/>
            </a:ln>
          </p:spPr>
          <p:txBody>
            <a:bodyPr>
              <a:spAutoFit/>
            </a:bodyPr>
            <a:lstStyle/>
            <a:p>
              <a:pPr defTabSz="671830"/>
              <a:r>
                <a:rPr lang="zh-CN" altLang="en-US" sz="1030" dirty="0">
                  <a:solidFill>
                    <a:prstClr val="white"/>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30" dirty="0">
                <a:solidFill>
                  <a:prstClr val="white"/>
                </a:solidFill>
                <a:latin typeface="微软雅黑" panose="020B0503020204020204" pitchFamily="34" charset="-122"/>
                <a:ea typeface="微软雅黑" panose="020B0503020204020204" pitchFamily="34" charset="-122"/>
              </a:endParaRPr>
            </a:p>
          </p:txBody>
        </p:sp>
      </p:grpSp>
      <p:grpSp>
        <p:nvGrpSpPr>
          <p:cNvPr id="6" name="组合 9"/>
          <p:cNvGrpSpPr/>
          <p:nvPr/>
        </p:nvGrpSpPr>
        <p:grpSpPr>
          <a:xfrm>
            <a:off x="5470613" y="1189608"/>
            <a:ext cx="1596455" cy="2015192"/>
            <a:chOff x="0" y="0"/>
            <a:chExt cx="1965987" cy="2299482"/>
          </a:xfrm>
        </p:grpSpPr>
        <p:sp>
          <p:nvSpPr>
            <p:cNvPr id="7" name="任意多边形 14"/>
            <p:cNvSpPr/>
            <p:nvPr/>
          </p:nvSpPr>
          <p:spPr>
            <a:xfrm flipH="1">
              <a:off x="0" y="0"/>
              <a:ext cx="1965987" cy="2299482"/>
            </a:xfrm>
            <a:custGeom>
              <a:avLst/>
              <a:gdLst/>
              <a:ahLst/>
              <a:cxnLst>
                <a:cxn ang="0">
                  <a:pos x="1157017" y="0"/>
                </a:cxn>
                <a:cxn ang="0">
                  <a:pos x="1892987" y="262545"/>
                </a:cxn>
                <a:cxn ang="0">
                  <a:pos x="1965987" y="328475"/>
                </a:cxn>
                <a:cxn ang="0">
                  <a:pos x="1956822" y="336752"/>
                </a:cxn>
                <a:cxn ang="0">
                  <a:pos x="1617939" y="1149741"/>
                </a:cxn>
                <a:cxn ang="0">
                  <a:pos x="1956822" y="1962731"/>
                </a:cxn>
                <a:cxn ang="0">
                  <a:pos x="1965987" y="1971008"/>
                </a:cxn>
                <a:cxn ang="0">
                  <a:pos x="1892987" y="2036937"/>
                </a:cxn>
                <a:cxn ang="0">
                  <a:pos x="1157017" y="2299482"/>
                </a:cxn>
                <a:cxn ang="0">
                  <a:pos x="0" y="1149741"/>
                </a:cxn>
                <a:cxn ang="0">
                  <a:pos x="1157017" y="0"/>
                </a:cxn>
              </a:cxnLst>
              <a:rect l="0" t="0" r="0" b="0"/>
              <a:pathLst>
                <a:path w="1953624" h="2299482">
                  <a:moveTo>
                    <a:pt x="1149741" y="0"/>
                  </a:moveTo>
                  <a:cubicBezTo>
                    <a:pt x="1427547" y="0"/>
                    <a:pt x="1682340" y="98528"/>
                    <a:pt x="1881083" y="262545"/>
                  </a:cubicBezTo>
                  <a:lnTo>
                    <a:pt x="1953624" y="328475"/>
                  </a:lnTo>
                  <a:lnTo>
                    <a:pt x="1944517" y="336752"/>
                  </a:lnTo>
                  <a:cubicBezTo>
                    <a:pt x="1736454" y="544814"/>
                    <a:pt x="1607765" y="832249"/>
                    <a:pt x="1607765" y="1149741"/>
                  </a:cubicBezTo>
                  <a:cubicBezTo>
                    <a:pt x="1607765" y="1467233"/>
                    <a:pt x="1736454" y="1754668"/>
                    <a:pt x="1944517" y="1962731"/>
                  </a:cubicBezTo>
                  <a:lnTo>
                    <a:pt x="1953624" y="1971008"/>
                  </a:lnTo>
                  <a:lnTo>
                    <a:pt x="1881083" y="2036937"/>
                  </a:lnTo>
                  <a:cubicBezTo>
                    <a:pt x="1682340" y="2200955"/>
                    <a:pt x="1427547" y="2299482"/>
                    <a:pt x="1149741" y="2299482"/>
                  </a:cubicBezTo>
                  <a:cubicBezTo>
                    <a:pt x="514757" y="2299482"/>
                    <a:pt x="0" y="1784725"/>
                    <a:pt x="0" y="1149741"/>
                  </a:cubicBezTo>
                  <a:cubicBezTo>
                    <a:pt x="0" y="514757"/>
                    <a:pt x="514757" y="0"/>
                    <a:pt x="1149741" y="0"/>
                  </a:cubicBezTo>
                  <a:close/>
                </a:path>
              </a:pathLst>
            </a:custGeom>
            <a:solidFill>
              <a:srgbClr val="0070C0"/>
            </a:solidFill>
            <a:ln w="9525">
              <a:noFill/>
            </a:ln>
          </p:spPr>
          <p:txBody>
            <a:bodyPr/>
            <a:lstStyle/>
            <a:p>
              <a:pPr defTabSz="671830"/>
              <a:endParaRPr lang="zh-CN" altLang="en-US" sz="1325">
                <a:solidFill>
                  <a:prstClr val="black"/>
                </a:solidFill>
              </a:endParaRPr>
            </a:p>
          </p:txBody>
        </p:sp>
        <p:sp>
          <p:nvSpPr>
            <p:cNvPr id="8" name="文本框 15"/>
            <p:cNvSpPr txBox="1"/>
            <p:nvPr/>
          </p:nvSpPr>
          <p:spPr>
            <a:xfrm>
              <a:off x="581697" y="323760"/>
              <a:ext cx="1103292" cy="337661"/>
            </a:xfrm>
            <a:prstGeom prst="rect">
              <a:avLst/>
            </a:prstGeom>
            <a:noFill/>
            <a:ln w="9525">
              <a:noFill/>
              <a:miter/>
            </a:ln>
          </p:spPr>
          <p:txBody>
            <a:bodyPr>
              <a:spAutoFit/>
            </a:bodyPr>
            <a:lstStyle/>
            <a:p>
              <a:pPr defTabSz="671830"/>
              <a:r>
                <a:rPr lang="zh-CN" altLang="en-US" sz="1325" b="1" dirty="0">
                  <a:solidFill>
                    <a:prstClr val="white"/>
                  </a:solidFill>
                  <a:latin typeface="微软雅黑" panose="020B0503020204020204" pitchFamily="34" charset="-122"/>
                  <a:ea typeface="微软雅黑" panose="020B0503020204020204" pitchFamily="34" charset="-122"/>
                </a:rPr>
                <a:t>添加文本</a:t>
              </a:r>
              <a:endParaRPr lang="zh-CN" altLang="en-US" sz="1325" b="1" dirty="0">
                <a:solidFill>
                  <a:prstClr val="white"/>
                </a:solidFill>
                <a:latin typeface="微软雅黑" panose="020B0503020204020204" pitchFamily="34" charset="-122"/>
                <a:ea typeface="微软雅黑" panose="020B0503020204020204" pitchFamily="34" charset="-122"/>
              </a:endParaRPr>
            </a:p>
          </p:txBody>
        </p:sp>
        <p:sp>
          <p:nvSpPr>
            <p:cNvPr id="9" name="TextBox 10"/>
            <p:cNvSpPr txBox="1"/>
            <p:nvPr/>
          </p:nvSpPr>
          <p:spPr>
            <a:xfrm>
              <a:off x="462188" y="771167"/>
              <a:ext cx="1342310" cy="1370395"/>
            </a:xfrm>
            <a:prstGeom prst="rect">
              <a:avLst/>
            </a:prstGeom>
            <a:noFill/>
            <a:ln w="9525">
              <a:noFill/>
              <a:miter/>
            </a:ln>
          </p:spPr>
          <p:txBody>
            <a:bodyPr>
              <a:spAutoFit/>
            </a:bodyPr>
            <a:lstStyle/>
            <a:p>
              <a:pPr defTabSz="671830"/>
              <a:r>
                <a:rPr lang="zh-CN" altLang="en-US" sz="1030" dirty="0">
                  <a:solidFill>
                    <a:prstClr val="white"/>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a:t>
              </a:r>
              <a:endParaRPr lang="zh-CN" altLang="en-US" sz="1030" dirty="0">
                <a:solidFill>
                  <a:prstClr val="white"/>
                </a:solidFill>
                <a:latin typeface="微软雅黑" panose="020B0503020204020204" pitchFamily="34" charset="-122"/>
                <a:ea typeface="微软雅黑" panose="020B0503020204020204" pitchFamily="34" charset="-122"/>
              </a:endParaRPr>
            </a:p>
          </p:txBody>
        </p:sp>
      </p:grpSp>
      <p:sp>
        <p:nvSpPr>
          <p:cNvPr id="10" name="TextBox 10"/>
          <p:cNvSpPr txBox="1"/>
          <p:nvPr/>
        </p:nvSpPr>
        <p:spPr>
          <a:xfrm>
            <a:off x="3343716" y="1880784"/>
            <a:ext cx="2280383" cy="884216"/>
          </a:xfrm>
          <a:prstGeom prst="rect">
            <a:avLst/>
          </a:prstGeom>
          <a:noFill/>
          <a:ln w="9525">
            <a:noFill/>
            <a:miter/>
          </a:ln>
        </p:spPr>
        <p:txBody>
          <a:bodyPr>
            <a:spAutoFit/>
          </a:bodyPr>
          <a:lstStyle/>
          <a:p>
            <a:pPr defTabSz="671830"/>
            <a:r>
              <a:rPr lang="zh-CN" altLang="en-US" sz="1030" dirty="0">
                <a:solidFill>
                  <a:srgbClr val="0D0D0D"/>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在此处添加详细描述文本，尽量与标题文本语言风格相符合，语言描述尽量简洁生动，尽可能概括出段落内容，尽量将每页幻灯片文字内容控制在</a:t>
            </a:r>
            <a:r>
              <a:rPr lang="en-US" altLang="zh-CN" sz="1030" dirty="0">
                <a:solidFill>
                  <a:srgbClr val="0D0D0D"/>
                </a:solidFill>
                <a:latin typeface="微软雅黑" panose="020B0503020204020204" pitchFamily="34" charset="-122"/>
                <a:ea typeface="微软雅黑" panose="020B0503020204020204" pitchFamily="34" charset="-122"/>
              </a:rPr>
              <a:t>200</a:t>
            </a:r>
            <a:r>
              <a:rPr lang="zh-CN" altLang="en-US" sz="1030" dirty="0">
                <a:solidFill>
                  <a:srgbClr val="0D0D0D"/>
                </a:solidFill>
                <a:latin typeface="微软雅黑" panose="020B0503020204020204" pitchFamily="34" charset="-122"/>
                <a:ea typeface="微软雅黑" panose="020B0503020204020204" pitchFamily="34" charset="-122"/>
              </a:rPr>
              <a:t>字以内 。</a:t>
            </a:r>
            <a:endParaRPr lang="zh-CN" altLang="en-US" sz="1030" dirty="0">
              <a:solidFill>
                <a:srgbClr val="0D0D0D"/>
              </a:solidFill>
              <a:latin typeface="微软雅黑" panose="020B0503020204020204" pitchFamily="34" charset="-122"/>
              <a:ea typeface="微软雅黑" panose="020B0503020204020204" pitchFamily="34" charset="-122"/>
            </a:endParaRPr>
          </a:p>
        </p:txBody>
      </p:sp>
      <p:sp>
        <p:nvSpPr>
          <p:cNvPr id="11" name="文本框 18"/>
          <p:cNvSpPr txBox="1"/>
          <p:nvPr/>
        </p:nvSpPr>
        <p:spPr>
          <a:xfrm>
            <a:off x="3395500" y="1579299"/>
            <a:ext cx="896665" cy="295915"/>
          </a:xfrm>
          <a:prstGeom prst="rect">
            <a:avLst/>
          </a:prstGeom>
          <a:noFill/>
          <a:ln w="9525">
            <a:noFill/>
            <a:miter/>
          </a:ln>
        </p:spPr>
        <p:txBody>
          <a:bodyPr>
            <a:spAutoFit/>
          </a:bodyPr>
          <a:lstStyle/>
          <a:p>
            <a:pPr defTabSz="671830"/>
            <a:r>
              <a:rPr lang="zh-CN" altLang="en-US" sz="1325" b="1" dirty="0">
                <a:solidFill>
                  <a:prstClr val="black"/>
                </a:solidFill>
                <a:latin typeface="微软雅黑" panose="020B0503020204020204" pitchFamily="34" charset="-122"/>
                <a:ea typeface="微软雅黑" panose="020B0503020204020204" pitchFamily="34" charset="-122"/>
              </a:rPr>
              <a:t>添加文本</a:t>
            </a:r>
            <a:endParaRPr lang="zh-CN" altLang="en-US" sz="1325" b="1" dirty="0">
              <a:solidFill>
                <a:prstClr val="black"/>
              </a:solidFill>
              <a:latin typeface="微软雅黑" panose="020B0503020204020204" pitchFamily="34" charset="-122"/>
              <a:ea typeface="微软雅黑" panose="020B0503020204020204" pitchFamily="34" charset="-122"/>
            </a:endParaRPr>
          </a:p>
        </p:txBody>
      </p:sp>
      <p:sp>
        <p:nvSpPr>
          <p:cNvPr id="12" name="TextBox 10"/>
          <p:cNvSpPr txBox="1"/>
          <p:nvPr/>
        </p:nvSpPr>
        <p:spPr>
          <a:xfrm>
            <a:off x="952300" y="3721898"/>
            <a:ext cx="6950317" cy="1178015"/>
          </a:xfrm>
          <a:prstGeom prst="rect">
            <a:avLst/>
          </a:prstGeom>
          <a:noFill/>
          <a:ln w="9525">
            <a:noFill/>
            <a:miter/>
          </a:ln>
        </p:spPr>
        <p:txBody>
          <a:bodyPr wrap="square">
            <a:spAutoFit/>
          </a:bodyPr>
          <a:lstStyle/>
          <a:p>
            <a:pPr defTabSz="671830"/>
            <a:r>
              <a:rPr lang="zh-CN" altLang="en-US" sz="1175" dirty="0">
                <a:solidFill>
                  <a:srgbClr val="0D0D0D"/>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在此处添加详细描述文本，尽量与标题文本语言风格相符合，语言描述尽量简洁生动，尽可能概括出段落内容，尽量将每页幻灯片文字内容控制在</a:t>
            </a:r>
            <a:r>
              <a:rPr lang="en-US" altLang="zh-CN" sz="1175" dirty="0">
                <a:solidFill>
                  <a:srgbClr val="0D0D0D"/>
                </a:solidFill>
                <a:latin typeface="微软雅黑" panose="020B0503020204020204" pitchFamily="34" charset="-122"/>
                <a:ea typeface="微软雅黑" panose="020B0503020204020204" pitchFamily="34" charset="-122"/>
              </a:rPr>
              <a:t>200</a:t>
            </a:r>
            <a:r>
              <a:rPr lang="zh-CN" altLang="en-US" sz="1175" dirty="0">
                <a:solidFill>
                  <a:srgbClr val="0D0D0D"/>
                </a:solidFill>
                <a:latin typeface="微软雅黑" panose="020B0503020204020204" pitchFamily="34" charset="-122"/>
                <a:ea typeface="微软雅黑" panose="020B0503020204020204" pitchFamily="34" charset="-122"/>
              </a:rPr>
              <a:t>字以内 。在此处添加详细描述文本，尽量与标题文本语言风格相符合，语言描述尽量简洁生动，尽可能概括出段落内容，尽量将每页幻灯片文字内容控制在</a:t>
            </a:r>
            <a:r>
              <a:rPr lang="en-US" altLang="zh-CN" sz="1175" dirty="0">
                <a:solidFill>
                  <a:srgbClr val="0D0D0D"/>
                </a:solidFill>
                <a:latin typeface="微软雅黑" panose="020B0503020204020204" pitchFamily="34" charset="-122"/>
                <a:ea typeface="微软雅黑" panose="020B0503020204020204" pitchFamily="34" charset="-122"/>
              </a:rPr>
              <a:t>200</a:t>
            </a:r>
            <a:r>
              <a:rPr lang="zh-CN" altLang="en-US" sz="1175" dirty="0">
                <a:solidFill>
                  <a:srgbClr val="0D0D0D"/>
                </a:solidFill>
                <a:latin typeface="微软雅黑" panose="020B0503020204020204" pitchFamily="34" charset="-122"/>
                <a:ea typeface="微软雅黑" panose="020B0503020204020204" pitchFamily="34" charset="-122"/>
              </a:rPr>
              <a:t>字以内 。在此处添加详细描述文本，尽量与标题文本语言风格相符合，语言描述尽量简洁生动，尽可能概括出段落内容，尽量将每页幻灯片文字内容控制在</a:t>
            </a:r>
            <a:r>
              <a:rPr lang="en-US" altLang="zh-CN" sz="1175" dirty="0">
                <a:solidFill>
                  <a:srgbClr val="0D0D0D"/>
                </a:solidFill>
                <a:latin typeface="微软雅黑" panose="020B0503020204020204" pitchFamily="34" charset="-122"/>
                <a:ea typeface="微软雅黑" panose="020B0503020204020204" pitchFamily="34" charset="-122"/>
              </a:rPr>
              <a:t>200</a:t>
            </a:r>
            <a:r>
              <a:rPr lang="zh-CN" altLang="en-US" sz="1175" dirty="0">
                <a:solidFill>
                  <a:srgbClr val="0D0D0D"/>
                </a:solidFill>
                <a:latin typeface="微软雅黑" panose="020B0503020204020204" pitchFamily="34" charset="-122"/>
                <a:ea typeface="微软雅黑" panose="020B0503020204020204" pitchFamily="34" charset="-122"/>
              </a:rPr>
              <a:t>字以内 。</a:t>
            </a:r>
            <a:endParaRPr lang="zh-CN" altLang="en-US" sz="1175" dirty="0">
              <a:solidFill>
                <a:srgbClr val="0D0D0D"/>
              </a:solidFill>
              <a:latin typeface="微软雅黑" panose="020B0503020204020204" pitchFamily="34" charset="-122"/>
              <a:ea typeface="微软雅黑" panose="020B0503020204020204" pitchFamily="34" charset="-122"/>
            </a:endParaRPr>
          </a:p>
          <a:p>
            <a:pPr defTabSz="671830"/>
            <a:endParaRPr lang="zh-CN" altLang="en-US" sz="1175" dirty="0">
              <a:solidFill>
                <a:srgbClr val="0D0D0D"/>
              </a:solidFill>
              <a:latin typeface="微软雅黑" panose="020B0503020204020204" pitchFamily="34" charset="-122"/>
              <a:ea typeface="微软雅黑" panose="020B0503020204020204" pitchFamily="34" charset="-122"/>
            </a:endParaRPr>
          </a:p>
        </p:txBody>
      </p:sp>
      <p:sp>
        <p:nvSpPr>
          <p:cNvPr id="13" name="文本框 20"/>
          <p:cNvSpPr txBox="1"/>
          <p:nvPr/>
        </p:nvSpPr>
        <p:spPr>
          <a:xfrm>
            <a:off x="1153839" y="3354608"/>
            <a:ext cx="1338932" cy="295915"/>
          </a:xfrm>
          <a:prstGeom prst="rect">
            <a:avLst/>
          </a:prstGeom>
          <a:noFill/>
          <a:ln w="9525">
            <a:noFill/>
            <a:miter/>
          </a:ln>
        </p:spPr>
        <p:txBody>
          <a:bodyPr>
            <a:spAutoFit/>
          </a:bodyPr>
          <a:lstStyle/>
          <a:p>
            <a:pPr defTabSz="671830"/>
            <a:r>
              <a:rPr lang="zh-CN" altLang="en-US" sz="1325" b="1" dirty="0">
                <a:solidFill>
                  <a:prstClr val="black"/>
                </a:solidFill>
                <a:latin typeface="微软雅黑" panose="020B0503020204020204" pitchFamily="34" charset="-122"/>
                <a:ea typeface="微软雅黑" panose="020B0503020204020204" pitchFamily="34" charset="-122"/>
              </a:rPr>
              <a:t>添加文本信息</a:t>
            </a:r>
            <a:endParaRPr lang="zh-CN" altLang="en-US" sz="1325" b="1" dirty="0">
              <a:solidFill>
                <a:prstClr val="black"/>
              </a:solidFill>
              <a:latin typeface="微软雅黑" panose="020B0503020204020204" pitchFamily="34" charset="-122"/>
              <a:ea typeface="微软雅黑" panose="020B0503020204020204" pitchFamily="34" charset="-122"/>
            </a:endParaRPr>
          </a:p>
        </p:txBody>
      </p:sp>
      <p:sp>
        <p:nvSpPr>
          <p:cNvPr id="14" name="等腰三角形 13"/>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制度篇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16" name="矩形 15"/>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1112">
        <p14:pan dir="u"/>
      </p:transition>
    </mc:Choice>
    <mc:Fallback>
      <p:transition spd="slow" advTm="1112">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3"/>
          <p:cNvPicPr>
            <a:picLocks noChangeAspect="1"/>
          </p:cNvPicPr>
          <p:nvPr/>
        </p:nvPicPr>
        <p:blipFill>
          <a:blip r:embed="rId1">
            <a:extLst>
              <a:ext uri="{28A0092B-C50C-407E-A947-70E740481C1C}">
                <a14:useLocalDpi xmlns:a14="http://schemas.microsoft.com/office/drawing/2010/main" val="0"/>
              </a:ext>
            </a:extLst>
          </a:blip>
          <a:srcRect t="7861" b="7861"/>
          <a:stretch>
            <a:fillRect/>
          </a:stretch>
        </p:blipFill>
        <p:spPr>
          <a:xfrm>
            <a:off x="19491" y="-1"/>
            <a:ext cx="8960556" cy="5040313"/>
          </a:xfrm>
          <a:prstGeom prst="rect">
            <a:avLst/>
          </a:prstGeom>
        </p:spPr>
      </p:pic>
      <p:pic>
        <p:nvPicPr>
          <p:cNvPr id="3" name="图片占位符 3"/>
          <p:cNvPicPr>
            <a:picLocks noChangeAspect="1"/>
          </p:cNvPicPr>
          <p:nvPr/>
        </p:nvPicPr>
        <p:blipFill rotWithShape="1">
          <a:blip r:embed="rId2">
            <a:extLst>
              <a:ext uri="{28A0092B-C50C-407E-A947-70E740481C1C}">
                <a14:useLocalDpi xmlns:a14="http://schemas.microsoft.com/office/drawing/2010/main" val="0"/>
              </a:ext>
            </a:extLst>
          </a:blip>
          <a:srcRect t="26355" b="32208"/>
          <a:stretch>
            <a:fillRect/>
          </a:stretch>
        </p:blipFill>
        <p:spPr>
          <a:xfrm>
            <a:off x="19491" y="1106068"/>
            <a:ext cx="8960556" cy="2478154"/>
          </a:xfrm>
          <a:prstGeom prst="rect">
            <a:avLst/>
          </a:prstGeom>
        </p:spPr>
      </p:pic>
      <p:grpSp>
        <p:nvGrpSpPr>
          <p:cNvPr id="4" name="组合 3"/>
          <p:cNvGrpSpPr/>
          <p:nvPr/>
        </p:nvGrpSpPr>
        <p:grpSpPr>
          <a:xfrm>
            <a:off x="3313195" y="1137737"/>
            <a:ext cx="2380148" cy="2380148"/>
            <a:chOff x="4481512" y="1571625"/>
            <a:chExt cx="3238500" cy="3238500"/>
          </a:xfrm>
        </p:grpSpPr>
        <p:sp>
          <p:nvSpPr>
            <p:cNvPr id="5" name="椭圆 4"/>
            <p:cNvSpPr/>
            <p:nvPr/>
          </p:nvSpPr>
          <p:spPr>
            <a:xfrm>
              <a:off x="4481512" y="1571625"/>
              <a:ext cx="3238500" cy="3238500"/>
            </a:xfrm>
            <a:prstGeom prst="ellipse">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6" name="组合 5"/>
            <p:cNvGrpSpPr/>
            <p:nvPr/>
          </p:nvGrpSpPr>
          <p:grpSpPr>
            <a:xfrm>
              <a:off x="5092025" y="2496192"/>
              <a:ext cx="1904619" cy="1449109"/>
              <a:chOff x="5092025" y="2547528"/>
              <a:chExt cx="1904619" cy="1449109"/>
            </a:xfrm>
          </p:grpSpPr>
          <p:sp>
            <p:nvSpPr>
              <p:cNvPr id="7" name="矩形 6"/>
              <p:cNvSpPr/>
              <p:nvPr/>
            </p:nvSpPr>
            <p:spPr>
              <a:xfrm>
                <a:off x="5163016" y="3255414"/>
                <a:ext cx="1800802" cy="741223"/>
              </a:xfrm>
              <a:prstGeom prst="rect">
                <a:avLst/>
              </a:prstGeom>
            </p:spPr>
            <p:txBody>
              <a:bodyPr wrap="square">
                <a:spAutoFit/>
              </a:bodyPr>
              <a:lstStyle/>
              <a:p>
                <a:pPr algn="just"/>
                <a:r>
                  <a:rPr lang="en-US" altLang="zh-CN" sz="1470" spc="221" dirty="0">
                    <a:solidFill>
                      <a:schemeClr val="bg1">
                        <a:lumMod val="85000"/>
                      </a:schemeClr>
                    </a:solidFill>
                    <a:latin typeface="微软雅黑" panose="020B0503020204020204" pitchFamily="34" charset="-122"/>
                    <a:ea typeface="微软雅黑" panose="020B0503020204020204" pitchFamily="34" charset="-122"/>
                  </a:rPr>
                  <a:t>PLANNING REPORT</a:t>
                </a:r>
                <a:endParaRPr lang="zh-CN" altLang="en-US" sz="1470" spc="22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5092025" y="2547528"/>
                <a:ext cx="1904619" cy="741224"/>
              </a:xfrm>
              <a:prstGeom prst="rect">
                <a:avLst/>
              </a:prstGeom>
            </p:spPr>
            <p:txBody>
              <a:bodyPr wrap="none">
                <a:spAutoFit/>
              </a:bodyPr>
              <a:lstStyle/>
              <a:p>
                <a:pPr algn="ctr"/>
                <a:r>
                  <a:rPr lang="zh-CN" altLang="en-US" sz="2940" b="1" spc="221" dirty="0">
                    <a:solidFill>
                      <a:schemeClr val="bg1"/>
                    </a:solidFill>
                    <a:latin typeface="微软雅黑" panose="020B0503020204020204" pitchFamily="34" charset="-122"/>
                    <a:ea typeface="微软雅黑" panose="020B0503020204020204" pitchFamily="34" charset="-122"/>
                    <a:cs typeface="PT Sans" pitchFamily="34" charset="0"/>
                  </a:rPr>
                  <a:t>规划篇</a:t>
                </a:r>
                <a:endParaRPr lang="en-US" altLang="zh-CN" sz="2940" b="1" spc="221" dirty="0">
                  <a:solidFill>
                    <a:schemeClr val="bg1"/>
                  </a:solidFill>
                  <a:latin typeface="微软雅黑" panose="020B0503020204020204" pitchFamily="34" charset="-122"/>
                  <a:ea typeface="微软雅黑" panose="020B0503020204020204" pitchFamily="34" charset="-122"/>
                  <a:cs typeface="PT Sans"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300" advTm="1711">
        <p14:pan dir="u"/>
      </p:transition>
    </mc:Choice>
    <mc:Fallback>
      <p:transition spd="slow" advTm="1711">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8" fill="hold" nodeType="afterEffect" p14:presetBounceEnd="64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4000">
                                          <p:cBhvr additive="base">
                                            <p:cTn id="11"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52845" y="1397092"/>
            <a:ext cx="2007068" cy="2021984"/>
            <a:chOff x="1287463" y="1603376"/>
            <a:chExt cx="1922463" cy="1936750"/>
          </a:xfrm>
        </p:grpSpPr>
        <p:sp>
          <p:nvSpPr>
            <p:cNvPr id="3" name="Freeform 12"/>
            <p:cNvSpPr/>
            <p:nvPr/>
          </p:nvSpPr>
          <p:spPr bwMode="auto">
            <a:xfrm>
              <a:off x="1611313" y="1603376"/>
              <a:ext cx="577850" cy="471488"/>
            </a:xfrm>
            <a:custGeom>
              <a:avLst/>
              <a:gdLst>
                <a:gd name="T0" fmla="*/ 112 w 112"/>
                <a:gd name="T1" fmla="*/ 0 h 91"/>
                <a:gd name="T2" fmla="*/ 0 w 112"/>
                <a:gd name="T3" fmla="*/ 47 h 91"/>
                <a:gd name="T4" fmla="*/ 44 w 112"/>
                <a:gd name="T5" fmla="*/ 91 h 91"/>
                <a:gd name="T6" fmla="*/ 112 w 112"/>
                <a:gd name="T7" fmla="*/ 63 h 91"/>
                <a:gd name="T8" fmla="*/ 112 w 112"/>
                <a:gd name="T9" fmla="*/ 0 h 91"/>
              </a:gdLst>
              <a:ahLst/>
              <a:cxnLst>
                <a:cxn ang="0">
                  <a:pos x="T0" y="T1"/>
                </a:cxn>
                <a:cxn ang="0">
                  <a:pos x="T2" y="T3"/>
                </a:cxn>
                <a:cxn ang="0">
                  <a:pos x="T4" y="T5"/>
                </a:cxn>
                <a:cxn ang="0">
                  <a:pos x="T6" y="T7"/>
                </a:cxn>
                <a:cxn ang="0">
                  <a:pos x="T8" y="T9"/>
                </a:cxn>
              </a:cxnLst>
              <a:rect l="0" t="0" r="r" b="b"/>
              <a:pathLst>
                <a:path w="112" h="91">
                  <a:moveTo>
                    <a:pt x="112" y="0"/>
                  </a:moveTo>
                  <a:cubicBezTo>
                    <a:pt x="69" y="3"/>
                    <a:pt x="30" y="20"/>
                    <a:pt x="0" y="47"/>
                  </a:cubicBezTo>
                  <a:cubicBezTo>
                    <a:pt x="44" y="91"/>
                    <a:pt x="44" y="91"/>
                    <a:pt x="44" y="91"/>
                  </a:cubicBezTo>
                  <a:cubicBezTo>
                    <a:pt x="63" y="76"/>
                    <a:pt x="86" y="65"/>
                    <a:pt x="112" y="63"/>
                  </a:cubicBezTo>
                  <a:lnTo>
                    <a:pt x="112"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 name="Freeform 13"/>
            <p:cNvSpPr/>
            <p:nvPr/>
          </p:nvSpPr>
          <p:spPr bwMode="auto">
            <a:xfrm>
              <a:off x="1287463" y="2633663"/>
              <a:ext cx="468313" cy="581025"/>
            </a:xfrm>
            <a:custGeom>
              <a:avLst/>
              <a:gdLst>
                <a:gd name="T0" fmla="*/ 0 w 91"/>
                <a:gd name="T1" fmla="*/ 0 h 112"/>
                <a:gd name="T2" fmla="*/ 46 w 91"/>
                <a:gd name="T3" fmla="*/ 112 h 112"/>
                <a:gd name="T4" fmla="*/ 91 w 91"/>
                <a:gd name="T5" fmla="*/ 68 h 112"/>
                <a:gd name="T6" fmla="*/ 62 w 91"/>
                <a:gd name="T7" fmla="*/ 0 h 112"/>
                <a:gd name="T8" fmla="*/ 0 w 91"/>
                <a:gd name="T9" fmla="*/ 0 h 112"/>
              </a:gdLst>
              <a:ahLst/>
              <a:cxnLst>
                <a:cxn ang="0">
                  <a:pos x="T0" y="T1"/>
                </a:cxn>
                <a:cxn ang="0">
                  <a:pos x="T2" y="T3"/>
                </a:cxn>
                <a:cxn ang="0">
                  <a:pos x="T4" y="T5"/>
                </a:cxn>
                <a:cxn ang="0">
                  <a:pos x="T6" y="T7"/>
                </a:cxn>
                <a:cxn ang="0">
                  <a:pos x="T8" y="T9"/>
                </a:cxn>
              </a:cxnLst>
              <a:rect l="0" t="0" r="r" b="b"/>
              <a:pathLst>
                <a:path w="91" h="112">
                  <a:moveTo>
                    <a:pt x="0" y="0"/>
                  </a:moveTo>
                  <a:cubicBezTo>
                    <a:pt x="2" y="43"/>
                    <a:pt x="20" y="82"/>
                    <a:pt x="46" y="112"/>
                  </a:cubicBezTo>
                  <a:cubicBezTo>
                    <a:pt x="91" y="68"/>
                    <a:pt x="91" y="68"/>
                    <a:pt x="91" y="68"/>
                  </a:cubicBezTo>
                  <a:cubicBezTo>
                    <a:pt x="75" y="49"/>
                    <a:pt x="65" y="25"/>
                    <a:pt x="62" y="0"/>
                  </a:cubicBez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5" name="Freeform 14"/>
            <p:cNvSpPr/>
            <p:nvPr/>
          </p:nvSpPr>
          <p:spPr bwMode="auto">
            <a:xfrm>
              <a:off x="1287463" y="1928813"/>
              <a:ext cx="468313" cy="581025"/>
            </a:xfrm>
            <a:custGeom>
              <a:avLst/>
              <a:gdLst>
                <a:gd name="T0" fmla="*/ 46 w 91"/>
                <a:gd name="T1" fmla="*/ 0 h 112"/>
                <a:gd name="T2" fmla="*/ 0 w 91"/>
                <a:gd name="T3" fmla="*/ 112 h 112"/>
                <a:gd name="T4" fmla="*/ 62 w 91"/>
                <a:gd name="T5" fmla="*/ 112 h 112"/>
                <a:gd name="T6" fmla="*/ 91 w 91"/>
                <a:gd name="T7" fmla="*/ 45 h 112"/>
                <a:gd name="T8" fmla="*/ 46 w 91"/>
                <a:gd name="T9" fmla="*/ 0 h 112"/>
              </a:gdLst>
              <a:ahLst/>
              <a:cxnLst>
                <a:cxn ang="0">
                  <a:pos x="T0" y="T1"/>
                </a:cxn>
                <a:cxn ang="0">
                  <a:pos x="T2" y="T3"/>
                </a:cxn>
                <a:cxn ang="0">
                  <a:pos x="T4" y="T5"/>
                </a:cxn>
                <a:cxn ang="0">
                  <a:pos x="T6" y="T7"/>
                </a:cxn>
                <a:cxn ang="0">
                  <a:pos x="T8" y="T9"/>
                </a:cxn>
              </a:cxnLst>
              <a:rect l="0" t="0" r="r" b="b"/>
              <a:pathLst>
                <a:path w="91" h="112">
                  <a:moveTo>
                    <a:pt x="46" y="0"/>
                  </a:moveTo>
                  <a:cubicBezTo>
                    <a:pt x="20" y="31"/>
                    <a:pt x="2" y="70"/>
                    <a:pt x="0" y="112"/>
                  </a:cubicBezTo>
                  <a:cubicBezTo>
                    <a:pt x="62" y="112"/>
                    <a:pt x="62" y="112"/>
                    <a:pt x="62" y="112"/>
                  </a:cubicBezTo>
                  <a:cubicBezTo>
                    <a:pt x="65" y="87"/>
                    <a:pt x="75" y="63"/>
                    <a:pt x="91" y="45"/>
                  </a:cubicBezTo>
                  <a:lnTo>
                    <a:pt x="46"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6" name="Freeform 15"/>
            <p:cNvSpPr/>
            <p:nvPr/>
          </p:nvSpPr>
          <p:spPr bwMode="auto">
            <a:xfrm>
              <a:off x="2308226" y="1603376"/>
              <a:ext cx="576263" cy="471488"/>
            </a:xfrm>
            <a:custGeom>
              <a:avLst/>
              <a:gdLst>
                <a:gd name="T0" fmla="*/ 112 w 112"/>
                <a:gd name="T1" fmla="*/ 47 h 91"/>
                <a:gd name="T2" fmla="*/ 0 w 112"/>
                <a:gd name="T3" fmla="*/ 0 h 91"/>
                <a:gd name="T4" fmla="*/ 0 w 112"/>
                <a:gd name="T5" fmla="*/ 63 h 91"/>
                <a:gd name="T6" fmla="*/ 68 w 112"/>
                <a:gd name="T7" fmla="*/ 91 h 91"/>
                <a:gd name="T8" fmla="*/ 112 w 112"/>
                <a:gd name="T9" fmla="*/ 47 h 91"/>
              </a:gdLst>
              <a:ahLst/>
              <a:cxnLst>
                <a:cxn ang="0">
                  <a:pos x="T0" y="T1"/>
                </a:cxn>
                <a:cxn ang="0">
                  <a:pos x="T2" y="T3"/>
                </a:cxn>
                <a:cxn ang="0">
                  <a:pos x="T4" y="T5"/>
                </a:cxn>
                <a:cxn ang="0">
                  <a:pos x="T6" y="T7"/>
                </a:cxn>
                <a:cxn ang="0">
                  <a:pos x="T8" y="T9"/>
                </a:cxn>
              </a:cxnLst>
              <a:rect l="0" t="0" r="r" b="b"/>
              <a:pathLst>
                <a:path w="112" h="91">
                  <a:moveTo>
                    <a:pt x="112" y="47"/>
                  </a:moveTo>
                  <a:cubicBezTo>
                    <a:pt x="82" y="20"/>
                    <a:pt x="43" y="3"/>
                    <a:pt x="0" y="0"/>
                  </a:cubicBezTo>
                  <a:cubicBezTo>
                    <a:pt x="0" y="63"/>
                    <a:pt x="0" y="63"/>
                    <a:pt x="0" y="63"/>
                  </a:cubicBezTo>
                  <a:cubicBezTo>
                    <a:pt x="26" y="65"/>
                    <a:pt x="49" y="76"/>
                    <a:pt x="68" y="91"/>
                  </a:cubicBezTo>
                  <a:lnTo>
                    <a:pt x="112" y="47"/>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7" name="Freeform 16"/>
            <p:cNvSpPr/>
            <p:nvPr/>
          </p:nvSpPr>
          <p:spPr bwMode="auto">
            <a:xfrm>
              <a:off x="2746376" y="2633663"/>
              <a:ext cx="463550" cy="581025"/>
            </a:xfrm>
            <a:custGeom>
              <a:avLst/>
              <a:gdLst>
                <a:gd name="T0" fmla="*/ 0 w 90"/>
                <a:gd name="T1" fmla="*/ 68 h 112"/>
                <a:gd name="T2" fmla="*/ 44 w 90"/>
                <a:gd name="T3" fmla="*/ 112 h 112"/>
                <a:gd name="T4" fmla="*/ 90 w 90"/>
                <a:gd name="T5" fmla="*/ 0 h 112"/>
                <a:gd name="T6" fmla="*/ 28 w 90"/>
                <a:gd name="T7" fmla="*/ 0 h 112"/>
                <a:gd name="T8" fmla="*/ 0 w 90"/>
                <a:gd name="T9" fmla="*/ 68 h 112"/>
              </a:gdLst>
              <a:ahLst/>
              <a:cxnLst>
                <a:cxn ang="0">
                  <a:pos x="T0" y="T1"/>
                </a:cxn>
                <a:cxn ang="0">
                  <a:pos x="T2" y="T3"/>
                </a:cxn>
                <a:cxn ang="0">
                  <a:pos x="T4" y="T5"/>
                </a:cxn>
                <a:cxn ang="0">
                  <a:pos x="T6" y="T7"/>
                </a:cxn>
                <a:cxn ang="0">
                  <a:pos x="T8" y="T9"/>
                </a:cxn>
              </a:cxnLst>
              <a:rect l="0" t="0" r="r" b="b"/>
              <a:pathLst>
                <a:path w="90" h="112">
                  <a:moveTo>
                    <a:pt x="0" y="68"/>
                  </a:moveTo>
                  <a:cubicBezTo>
                    <a:pt x="44" y="112"/>
                    <a:pt x="44" y="112"/>
                    <a:pt x="44" y="112"/>
                  </a:cubicBezTo>
                  <a:cubicBezTo>
                    <a:pt x="71" y="82"/>
                    <a:pt x="88" y="43"/>
                    <a:pt x="90" y="0"/>
                  </a:cubicBezTo>
                  <a:cubicBezTo>
                    <a:pt x="28" y="0"/>
                    <a:pt x="28" y="0"/>
                    <a:pt x="28" y="0"/>
                  </a:cubicBezTo>
                  <a:cubicBezTo>
                    <a:pt x="25" y="25"/>
                    <a:pt x="15" y="49"/>
                    <a:pt x="0" y="68"/>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8" name="Freeform 17"/>
            <p:cNvSpPr/>
            <p:nvPr/>
          </p:nvSpPr>
          <p:spPr bwMode="auto">
            <a:xfrm>
              <a:off x="2746376" y="1928813"/>
              <a:ext cx="463550" cy="581025"/>
            </a:xfrm>
            <a:custGeom>
              <a:avLst/>
              <a:gdLst>
                <a:gd name="T0" fmla="*/ 90 w 90"/>
                <a:gd name="T1" fmla="*/ 112 h 112"/>
                <a:gd name="T2" fmla="*/ 44 w 90"/>
                <a:gd name="T3" fmla="*/ 0 h 112"/>
                <a:gd name="T4" fmla="*/ 0 w 90"/>
                <a:gd name="T5" fmla="*/ 45 h 112"/>
                <a:gd name="T6" fmla="*/ 28 w 90"/>
                <a:gd name="T7" fmla="*/ 112 h 112"/>
                <a:gd name="T8" fmla="*/ 90 w 90"/>
                <a:gd name="T9" fmla="*/ 112 h 112"/>
              </a:gdLst>
              <a:ahLst/>
              <a:cxnLst>
                <a:cxn ang="0">
                  <a:pos x="T0" y="T1"/>
                </a:cxn>
                <a:cxn ang="0">
                  <a:pos x="T2" y="T3"/>
                </a:cxn>
                <a:cxn ang="0">
                  <a:pos x="T4" y="T5"/>
                </a:cxn>
                <a:cxn ang="0">
                  <a:pos x="T6" y="T7"/>
                </a:cxn>
                <a:cxn ang="0">
                  <a:pos x="T8" y="T9"/>
                </a:cxn>
              </a:cxnLst>
              <a:rect l="0" t="0" r="r" b="b"/>
              <a:pathLst>
                <a:path w="90" h="112">
                  <a:moveTo>
                    <a:pt x="90" y="112"/>
                  </a:moveTo>
                  <a:cubicBezTo>
                    <a:pt x="88" y="70"/>
                    <a:pt x="71" y="31"/>
                    <a:pt x="44" y="0"/>
                  </a:cubicBezTo>
                  <a:cubicBezTo>
                    <a:pt x="0" y="45"/>
                    <a:pt x="0" y="45"/>
                    <a:pt x="0" y="45"/>
                  </a:cubicBezTo>
                  <a:cubicBezTo>
                    <a:pt x="15" y="63"/>
                    <a:pt x="25" y="87"/>
                    <a:pt x="28" y="112"/>
                  </a:cubicBezTo>
                  <a:lnTo>
                    <a:pt x="90" y="11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9" name="Freeform 18"/>
            <p:cNvSpPr/>
            <p:nvPr/>
          </p:nvSpPr>
          <p:spPr bwMode="auto">
            <a:xfrm>
              <a:off x="1611313" y="3068638"/>
              <a:ext cx="577850" cy="471488"/>
            </a:xfrm>
            <a:custGeom>
              <a:avLst/>
              <a:gdLst>
                <a:gd name="T0" fmla="*/ 0 w 112"/>
                <a:gd name="T1" fmla="*/ 44 h 91"/>
                <a:gd name="T2" fmla="*/ 112 w 112"/>
                <a:gd name="T3" fmla="*/ 91 h 91"/>
                <a:gd name="T4" fmla="*/ 112 w 112"/>
                <a:gd name="T5" fmla="*/ 28 h 91"/>
                <a:gd name="T6" fmla="*/ 44 w 112"/>
                <a:gd name="T7" fmla="*/ 0 h 91"/>
                <a:gd name="T8" fmla="*/ 0 w 112"/>
                <a:gd name="T9" fmla="*/ 44 h 91"/>
              </a:gdLst>
              <a:ahLst/>
              <a:cxnLst>
                <a:cxn ang="0">
                  <a:pos x="T0" y="T1"/>
                </a:cxn>
                <a:cxn ang="0">
                  <a:pos x="T2" y="T3"/>
                </a:cxn>
                <a:cxn ang="0">
                  <a:pos x="T4" y="T5"/>
                </a:cxn>
                <a:cxn ang="0">
                  <a:pos x="T6" y="T7"/>
                </a:cxn>
                <a:cxn ang="0">
                  <a:pos x="T8" y="T9"/>
                </a:cxn>
              </a:cxnLst>
              <a:rect l="0" t="0" r="r" b="b"/>
              <a:pathLst>
                <a:path w="112" h="91">
                  <a:moveTo>
                    <a:pt x="0" y="44"/>
                  </a:moveTo>
                  <a:cubicBezTo>
                    <a:pt x="30" y="71"/>
                    <a:pt x="69" y="88"/>
                    <a:pt x="112" y="91"/>
                  </a:cubicBezTo>
                  <a:cubicBezTo>
                    <a:pt x="112" y="28"/>
                    <a:pt x="112" y="28"/>
                    <a:pt x="112" y="28"/>
                  </a:cubicBezTo>
                  <a:cubicBezTo>
                    <a:pt x="86" y="26"/>
                    <a:pt x="63" y="16"/>
                    <a:pt x="44" y="0"/>
                  </a:cubicBezTo>
                  <a:lnTo>
                    <a:pt x="0" y="4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0" name="Freeform 19"/>
            <p:cNvSpPr/>
            <p:nvPr/>
          </p:nvSpPr>
          <p:spPr bwMode="auto">
            <a:xfrm>
              <a:off x="2308226" y="3068638"/>
              <a:ext cx="576263" cy="471488"/>
            </a:xfrm>
            <a:custGeom>
              <a:avLst/>
              <a:gdLst>
                <a:gd name="T0" fmla="*/ 0 w 112"/>
                <a:gd name="T1" fmla="*/ 91 h 91"/>
                <a:gd name="T2" fmla="*/ 112 w 112"/>
                <a:gd name="T3" fmla="*/ 44 h 91"/>
                <a:gd name="T4" fmla="*/ 68 w 112"/>
                <a:gd name="T5" fmla="*/ 0 h 91"/>
                <a:gd name="T6" fmla="*/ 0 w 112"/>
                <a:gd name="T7" fmla="*/ 28 h 91"/>
                <a:gd name="T8" fmla="*/ 0 w 112"/>
                <a:gd name="T9" fmla="*/ 91 h 91"/>
              </a:gdLst>
              <a:ahLst/>
              <a:cxnLst>
                <a:cxn ang="0">
                  <a:pos x="T0" y="T1"/>
                </a:cxn>
                <a:cxn ang="0">
                  <a:pos x="T2" y="T3"/>
                </a:cxn>
                <a:cxn ang="0">
                  <a:pos x="T4" y="T5"/>
                </a:cxn>
                <a:cxn ang="0">
                  <a:pos x="T6" y="T7"/>
                </a:cxn>
                <a:cxn ang="0">
                  <a:pos x="T8" y="T9"/>
                </a:cxn>
              </a:cxnLst>
              <a:rect l="0" t="0" r="r" b="b"/>
              <a:pathLst>
                <a:path w="112" h="91">
                  <a:moveTo>
                    <a:pt x="0" y="91"/>
                  </a:moveTo>
                  <a:cubicBezTo>
                    <a:pt x="43" y="88"/>
                    <a:pt x="82" y="71"/>
                    <a:pt x="112" y="44"/>
                  </a:cubicBezTo>
                  <a:cubicBezTo>
                    <a:pt x="68" y="0"/>
                    <a:pt x="68" y="0"/>
                    <a:pt x="68" y="0"/>
                  </a:cubicBezTo>
                  <a:cubicBezTo>
                    <a:pt x="49" y="16"/>
                    <a:pt x="26" y="26"/>
                    <a:pt x="0" y="28"/>
                  </a:cubicBezTo>
                  <a:lnTo>
                    <a:pt x="0" y="91"/>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11" name="组合 10"/>
          <p:cNvGrpSpPr/>
          <p:nvPr/>
        </p:nvGrpSpPr>
        <p:grpSpPr>
          <a:xfrm>
            <a:off x="3520765" y="1397092"/>
            <a:ext cx="2013698" cy="2021984"/>
            <a:chOff x="3533776" y="1603376"/>
            <a:chExt cx="1928812" cy="1936750"/>
          </a:xfrm>
        </p:grpSpPr>
        <p:sp>
          <p:nvSpPr>
            <p:cNvPr id="12" name="Freeform 27"/>
            <p:cNvSpPr/>
            <p:nvPr/>
          </p:nvSpPr>
          <p:spPr bwMode="auto">
            <a:xfrm>
              <a:off x="3859213" y="1603376"/>
              <a:ext cx="577850" cy="471488"/>
            </a:xfrm>
            <a:custGeom>
              <a:avLst/>
              <a:gdLst>
                <a:gd name="T0" fmla="*/ 112 w 112"/>
                <a:gd name="T1" fmla="*/ 0 h 91"/>
                <a:gd name="T2" fmla="*/ 0 w 112"/>
                <a:gd name="T3" fmla="*/ 47 h 91"/>
                <a:gd name="T4" fmla="*/ 44 w 112"/>
                <a:gd name="T5" fmla="*/ 91 h 91"/>
                <a:gd name="T6" fmla="*/ 112 w 112"/>
                <a:gd name="T7" fmla="*/ 63 h 91"/>
                <a:gd name="T8" fmla="*/ 112 w 112"/>
                <a:gd name="T9" fmla="*/ 0 h 91"/>
              </a:gdLst>
              <a:ahLst/>
              <a:cxnLst>
                <a:cxn ang="0">
                  <a:pos x="T0" y="T1"/>
                </a:cxn>
                <a:cxn ang="0">
                  <a:pos x="T2" y="T3"/>
                </a:cxn>
                <a:cxn ang="0">
                  <a:pos x="T4" y="T5"/>
                </a:cxn>
                <a:cxn ang="0">
                  <a:pos x="T6" y="T7"/>
                </a:cxn>
                <a:cxn ang="0">
                  <a:pos x="T8" y="T9"/>
                </a:cxn>
              </a:cxnLst>
              <a:rect l="0" t="0" r="r" b="b"/>
              <a:pathLst>
                <a:path w="112" h="91">
                  <a:moveTo>
                    <a:pt x="112" y="0"/>
                  </a:moveTo>
                  <a:cubicBezTo>
                    <a:pt x="69" y="3"/>
                    <a:pt x="30" y="20"/>
                    <a:pt x="0" y="47"/>
                  </a:cubicBezTo>
                  <a:cubicBezTo>
                    <a:pt x="44" y="91"/>
                    <a:pt x="44" y="91"/>
                    <a:pt x="44" y="91"/>
                  </a:cubicBezTo>
                  <a:cubicBezTo>
                    <a:pt x="63" y="76"/>
                    <a:pt x="86" y="65"/>
                    <a:pt x="112" y="63"/>
                  </a:cubicBezTo>
                  <a:lnTo>
                    <a:pt x="112"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3" name="Freeform 28"/>
            <p:cNvSpPr/>
            <p:nvPr/>
          </p:nvSpPr>
          <p:spPr bwMode="auto">
            <a:xfrm>
              <a:off x="3533776" y="2633663"/>
              <a:ext cx="469900" cy="581025"/>
            </a:xfrm>
            <a:custGeom>
              <a:avLst/>
              <a:gdLst>
                <a:gd name="T0" fmla="*/ 0 w 91"/>
                <a:gd name="T1" fmla="*/ 0 h 112"/>
                <a:gd name="T2" fmla="*/ 46 w 91"/>
                <a:gd name="T3" fmla="*/ 112 h 112"/>
                <a:gd name="T4" fmla="*/ 91 w 91"/>
                <a:gd name="T5" fmla="*/ 68 h 112"/>
                <a:gd name="T6" fmla="*/ 63 w 91"/>
                <a:gd name="T7" fmla="*/ 0 h 112"/>
                <a:gd name="T8" fmla="*/ 0 w 91"/>
                <a:gd name="T9" fmla="*/ 0 h 112"/>
              </a:gdLst>
              <a:ahLst/>
              <a:cxnLst>
                <a:cxn ang="0">
                  <a:pos x="T0" y="T1"/>
                </a:cxn>
                <a:cxn ang="0">
                  <a:pos x="T2" y="T3"/>
                </a:cxn>
                <a:cxn ang="0">
                  <a:pos x="T4" y="T5"/>
                </a:cxn>
                <a:cxn ang="0">
                  <a:pos x="T6" y="T7"/>
                </a:cxn>
                <a:cxn ang="0">
                  <a:pos x="T8" y="T9"/>
                </a:cxn>
              </a:cxnLst>
              <a:rect l="0" t="0" r="r" b="b"/>
              <a:pathLst>
                <a:path w="91" h="112">
                  <a:moveTo>
                    <a:pt x="0" y="0"/>
                  </a:moveTo>
                  <a:cubicBezTo>
                    <a:pt x="3" y="43"/>
                    <a:pt x="20" y="82"/>
                    <a:pt x="46" y="112"/>
                  </a:cubicBezTo>
                  <a:cubicBezTo>
                    <a:pt x="91" y="68"/>
                    <a:pt x="91" y="68"/>
                    <a:pt x="91" y="68"/>
                  </a:cubicBezTo>
                  <a:cubicBezTo>
                    <a:pt x="75" y="49"/>
                    <a:pt x="65" y="25"/>
                    <a:pt x="63" y="0"/>
                  </a:cubicBez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4" name="Freeform 29"/>
            <p:cNvSpPr/>
            <p:nvPr/>
          </p:nvSpPr>
          <p:spPr bwMode="auto">
            <a:xfrm>
              <a:off x="3533776" y="1928813"/>
              <a:ext cx="469900" cy="581025"/>
            </a:xfrm>
            <a:custGeom>
              <a:avLst/>
              <a:gdLst>
                <a:gd name="T0" fmla="*/ 46 w 91"/>
                <a:gd name="T1" fmla="*/ 0 h 112"/>
                <a:gd name="T2" fmla="*/ 0 w 91"/>
                <a:gd name="T3" fmla="*/ 112 h 112"/>
                <a:gd name="T4" fmla="*/ 63 w 91"/>
                <a:gd name="T5" fmla="*/ 112 h 112"/>
                <a:gd name="T6" fmla="*/ 91 w 91"/>
                <a:gd name="T7" fmla="*/ 45 h 112"/>
                <a:gd name="T8" fmla="*/ 46 w 91"/>
                <a:gd name="T9" fmla="*/ 0 h 112"/>
              </a:gdLst>
              <a:ahLst/>
              <a:cxnLst>
                <a:cxn ang="0">
                  <a:pos x="T0" y="T1"/>
                </a:cxn>
                <a:cxn ang="0">
                  <a:pos x="T2" y="T3"/>
                </a:cxn>
                <a:cxn ang="0">
                  <a:pos x="T4" y="T5"/>
                </a:cxn>
                <a:cxn ang="0">
                  <a:pos x="T6" y="T7"/>
                </a:cxn>
                <a:cxn ang="0">
                  <a:pos x="T8" y="T9"/>
                </a:cxn>
              </a:cxnLst>
              <a:rect l="0" t="0" r="r" b="b"/>
              <a:pathLst>
                <a:path w="91" h="112">
                  <a:moveTo>
                    <a:pt x="46" y="0"/>
                  </a:moveTo>
                  <a:cubicBezTo>
                    <a:pt x="20" y="31"/>
                    <a:pt x="3" y="70"/>
                    <a:pt x="0" y="112"/>
                  </a:cubicBezTo>
                  <a:cubicBezTo>
                    <a:pt x="63" y="112"/>
                    <a:pt x="63" y="112"/>
                    <a:pt x="63" y="112"/>
                  </a:cubicBezTo>
                  <a:cubicBezTo>
                    <a:pt x="65" y="87"/>
                    <a:pt x="75" y="63"/>
                    <a:pt x="91" y="45"/>
                  </a:cubicBezTo>
                  <a:lnTo>
                    <a:pt x="46"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5" name="Freeform 30"/>
            <p:cNvSpPr/>
            <p:nvPr/>
          </p:nvSpPr>
          <p:spPr bwMode="auto">
            <a:xfrm>
              <a:off x="4554538" y="1603376"/>
              <a:ext cx="582613" cy="471488"/>
            </a:xfrm>
            <a:custGeom>
              <a:avLst/>
              <a:gdLst>
                <a:gd name="T0" fmla="*/ 113 w 113"/>
                <a:gd name="T1" fmla="*/ 47 h 91"/>
                <a:gd name="T2" fmla="*/ 0 w 113"/>
                <a:gd name="T3" fmla="*/ 0 h 91"/>
                <a:gd name="T4" fmla="*/ 0 w 113"/>
                <a:gd name="T5" fmla="*/ 63 h 91"/>
                <a:gd name="T6" fmla="*/ 68 w 113"/>
                <a:gd name="T7" fmla="*/ 91 h 91"/>
                <a:gd name="T8" fmla="*/ 113 w 113"/>
                <a:gd name="T9" fmla="*/ 47 h 91"/>
              </a:gdLst>
              <a:ahLst/>
              <a:cxnLst>
                <a:cxn ang="0">
                  <a:pos x="T0" y="T1"/>
                </a:cxn>
                <a:cxn ang="0">
                  <a:pos x="T2" y="T3"/>
                </a:cxn>
                <a:cxn ang="0">
                  <a:pos x="T4" y="T5"/>
                </a:cxn>
                <a:cxn ang="0">
                  <a:pos x="T6" y="T7"/>
                </a:cxn>
                <a:cxn ang="0">
                  <a:pos x="T8" y="T9"/>
                </a:cxn>
              </a:cxnLst>
              <a:rect l="0" t="0" r="r" b="b"/>
              <a:pathLst>
                <a:path w="113" h="91">
                  <a:moveTo>
                    <a:pt x="113" y="47"/>
                  </a:moveTo>
                  <a:cubicBezTo>
                    <a:pt x="82" y="20"/>
                    <a:pt x="43" y="3"/>
                    <a:pt x="0" y="0"/>
                  </a:cubicBezTo>
                  <a:cubicBezTo>
                    <a:pt x="0" y="63"/>
                    <a:pt x="0" y="63"/>
                    <a:pt x="0" y="63"/>
                  </a:cubicBezTo>
                  <a:cubicBezTo>
                    <a:pt x="26" y="65"/>
                    <a:pt x="49" y="76"/>
                    <a:pt x="68" y="91"/>
                  </a:cubicBezTo>
                  <a:lnTo>
                    <a:pt x="113" y="47"/>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6" name="Freeform 31"/>
            <p:cNvSpPr/>
            <p:nvPr/>
          </p:nvSpPr>
          <p:spPr bwMode="auto">
            <a:xfrm>
              <a:off x="4992688" y="2633663"/>
              <a:ext cx="469900" cy="581025"/>
            </a:xfrm>
            <a:custGeom>
              <a:avLst/>
              <a:gdLst>
                <a:gd name="T0" fmla="*/ 0 w 91"/>
                <a:gd name="T1" fmla="*/ 68 h 112"/>
                <a:gd name="T2" fmla="*/ 44 w 91"/>
                <a:gd name="T3" fmla="*/ 112 h 112"/>
                <a:gd name="T4" fmla="*/ 91 w 91"/>
                <a:gd name="T5" fmla="*/ 0 h 112"/>
                <a:gd name="T6" fmla="*/ 28 w 91"/>
                <a:gd name="T7" fmla="*/ 0 h 112"/>
                <a:gd name="T8" fmla="*/ 0 w 91"/>
                <a:gd name="T9" fmla="*/ 68 h 112"/>
              </a:gdLst>
              <a:ahLst/>
              <a:cxnLst>
                <a:cxn ang="0">
                  <a:pos x="T0" y="T1"/>
                </a:cxn>
                <a:cxn ang="0">
                  <a:pos x="T2" y="T3"/>
                </a:cxn>
                <a:cxn ang="0">
                  <a:pos x="T4" y="T5"/>
                </a:cxn>
                <a:cxn ang="0">
                  <a:pos x="T6" y="T7"/>
                </a:cxn>
                <a:cxn ang="0">
                  <a:pos x="T8" y="T9"/>
                </a:cxn>
              </a:cxnLst>
              <a:rect l="0" t="0" r="r" b="b"/>
              <a:pathLst>
                <a:path w="91" h="112">
                  <a:moveTo>
                    <a:pt x="0" y="68"/>
                  </a:moveTo>
                  <a:cubicBezTo>
                    <a:pt x="44" y="112"/>
                    <a:pt x="44" y="112"/>
                    <a:pt x="44" y="112"/>
                  </a:cubicBezTo>
                  <a:cubicBezTo>
                    <a:pt x="71" y="82"/>
                    <a:pt x="88" y="43"/>
                    <a:pt x="91" y="0"/>
                  </a:cubicBezTo>
                  <a:cubicBezTo>
                    <a:pt x="28" y="0"/>
                    <a:pt x="28" y="0"/>
                    <a:pt x="28" y="0"/>
                  </a:cubicBezTo>
                  <a:cubicBezTo>
                    <a:pt x="25" y="25"/>
                    <a:pt x="15" y="49"/>
                    <a:pt x="0" y="68"/>
                  </a:cubicBez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7" name="Freeform 32"/>
            <p:cNvSpPr/>
            <p:nvPr/>
          </p:nvSpPr>
          <p:spPr bwMode="auto">
            <a:xfrm>
              <a:off x="4992688" y="1928813"/>
              <a:ext cx="469900" cy="581025"/>
            </a:xfrm>
            <a:custGeom>
              <a:avLst/>
              <a:gdLst>
                <a:gd name="T0" fmla="*/ 91 w 91"/>
                <a:gd name="T1" fmla="*/ 112 h 112"/>
                <a:gd name="T2" fmla="*/ 44 w 91"/>
                <a:gd name="T3" fmla="*/ 0 h 112"/>
                <a:gd name="T4" fmla="*/ 0 w 91"/>
                <a:gd name="T5" fmla="*/ 45 h 112"/>
                <a:gd name="T6" fmla="*/ 28 w 91"/>
                <a:gd name="T7" fmla="*/ 112 h 112"/>
                <a:gd name="T8" fmla="*/ 91 w 91"/>
                <a:gd name="T9" fmla="*/ 112 h 112"/>
              </a:gdLst>
              <a:ahLst/>
              <a:cxnLst>
                <a:cxn ang="0">
                  <a:pos x="T0" y="T1"/>
                </a:cxn>
                <a:cxn ang="0">
                  <a:pos x="T2" y="T3"/>
                </a:cxn>
                <a:cxn ang="0">
                  <a:pos x="T4" y="T5"/>
                </a:cxn>
                <a:cxn ang="0">
                  <a:pos x="T6" y="T7"/>
                </a:cxn>
                <a:cxn ang="0">
                  <a:pos x="T8" y="T9"/>
                </a:cxn>
              </a:cxnLst>
              <a:rect l="0" t="0" r="r" b="b"/>
              <a:pathLst>
                <a:path w="91" h="112">
                  <a:moveTo>
                    <a:pt x="91" y="112"/>
                  </a:moveTo>
                  <a:cubicBezTo>
                    <a:pt x="88" y="70"/>
                    <a:pt x="71" y="31"/>
                    <a:pt x="44" y="0"/>
                  </a:cubicBezTo>
                  <a:cubicBezTo>
                    <a:pt x="0" y="45"/>
                    <a:pt x="0" y="45"/>
                    <a:pt x="0" y="45"/>
                  </a:cubicBezTo>
                  <a:cubicBezTo>
                    <a:pt x="15" y="63"/>
                    <a:pt x="25" y="87"/>
                    <a:pt x="28" y="112"/>
                  </a:cubicBezTo>
                  <a:lnTo>
                    <a:pt x="91" y="112"/>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8" name="Freeform 33"/>
            <p:cNvSpPr/>
            <p:nvPr/>
          </p:nvSpPr>
          <p:spPr bwMode="auto">
            <a:xfrm>
              <a:off x="3859213" y="3068638"/>
              <a:ext cx="577850" cy="471488"/>
            </a:xfrm>
            <a:custGeom>
              <a:avLst/>
              <a:gdLst>
                <a:gd name="T0" fmla="*/ 0 w 112"/>
                <a:gd name="T1" fmla="*/ 44 h 91"/>
                <a:gd name="T2" fmla="*/ 112 w 112"/>
                <a:gd name="T3" fmla="*/ 91 h 91"/>
                <a:gd name="T4" fmla="*/ 112 w 112"/>
                <a:gd name="T5" fmla="*/ 28 h 91"/>
                <a:gd name="T6" fmla="*/ 44 w 112"/>
                <a:gd name="T7" fmla="*/ 0 h 91"/>
                <a:gd name="T8" fmla="*/ 0 w 112"/>
                <a:gd name="T9" fmla="*/ 44 h 91"/>
              </a:gdLst>
              <a:ahLst/>
              <a:cxnLst>
                <a:cxn ang="0">
                  <a:pos x="T0" y="T1"/>
                </a:cxn>
                <a:cxn ang="0">
                  <a:pos x="T2" y="T3"/>
                </a:cxn>
                <a:cxn ang="0">
                  <a:pos x="T4" y="T5"/>
                </a:cxn>
                <a:cxn ang="0">
                  <a:pos x="T6" y="T7"/>
                </a:cxn>
                <a:cxn ang="0">
                  <a:pos x="T8" y="T9"/>
                </a:cxn>
              </a:cxnLst>
              <a:rect l="0" t="0" r="r" b="b"/>
              <a:pathLst>
                <a:path w="112" h="91">
                  <a:moveTo>
                    <a:pt x="0" y="44"/>
                  </a:moveTo>
                  <a:cubicBezTo>
                    <a:pt x="30" y="71"/>
                    <a:pt x="69" y="88"/>
                    <a:pt x="112" y="91"/>
                  </a:cubicBezTo>
                  <a:cubicBezTo>
                    <a:pt x="112" y="28"/>
                    <a:pt x="112" y="28"/>
                    <a:pt x="112" y="28"/>
                  </a:cubicBezTo>
                  <a:cubicBezTo>
                    <a:pt x="86" y="26"/>
                    <a:pt x="63" y="16"/>
                    <a:pt x="44" y="0"/>
                  </a:cubicBezTo>
                  <a:lnTo>
                    <a:pt x="0" y="44"/>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9" name="Freeform 34"/>
            <p:cNvSpPr/>
            <p:nvPr/>
          </p:nvSpPr>
          <p:spPr bwMode="auto">
            <a:xfrm>
              <a:off x="4554538" y="3068638"/>
              <a:ext cx="582613" cy="471488"/>
            </a:xfrm>
            <a:custGeom>
              <a:avLst/>
              <a:gdLst>
                <a:gd name="T0" fmla="*/ 0 w 113"/>
                <a:gd name="T1" fmla="*/ 91 h 91"/>
                <a:gd name="T2" fmla="*/ 113 w 113"/>
                <a:gd name="T3" fmla="*/ 44 h 91"/>
                <a:gd name="T4" fmla="*/ 68 w 113"/>
                <a:gd name="T5" fmla="*/ 0 h 91"/>
                <a:gd name="T6" fmla="*/ 0 w 113"/>
                <a:gd name="T7" fmla="*/ 28 h 91"/>
                <a:gd name="T8" fmla="*/ 0 w 113"/>
                <a:gd name="T9" fmla="*/ 91 h 91"/>
              </a:gdLst>
              <a:ahLst/>
              <a:cxnLst>
                <a:cxn ang="0">
                  <a:pos x="T0" y="T1"/>
                </a:cxn>
                <a:cxn ang="0">
                  <a:pos x="T2" y="T3"/>
                </a:cxn>
                <a:cxn ang="0">
                  <a:pos x="T4" y="T5"/>
                </a:cxn>
                <a:cxn ang="0">
                  <a:pos x="T6" y="T7"/>
                </a:cxn>
                <a:cxn ang="0">
                  <a:pos x="T8" y="T9"/>
                </a:cxn>
              </a:cxnLst>
              <a:rect l="0" t="0" r="r" b="b"/>
              <a:pathLst>
                <a:path w="113" h="91">
                  <a:moveTo>
                    <a:pt x="0" y="91"/>
                  </a:moveTo>
                  <a:cubicBezTo>
                    <a:pt x="43" y="88"/>
                    <a:pt x="82" y="71"/>
                    <a:pt x="113" y="44"/>
                  </a:cubicBezTo>
                  <a:cubicBezTo>
                    <a:pt x="68" y="0"/>
                    <a:pt x="68" y="0"/>
                    <a:pt x="68" y="0"/>
                  </a:cubicBezTo>
                  <a:cubicBezTo>
                    <a:pt x="49" y="16"/>
                    <a:pt x="26" y="26"/>
                    <a:pt x="0" y="28"/>
                  </a:cubicBezTo>
                  <a:lnTo>
                    <a:pt x="0" y="91"/>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20" name="组合 19"/>
          <p:cNvGrpSpPr/>
          <p:nvPr/>
        </p:nvGrpSpPr>
        <p:grpSpPr>
          <a:xfrm>
            <a:off x="6039627" y="1397092"/>
            <a:ext cx="2007068" cy="2021984"/>
            <a:chOff x="5786438" y="1603376"/>
            <a:chExt cx="1922463" cy="1936750"/>
          </a:xfrm>
        </p:grpSpPr>
        <p:sp>
          <p:nvSpPr>
            <p:cNvPr id="21" name="Freeform 42"/>
            <p:cNvSpPr/>
            <p:nvPr/>
          </p:nvSpPr>
          <p:spPr bwMode="auto">
            <a:xfrm>
              <a:off x="6107113" y="1603376"/>
              <a:ext cx="581025" cy="471488"/>
            </a:xfrm>
            <a:custGeom>
              <a:avLst/>
              <a:gdLst>
                <a:gd name="T0" fmla="*/ 113 w 113"/>
                <a:gd name="T1" fmla="*/ 0 h 91"/>
                <a:gd name="T2" fmla="*/ 0 w 113"/>
                <a:gd name="T3" fmla="*/ 47 h 91"/>
                <a:gd name="T4" fmla="*/ 45 w 113"/>
                <a:gd name="T5" fmla="*/ 91 h 91"/>
                <a:gd name="T6" fmla="*/ 113 w 113"/>
                <a:gd name="T7" fmla="*/ 63 h 91"/>
                <a:gd name="T8" fmla="*/ 113 w 113"/>
                <a:gd name="T9" fmla="*/ 0 h 91"/>
              </a:gdLst>
              <a:ahLst/>
              <a:cxnLst>
                <a:cxn ang="0">
                  <a:pos x="T0" y="T1"/>
                </a:cxn>
                <a:cxn ang="0">
                  <a:pos x="T2" y="T3"/>
                </a:cxn>
                <a:cxn ang="0">
                  <a:pos x="T4" y="T5"/>
                </a:cxn>
                <a:cxn ang="0">
                  <a:pos x="T6" y="T7"/>
                </a:cxn>
                <a:cxn ang="0">
                  <a:pos x="T8" y="T9"/>
                </a:cxn>
              </a:cxnLst>
              <a:rect l="0" t="0" r="r" b="b"/>
              <a:pathLst>
                <a:path w="113" h="91">
                  <a:moveTo>
                    <a:pt x="113" y="0"/>
                  </a:moveTo>
                  <a:cubicBezTo>
                    <a:pt x="70" y="3"/>
                    <a:pt x="31" y="20"/>
                    <a:pt x="0" y="47"/>
                  </a:cubicBezTo>
                  <a:cubicBezTo>
                    <a:pt x="45" y="91"/>
                    <a:pt x="45" y="91"/>
                    <a:pt x="45" y="91"/>
                  </a:cubicBezTo>
                  <a:cubicBezTo>
                    <a:pt x="64" y="76"/>
                    <a:pt x="87" y="65"/>
                    <a:pt x="113" y="63"/>
                  </a:cubicBezTo>
                  <a:lnTo>
                    <a:pt x="113"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2" name="Freeform 43"/>
            <p:cNvSpPr/>
            <p:nvPr/>
          </p:nvSpPr>
          <p:spPr bwMode="auto">
            <a:xfrm>
              <a:off x="5786438" y="2633663"/>
              <a:ext cx="463550" cy="581025"/>
            </a:xfrm>
            <a:custGeom>
              <a:avLst/>
              <a:gdLst>
                <a:gd name="T0" fmla="*/ 0 w 90"/>
                <a:gd name="T1" fmla="*/ 0 h 112"/>
                <a:gd name="T2" fmla="*/ 46 w 90"/>
                <a:gd name="T3" fmla="*/ 112 h 112"/>
                <a:gd name="T4" fmla="*/ 90 w 90"/>
                <a:gd name="T5" fmla="*/ 68 h 112"/>
                <a:gd name="T6" fmla="*/ 62 w 90"/>
                <a:gd name="T7" fmla="*/ 0 h 112"/>
                <a:gd name="T8" fmla="*/ 0 w 90"/>
                <a:gd name="T9" fmla="*/ 0 h 112"/>
              </a:gdLst>
              <a:ahLst/>
              <a:cxnLst>
                <a:cxn ang="0">
                  <a:pos x="T0" y="T1"/>
                </a:cxn>
                <a:cxn ang="0">
                  <a:pos x="T2" y="T3"/>
                </a:cxn>
                <a:cxn ang="0">
                  <a:pos x="T4" y="T5"/>
                </a:cxn>
                <a:cxn ang="0">
                  <a:pos x="T6" y="T7"/>
                </a:cxn>
                <a:cxn ang="0">
                  <a:pos x="T8" y="T9"/>
                </a:cxn>
              </a:cxnLst>
              <a:rect l="0" t="0" r="r" b="b"/>
              <a:pathLst>
                <a:path w="90" h="112">
                  <a:moveTo>
                    <a:pt x="0" y="0"/>
                  </a:moveTo>
                  <a:cubicBezTo>
                    <a:pt x="2" y="43"/>
                    <a:pt x="19" y="82"/>
                    <a:pt x="46" y="112"/>
                  </a:cubicBezTo>
                  <a:cubicBezTo>
                    <a:pt x="90" y="68"/>
                    <a:pt x="90" y="68"/>
                    <a:pt x="90" y="68"/>
                  </a:cubicBezTo>
                  <a:cubicBezTo>
                    <a:pt x="75" y="49"/>
                    <a:pt x="65" y="25"/>
                    <a:pt x="62" y="0"/>
                  </a:cubicBez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3" name="Freeform 44"/>
            <p:cNvSpPr/>
            <p:nvPr/>
          </p:nvSpPr>
          <p:spPr bwMode="auto">
            <a:xfrm>
              <a:off x="5786438" y="1928813"/>
              <a:ext cx="463550" cy="581025"/>
            </a:xfrm>
            <a:custGeom>
              <a:avLst/>
              <a:gdLst>
                <a:gd name="T0" fmla="*/ 46 w 90"/>
                <a:gd name="T1" fmla="*/ 0 h 112"/>
                <a:gd name="T2" fmla="*/ 0 w 90"/>
                <a:gd name="T3" fmla="*/ 112 h 112"/>
                <a:gd name="T4" fmla="*/ 62 w 90"/>
                <a:gd name="T5" fmla="*/ 112 h 112"/>
                <a:gd name="T6" fmla="*/ 90 w 90"/>
                <a:gd name="T7" fmla="*/ 45 h 112"/>
                <a:gd name="T8" fmla="*/ 46 w 90"/>
                <a:gd name="T9" fmla="*/ 0 h 112"/>
              </a:gdLst>
              <a:ahLst/>
              <a:cxnLst>
                <a:cxn ang="0">
                  <a:pos x="T0" y="T1"/>
                </a:cxn>
                <a:cxn ang="0">
                  <a:pos x="T2" y="T3"/>
                </a:cxn>
                <a:cxn ang="0">
                  <a:pos x="T4" y="T5"/>
                </a:cxn>
                <a:cxn ang="0">
                  <a:pos x="T6" y="T7"/>
                </a:cxn>
                <a:cxn ang="0">
                  <a:pos x="T8" y="T9"/>
                </a:cxn>
              </a:cxnLst>
              <a:rect l="0" t="0" r="r" b="b"/>
              <a:pathLst>
                <a:path w="90" h="112">
                  <a:moveTo>
                    <a:pt x="46" y="0"/>
                  </a:moveTo>
                  <a:cubicBezTo>
                    <a:pt x="19" y="31"/>
                    <a:pt x="2" y="70"/>
                    <a:pt x="0" y="112"/>
                  </a:cubicBezTo>
                  <a:cubicBezTo>
                    <a:pt x="62" y="112"/>
                    <a:pt x="62" y="112"/>
                    <a:pt x="62" y="112"/>
                  </a:cubicBezTo>
                  <a:cubicBezTo>
                    <a:pt x="65" y="87"/>
                    <a:pt x="75" y="63"/>
                    <a:pt x="90" y="45"/>
                  </a:cubicBezTo>
                  <a:lnTo>
                    <a:pt x="46" y="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4" name="Freeform 45"/>
            <p:cNvSpPr/>
            <p:nvPr/>
          </p:nvSpPr>
          <p:spPr bwMode="auto">
            <a:xfrm>
              <a:off x="6807201" y="1603376"/>
              <a:ext cx="577850" cy="471488"/>
            </a:xfrm>
            <a:custGeom>
              <a:avLst/>
              <a:gdLst>
                <a:gd name="T0" fmla="*/ 112 w 112"/>
                <a:gd name="T1" fmla="*/ 47 h 91"/>
                <a:gd name="T2" fmla="*/ 0 w 112"/>
                <a:gd name="T3" fmla="*/ 0 h 91"/>
                <a:gd name="T4" fmla="*/ 0 w 112"/>
                <a:gd name="T5" fmla="*/ 63 h 91"/>
                <a:gd name="T6" fmla="*/ 68 w 112"/>
                <a:gd name="T7" fmla="*/ 91 h 91"/>
                <a:gd name="T8" fmla="*/ 112 w 112"/>
                <a:gd name="T9" fmla="*/ 47 h 91"/>
              </a:gdLst>
              <a:ahLst/>
              <a:cxnLst>
                <a:cxn ang="0">
                  <a:pos x="T0" y="T1"/>
                </a:cxn>
                <a:cxn ang="0">
                  <a:pos x="T2" y="T3"/>
                </a:cxn>
                <a:cxn ang="0">
                  <a:pos x="T4" y="T5"/>
                </a:cxn>
                <a:cxn ang="0">
                  <a:pos x="T6" y="T7"/>
                </a:cxn>
                <a:cxn ang="0">
                  <a:pos x="T8" y="T9"/>
                </a:cxn>
              </a:cxnLst>
              <a:rect l="0" t="0" r="r" b="b"/>
              <a:pathLst>
                <a:path w="112" h="91">
                  <a:moveTo>
                    <a:pt x="112" y="47"/>
                  </a:moveTo>
                  <a:cubicBezTo>
                    <a:pt x="82" y="20"/>
                    <a:pt x="43" y="3"/>
                    <a:pt x="0" y="0"/>
                  </a:cubicBezTo>
                  <a:cubicBezTo>
                    <a:pt x="0" y="63"/>
                    <a:pt x="0" y="63"/>
                    <a:pt x="0" y="63"/>
                  </a:cubicBezTo>
                  <a:cubicBezTo>
                    <a:pt x="26" y="65"/>
                    <a:pt x="49" y="76"/>
                    <a:pt x="68" y="91"/>
                  </a:cubicBezTo>
                  <a:lnTo>
                    <a:pt x="112" y="47"/>
                  </a:lnTo>
                  <a:close/>
                </a:path>
              </a:pathLst>
            </a:custGeom>
            <a:solidFill>
              <a:srgbClr val="C4C5C4"/>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5" name="Freeform 46"/>
            <p:cNvSpPr/>
            <p:nvPr/>
          </p:nvSpPr>
          <p:spPr bwMode="auto">
            <a:xfrm>
              <a:off x="7240588" y="2633663"/>
              <a:ext cx="468313" cy="581025"/>
            </a:xfrm>
            <a:custGeom>
              <a:avLst/>
              <a:gdLst>
                <a:gd name="T0" fmla="*/ 0 w 91"/>
                <a:gd name="T1" fmla="*/ 68 h 112"/>
                <a:gd name="T2" fmla="*/ 45 w 91"/>
                <a:gd name="T3" fmla="*/ 112 h 112"/>
                <a:gd name="T4" fmla="*/ 91 w 91"/>
                <a:gd name="T5" fmla="*/ 0 h 112"/>
                <a:gd name="T6" fmla="*/ 28 w 91"/>
                <a:gd name="T7" fmla="*/ 0 h 112"/>
                <a:gd name="T8" fmla="*/ 0 w 91"/>
                <a:gd name="T9" fmla="*/ 68 h 112"/>
              </a:gdLst>
              <a:ahLst/>
              <a:cxnLst>
                <a:cxn ang="0">
                  <a:pos x="T0" y="T1"/>
                </a:cxn>
                <a:cxn ang="0">
                  <a:pos x="T2" y="T3"/>
                </a:cxn>
                <a:cxn ang="0">
                  <a:pos x="T4" y="T5"/>
                </a:cxn>
                <a:cxn ang="0">
                  <a:pos x="T6" y="T7"/>
                </a:cxn>
                <a:cxn ang="0">
                  <a:pos x="T8" y="T9"/>
                </a:cxn>
              </a:cxnLst>
              <a:rect l="0" t="0" r="r" b="b"/>
              <a:pathLst>
                <a:path w="91" h="112">
                  <a:moveTo>
                    <a:pt x="0" y="68"/>
                  </a:moveTo>
                  <a:cubicBezTo>
                    <a:pt x="45" y="112"/>
                    <a:pt x="45" y="112"/>
                    <a:pt x="45" y="112"/>
                  </a:cubicBezTo>
                  <a:cubicBezTo>
                    <a:pt x="71" y="82"/>
                    <a:pt x="88" y="43"/>
                    <a:pt x="91" y="0"/>
                  </a:cubicBezTo>
                  <a:cubicBezTo>
                    <a:pt x="28" y="0"/>
                    <a:pt x="28" y="0"/>
                    <a:pt x="28" y="0"/>
                  </a:cubicBezTo>
                  <a:cubicBezTo>
                    <a:pt x="26" y="25"/>
                    <a:pt x="16" y="49"/>
                    <a:pt x="0" y="6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6" name="Freeform 47"/>
            <p:cNvSpPr/>
            <p:nvPr/>
          </p:nvSpPr>
          <p:spPr bwMode="auto">
            <a:xfrm>
              <a:off x="7240588" y="1928813"/>
              <a:ext cx="468313" cy="581025"/>
            </a:xfrm>
            <a:custGeom>
              <a:avLst/>
              <a:gdLst>
                <a:gd name="T0" fmla="*/ 91 w 91"/>
                <a:gd name="T1" fmla="*/ 112 h 112"/>
                <a:gd name="T2" fmla="*/ 45 w 91"/>
                <a:gd name="T3" fmla="*/ 0 h 112"/>
                <a:gd name="T4" fmla="*/ 0 w 91"/>
                <a:gd name="T5" fmla="*/ 45 h 112"/>
                <a:gd name="T6" fmla="*/ 28 w 91"/>
                <a:gd name="T7" fmla="*/ 112 h 112"/>
                <a:gd name="T8" fmla="*/ 91 w 91"/>
                <a:gd name="T9" fmla="*/ 112 h 112"/>
              </a:gdLst>
              <a:ahLst/>
              <a:cxnLst>
                <a:cxn ang="0">
                  <a:pos x="T0" y="T1"/>
                </a:cxn>
                <a:cxn ang="0">
                  <a:pos x="T2" y="T3"/>
                </a:cxn>
                <a:cxn ang="0">
                  <a:pos x="T4" y="T5"/>
                </a:cxn>
                <a:cxn ang="0">
                  <a:pos x="T6" y="T7"/>
                </a:cxn>
                <a:cxn ang="0">
                  <a:pos x="T8" y="T9"/>
                </a:cxn>
              </a:cxnLst>
              <a:rect l="0" t="0" r="r" b="b"/>
              <a:pathLst>
                <a:path w="91" h="112">
                  <a:moveTo>
                    <a:pt x="91" y="112"/>
                  </a:moveTo>
                  <a:cubicBezTo>
                    <a:pt x="88" y="70"/>
                    <a:pt x="71" y="31"/>
                    <a:pt x="45" y="0"/>
                  </a:cubicBezTo>
                  <a:cubicBezTo>
                    <a:pt x="0" y="45"/>
                    <a:pt x="0" y="45"/>
                    <a:pt x="0" y="45"/>
                  </a:cubicBezTo>
                  <a:cubicBezTo>
                    <a:pt x="16" y="63"/>
                    <a:pt x="26" y="87"/>
                    <a:pt x="28" y="112"/>
                  </a:cubicBezTo>
                  <a:lnTo>
                    <a:pt x="91" y="11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7" name="Freeform 48"/>
            <p:cNvSpPr/>
            <p:nvPr/>
          </p:nvSpPr>
          <p:spPr bwMode="auto">
            <a:xfrm>
              <a:off x="6107113" y="3068638"/>
              <a:ext cx="581025" cy="471488"/>
            </a:xfrm>
            <a:custGeom>
              <a:avLst/>
              <a:gdLst>
                <a:gd name="T0" fmla="*/ 0 w 113"/>
                <a:gd name="T1" fmla="*/ 44 h 91"/>
                <a:gd name="T2" fmla="*/ 113 w 113"/>
                <a:gd name="T3" fmla="*/ 91 h 91"/>
                <a:gd name="T4" fmla="*/ 113 w 113"/>
                <a:gd name="T5" fmla="*/ 28 h 91"/>
                <a:gd name="T6" fmla="*/ 45 w 113"/>
                <a:gd name="T7" fmla="*/ 0 h 91"/>
                <a:gd name="T8" fmla="*/ 0 w 113"/>
                <a:gd name="T9" fmla="*/ 44 h 91"/>
              </a:gdLst>
              <a:ahLst/>
              <a:cxnLst>
                <a:cxn ang="0">
                  <a:pos x="T0" y="T1"/>
                </a:cxn>
                <a:cxn ang="0">
                  <a:pos x="T2" y="T3"/>
                </a:cxn>
                <a:cxn ang="0">
                  <a:pos x="T4" y="T5"/>
                </a:cxn>
                <a:cxn ang="0">
                  <a:pos x="T6" y="T7"/>
                </a:cxn>
                <a:cxn ang="0">
                  <a:pos x="T8" y="T9"/>
                </a:cxn>
              </a:cxnLst>
              <a:rect l="0" t="0" r="r" b="b"/>
              <a:pathLst>
                <a:path w="113" h="91">
                  <a:moveTo>
                    <a:pt x="0" y="44"/>
                  </a:moveTo>
                  <a:cubicBezTo>
                    <a:pt x="31" y="71"/>
                    <a:pt x="70" y="88"/>
                    <a:pt x="113" y="91"/>
                  </a:cubicBezTo>
                  <a:cubicBezTo>
                    <a:pt x="113" y="28"/>
                    <a:pt x="113" y="28"/>
                    <a:pt x="113" y="28"/>
                  </a:cubicBezTo>
                  <a:cubicBezTo>
                    <a:pt x="87" y="26"/>
                    <a:pt x="64" y="16"/>
                    <a:pt x="45" y="0"/>
                  </a:cubicBezTo>
                  <a:lnTo>
                    <a:pt x="0" y="4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8" name="Freeform 49"/>
            <p:cNvSpPr/>
            <p:nvPr/>
          </p:nvSpPr>
          <p:spPr bwMode="auto">
            <a:xfrm>
              <a:off x="6807201" y="3068638"/>
              <a:ext cx="577850" cy="471488"/>
            </a:xfrm>
            <a:custGeom>
              <a:avLst/>
              <a:gdLst>
                <a:gd name="T0" fmla="*/ 0 w 112"/>
                <a:gd name="T1" fmla="*/ 91 h 91"/>
                <a:gd name="T2" fmla="*/ 112 w 112"/>
                <a:gd name="T3" fmla="*/ 44 h 91"/>
                <a:gd name="T4" fmla="*/ 68 w 112"/>
                <a:gd name="T5" fmla="*/ 0 h 91"/>
                <a:gd name="T6" fmla="*/ 0 w 112"/>
                <a:gd name="T7" fmla="*/ 28 h 91"/>
                <a:gd name="T8" fmla="*/ 0 w 112"/>
                <a:gd name="T9" fmla="*/ 91 h 91"/>
              </a:gdLst>
              <a:ahLst/>
              <a:cxnLst>
                <a:cxn ang="0">
                  <a:pos x="T0" y="T1"/>
                </a:cxn>
                <a:cxn ang="0">
                  <a:pos x="T2" y="T3"/>
                </a:cxn>
                <a:cxn ang="0">
                  <a:pos x="T4" y="T5"/>
                </a:cxn>
                <a:cxn ang="0">
                  <a:pos x="T6" y="T7"/>
                </a:cxn>
                <a:cxn ang="0">
                  <a:pos x="T8" y="T9"/>
                </a:cxn>
              </a:cxnLst>
              <a:rect l="0" t="0" r="r" b="b"/>
              <a:pathLst>
                <a:path w="112" h="91">
                  <a:moveTo>
                    <a:pt x="0" y="91"/>
                  </a:moveTo>
                  <a:cubicBezTo>
                    <a:pt x="43" y="88"/>
                    <a:pt x="82" y="71"/>
                    <a:pt x="112" y="44"/>
                  </a:cubicBezTo>
                  <a:cubicBezTo>
                    <a:pt x="68" y="0"/>
                    <a:pt x="68" y="0"/>
                    <a:pt x="68" y="0"/>
                  </a:cubicBezTo>
                  <a:cubicBezTo>
                    <a:pt x="49" y="16"/>
                    <a:pt x="26" y="26"/>
                    <a:pt x="0" y="28"/>
                  </a:cubicBezTo>
                  <a:lnTo>
                    <a:pt x="0" y="91"/>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sp>
        <p:nvSpPr>
          <p:cNvPr id="29" name="矩形 28"/>
          <p:cNvSpPr/>
          <p:nvPr/>
        </p:nvSpPr>
        <p:spPr>
          <a:xfrm>
            <a:off x="1438117" y="2120528"/>
            <a:ext cx="1119217" cy="54476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2940" dirty="0">
                <a:solidFill>
                  <a:prstClr val="black"/>
                </a:solidFill>
                <a:latin typeface="Arial" panose="020B0604020202020204" pitchFamily="34" charset="0"/>
                <a:ea typeface="微软雅黑" panose="020B0503020204020204" pitchFamily="34" charset="-122"/>
                <a:cs typeface="Arial" panose="020B0604020202020204" pitchFamily="34" charset="0"/>
              </a:rPr>
              <a:t>72.5</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US" sz="6470" dirty="0">
              <a:solidFill>
                <a:prstClr val="black"/>
              </a:solidFill>
              <a:latin typeface="Arial" panose="020B0604020202020204" pitchFamily="34" charset="0"/>
              <a:cs typeface="Arial" panose="020B0604020202020204" pitchFamily="34" charset="0"/>
            </a:endParaRPr>
          </a:p>
        </p:txBody>
      </p:sp>
      <p:sp>
        <p:nvSpPr>
          <p:cNvPr id="30" name="矩形 29"/>
          <p:cNvSpPr/>
          <p:nvPr/>
        </p:nvSpPr>
        <p:spPr>
          <a:xfrm>
            <a:off x="4031560" y="2120528"/>
            <a:ext cx="1119217" cy="54476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2940" dirty="0">
                <a:solidFill>
                  <a:prstClr val="black"/>
                </a:solidFill>
                <a:latin typeface="Arial" panose="020B0604020202020204" pitchFamily="34" charset="0"/>
                <a:ea typeface="微软雅黑" panose="020B0503020204020204" pitchFamily="34" charset="-122"/>
                <a:cs typeface="Arial" panose="020B0604020202020204" pitchFamily="34" charset="0"/>
              </a:rPr>
              <a:t>63.5</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US" sz="6470" dirty="0">
              <a:solidFill>
                <a:prstClr val="black"/>
              </a:solidFill>
              <a:latin typeface="Arial" panose="020B0604020202020204" pitchFamily="34" charset="0"/>
              <a:cs typeface="Arial" panose="020B0604020202020204" pitchFamily="34" charset="0"/>
            </a:endParaRPr>
          </a:p>
        </p:txBody>
      </p:sp>
      <p:sp>
        <p:nvSpPr>
          <p:cNvPr id="31" name="矩形 30"/>
          <p:cNvSpPr/>
          <p:nvPr/>
        </p:nvSpPr>
        <p:spPr>
          <a:xfrm>
            <a:off x="6553405" y="2120528"/>
            <a:ext cx="1119217" cy="544765"/>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2940" dirty="0">
                <a:solidFill>
                  <a:prstClr val="black"/>
                </a:solidFill>
                <a:latin typeface="Arial" panose="020B0604020202020204" pitchFamily="34" charset="0"/>
                <a:ea typeface="微软雅黑" panose="020B0503020204020204" pitchFamily="34" charset="-122"/>
                <a:cs typeface="Arial" panose="020B0604020202020204" pitchFamily="34" charset="0"/>
              </a:rPr>
              <a:t>79.8</a:t>
            </a:r>
            <a:r>
              <a:rPr lang="en-US" altLang="zh-CN" sz="1765" dirty="0">
                <a:solidFill>
                  <a:prstClr val="black"/>
                </a:solidFill>
                <a:latin typeface="Arial" panose="020B0604020202020204" pitchFamily="34" charset="0"/>
                <a:ea typeface="微软雅黑" panose="020B0503020204020204" pitchFamily="34" charset="-122"/>
                <a:cs typeface="Arial" panose="020B0604020202020204" pitchFamily="34" charset="0"/>
              </a:rPr>
              <a:t>%</a:t>
            </a:r>
            <a:endParaRPr lang="zh-CN" altLang="en-US" sz="6470" dirty="0">
              <a:solidFill>
                <a:prstClr val="black"/>
              </a:solidFill>
              <a:latin typeface="Arial" panose="020B0604020202020204" pitchFamily="34" charset="0"/>
              <a:cs typeface="Arial" panose="020B0604020202020204" pitchFamily="34" charset="0"/>
            </a:endParaRPr>
          </a:p>
        </p:txBody>
      </p:sp>
      <p:sp>
        <p:nvSpPr>
          <p:cNvPr id="32" name="文本框 66"/>
          <p:cNvSpPr txBox="1">
            <a:spLocks noChangeArrowheads="1"/>
          </p:cNvSpPr>
          <p:nvPr/>
        </p:nvSpPr>
        <p:spPr bwMode="auto">
          <a:xfrm>
            <a:off x="1906259" y="4085673"/>
            <a:ext cx="5413934" cy="58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fontAlgn="base">
              <a:lnSpc>
                <a:spcPct val="130000"/>
              </a:lnSpc>
              <a:spcBef>
                <a:spcPct val="0"/>
              </a:spcBef>
              <a:spcAft>
                <a:spcPct val="0"/>
              </a:spcAft>
            </a:pPr>
            <a:r>
              <a:rPr lang="zh-CN" altLang="en-US" sz="1325" dirty="0">
                <a:solidFill>
                  <a:schemeClr val="tx1">
                    <a:lumMod val="75000"/>
                    <a:lumOff val="25000"/>
                  </a:schemeClr>
                </a:solidFill>
                <a:latin typeface="+mn-ea"/>
                <a:cs typeface="Arial" panose="020B0604020202020204" pitchFamily="34" charset="0"/>
              </a:rPr>
              <a:t>标题数字等都可以通过点击和重新输入进行更改，顶部“开始”面板中可以对字体、字号、颜色、行距等进行修改。</a:t>
            </a:r>
            <a:endParaRPr lang="zh-CN" altLang="en-US" sz="1325" dirty="0">
              <a:solidFill>
                <a:schemeClr val="tx1">
                  <a:lumMod val="75000"/>
                  <a:lumOff val="25000"/>
                </a:schemeClr>
              </a:solidFill>
              <a:latin typeface="+mn-ea"/>
              <a:cs typeface="Arial" panose="020B0604020202020204" pitchFamily="34" charset="0"/>
            </a:endParaRPr>
          </a:p>
        </p:txBody>
      </p:sp>
      <p:sp>
        <p:nvSpPr>
          <p:cNvPr id="33" name="矩形 32"/>
          <p:cNvSpPr/>
          <p:nvPr/>
        </p:nvSpPr>
        <p:spPr>
          <a:xfrm>
            <a:off x="3834092" y="3782872"/>
            <a:ext cx="1319592" cy="318549"/>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eaLnBrk="0" fontAlgn="base" hangingPunct="0">
              <a:spcBef>
                <a:spcPct val="0"/>
              </a:spcBef>
              <a:spcAft>
                <a:spcPct val="0"/>
              </a:spcAft>
            </a:pPr>
            <a:r>
              <a:rPr lang="zh-CN" altLang="en-US" sz="147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3970" b="1" dirty="0">
              <a:solidFill>
                <a:schemeClr val="tx1">
                  <a:lumMod val="75000"/>
                  <a:lumOff val="25000"/>
                </a:schemeClr>
              </a:solidFill>
            </a:endParaRPr>
          </a:p>
        </p:txBody>
      </p:sp>
      <p:sp>
        <p:nvSpPr>
          <p:cNvPr id="36" name="等腰三角形 35"/>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文本框 36"/>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规划篇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38" name="矩形 37"/>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103">
        <p14:pan dir="u"/>
      </p:transition>
    </mc:Choice>
    <mc:Fallback>
      <p:transition spd="slow" advTm="21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par>
                                <p:cTn id="17" presetID="3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22" presetClass="entr" presetSubtype="1" fill="hold" grpId="0" nodeType="withEffect">
                                  <p:stCondLst>
                                    <p:cond delay="1250"/>
                                  </p:stCondLst>
                                  <p:childTnLst>
                                    <p:set>
                                      <p:cBhvr>
                                        <p:cTn id="33" dur="1" fill="hold">
                                          <p:stCondLst>
                                            <p:cond delay="0"/>
                                          </p:stCondLst>
                                        </p:cTn>
                                        <p:tgtEl>
                                          <p:spTgt spid="33"/>
                                        </p:tgtEl>
                                        <p:attrNameLst>
                                          <p:attrName>style.visibility</p:attrName>
                                        </p:attrNameLst>
                                      </p:cBhvr>
                                      <p:to>
                                        <p:strVal val="visible"/>
                                      </p:to>
                                    </p:set>
                                    <p:animEffect transition="in" filter="wipe(up)">
                                      <p:cBhvr>
                                        <p:cTn id="34" dur="500"/>
                                        <p:tgtEl>
                                          <p:spTgt spid="33"/>
                                        </p:tgtEl>
                                      </p:cBhvr>
                                    </p:animEffect>
                                  </p:childTnLst>
                                </p:cTn>
                              </p:par>
                              <p:par>
                                <p:cTn id="35" presetID="22" presetClass="entr" presetSubtype="1" fill="hold" grpId="0" nodeType="withEffect">
                                  <p:stCondLst>
                                    <p:cond delay="1500"/>
                                  </p:stCondLst>
                                  <p:iterate type="lt">
                                    <p:tmPct val="5000"/>
                                  </p:iterate>
                                  <p:childTnLst>
                                    <p:set>
                                      <p:cBhvr>
                                        <p:cTn id="36" dur="1" fill="hold">
                                          <p:stCondLst>
                                            <p:cond delay="0"/>
                                          </p:stCondLst>
                                        </p:cTn>
                                        <p:tgtEl>
                                          <p:spTgt spid="32"/>
                                        </p:tgtEl>
                                        <p:attrNameLst>
                                          <p:attrName>style.visibility</p:attrName>
                                        </p:attrNameLst>
                                      </p:cBhvr>
                                      <p:to>
                                        <p:strVal val="visible"/>
                                      </p:to>
                                    </p:set>
                                    <p:animEffect transition="in" filter="wipe(up)">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33939" y="1506638"/>
            <a:ext cx="2322984" cy="2324808"/>
            <a:chOff x="5634707" y="1727201"/>
            <a:chExt cx="2020888" cy="2022475"/>
          </a:xfrm>
          <a:solidFill>
            <a:srgbClr val="0070C0"/>
          </a:solidFill>
        </p:grpSpPr>
        <p:sp>
          <p:nvSpPr>
            <p:cNvPr id="3" name="Freeform 5"/>
            <p:cNvSpPr/>
            <p:nvPr/>
          </p:nvSpPr>
          <p:spPr bwMode="auto">
            <a:xfrm>
              <a:off x="6660232" y="3121026"/>
              <a:ext cx="692150" cy="628650"/>
            </a:xfrm>
            <a:custGeom>
              <a:avLst/>
              <a:gdLst>
                <a:gd name="T0" fmla="*/ 184 w 184"/>
                <a:gd name="T1" fmla="*/ 91 h 167"/>
                <a:gd name="T2" fmla="*/ 0 w 184"/>
                <a:gd name="T3" fmla="*/ 167 h 167"/>
                <a:gd name="T4" fmla="*/ 0 w 184"/>
                <a:gd name="T5" fmla="*/ 38 h 167"/>
                <a:gd name="T6" fmla="*/ 92 w 184"/>
                <a:gd name="T7" fmla="*/ 0 h 167"/>
                <a:gd name="T8" fmla="*/ 184 w 184"/>
                <a:gd name="T9" fmla="*/ 91 h 167"/>
              </a:gdLst>
              <a:ahLst/>
              <a:cxnLst>
                <a:cxn ang="0">
                  <a:pos x="T0" y="T1"/>
                </a:cxn>
                <a:cxn ang="0">
                  <a:pos x="T2" y="T3"/>
                </a:cxn>
                <a:cxn ang="0">
                  <a:pos x="T4" y="T5"/>
                </a:cxn>
                <a:cxn ang="0">
                  <a:pos x="T6" y="T7"/>
                </a:cxn>
                <a:cxn ang="0">
                  <a:pos x="T8" y="T9"/>
                </a:cxn>
              </a:cxnLst>
              <a:rect l="0" t="0" r="r" b="b"/>
              <a:pathLst>
                <a:path w="184" h="167">
                  <a:moveTo>
                    <a:pt x="184" y="91"/>
                  </a:moveTo>
                  <a:cubicBezTo>
                    <a:pt x="134" y="138"/>
                    <a:pt x="69" y="166"/>
                    <a:pt x="0" y="167"/>
                  </a:cubicBezTo>
                  <a:cubicBezTo>
                    <a:pt x="0" y="38"/>
                    <a:pt x="0" y="38"/>
                    <a:pt x="0" y="38"/>
                  </a:cubicBezTo>
                  <a:cubicBezTo>
                    <a:pt x="36" y="37"/>
                    <a:pt x="68" y="23"/>
                    <a:pt x="92" y="0"/>
                  </a:cubicBezTo>
                  <a:lnTo>
                    <a:pt x="18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4" name="Freeform 6"/>
            <p:cNvSpPr/>
            <p:nvPr/>
          </p:nvSpPr>
          <p:spPr bwMode="auto">
            <a:xfrm>
              <a:off x="6660232" y="1727201"/>
              <a:ext cx="995363" cy="996950"/>
            </a:xfrm>
            <a:custGeom>
              <a:avLst/>
              <a:gdLst>
                <a:gd name="T0" fmla="*/ 0 w 265"/>
                <a:gd name="T1" fmla="*/ 0 h 265"/>
                <a:gd name="T2" fmla="*/ 265 w 265"/>
                <a:gd name="T3" fmla="*/ 265 h 265"/>
                <a:gd name="T4" fmla="*/ 136 w 265"/>
                <a:gd name="T5" fmla="*/ 265 h 265"/>
                <a:gd name="T6" fmla="*/ 0 w 265"/>
                <a:gd name="T7" fmla="*/ 129 h 265"/>
                <a:gd name="T8" fmla="*/ 0 w 265"/>
                <a:gd name="T9" fmla="*/ 0 h 265"/>
              </a:gdLst>
              <a:ahLst/>
              <a:cxnLst>
                <a:cxn ang="0">
                  <a:pos x="T0" y="T1"/>
                </a:cxn>
                <a:cxn ang="0">
                  <a:pos x="T2" y="T3"/>
                </a:cxn>
                <a:cxn ang="0">
                  <a:pos x="T4" y="T5"/>
                </a:cxn>
                <a:cxn ang="0">
                  <a:pos x="T6" y="T7"/>
                </a:cxn>
                <a:cxn ang="0">
                  <a:pos x="T8" y="T9"/>
                </a:cxn>
              </a:cxnLst>
              <a:rect l="0" t="0" r="r" b="b"/>
              <a:pathLst>
                <a:path w="265" h="265">
                  <a:moveTo>
                    <a:pt x="0" y="0"/>
                  </a:moveTo>
                  <a:cubicBezTo>
                    <a:pt x="146" y="2"/>
                    <a:pt x="263" y="119"/>
                    <a:pt x="265" y="265"/>
                  </a:cubicBezTo>
                  <a:cubicBezTo>
                    <a:pt x="136" y="265"/>
                    <a:pt x="136" y="265"/>
                    <a:pt x="136" y="265"/>
                  </a:cubicBezTo>
                  <a:cubicBezTo>
                    <a:pt x="134" y="190"/>
                    <a:pt x="74" y="131"/>
                    <a:pt x="0" y="129"/>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5" name="Freeform 7"/>
            <p:cNvSpPr/>
            <p:nvPr/>
          </p:nvSpPr>
          <p:spPr bwMode="auto">
            <a:xfrm>
              <a:off x="7160294" y="2752726"/>
              <a:ext cx="495300" cy="230188"/>
            </a:xfrm>
            <a:custGeom>
              <a:avLst/>
              <a:gdLst>
                <a:gd name="T0" fmla="*/ 132 w 132"/>
                <a:gd name="T1" fmla="*/ 0 h 61"/>
                <a:gd name="T2" fmla="*/ 124 w 132"/>
                <a:gd name="T3" fmla="*/ 61 h 61"/>
                <a:gd name="T4" fmla="*/ 0 w 132"/>
                <a:gd name="T5" fmla="*/ 28 h 61"/>
                <a:gd name="T6" fmla="*/ 3 w 132"/>
                <a:gd name="T7" fmla="*/ 0 h 61"/>
                <a:gd name="T8" fmla="*/ 132 w 132"/>
                <a:gd name="T9" fmla="*/ 0 h 61"/>
              </a:gdLst>
              <a:ahLst/>
              <a:cxnLst>
                <a:cxn ang="0">
                  <a:pos x="T0" y="T1"/>
                </a:cxn>
                <a:cxn ang="0">
                  <a:pos x="T2" y="T3"/>
                </a:cxn>
                <a:cxn ang="0">
                  <a:pos x="T4" y="T5"/>
                </a:cxn>
                <a:cxn ang="0">
                  <a:pos x="T6" y="T7"/>
                </a:cxn>
                <a:cxn ang="0">
                  <a:pos x="T8" y="T9"/>
                </a:cxn>
              </a:cxnLst>
              <a:rect l="0" t="0" r="r" b="b"/>
              <a:pathLst>
                <a:path w="132" h="61">
                  <a:moveTo>
                    <a:pt x="132" y="0"/>
                  </a:moveTo>
                  <a:cubicBezTo>
                    <a:pt x="132" y="21"/>
                    <a:pt x="129" y="41"/>
                    <a:pt x="124" y="61"/>
                  </a:cubicBezTo>
                  <a:cubicBezTo>
                    <a:pt x="0" y="28"/>
                    <a:pt x="0" y="28"/>
                    <a:pt x="0" y="28"/>
                  </a:cubicBezTo>
                  <a:cubicBezTo>
                    <a:pt x="2" y="19"/>
                    <a:pt x="3" y="9"/>
                    <a:pt x="3" y="0"/>
                  </a:cubicBezTo>
                  <a:lnTo>
                    <a:pt x="13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6" name="Freeform 8"/>
            <p:cNvSpPr/>
            <p:nvPr/>
          </p:nvSpPr>
          <p:spPr bwMode="auto">
            <a:xfrm>
              <a:off x="7028532" y="2889251"/>
              <a:ext cx="590550" cy="552450"/>
            </a:xfrm>
            <a:custGeom>
              <a:avLst/>
              <a:gdLst>
                <a:gd name="T0" fmla="*/ 157 w 157"/>
                <a:gd name="T1" fmla="*/ 33 h 147"/>
                <a:gd name="T2" fmla="*/ 91 w 157"/>
                <a:gd name="T3" fmla="*/ 147 h 147"/>
                <a:gd name="T4" fmla="*/ 0 w 157"/>
                <a:gd name="T5" fmla="*/ 56 h 147"/>
                <a:gd name="T6" fmla="*/ 33 w 157"/>
                <a:gd name="T7" fmla="*/ 0 h 147"/>
                <a:gd name="T8" fmla="*/ 157 w 157"/>
                <a:gd name="T9" fmla="*/ 33 h 147"/>
              </a:gdLst>
              <a:ahLst/>
              <a:cxnLst>
                <a:cxn ang="0">
                  <a:pos x="T0" y="T1"/>
                </a:cxn>
                <a:cxn ang="0">
                  <a:pos x="T2" y="T3"/>
                </a:cxn>
                <a:cxn ang="0">
                  <a:pos x="T4" y="T5"/>
                </a:cxn>
                <a:cxn ang="0">
                  <a:pos x="T6" y="T7"/>
                </a:cxn>
                <a:cxn ang="0">
                  <a:pos x="T8" y="T9"/>
                </a:cxn>
              </a:cxnLst>
              <a:rect l="0" t="0" r="r" b="b"/>
              <a:pathLst>
                <a:path w="157" h="147">
                  <a:moveTo>
                    <a:pt x="157" y="33"/>
                  </a:moveTo>
                  <a:cubicBezTo>
                    <a:pt x="145" y="76"/>
                    <a:pt x="122" y="115"/>
                    <a:pt x="91" y="147"/>
                  </a:cubicBezTo>
                  <a:cubicBezTo>
                    <a:pt x="0" y="56"/>
                    <a:pt x="0" y="56"/>
                    <a:pt x="0" y="56"/>
                  </a:cubicBezTo>
                  <a:cubicBezTo>
                    <a:pt x="15" y="40"/>
                    <a:pt x="26" y="21"/>
                    <a:pt x="33" y="0"/>
                  </a:cubicBezTo>
                  <a:lnTo>
                    <a:pt x="157"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7" name="Freeform 9"/>
            <p:cNvSpPr/>
            <p:nvPr/>
          </p:nvSpPr>
          <p:spPr bwMode="auto">
            <a:xfrm>
              <a:off x="5758532" y="2997201"/>
              <a:ext cx="871538" cy="752475"/>
            </a:xfrm>
            <a:custGeom>
              <a:avLst/>
              <a:gdLst>
                <a:gd name="T0" fmla="*/ 232 w 232"/>
                <a:gd name="T1" fmla="*/ 200 h 200"/>
                <a:gd name="T2" fmla="*/ 46 w 232"/>
                <a:gd name="T3" fmla="*/ 121 h 200"/>
                <a:gd name="T4" fmla="*/ 0 w 232"/>
                <a:gd name="T5" fmla="*/ 60 h 200"/>
                <a:gd name="T6" fmla="*/ 114 w 232"/>
                <a:gd name="T7" fmla="*/ 0 h 200"/>
                <a:gd name="T8" fmla="*/ 232 w 232"/>
                <a:gd name="T9" fmla="*/ 71 h 200"/>
                <a:gd name="T10" fmla="*/ 232 w 232"/>
                <a:gd name="T11" fmla="*/ 200 h 200"/>
              </a:gdLst>
              <a:ahLst/>
              <a:cxnLst>
                <a:cxn ang="0">
                  <a:pos x="T0" y="T1"/>
                </a:cxn>
                <a:cxn ang="0">
                  <a:pos x="T2" y="T3"/>
                </a:cxn>
                <a:cxn ang="0">
                  <a:pos x="T4" y="T5"/>
                </a:cxn>
                <a:cxn ang="0">
                  <a:pos x="T6" y="T7"/>
                </a:cxn>
                <a:cxn ang="0">
                  <a:pos x="T8" y="T9"/>
                </a:cxn>
                <a:cxn ang="0">
                  <a:pos x="T10" y="T11"/>
                </a:cxn>
              </a:cxnLst>
              <a:rect l="0" t="0" r="r" b="b"/>
              <a:pathLst>
                <a:path w="232" h="200">
                  <a:moveTo>
                    <a:pt x="232" y="200"/>
                  </a:moveTo>
                  <a:cubicBezTo>
                    <a:pt x="162" y="199"/>
                    <a:pt x="95" y="170"/>
                    <a:pt x="46" y="121"/>
                  </a:cubicBezTo>
                  <a:cubicBezTo>
                    <a:pt x="28" y="103"/>
                    <a:pt x="13" y="83"/>
                    <a:pt x="0" y="60"/>
                  </a:cubicBezTo>
                  <a:cubicBezTo>
                    <a:pt x="114" y="0"/>
                    <a:pt x="114" y="0"/>
                    <a:pt x="114" y="0"/>
                  </a:cubicBezTo>
                  <a:cubicBezTo>
                    <a:pt x="138" y="41"/>
                    <a:pt x="182" y="69"/>
                    <a:pt x="232" y="71"/>
                  </a:cubicBezTo>
                  <a:lnTo>
                    <a:pt x="232" y="2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8" name="Freeform 10"/>
            <p:cNvSpPr/>
            <p:nvPr/>
          </p:nvSpPr>
          <p:spPr bwMode="auto">
            <a:xfrm>
              <a:off x="5634707" y="1727201"/>
              <a:ext cx="995363" cy="1470025"/>
            </a:xfrm>
            <a:custGeom>
              <a:avLst/>
              <a:gdLst>
                <a:gd name="T0" fmla="*/ 30 w 265"/>
                <a:gd name="T1" fmla="*/ 391 h 391"/>
                <a:gd name="T2" fmla="*/ 0 w 265"/>
                <a:gd name="T3" fmla="*/ 269 h 391"/>
                <a:gd name="T4" fmla="*/ 265 w 265"/>
                <a:gd name="T5" fmla="*/ 0 h 391"/>
                <a:gd name="T6" fmla="*/ 265 w 265"/>
                <a:gd name="T7" fmla="*/ 129 h 391"/>
                <a:gd name="T8" fmla="*/ 129 w 265"/>
                <a:gd name="T9" fmla="*/ 269 h 391"/>
                <a:gd name="T10" fmla="*/ 143 w 265"/>
                <a:gd name="T11" fmla="*/ 331 h 391"/>
                <a:gd name="T12" fmla="*/ 30 w 265"/>
                <a:gd name="T13" fmla="*/ 391 h 391"/>
              </a:gdLst>
              <a:ahLst/>
              <a:cxnLst>
                <a:cxn ang="0">
                  <a:pos x="T0" y="T1"/>
                </a:cxn>
                <a:cxn ang="0">
                  <a:pos x="T2" y="T3"/>
                </a:cxn>
                <a:cxn ang="0">
                  <a:pos x="T4" y="T5"/>
                </a:cxn>
                <a:cxn ang="0">
                  <a:pos x="T6" y="T7"/>
                </a:cxn>
                <a:cxn ang="0">
                  <a:pos x="T8" y="T9"/>
                </a:cxn>
                <a:cxn ang="0">
                  <a:pos x="T10" y="T11"/>
                </a:cxn>
                <a:cxn ang="0">
                  <a:pos x="T12" y="T13"/>
                </a:cxn>
              </a:cxnLst>
              <a:rect l="0" t="0" r="r" b="b"/>
              <a:pathLst>
                <a:path w="265" h="391">
                  <a:moveTo>
                    <a:pt x="30" y="391"/>
                  </a:moveTo>
                  <a:cubicBezTo>
                    <a:pt x="10" y="353"/>
                    <a:pt x="0" y="311"/>
                    <a:pt x="0" y="269"/>
                  </a:cubicBezTo>
                  <a:cubicBezTo>
                    <a:pt x="0" y="121"/>
                    <a:pt x="118" y="2"/>
                    <a:pt x="265" y="0"/>
                  </a:cubicBezTo>
                  <a:cubicBezTo>
                    <a:pt x="265" y="129"/>
                    <a:pt x="265" y="129"/>
                    <a:pt x="265" y="129"/>
                  </a:cubicBezTo>
                  <a:cubicBezTo>
                    <a:pt x="190" y="131"/>
                    <a:pt x="129" y="193"/>
                    <a:pt x="129" y="269"/>
                  </a:cubicBezTo>
                  <a:cubicBezTo>
                    <a:pt x="129" y="291"/>
                    <a:pt x="134" y="312"/>
                    <a:pt x="143" y="331"/>
                  </a:cubicBezTo>
                  <a:lnTo>
                    <a:pt x="30" y="3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schemeClr val="tx1">
                    <a:lumMod val="65000"/>
                    <a:lumOff val="35000"/>
                  </a:schemeClr>
                </a:solidFill>
              </a:endParaRPr>
            </a:p>
          </p:txBody>
        </p:sp>
      </p:grpSp>
      <p:grpSp>
        <p:nvGrpSpPr>
          <p:cNvPr id="9" name="组合 8"/>
          <p:cNvGrpSpPr/>
          <p:nvPr/>
        </p:nvGrpSpPr>
        <p:grpSpPr>
          <a:xfrm>
            <a:off x="341510" y="1632236"/>
            <a:ext cx="2665536" cy="529089"/>
            <a:chOff x="750909" y="1869441"/>
            <a:chExt cx="3058278" cy="607046"/>
          </a:xfrm>
          <a:solidFill>
            <a:srgbClr val="0070C0"/>
          </a:solidFill>
        </p:grpSpPr>
        <p:sp>
          <p:nvSpPr>
            <p:cNvPr id="10" name="Freeform 11"/>
            <p:cNvSpPr>
              <a:spLocks noEditPoints="1"/>
            </p:cNvSpPr>
            <p:nvPr/>
          </p:nvSpPr>
          <p:spPr bwMode="auto">
            <a:xfrm>
              <a:off x="750909" y="1869441"/>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5 h 167"/>
                <a:gd name="T10" fmla="*/ 65 w 65"/>
                <a:gd name="T11" fmla="*/ 89 h 167"/>
                <a:gd name="T12" fmla="*/ 59 w 65"/>
                <a:gd name="T13" fmla="*/ 96 h 167"/>
                <a:gd name="T14" fmla="*/ 59 w 65"/>
                <a:gd name="T15" fmla="*/ 96 h 167"/>
                <a:gd name="T16" fmla="*/ 52 w 65"/>
                <a:gd name="T17" fmla="*/ 89 h 167"/>
                <a:gd name="T18" fmla="*/ 52 w 65"/>
                <a:gd name="T19" fmla="*/ 75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2 w 65"/>
                <a:gd name="T39" fmla="*/ 98 h 167"/>
                <a:gd name="T40" fmla="*/ 32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5 h 167"/>
                <a:gd name="T58" fmla="*/ 13 w 65"/>
                <a:gd name="T59" fmla="*/ 89 h 167"/>
                <a:gd name="T60" fmla="*/ 7 w 65"/>
                <a:gd name="T61" fmla="*/ 96 h 167"/>
                <a:gd name="T62" fmla="*/ 7 w 65"/>
                <a:gd name="T63" fmla="*/ 96 h 167"/>
                <a:gd name="T64" fmla="*/ 0 w 65"/>
                <a:gd name="T65" fmla="*/ 89 h 167"/>
                <a:gd name="T66" fmla="*/ 0 w 65"/>
                <a:gd name="T67" fmla="*/ 75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5"/>
                    <a:pt x="65" y="75"/>
                    <a:pt x="65" y="75"/>
                  </a:cubicBezTo>
                  <a:cubicBezTo>
                    <a:pt x="65" y="89"/>
                    <a:pt x="65" y="89"/>
                    <a:pt x="65" y="89"/>
                  </a:cubicBezTo>
                  <a:cubicBezTo>
                    <a:pt x="65" y="93"/>
                    <a:pt x="62" y="96"/>
                    <a:pt x="59" y="96"/>
                  </a:cubicBezTo>
                  <a:cubicBezTo>
                    <a:pt x="59" y="96"/>
                    <a:pt x="59" y="96"/>
                    <a:pt x="59"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5"/>
                    <a:pt x="13" y="75"/>
                    <a:pt x="13" y="75"/>
                  </a:cubicBezTo>
                  <a:cubicBezTo>
                    <a:pt x="13" y="89"/>
                    <a:pt x="13" y="89"/>
                    <a:pt x="13" y="89"/>
                  </a:cubicBezTo>
                  <a:cubicBezTo>
                    <a:pt x="13" y="93"/>
                    <a:pt x="10" y="96"/>
                    <a:pt x="7" y="96"/>
                  </a:cubicBezTo>
                  <a:cubicBezTo>
                    <a:pt x="7" y="96"/>
                    <a:pt x="7" y="96"/>
                    <a:pt x="7"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1" name="Freeform 12"/>
            <p:cNvSpPr>
              <a:spLocks noEditPoints="1"/>
            </p:cNvSpPr>
            <p:nvPr/>
          </p:nvSpPr>
          <p:spPr bwMode="auto">
            <a:xfrm>
              <a:off x="1035222" y="1869441"/>
              <a:ext cx="235134" cy="607046"/>
            </a:xfrm>
            <a:custGeom>
              <a:avLst/>
              <a:gdLst>
                <a:gd name="T0" fmla="*/ 13 w 65"/>
                <a:gd name="T1" fmla="*/ 30 h 167"/>
                <a:gd name="T2" fmla="*/ 52 w 65"/>
                <a:gd name="T3" fmla="*/ 30 h 167"/>
                <a:gd name="T4" fmla="*/ 65 w 65"/>
                <a:gd name="T5" fmla="*/ 43 h 167"/>
                <a:gd name="T6" fmla="*/ 65 w 65"/>
                <a:gd name="T7" fmla="*/ 44 h 167"/>
                <a:gd name="T8" fmla="*/ 65 w 65"/>
                <a:gd name="T9" fmla="*/ 75 h 167"/>
                <a:gd name="T10" fmla="*/ 65 w 65"/>
                <a:gd name="T11" fmla="*/ 89 h 167"/>
                <a:gd name="T12" fmla="*/ 58 w 65"/>
                <a:gd name="T13" fmla="*/ 96 h 167"/>
                <a:gd name="T14" fmla="*/ 58 w 65"/>
                <a:gd name="T15" fmla="*/ 96 h 167"/>
                <a:gd name="T16" fmla="*/ 52 w 65"/>
                <a:gd name="T17" fmla="*/ 89 h 167"/>
                <a:gd name="T18" fmla="*/ 52 w 65"/>
                <a:gd name="T19" fmla="*/ 75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1 w 65"/>
                <a:gd name="T31" fmla="*/ 167 h 167"/>
                <a:gd name="T32" fmla="*/ 41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5 h 167"/>
                <a:gd name="T58" fmla="*/ 13 w 65"/>
                <a:gd name="T59" fmla="*/ 89 h 167"/>
                <a:gd name="T60" fmla="*/ 6 w 65"/>
                <a:gd name="T61" fmla="*/ 96 h 167"/>
                <a:gd name="T62" fmla="*/ 6 w 65"/>
                <a:gd name="T63" fmla="*/ 96 h 167"/>
                <a:gd name="T64" fmla="*/ 0 w 65"/>
                <a:gd name="T65" fmla="*/ 89 h 167"/>
                <a:gd name="T66" fmla="*/ 0 w 65"/>
                <a:gd name="T67" fmla="*/ 75 h 167"/>
                <a:gd name="T68" fmla="*/ 0 w 65"/>
                <a:gd name="T69" fmla="*/ 44 h 167"/>
                <a:gd name="T70" fmla="*/ 0 w 65"/>
                <a:gd name="T71" fmla="*/ 43 h 167"/>
                <a:gd name="T72" fmla="*/ 13 w 65"/>
                <a:gd name="T73" fmla="*/ 30 h 167"/>
                <a:gd name="T74" fmla="*/ 32 w 65"/>
                <a:gd name="T75" fmla="*/ 0 h 167"/>
                <a:gd name="T76" fmla="*/ 47 w 65"/>
                <a:gd name="T77" fmla="*/ 14 h 167"/>
                <a:gd name="T78" fmla="*/ 32 w 65"/>
                <a:gd name="T79" fmla="*/ 28 h 167"/>
                <a:gd name="T80" fmla="*/ 18 w 65"/>
                <a:gd name="T81" fmla="*/ 14 h 167"/>
                <a:gd name="T82" fmla="*/ 32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5"/>
                    <a:pt x="65" y="75"/>
                    <a:pt x="65" y="75"/>
                  </a:cubicBezTo>
                  <a:cubicBezTo>
                    <a:pt x="65" y="89"/>
                    <a:pt x="65" y="89"/>
                    <a:pt x="65" y="89"/>
                  </a:cubicBezTo>
                  <a:cubicBezTo>
                    <a:pt x="65" y="93"/>
                    <a:pt x="62" y="96"/>
                    <a:pt x="58" y="96"/>
                  </a:cubicBezTo>
                  <a:cubicBezTo>
                    <a:pt x="58" y="96"/>
                    <a:pt x="58" y="96"/>
                    <a:pt x="58" y="96"/>
                  </a:cubicBezTo>
                  <a:cubicBezTo>
                    <a:pt x="55" y="96"/>
                    <a:pt x="52" y="93"/>
                    <a:pt x="52" y="89"/>
                  </a:cubicBezTo>
                  <a:cubicBezTo>
                    <a:pt x="52" y="75"/>
                    <a:pt x="52" y="75"/>
                    <a:pt x="52" y="75"/>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1" y="167"/>
                  </a:cubicBezTo>
                  <a:cubicBezTo>
                    <a:pt x="41" y="167"/>
                    <a:pt x="41" y="167"/>
                    <a:pt x="41"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5"/>
                    <a:pt x="13" y="75"/>
                    <a:pt x="13" y="75"/>
                  </a:cubicBezTo>
                  <a:cubicBezTo>
                    <a:pt x="13" y="89"/>
                    <a:pt x="13" y="89"/>
                    <a:pt x="13" y="89"/>
                  </a:cubicBezTo>
                  <a:cubicBezTo>
                    <a:pt x="13" y="93"/>
                    <a:pt x="10" y="96"/>
                    <a:pt x="6" y="96"/>
                  </a:cubicBezTo>
                  <a:cubicBezTo>
                    <a:pt x="6" y="96"/>
                    <a:pt x="6" y="96"/>
                    <a:pt x="6"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3" y="30"/>
                  </a:cubicBezTo>
                  <a:close/>
                  <a:moveTo>
                    <a:pt x="32" y="0"/>
                  </a:moveTo>
                  <a:cubicBezTo>
                    <a:pt x="40" y="0"/>
                    <a:pt x="47" y="6"/>
                    <a:pt x="47" y="14"/>
                  </a:cubicBezTo>
                  <a:cubicBezTo>
                    <a:pt x="47" y="22"/>
                    <a:pt x="40" y="28"/>
                    <a:pt x="32" y="28"/>
                  </a:cubicBezTo>
                  <a:cubicBezTo>
                    <a:pt x="25" y="28"/>
                    <a:pt x="18" y="22"/>
                    <a:pt x="18" y="14"/>
                  </a:cubicBezTo>
                  <a:cubicBezTo>
                    <a:pt x="18" y="6"/>
                    <a:pt x="25"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2" name="Freeform 13"/>
            <p:cNvSpPr>
              <a:spLocks noEditPoints="1"/>
            </p:cNvSpPr>
            <p:nvPr/>
          </p:nvSpPr>
          <p:spPr bwMode="auto">
            <a:xfrm>
              <a:off x="1314924" y="1869441"/>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5 h 167"/>
                <a:gd name="T10" fmla="*/ 66 w 66"/>
                <a:gd name="T11" fmla="*/ 89 h 167"/>
                <a:gd name="T12" fmla="*/ 59 w 66"/>
                <a:gd name="T13" fmla="*/ 96 h 167"/>
                <a:gd name="T14" fmla="*/ 59 w 66"/>
                <a:gd name="T15" fmla="*/ 96 h 167"/>
                <a:gd name="T16" fmla="*/ 52 w 66"/>
                <a:gd name="T17" fmla="*/ 89 h 167"/>
                <a:gd name="T18" fmla="*/ 52 w 66"/>
                <a:gd name="T19" fmla="*/ 75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5 h 167"/>
                <a:gd name="T58" fmla="*/ 14 w 66"/>
                <a:gd name="T59" fmla="*/ 89 h 167"/>
                <a:gd name="T60" fmla="*/ 7 w 66"/>
                <a:gd name="T61" fmla="*/ 96 h 167"/>
                <a:gd name="T62" fmla="*/ 7 w 66"/>
                <a:gd name="T63" fmla="*/ 96 h 167"/>
                <a:gd name="T64" fmla="*/ 0 w 66"/>
                <a:gd name="T65" fmla="*/ 89 h 167"/>
                <a:gd name="T66" fmla="*/ 0 w 66"/>
                <a:gd name="T67" fmla="*/ 75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5"/>
                    <a:pt x="66" y="75"/>
                    <a:pt x="66" y="75"/>
                  </a:cubicBezTo>
                  <a:cubicBezTo>
                    <a:pt x="66" y="89"/>
                    <a:pt x="66" y="89"/>
                    <a:pt x="66" y="89"/>
                  </a:cubicBezTo>
                  <a:cubicBezTo>
                    <a:pt x="66" y="93"/>
                    <a:pt x="63" y="96"/>
                    <a:pt x="59" y="96"/>
                  </a:cubicBezTo>
                  <a:cubicBezTo>
                    <a:pt x="59" y="96"/>
                    <a:pt x="59" y="96"/>
                    <a:pt x="59"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5"/>
                    <a:pt x="14" y="75"/>
                    <a:pt x="14" y="75"/>
                  </a:cubicBezTo>
                  <a:cubicBezTo>
                    <a:pt x="14" y="89"/>
                    <a:pt x="14" y="89"/>
                    <a:pt x="14" y="89"/>
                  </a:cubicBezTo>
                  <a:cubicBezTo>
                    <a:pt x="14" y="93"/>
                    <a:pt x="11" y="96"/>
                    <a:pt x="7" y="96"/>
                  </a:cubicBezTo>
                  <a:cubicBezTo>
                    <a:pt x="7" y="96"/>
                    <a:pt x="7" y="96"/>
                    <a:pt x="7"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3" name="Freeform 14"/>
            <p:cNvSpPr>
              <a:spLocks noEditPoints="1"/>
            </p:cNvSpPr>
            <p:nvPr/>
          </p:nvSpPr>
          <p:spPr bwMode="auto">
            <a:xfrm>
              <a:off x="1597699" y="1869441"/>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5 h 167"/>
                <a:gd name="T10" fmla="*/ 65 w 65"/>
                <a:gd name="T11" fmla="*/ 89 h 167"/>
                <a:gd name="T12" fmla="*/ 58 w 65"/>
                <a:gd name="T13" fmla="*/ 96 h 167"/>
                <a:gd name="T14" fmla="*/ 58 w 65"/>
                <a:gd name="T15" fmla="*/ 96 h 167"/>
                <a:gd name="T16" fmla="*/ 52 w 65"/>
                <a:gd name="T17" fmla="*/ 89 h 167"/>
                <a:gd name="T18" fmla="*/ 52 w 65"/>
                <a:gd name="T19" fmla="*/ 75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5 h 167"/>
                <a:gd name="T58" fmla="*/ 13 w 65"/>
                <a:gd name="T59" fmla="*/ 89 h 167"/>
                <a:gd name="T60" fmla="*/ 6 w 65"/>
                <a:gd name="T61" fmla="*/ 96 h 167"/>
                <a:gd name="T62" fmla="*/ 6 w 65"/>
                <a:gd name="T63" fmla="*/ 96 h 167"/>
                <a:gd name="T64" fmla="*/ 0 w 65"/>
                <a:gd name="T65" fmla="*/ 89 h 167"/>
                <a:gd name="T66" fmla="*/ 0 w 65"/>
                <a:gd name="T67" fmla="*/ 75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5"/>
                    <a:pt x="65" y="75"/>
                    <a:pt x="65" y="75"/>
                  </a:cubicBezTo>
                  <a:cubicBezTo>
                    <a:pt x="65" y="89"/>
                    <a:pt x="65" y="89"/>
                    <a:pt x="65" y="89"/>
                  </a:cubicBezTo>
                  <a:cubicBezTo>
                    <a:pt x="65" y="93"/>
                    <a:pt x="62" y="96"/>
                    <a:pt x="58" y="96"/>
                  </a:cubicBezTo>
                  <a:cubicBezTo>
                    <a:pt x="58" y="96"/>
                    <a:pt x="58" y="96"/>
                    <a:pt x="58" y="96"/>
                  </a:cubicBezTo>
                  <a:cubicBezTo>
                    <a:pt x="55" y="96"/>
                    <a:pt x="52" y="93"/>
                    <a:pt x="52" y="89"/>
                  </a:cubicBezTo>
                  <a:cubicBezTo>
                    <a:pt x="52" y="75"/>
                    <a:pt x="52" y="75"/>
                    <a:pt x="52" y="75"/>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5"/>
                    <a:pt x="13" y="75"/>
                    <a:pt x="13" y="75"/>
                  </a:cubicBezTo>
                  <a:cubicBezTo>
                    <a:pt x="13" y="89"/>
                    <a:pt x="13" y="89"/>
                    <a:pt x="13" y="89"/>
                  </a:cubicBezTo>
                  <a:cubicBezTo>
                    <a:pt x="13" y="93"/>
                    <a:pt x="10" y="96"/>
                    <a:pt x="6" y="96"/>
                  </a:cubicBezTo>
                  <a:cubicBezTo>
                    <a:pt x="6" y="96"/>
                    <a:pt x="6" y="96"/>
                    <a:pt x="6"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4" name="Freeform 15"/>
            <p:cNvSpPr>
              <a:spLocks noEditPoints="1"/>
            </p:cNvSpPr>
            <p:nvPr/>
          </p:nvSpPr>
          <p:spPr bwMode="auto">
            <a:xfrm>
              <a:off x="1878937" y="1869441"/>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5 h 167"/>
                <a:gd name="T10" fmla="*/ 66 w 66"/>
                <a:gd name="T11" fmla="*/ 89 h 167"/>
                <a:gd name="T12" fmla="*/ 59 w 66"/>
                <a:gd name="T13" fmla="*/ 96 h 167"/>
                <a:gd name="T14" fmla="*/ 59 w 66"/>
                <a:gd name="T15" fmla="*/ 96 h 167"/>
                <a:gd name="T16" fmla="*/ 52 w 66"/>
                <a:gd name="T17" fmla="*/ 89 h 167"/>
                <a:gd name="T18" fmla="*/ 52 w 66"/>
                <a:gd name="T19" fmla="*/ 75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5 h 167"/>
                <a:gd name="T58" fmla="*/ 14 w 66"/>
                <a:gd name="T59" fmla="*/ 89 h 167"/>
                <a:gd name="T60" fmla="*/ 7 w 66"/>
                <a:gd name="T61" fmla="*/ 96 h 167"/>
                <a:gd name="T62" fmla="*/ 7 w 66"/>
                <a:gd name="T63" fmla="*/ 96 h 167"/>
                <a:gd name="T64" fmla="*/ 0 w 66"/>
                <a:gd name="T65" fmla="*/ 89 h 167"/>
                <a:gd name="T66" fmla="*/ 0 w 66"/>
                <a:gd name="T67" fmla="*/ 75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5"/>
                    <a:pt x="66" y="75"/>
                    <a:pt x="66" y="75"/>
                  </a:cubicBezTo>
                  <a:cubicBezTo>
                    <a:pt x="66" y="89"/>
                    <a:pt x="66" y="89"/>
                    <a:pt x="66" y="89"/>
                  </a:cubicBezTo>
                  <a:cubicBezTo>
                    <a:pt x="66" y="93"/>
                    <a:pt x="63" y="96"/>
                    <a:pt x="59" y="96"/>
                  </a:cubicBezTo>
                  <a:cubicBezTo>
                    <a:pt x="59" y="96"/>
                    <a:pt x="59" y="96"/>
                    <a:pt x="59"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5"/>
                    <a:pt x="14" y="75"/>
                    <a:pt x="14" y="75"/>
                  </a:cubicBezTo>
                  <a:cubicBezTo>
                    <a:pt x="14" y="89"/>
                    <a:pt x="14" y="89"/>
                    <a:pt x="14" y="89"/>
                  </a:cubicBezTo>
                  <a:cubicBezTo>
                    <a:pt x="14" y="93"/>
                    <a:pt x="11" y="96"/>
                    <a:pt x="7" y="96"/>
                  </a:cubicBezTo>
                  <a:cubicBezTo>
                    <a:pt x="7" y="96"/>
                    <a:pt x="7" y="96"/>
                    <a:pt x="7"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5" name="Freeform 16"/>
            <p:cNvSpPr>
              <a:spLocks noEditPoints="1"/>
            </p:cNvSpPr>
            <p:nvPr/>
          </p:nvSpPr>
          <p:spPr bwMode="auto">
            <a:xfrm>
              <a:off x="2161712" y="1869441"/>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5 h 167"/>
                <a:gd name="T10" fmla="*/ 65 w 65"/>
                <a:gd name="T11" fmla="*/ 89 h 167"/>
                <a:gd name="T12" fmla="*/ 58 w 65"/>
                <a:gd name="T13" fmla="*/ 96 h 167"/>
                <a:gd name="T14" fmla="*/ 58 w 65"/>
                <a:gd name="T15" fmla="*/ 96 h 167"/>
                <a:gd name="T16" fmla="*/ 52 w 65"/>
                <a:gd name="T17" fmla="*/ 89 h 167"/>
                <a:gd name="T18" fmla="*/ 52 w 65"/>
                <a:gd name="T19" fmla="*/ 75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5 h 167"/>
                <a:gd name="T58" fmla="*/ 13 w 65"/>
                <a:gd name="T59" fmla="*/ 89 h 167"/>
                <a:gd name="T60" fmla="*/ 6 w 65"/>
                <a:gd name="T61" fmla="*/ 96 h 167"/>
                <a:gd name="T62" fmla="*/ 6 w 65"/>
                <a:gd name="T63" fmla="*/ 96 h 167"/>
                <a:gd name="T64" fmla="*/ 0 w 65"/>
                <a:gd name="T65" fmla="*/ 89 h 167"/>
                <a:gd name="T66" fmla="*/ 0 w 65"/>
                <a:gd name="T67" fmla="*/ 75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5"/>
                    <a:pt x="65" y="75"/>
                    <a:pt x="65" y="75"/>
                  </a:cubicBezTo>
                  <a:cubicBezTo>
                    <a:pt x="65" y="89"/>
                    <a:pt x="65" y="89"/>
                    <a:pt x="65" y="89"/>
                  </a:cubicBezTo>
                  <a:cubicBezTo>
                    <a:pt x="65" y="93"/>
                    <a:pt x="62" y="96"/>
                    <a:pt x="58" y="96"/>
                  </a:cubicBezTo>
                  <a:cubicBezTo>
                    <a:pt x="58" y="96"/>
                    <a:pt x="58" y="96"/>
                    <a:pt x="58"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5"/>
                    <a:pt x="13" y="75"/>
                    <a:pt x="13" y="75"/>
                  </a:cubicBezTo>
                  <a:cubicBezTo>
                    <a:pt x="13" y="89"/>
                    <a:pt x="13" y="89"/>
                    <a:pt x="13" y="89"/>
                  </a:cubicBezTo>
                  <a:cubicBezTo>
                    <a:pt x="13" y="93"/>
                    <a:pt x="10" y="96"/>
                    <a:pt x="6" y="96"/>
                  </a:cubicBezTo>
                  <a:cubicBezTo>
                    <a:pt x="6" y="96"/>
                    <a:pt x="6" y="96"/>
                    <a:pt x="6"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6" name="Freeform 17"/>
            <p:cNvSpPr>
              <a:spLocks noEditPoints="1"/>
            </p:cNvSpPr>
            <p:nvPr/>
          </p:nvSpPr>
          <p:spPr bwMode="auto">
            <a:xfrm>
              <a:off x="2442952" y="1869441"/>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5 h 167"/>
                <a:gd name="T10" fmla="*/ 66 w 66"/>
                <a:gd name="T11" fmla="*/ 89 h 167"/>
                <a:gd name="T12" fmla="*/ 59 w 66"/>
                <a:gd name="T13" fmla="*/ 96 h 167"/>
                <a:gd name="T14" fmla="*/ 59 w 66"/>
                <a:gd name="T15" fmla="*/ 96 h 167"/>
                <a:gd name="T16" fmla="*/ 52 w 66"/>
                <a:gd name="T17" fmla="*/ 89 h 167"/>
                <a:gd name="T18" fmla="*/ 52 w 66"/>
                <a:gd name="T19" fmla="*/ 75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5 h 167"/>
                <a:gd name="T58" fmla="*/ 14 w 66"/>
                <a:gd name="T59" fmla="*/ 89 h 167"/>
                <a:gd name="T60" fmla="*/ 7 w 66"/>
                <a:gd name="T61" fmla="*/ 96 h 167"/>
                <a:gd name="T62" fmla="*/ 7 w 66"/>
                <a:gd name="T63" fmla="*/ 96 h 167"/>
                <a:gd name="T64" fmla="*/ 0 w 66"/>
                <a:gd name="T65" fmla="*/ 89 h 167"/>
                <a:gd name="T66" fmla="*/ 0 w 66"/>
                <a:gd name="T67" fmla="*/ 75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5"/>
                    <a:pt x="66" y="75"/>
                    <a:pt x="66" y="75"/>
                  </a:cubicBezTo>
                  <a:cubicBezTo>
                    <a:pt x="66" y="89"/>
                    <a:pt x="66" y="89"/>
                    <a:pt x="66" y="89"/>
                  </a:cubicBezTo>
                  <a:cubicBezTo>
                    <a:pt x="66" y="93"/>
                    <a:pt x="63" y="96"/>
                    <a:pt x="59" y="96"/>
                  </a:cubicBezTo>
                  <a:cubicBezTo>
                    <a:pt x="59" y="96"/>
                    <a:pt x="59" y="96"/>
                    <a:pt x="59"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7"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20"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5"/>
                    <a:pt x="14" y="75"/>
                    <a:pt x="14" y="75"/>
                  </a:cubicBezTo>
                  <a:cubicBezTo>
                    <a:pt x="14" y="89"/>
                    <a:pt x="14" y="89"/>
                    <a:pt x="14" y="89"/>
                  </a:cubicBezTo>
                  <a:cubicBezTo>
                    <a:pt x="14" y="93"/>
                    <a:pt x="11" y="96"/>
                    <a:pt x="7" y="96"/>
                  </a:cubicBezTo>
                  <a:cubicBezTo>
                    <a:pt x="7" y="96"/>
                    <a:pt x="7" y="96"/>
                    <a:pt x="7"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7" name="Freeform 18"/>
            <p:cNvSpPr>
              <a:spLocks noEditPoints="1"/>
            </p:cNvSpPr>
            <p:nvPr/>
          </p:nvSpPr>
          <p:spPr bwMode="auto">
            <a:xfrm>
              <a:off x="2725727" y="1869441"/>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5 h 167"/>
                <a:gd name="T10" fmla="*/ 65 w 65"/>
                <a:gd name="T11" fmla="*/ 89 h 167"/>
                <a:gd name="T12" fmla="*/ 59 w 65"/>
                <a:gd name="T13" fmla="*/ 96 h 167"/>
                <a:gd name="T14" fmla="*/ 59 w 65"/>
                <a:gd name="T15" fmla="*/ 96 h 167"/>
                <a:gd name="T16" fmla="*/ 52 w 65"/>
                <a:gd name="T17" fmla="*/ 89 h 167"/>
                <a:gd name="T18" fmla="*/ 52 w 65"/>
                <a:gd name="T19" fmla="*/ 75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5 h 167"/>
                <a:gd name="T58" fmla="*/ 13 w 65"/>
                <a:gd name="T59" fmla="*/ 89 h 167"/>
                <a:gd name="T60" fmla="*/ 7 w 65"/>
                <a:gd name="T61" fmla="*/ 96 h 167"/>
                <a:gd name="T62" fmla="*/ 7 w 65"/>
                <a:gd name="T63" fmla="*/ 96 h 167"/>
                <a:gd name="T64" fmla="*/ 0 w 65"/>
                <a:gd name="T65" fmla="*/ 89 h 167"/>
                <a:gd name="T66" fmla="*/ 0 w 65"/>
                <a:gd name="T67" fmla="*/ 75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5"/>
                    <a:pt x="65" y="75"/>
                    <a:pt x="65" y="75"/>
                  </a:cubicBezTo>
                  <a:cubicBezTo>
                    <a:pt x="65" y="89"/>
                    <a:pt x="65" y="89"/>
                    <a:pt x="65" y="89"/>
                  </a:cubicBezTo>
                  <a:cubicBezTo>
                    <a:pt x="65" y="93"/>
                    <a:pt x="62" y="96"/>
                    <a:pt x="59" y="96"/>
                  </a:cubicBezTo>
                  <a:cubicBezTo>
                    <a:pt x="59" y="96"/>
                    <a:pt x="59" y="96"/>
                    <a:pt x="59"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5"/>
                    <a:pt x="13" y="75"/>
                    <a:pt x="13" y="75"/>
                  </a:cubicBezTo>
                  <a:cubicBezTo>
                    <a:pt x="13" y="89"/>
                    <a:pt x="13" y="89"/>
                    <a:pt x="13" y="89"/>
                  </a:cubicBezTo>
                  <a:cubicBezTo>
                    <a:pt x="13" y="93"/>
                    <a:pt x="10" y="96"/>
                    <a:pt x="7" y="96"/>
                  </a:cubicBezTo>
                  <a:cubicBezTo>
                    <a:pt x="7" y="96"/>
                    <a:pt x="7" y="96"/>
                    <a:pt x="7"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8" name="Freeform 19"/>
            <p:cNvSpPr>
              <a:spLocks noEditPoints="1"/>
            </p:cNvSpPr>
            <p:nvPr/>
          </p:nvSpPr>
          <p:spPr bwMode="auto">
            <a:xfrm>
              <a:off x="3005429" y="1869441"/>
              <a:ext cx="241282" cy="607046"/>
            </a:xfrm>
            <a:custGeom>
              <a:avLst/>
              <a:gdLst>
                <a:gd name="T0" fmla="*/ 14 w 66"/>
                <a:gd name="T1" fmla="*/ 30 h 167"/>
                <a:gd name="T2" fmla="*/ 52 w 66"/>
                <a:gd name="T3" fmla="*/ 30 h 167"/>
                <a:gd name="T4" fmla="*/ 66 w 66"/>
                <a:gd name="T5" fmla="*/ 43 h 167"/>
                <a:gd name="T6" fmla="*/ 66 w 66"/>
                <a:gd name="T7" fmla="*/ 44 h 167"/>
                <a:gd name="T8" fmla="*/ 66 w 66"/>
                <a:gd name="T9" fmla="*/ 75 h 167"/>
                <a:gd name="T10" fmla="*/ 66 w 66"/>
                <a:gd name="T11" fmla="*/ 89 h 167"/>
                <a:gd name="T12" fmla="*/ 59 w 66"/>
                <a:gd name="T13" fmla="*/ 96 h 167"/>
                <a:gd name="T14" fmla="*/ 59 w 66"/>
                <a:gd name="T15" fmla="*/ 96 h 167"/>
                <a:gd name="T16" fmla="*/ 52 w 66"/>
                <a:gd name="T17" fmla="*/ 89 h 167"/>
                <a:gd name="T18" fmla="*/ 52 w 66"/>
                <a:gd name="T19" fmla="*/ 75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5 h 167"/>
                <a:gd name="T58" fmla="*/ 14 w 66"/>
                <a:gd name="T59" fmla="*/ 89 h 167"/>
                <a:gd name="T60" fmla="*/ 7 w 66"/>
                <a:gd name="T61" fmla="*/ 96 h 167"/>
                <a:gd name="T62" fmla="*/ 7 w 66"/>
                <a:gd name="T63" fmla="*/ 96 h 167"/>
                <a:gd name="T64" fmla="*/ 0 w 66"/>
                <a:gd name="T65" fmla="*/ 89 h 167"/>
                <a:gd name="T66" fmla="*/ 0 w 66"/>
                <a:gd name="T67" fmla="*/ 75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5"/>
                    <a:pt x="66" y="75"/>
                    <a:pt x="66" y="75"/>
                  </a:cubicBezTo>
                  <a:cubicBezTo>
                    <a:pt x="66" y="89"/>
                    <a:pt x="66" y="89"/>
                    <a:pt x="66" y="89"/>
                  </a:cubicBezTo>
                  <a:cubicBezTo>
                    <a:pt x="66" y="93"/>
                    <a:pt x="63" y="96"/>
                    <a:pt x="59" y="96"/>
                  </a:cubicBezTo>
                  <a:cubicBezTo>
                    <a:pt x="59" y="96"/>
                    <a:pt x="59" y="96"/>
                    <a:pt x="59"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7"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20"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5"/>
                    <a:pt x="14" y="75"/>
                    <a:pt x="14" y="75"/>
                  </a:cubicBezTo>
                  <a:cubicBezTo>
                    <a:pt x="14" y="89"/>
                    <a:pt x="14" y="89"/>
                    <a:pt x="14" y="89"/>
                  </a:cubicBezTo>
                  <a:cubicBezTo>
                    <a:pt x="14" y="93"/>
                    <a:pt x="11" y="96"/>
                    <a:pt x="7" y="96"/>
                  </a:cubicBezTo>
                  <a:cubicBezTo>
                    <a:pt x="7" y="96"/>
                    <a:pt x="7" y="96"/>
                    <a:pt x="7"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6" y="28"/>
                    <a:pt x="19" y="22"/>
                    <a:pt x="19" y="14"/>
                  </a:cubicBezTo>
                  <a:cubicBezTo>
                    <a:pt x="19" y="6"/>
                    <a:pt x="26"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9" name="Freeform 20"/>
            <p:cNvSpPr>
              <a:spLocks noEditPoints="1"/>
            </p:cNvSpPr>
            <p:nvPr/>
          </p:nvSpPr>
          <p:spPr bwMode="auto">
            <a:xfrm>
              <a:off x="3289741" y="1869441"/>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5 h 167"/>
                <a:gd name="T10" fmla="*/ 65 w 65"/>
                <a:gd name="T11" fmla="*/ 89 h 167"/>
                <a:gd name="T12" fmla="*/ 59 w 65"/>
                <a:gd name="T13" fmla="*/ 96 h 167"/>
                <a:gd name="T14" fmla="*/ 59 w 65"/>
                <a:gd name="T15" fmla="*/ 96 h 167"/>
                <a:gd name="T16" fmla="*/ 52 w 65"/>
                <a:gd name="T17" fmla="*/ 89 h 167"/>
                <a:gd name="T18" fmla="*/ 52 w 65"/>
                <a:gd name="T19" fmla="*/ 75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5 h 167"/>
                <a:gd name="T58" fmla="*/ 13 w 65"/>
                <a:gd name="T59" fmla="*/ 89 h 167"/>
                <a:gd name="T60" fmla="*/ 7 w 65"/>
                <a:gd name="T61" fmla="*/ 96 h 167"/>
                <a:gd name="T62" fmla="*/ 7 w 65"/>
                <a:gd name="T63" fmla="*/ 96 h 167"/>
                <a:gd name="T64" fmla="*/ 0 w 65"/>
                <a:gd name="T65" fmla="*/ 89 h 167"/>
                <a:gd name="T66" fmla="*/ 0 w 65"/>
                <a:gd name="T67" fmla="*/ 75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5"/>
                    <a:pt x="65" y="75"/>
                    <a:pt x="65" y="75"/>
                  </a:cubicBezTo>
                  <a:cubicBezTo>
                    <a:pt x="65" y="89"/>
                    <a:pt x="65" y="89"/>
                    <a:pt x="65" y="89"/>
                  </a:cubicBezTo>
                  <a:cubicBezTo>
                    <a:pt x="65" y="93"/>
                    <a:pt x="62" y="96"/>
                    <a:pt x="59" y="96"/>
                  </a:cubicBezTo>
                  <a:cubicBezTo>
                    <a:pt x="59" y="96"/>
                    <a:pt x="59" y="96"/>
                    <a:pt x="59" y="96"/>
                  </a:cubicBezTo>
                  <a:cubicBezTo>
                    <a:pt x="55" y="96"/>
                    <a:pt x="52" y="93"/>
                    <a:pt x="52" y="89"/>
                  </a:cubicBezTo>
                  <a:cubicBezTo>
                    <a:pt x="52" y="75"/>
                    <a:pt x="52" y="75"/>
                    <a:pt x="52" y="75"/>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5"/>
                    <a:pt x="13" y="75"/>
                    <a:pt x="13" y="75"/>
                  </a:cubicBezTo>
                  <a:cubicBezTo>
                    <a:pt x="13" y="89"/>
                    <a:pt x="13" y="89"/>
                    <a:pt x="13" y="89"/>
                  </a:cubicBezTo>
                  <a:cubicBezTo>
                    <a:pt x="13" y="93"/>
                    <a:pt x="10" y="96"/>
                    <a:pt x="7" y="96"/>
                  </a:cubicBezTo>
                  <a:cubicBezTo>
                    <a:pt x="7" y="96"/>
                    <a:pt x="7" y="96"/>
                    <a:pt x="7"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0" name="Freeform 21"/>
            <p:cNvSpPr>
              <a:spLocks noEditPoints="1"/>
            </p:cNvSpPr>
            <p:nvPr/>
          </p:nvSpPr>
          <p:spPr bwMode="auto">
            <a:xfrm>
              <a:off x="3574053" y="1869441"/>
              <a:ext cx="235134" cy="607046"/>
            </a:xfrm>
            <a:custGeom>
              <a:avLst/>
              <a:gdLst>
                <a:gd name="T0" fmla="*/ 13 w 65"/>
                <a:gd name="T1" fmla="*/ 30 h 167"/>
                <a:gd name="T2" fmla="*/ 52 w 65"/>
                <a:gd name="T3" fmla="*/ 30 h 167"/>
                <a:gd name="T4" fmla="*/ 65 w 65"/>
                <a:gd name="T5" fmla="*/ 43 h 167"/>
                <a:gd name="T6" fmla="*/ 65 w 65"/>
                <a:gd name="T7" fmla="*/ 44 h 167"/>
                <a:gd name="T8" fmla="*/ 65 w 65"/>
                <a:gd name="T9" fmla="*/ 75 h 167"/>
                <a:gd name="T10" fmla="*/ 65 w 65"/>
                <a:gd name="T11" fmla="*/ 89 h 167"/>
                <a:gd name="T12" fmla="*/ 58 w 65"/>
                <a:gd name="T13" fmla="*/ 96 h 167"/>
                <a:gd name="T14" fmla="*/ 58 w 65"/>
                <a:gd name="T15" fmla="*/ 96 h 167"/>
                <a:gd name="T16" fmla="*/ 52 w 65"/>
                <a:gd name="T17" fmla="*/ 89 h 167"/>
                <a:gd name="T18" fmla="*/ 52 w 65"/>
                <a:gd name="T19" fmla="*/ 75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1 w 65"/>
                <a:gd name="T31" fmla="*/ 167 h 167"/>
                <a:gd name="T32" fmla="*/ 41 w 65"/>
                <a:gd name="T33" fmla="*/ 167 h 167"/>
                <a:gd name="T34" fmla="*/ 33 w 65"/>
                <a:gd name="T35" fmla="*/ 159 h 167"/>
                <a:gd name="T36" fmla="*/ 33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5 h 167"/>
                <a:gd name="T58" fmla="*/ 13 w 65"/>
                <a:gd name="T59" fmla="*/ 89 h 167"/>
                <a:gd name="T60" fmla="*/ 6 w 65"/>
                <a:gd name="T61" fmla="*/ 96 h 167"/>
                <a:gd name="T62" fmla="*/ 6 w 65"/>
                <a:gd name="T63" fmla="*/ 96 h 167"/>
                <a:gd name="T64" fmla="*/ 0 w 65"/>
                <a:gd name="T65" fmla="*/ 89 h 167"/>
                <a:gd name="T66" fmla="*/ 0 w 65"/>
                <a:gd name="T67" fmla="*/ 75 h 167"/>
                <a:gd name="T68" fmla="*/ 0 w 65"/>
                <a:gd name="T69" fmla="*/ 44 h 167"/>
                <a:gd name="T70" fmla="*/ 0 w 65"/>
                <a:gd name="T71" fmla="*/ 43 h 167"/>
                <a:gd name="T72" fmla="*/ 13 w 65"/>
                <a:gd name="T73" fmla="*/ 30 h 167"/>
                <a:gd name="T74" fmla="*/ 32 w 65"/>
                <a:gd name="T75" fmla="*/ 0 h 167"/>
                <a:gd name="T76" fmla="*/ 46 w 65"/>
                <a:gd name="T77" fmla="*/ 14 h 167"/>
                <a:gd name="T78" fmla="*/ 32 w 65"/>
                <a:gd name="T79" fmla="*/ 28 h 167"/>
                <a:gd name="T80" fmla="*/ 18 w 65"/>
                <a:gd name="T81" fmla="*/ 14 h 167"/>
                <a:gd name="T82" fmla="*/ 32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5"/>
                    <a:pt x="65" y="75"/>
                    <a:pt x="65" y="75"/>
                  </a:cubicBezTo>
                  <a:cubicBezTo>
                    <a:pt x="65" y="89"/>
                    <a:pt x="65" y="89"/>
                    <a:pt x="65" y="89"/>
                  </a:cubicBezTo>
                  <a:cubicBezTo>
                    <a:pt x="65" y="93"/>
                    <a:pt x="62" y="96"/>
                    <a:pt x="58" y="96"/>
                  </a:cubicBezTo>
                  <a:cubicBezTo>
                    <a:pt x="58" y="96"/>
                    <a:pt x="58" y="96"/>
                    <a:pt x="58" y="96"/>
                  </a:cubicBezTo>
                  <a:cubicBezTo>
                    <a:pt x="55" y="96"/>
                    <a:pt x="52" y="93"/>
                    <a:pt x="52" y="89"/>
                  </a:cubicBezTo>
                  <a:cubicBezTo>
                    <a:pt x="52" y="75"/>
                    <a:pt x="52" y="75"/>
                    <a:pt x="52" y="75"/>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1" y="167"/>
                  </a:cubicBezTo>
                  <a:cubicBezTo>
                    <a:pt x="41" y="167"/>
                    <a:pt x="41" y="167"/>
                    <a:pt x="41" y="167"/>
                  </a:cubicBezTo>
                  <a:cubicBezTo>
                    <a:pt x="37" y="167"/>
                    <a:pt x="33" y="163"/>
                    <a:pt x="33" y="159"/>
                  </a:cubicBezTo>
                  <a:cubicBezTo>
                    <a:pt x="33" y="98"/>
                    <a:pt x="33" y="98"/>
                    <a:pt x="33" y="98"/>
                  </a:cubicBezTo>
                  <a:cubicBezTo>
                    <a:pt x="31" y="98"/>
                    <a:pt x="31" y="98"/>
                    <a:pt x="31" y="98"/>
                  </a:cubicBezTo>
                  <a:cubicBezTo>
                    <a:pt x="31" y="159"/>
                    <a:pt x="31" y="159"/>
                    <a:pt x="31" y="159"/>
                  </a:cubicBezTo>
                  <a:cubicBezTo>
                    <a:pt x="31" y="163"/>
                    <a:pt x="27"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5"/>
                    <a:pt x="13" y="75"/>
                    <a:pt x="13" y="75"/>
                  </a:cubicBezTo>
                  <a:cubicBezTo>
                    <a:pt x="13" y="89"/>
                    <a:pt x="13" y="89"/>
                    <a:pt x="13" y="89"/>
                  </a:cubicBezTo>
                  <a:cubicBezTo>
                    <a:pt x="13" y="93"/>
                    <a:pt x="10" y="96"/>
                    <a:pt x="6" y="96"/>
                  </a:cubicBezTo>
                  <a:cubicBezTo>
                    <a:pt x="6" y="96"/>
                    <a:pt x="6" y="96"/>
                    <a:pt x="6" y="96"/>
                  </a:cubicBezTo>
                  <a:cubicBezTo>
                    <a:pt x="3" y="96"/>
                    <a:pt x="0" y="93"/>
                    <a:pt x="0" y="89"/>
                  </a:cubicBezTo>
                  <a:cubicBezTo>
                    <a:pt x="0" y="75"/>
                    <a:pt x="0" y="75"/>
                    <a:pt x="0" y="75"/>
                  </a:cubicBezTo>
                  <a:cubicBezTo>
                    <a:pt x="0" y="44"/>
                    <a:pt x="0" y="44"/>
                    <a:pt x="0" y="44"/>
                  </a:cubicBezTo>
                  <a:cubicBezTo>
                    <a:pt x="0" y="43"/>
                    <a:pt x="0" y="43"/>
                    <a:pt x="0" y="43"/>
                  </a:cubicBezTo>
                  <a:cubicBezTo>
                    <a:pt x="0" y="36"/>
                    <a:pt x="6" y="30"/>
                    <a:pt x="13" y="30"/>
                  </a:cubicBezTo>
                  <a:close/>
                  <a:moveTo>
                    <a:pt x="32" y="0"/>
                  </a:moveTo>
                  <a:cubicBezTo>
                    <a:pt x="40" y="0"/>
                    <a:pt x="46" y="6"/>
                    <a:pt x="46" y="14"/>
                  </a:cubicBezTo>
                  <a:cubicBezTo>
                    <a:pt x="46" y="22"/>
                    <a:pt x="40" y="28"/>
                    <a:pt x="32" y="28"/>
                  </a:cubicBezTo>
                  <a:cubicBezTo>
                    <a:pt x="25" y="28"/>
                    <a:pt x="18" y="22"/>
                    <a:pt x="18" y="14"/>
                  </a:cubicBezTo>
                  <a:cubicBezTo>
                    <a:pt x="18" y="6"/>
                    <a:pt x="25"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21" name="组合 20"/>
          <p:cNvGrpSpPr/>
          <p:nvPr/>
        </p:nvGrpSpPr>
        <p:grpSpPr>
          <a:xfrm>
            <a:off x="341510" y="3412576"/>
            <a:ext cx="2419075" cy="529089"/>
            <a:chOff x="750909" y="2510297"/>
            <a:chExt cx="2775503" cy="607046"/>
          </a:xfrm>
          <a:solidFill>
            <a:srgbClr val="0070C0"/>
          </a:solidFill>
        </p:grpSpPr>
        <p:sp>
          <p:nvSpPr>
            <p:cNvPr id="22" name="Freeform 22"/>
            <p:cNvSpPr>
              <a:spLocks noEditPoints="1"/>
            </p:cNvSpPr>
            <p:nvPr/>
          </p:nvSpPr>
          <p:spPr bwMode="auto">
            <a:xfrm>
              <a:off x="750909" y="2510297"/>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2 w 65"/>
                <a:gd name="T39" fmla="*/ 98 h 167"/>
                <a:gd name="T40" fmla="*/ 32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3" name="Freeform 23"/>
            <p:cNvSpPr>
              <a:spLocks noEditPoints="1"/>
            </p:cNvSpPr>
            <p:nvPr/>
          </p:nvSpPr>
          <p:spPr bwMode="auto">
            <a:xfrm>
              <a:off x="1035222" y="2510297"/>
              <a:ext cx="235134"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1 w 65"/>
                <a:gd name="T31" fmla="*/ 167 h 167"/>
                <a:gd name="T32" fmla="*/ 41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2 w 65"/>
                <a:gd name="T75" fmla="*/ 0 h 167"/>
                <a:gd name="T76" fmla="*/ 47 w 65"/>
                <a:gd name="T77" fmla="*/ 14 h 167"/>
                <a:gd name="T78" fmla="*/ 32 w 65"/>
                <a:gd name="T79" fmla="*/ 28 h 167"/>
                <a:gd name="T80" fmla="*/ 18 w 65"/>
                <a:gd name="T81" fmla="*/ 14 h 167"/>
                <a:gd name="T82" fmla="*/ 32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1" y="167"/>
                  </a:cubicBezTo>
                  <a:cubicBezTo>
                    <a:pt x="41" y="167"/>
                    <a:pt x="41" y="167"/>
                    <a:pt x="41"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2" y="0"/>
                  </a:moveTo>
                  <a:cubicBezTo>
                    <a:pt x="40" y="0"/>
                    <a:pt x="47" y="6"/>
                    <a:pt x="47" y="14"/>
                  </a:cubicBezTo>
                  <a:cubicBezTo>
                    <a:pt x="47" y="22"/>
                    <a:pt x="40" y="28"/>
                    <a:pt x="32" y="28"/>
                  </a:cubicBezTo>
                  <a:cubicBezTo>
                    <a:pt x="25" y="28"/>
                    <a:pt x="18" y="22"/>
                    <a:pt x="18" y="14"/>
                  </a:cubicBezTo>
                  <a:cubicBezTo>
                    <a:pt x="18" y="6"/>
                    <a:pt x="25"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4" name="Freeform 24"/>
            <p:cNvSpPr>
              <a:spLocks noEditPoints="1"/>
            </p:cNvSpPr>
            <p:nvPr/>
          </p:nvSpPr>
          <p:spPr bwMode="auto">
            <a:xfrm>
              <a:off x="1314924" y="2510297"/>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5" name="Freeform 25"/>
            <p:cNvSpPr>
              <a:spLocks noEditPoints="1"/>
            </p:cNvSpPr>
            <p:nvPr/>
          </p:nvSpPr>
          <p:spPr bwMode="auto">
            <a:xfrm>
              <a:off x="1597699" y="2510297"/>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6" name="Freeform 26"/>
            <p:cNvSpPr>
              <a:spLocks noEditPoints="1"/>
            </p:cNvSpPr>
            <p:nvPr/>
          </p:nvSpPr>
          <p:spPr bwMode="auto">
            <a:xfrm>
              <a:off x="1878937" y="2510297"/>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7" name="Freeform 27"/>
            <p:cNvSpPr>
              <a:spLocks noEditPoints="1"/>
            </p:cNvSpPr>
            <p:nvPr/>
          </p:nvSpPr>
          <p:spPr bwMode="auto">
            <a:xfrm>
              <a:off x="2161712" y="2510297"/>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8" name="Freeform 28"/>
            <p:cNvSpPr>
              <a:spLocks noEditPoints="1"/>
            </p:cNvSpPr>
            <p:nvPr/>
          </p:nvSpPr>
          <p:spPr bwMode="auto">
            <a:xfrm>
              <a:off x="2442952" y="2510297"/>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7"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20"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29" name="Freeform 29"/>
            <p:cNvSpPr>
              <a:spLocks noEditPoints="1"/>
            </p:cNvSpPr>
            <p:nvPr/>
          </p:nvSpPr>
          <p:spPr bwMode="auto">
            <a:xfrm>
              <a:off x="2725727" y="2510297"/>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0" name="Freeform 30"/>
            <p:cNvSpPr>
              <a:spLocks noEditPoints="1"/>
            </p:cNvSpPr>
            <p:nvPr/>
          </p:nvSpPr>
          <p:spPr bwMode="auto">
            <a:xfrm>
              <a:off x="3005429" y="2510297"/>
              <a:ext cx="241282"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7"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20"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6" y="28"/>
                    <a:pt x="19" y="22"/>
                    <a:pt x="19" y="14"/>
                  </a:cubicBezTo>
                  <a:cubicBezTo>
                    <a:pt x="19" y="6"/>
                    <a:pt x="26"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1" name="Freeform 31"/>
            <p:cNvSpPr>
              <a:spLocks noEditPoints="1"/>
            </p:cNvSpPr>
            <p:nvPr/>
          </p:nvSpPr>
          <p:spPr bwMode="auto">
            <a:xfrm>
              <a:off x="3289741" y="2510297"/>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grpSp>
        <p:nvGrpSpPr>
          <p:cNvPr id="32" name="组合 31"/>
          <p:cNvGrpSpPr/>
          <p:nvPr/>
        </p:nvGrpSpPr>
        <p:grpSpPr>
          <a:xfrm>
            <a:off x="346655" y="2556444"/>
            <a:ext cx="3400903" cy="529089"/>
            <a:chOff x="750909" y="3149615"/>
            <a:chExt cx="3901994" cy="607046"/>
          </a:xfrm>
          <a:solidFill>
            <a:srgbClr val="0070C0"/>
          </a:solidFill>
        </p:grpSpPr>
        <p:sp>
          <p:nvSpPr>
            <p:cNvPr id="33" name="Freeform 32"/>
            <p:cNvSpPr>
              <a:spLocks noEditPoints="1"/>
            </p:cNvSpPr>
            <p:nvPr/>
          </p:nvSpPr>
          <p:spPr bwMode="auto">
            <a:xfrm>
              <a:off x="750909" y="3149615"/>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2 w 65"/>
                <a:gd name="T39" fmla="*/ 98 h 167"/>
                <a:gd name="T40" fmla="*/ 32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4" name="Freeform 33"/>
            <p:cNvSpPr>
              <a:spLocks noEditPoints="1"/>
            </p:cNvSpPr>
            <p:nvPr/>
          </p:nvSpPr>
          <p:spPr bwMode="auto">
            <a:xfrm>
              <a:off x="1035222" y="3149615"/>
              <a:ext cx="235134"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1 w 65"/>
                <a:gd name="T31" fmla="*/ 167 h 167"/>
                <a:gd name="T32" fmla="*/ 41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2 w 65"/>
                <a:gd name="T75" fmla="*/ 0 h 167"/>
                <a:gd name="T76" fmla="*/ 47 w 65"/>
                <a:gd name="T77" fmla="*/ 14 h 167"/>
                <a:gd name="T78" fmla="*/ 32 w 65"/>
                <a:gd name="T79" fmla="*/ 28 h 167"/>
                <a:gd name="T80" fmla="*/ 18 w 65"/>
                <a:gd name="T81" fmla="*/ 14 h 167"/>
                <a:gd name="T82" fmla="*/ 32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1" y="167"/>
                  </a:cubicBezTo>
                  <a:cubicBezTo>
                    <a:pt x="41" y="167"/>
                    <a:pt x="41" y="167"/>
                    <a:pt x="41"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2" y="0"/>
                  </a:moveTo>
                  <a:cubicBezTo>
                    <a:pt x="40" y="0"/>
                    <a:pt x="47" y="6"/>
                    <a:pt x="47" y="14"/>
                  </a:cubicBezTo>
                  <a:cubicBezTo>
                    <a:pt x="47" y="22"/>
                    <a:pt x="40" y="28"/>
                    <a:pt x="32" y="28"/>
                  </a:cubicBezTo>
                  <a:cubicBezTo>
                    <a:pt x="25" y="28"/>
                    <a:pt x="18" y="22"/>
                    <a:pt x="18" y="14"/>
                  </a:cubicBezTo>
                  <a:cubicBezTo>
                    <a:pt x="18" y="6"/>
                    <a:pt x="25"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5" name="Freeform 34"/>
            <p:cNvSpPr>
              <a:spLocks noEditPoints="1"/>
            </p:cNvSpPr>
            <p:nvPr/>
          </p:nvSpPr>
          <p:spPr bwMode="auto">
            <a:xfrm>
              <a:off x="1314924" y="3149615"/>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6" name="Freeform 35"/>
            <p:cNvSpPr>
              <a:spLocks noEditPoints="1"/>
            </p:cNvSpPr>
            <p:nvPr/>
          </p:nvSpPr>
          <p:spPr bwMode="auto">
            <a:xfrm>
              <a:off x="1597699" y="3149615"/>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7" name="Freeform 36"/>
            <p:cNvSpPr>
              <a:spLocks noEditPoints="1"/>
            </p:cNvSpPr>
            <p:nvPr/>
          </p:nvSpPr>
          <p:spPr bwMode="auto">
            <a:xfrm>
              <a:off x="1878937" y="3149615"/>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8" name="Freeform 37"/>
            <p:cNvSpPr>
              <a:spLocks noEditPoints="1"/>
            </p:cNvSpPr>
            <p:nvPr/>
          </p:nvSpPr>
          <p:spPr bwMode="auto">
            <a:xfrm>
              <a:off x="2161712" y="3149615"/>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9" name="Freeform 38"/>
            <p:cNvSpPr>
              <a:spLocks noEditPoints="1"/>
            </p:cNvSpPr>
            <p:nvPr/>
          </p:nvSpPr>
          <p:spPr bwMode="auto">
            <a:xfrm>
              <a:off x="2442952" y="3149615"/>
              <a:ext cx="239744"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7"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20"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0" name="Freeform 39"/>
            <p:cNvSpPr>
              <a:spLocks noEditPoints="1"/>
            </p:cNvSpPr>
            <p:nvPr/>
          </p:nvSpPr>
          <p:spPr bwMode="auto">
            <a:xfrm>
              <a:off x="2725727" y="3149615"/>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3 w 65"/>
                <a:gd name="T43" fmla="*/ 167 h 167"/>
                <a:gd name="T44" fmla="*/ 23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0" y="0"/>
                    <a:pt x="47" y="6"/>
                    <a:pt x="47" y="14"/>
                  </a:cubicBezTo>
                  <a:cubicBezTo>
                    <a:pt x="47" y="22"/>
                    <a:pt x="40"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1" name="Freeform 40"/>
            <p:cNvSpPr>
              <a:spLocks noEditPoints="1"/>
            </p:cNvSpPr>
            <p:nvPr/>
          </p:nvSpPr>
          <p:spPr bwMode="auto">
            <a:xfrm>
              <a:off x="3005429" y="3149615"/>
              <a:ext cx="241282" cy="607046"/>
            </a:xfrm>
            <a:custGeom>
              <a:avLst/>
              <a:gdLst>
                <a:gd name="T0" fmla="*/ 14 w 66"/>
                <a:gd name="T1" fmla="*/ 30 h 167"/>
                <a:gd name="T2" fmla="*/ 52 w 66"/>
                <a:gd name="T3" fmla="*/ 30 h 167"/>
                <a:gd name="T4" fmla="*/ 66 w 66"/>
                <a:gd name="T5" fmla="*/ 43 h 167"/>
                <a:gd name="T6" fmla="*/ 66 w 66"/>
                <a:gd name="T7" fmla="*/ 44 h 167"/>
                <a:gd name="T8" fmla="*/ 66 w 66"/>
                <a:gd name="T9" fmla="*/ 74 h 167"/>
                <a:gd name="T10" fmla="*/ 66 w 66"/>
                <a:gd name="T11" fmla="*/ 89 h 167"/>
                <a:gd name="T12" fmla="*/ 59 w 66"/>
                <a:gd name="T13" fmla="*/ 96 h 167"/>
                <a:gd name="T14" fmla="*/ 59 w 66"/>
                <a:gd name="T15" fmla="*/ 96 h 167"/>
                <a:gd name="T16" fmla="*/ 52 w 66"/>
                <a:gd name="T17" fmla="*/ 89 h 167"/>
                <a:gd name="T18" fmla="*/ 52 w 66"/>
                <a:gd name="T19" fmla="*/ 74 h 167"/>
                <a:gd name="T20" fmla="*/ 52 w 66"/>
                <a:gd name="T21" fmla="*/ 44 h 167"/>
                <a:gd name="T22" fmla="*/ 50 w 66"/>
                <a:gd name="T23" fmla="*/ 44 h 167"/>
                <a:gd name="T24" fmla="*/ 50 w 66"/>
                <a:gd name="T25" fmla="*/ 95 h 167"/>
                <a:gd name="T26" fmla="*/ 50 w 66"/>
                <a:gd name="T27" fmla="*/ 98 h 167"/>
                <a:gd name="T28" fmla="*/ 50 w 66"/>
                <a:gd name="T29" fmla="*/ 159 h 167"/>
                <a:gd name="T30" fmla="*/ 42 w 66"/>
                <a:gd name="T31" fmla="*/ 167 h 167"/>
                <a:gd name="T32" fmla="*/ 42 w 66"/>
                <a:gd name="T33" fmla="*/ 167 h 167"/>
                <a:gd name="T34" fmla="*/ 34 w 66"/>
                <a:gd name="T35" fmla="*/ 159 h 167"/>
                <a:gd name="T36" fmla="*/ 34 w 66"/>
                <a:gd name="T37" fmla="*/ 98 h 167"/>
                <a:gd name="T38" fmla="*/ 32 w 66"/>
                <a:gd name="T39" fmla="*/ 98 h 167"/>
                <a:gd name="T40" fmla="*/ 32 w 66"/>
                <a:gd name="T41" fmla="*/ 159 h 167"/>
                <a:gd name="T42" fmla="*/ 24 w 66"/>
                <a:gd name="T43" fmla="*/ 167 h 167"/>
                <a:gd name="T44" fmla="*/ 24 w 66"/>
                <a:gd name="T45" fmla="*/ 167 h 167"/>
                <a:gd name="T46" fmla="*/ 16 w 66"/>
                <a:gd name="T47" fmla="*/ 159 h 167"/>
                <a:gd name="T48" fmla="*/ 16 w 66"/>
                <a:gd name="T49" fmla="*/ 98 h 167"/>
                <a:gd name="T50" fmla="*/ 16 w 66"/>
                <a:gd name="T51" fmla="*/ 95 h 167"/>
                <a:gd name="T52" fmla="*/ 16 w 66"/>
                <a:gd name="T53" fmla="*/ 44 h 167"/>
                <a:gd name="T54" fmla="*/ 14 w 66"/>
                <a:gd name="T55" fmla="*/ 44 h 167"/>
                <a:gd name="T56" fmla="*/ 14 w 66"/>
                <a:gd name="T57" fmla="*/ 74 h 167"/>
                <a:gd name="T58" fmla="*/ 14 w 66"/>
                <a:gd name="T59" fmla="*/ 89 h 167"/>
                <a:gd name="T60" fmla="*/ 7 w 66"/>
                <a:gd name="T61" fmla="*/ 96 h 167"/>
                <a:gd name="T62" fmla="*/ 7 w 66"/>
                <a:gd name="T63" fmla="*/ 96 h 167"/>
                <a:gd name="T64" fmla="*/ 0 w 66"/>
                <a:gd name="T65" fmla="*/ 89 h 167"/>
                <a:gd name="T66" fmla="*/ 0 w 66"/>
                <a:gd name="T67" fmla="*/ 74 h 167"/>
                <a:gd name="T68" fmla="*/ 0 w 66"/>
                <a:gd name="T69" fmla="*/ 44 h 167"/>
                <a:gd name="T70" fmla="*/ 0 w 66"/>
                <a:gd name="T71" fmla="*/ 43 h 167"/>
                <a:gd name="T72" fmla="*/ 14 w 66"/>
                <a:gd name="T73" fmla="*/ 30 h 167"/>
                <a:gd name="T74" fmla="*/ 33 w 66"/>
                <a:gd name="T75" fmla="*/ 0 h 167"/>
                <a:gd name="T76" fmla="*/ 47 w 66"/>
                <a:gd name="T77" fmla="*/ 14 h 167"/>
                <a:gd name="T78" fmla="*/ 33 w 66"/>
                <a:gd name="T79" fmla="*/ 28 h 167"/>
                <a:gd name="T80" fmla="*/ 19 w 66"/>
                <a:gd name="T81" fmla="*/ 14 h 167"/>
                <a:gd name="T82" fmla="*/ 33 w 66"/>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167">
                  <a:moveTo>
                    <a:pt x="14" y="30"/>
                  </a:moveTo>
                  <a:cubicBezTo>
                    <a:pt x="22" y="30"/>
                    <a:pt x="44" y="30"/>
                    <a:pt x="52" y="30"/>
                  </a:cubicBezTo>
                  <a:cubicBezTo>
                    <a:pt x="60" y="30"/>
                    <a:pt x="66" y="36"/>
                    <a:pt x="66" y="43"/>
                  </a:cubicBezTo>
                  <a:cubicBezTo>
                    <a:pt x="66" y="44"/>
                    <a:pt x="66" y="44"/>
                    <a:pt x="66" y="44"/>
                  </a:cubicBezTo>
                  <a:cubicBezTo>
                    <a:pt x="66" y="74"/>
                    <a:pt x="66" y="74"/>
                    <a:pt x="66" y="74"/>
                  </a:cubicBezTo>
                  <a:cubicBezTo>
                    <a:pt x="66" y="89"/>
                    <a:pt x="66" y="89"/>
                    <a:pt x="66" y="89"/>
                  </a:cubicBezTo>
                  <a:cubicBezTo>
                    <a:pt x="66" y="93"/>
                    <a:pt x="63"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7"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20" y="167"/>
                    <a:pt x="16" y="163"/>
                    <a:pt x="16" y="159"/>
                  </a:cubicBezTo>
                  <a:cubicBezTo>
                    <a:pt x="16" y="98"/>
                    <a:pt x="16" y="98"/>
                    <a:pt x="16" y="98"/>
                  </a:cubicBezTo>
                  <a:cubicBezTo>
                    <a:pt x="16" y="95"/>
                    <a:pt x="16" y="95"/>
                    <a:pt x="16" y="95"/>
                  </a:cubicBezTo>
                  <a:cubicBezTo>
                    <a:pt x="16" y="44"/>
                    <a:pt x="16" y="44"/>
                    <a:pt x="16" y="44"/>
                  </a:cubicBezTo>
                  <a:cubicBezTo>
                    <a:pt x="14" y="44"/>
                    <a:pt x="14" y="44"/>
                    <a:pt x="14" y="44"/>
                  </a:cubicBezTo>
                  <a:cubicBezTo>
                    <a:pt x="14" y="74"/>
                    <a:pt x="14" y="74"/>
                    <a:pt x="14" y="74"/>
                  </a:cubicBezTo>
                  <a:cubicBezTo>
                    <a:pt x="14" y="89"/>
                    <a:pt x="14" y="89"/>
                    <a:pt x="14" y="89"/>
                  </a:cubicBezTo>
                  <a:cubicBezTo>
                    <a:pt x="14" y="93"/>
                    <a:pt x="11"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4" y="30"/>
                  </a:cubicBezTo>
                  <a:close/>
                  <a:moveTo>
                    <a:pt x="33" y="0"/>
                  </a:moveTo>
                  <a:cubicBezTo>
                    <a:pt x="41" y="0"/>
                    <a:pt x="47" y="6"/>
                    <a:pt x="47" y="14"/>
                  </a:cubicBezTo>
                  <a:cubicBezTo>
                    <a:pt x="47" y="22"/>
                    <a:pt x="41" y="28"/>
                    <a:pt x="33" y="28"/>
                  </a:cubicBezTo>
                  <a:cubicBezTo>
                    <a:pt x="26" y="28"/>
                    <a:pt x="19" y="22"/>
                    <a:pt x="19" y="14"/>
                  </a:cubicBezTo>
                  <a:cubicBezTo>
                    <a:pt x="19" y="6"/>
                    <a:pt x="26"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2" name="Freeform 41"/>
            <p:cNvSpPr>
              <a:spLocks noEditPoints="1"/>
            </p:cNvSpPr>
            <p:nvPr/>
          </p:nvSpPr>
          <p:spPr bwMode="auto">
            <a:xfrm>
              <a:off x="3289741" y="3149615"/>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1 w 65"/>
                <a:gd name="T39" fmla="*/ 98 h 167"/>
                <a:gd name="T40" fmla="*/ 31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1" y="98"/>
                    <a:pt x="31" y="98"/>
                    <a:pt x="31" y="98"/>
                  </a:cubicBezTo>
                  <a:cubicBezTo>
                    <a:pt x="31" y="159"/>
                    <a:pt x="31" y="159"/>
                    <a:pt x="31" y="159"/>
                  </a:cubicBezTo>
                  <a:cubicBezTo>
                    <a:pt x="31"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3" name="Freeform 42"/>
            <p:cNvSpPr>
              <a:spLocks noEditPoints="1"/>
            </p:cNvSpPr>
            <p:nvPr/>
          </p:nvSpPr>
          <p:spPr bwMode="auto">
            <a:xfrm>
              <a:off x="3574053" y="3149615"/>
              <a:ext cx="235134"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1 w 65"/>
                <a:gd name="T31" fmla="*/ 167 h 167"/>
                <a:gd name="T32" fmla="*/ 41 w 65"/>
                <a:gd name="T33" fmla="*/ 167 h 167"/>
                <a:gd name="T34" fmla="*/ 33 w 65"/>
                <a:gd name="T35" fmla="*/ 159 h 167"/>
                <a:gd name="T36" fmla="*/ 33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2 w 65"/>
                <a:gd name="T75" fmla="*/ 0 h 167"/>
                <a:gd name="T76" fmla="*/ 46 w 65"/>
                <a:gd name="T77" fmla="*/ 14 h 167"/>
                <a:gd name="T78" fmla="*/ 32 w 65"/>
                <a:gd name="T79" fmla="*/ 28 h 167"/>
                <a:gd name="T80" fmla="*/ 18 w 65"/>
                <a:gd name="T81" fmla="*/ 14 h 167"/>
                <a:gd name="T82" fmla="*/ 32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1" y="167"/>
                  </a:cubicBezTo>
                  <a:cubicBezTo>
                    <a:pt x="41" y="167"/>
                    <a:pt x="41" y="167"/>
                    <a:pt x="41" y="167"/>
                  </a:cubicBezTo>
                  <a:cubicBezTo>
                    <a:pt x="37" y="167"/>
                    <a:pt x="33" y="163"/>
                    <a:pt x="33" y="159"/>
                  </a:cubicBezTo>
                  <a:cubicBezTo>
                    <a:pt x="33" y="98"/>
                    <a:pt x="33" y="98"/>
                    <a:pt x="33" y="98"/>
                  </a:cubicBezTo>
                  <a:cubicBezTo>
                    <a:pt x="31" y="98"/>
                    <a:pt x="31" y="98"/>
                    <a:pt x="31" y="98"/>
                  </a:cubicBezTo>
                  <a:cubicBezTo>
                    <a:pt x="31" y="159"/>
                    <a:pt x="31" y="159"/>
                    <a:pt x="31" y="159"/>
                  </a:cubicBezTo>
                  <a:cubicBezTo>
                    <a:pt x="31" y="163"/>
                    <a:pt x="27"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2" y="0"/>
                  </a:moveTo>
                  <a:cubicBezTo>
                    <a:pt x="40" y="0"/>
                    <a:pt x="46" y="6"/>
                    <a:pt x="46" y="14"/>
                  </a:cubicBezTo>
                  <a:cubicBezTo>
                    <a:pt x="46" y="22"/>
                    <a:pt x="40" y="28"/>
                    <a:pt x="32" y="28"/>
                  </a:cubicBezTo>
                  <a:cubicBezTo>
                    <a:pt x="25" y="28"/>
                    <a:pt x="18" y="22"/>
                    <a:pt x="18" y="14"/>
                  </a:cubicBezTo>
                  <a:cubicBezTo>
                    <a:pt x="18" y="6"/>
                    <a:pt x="25"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4" name="Freeform 43"/>
            <p:cNvSpPr>
              <a:spLocks noEditPoints="1"/>
            </p:cNvSpPr>
            <p:nvPr/>
          </p:nvSpPr>
          <p:spPr bwMode="auto">
            <a:xfrm>
              <a:off x="3853755" y="3149615"/>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2 w 65"/>
                <a:gd name="T39" fmla="*/ 98 h 167"/>
                <a:gd name="T40" fmla="*/ 32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7"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5" name="Freeform 44"/>
            <p:cNvSpPr>
              <a:spLocks noEditPoints="1"/>
            </p:cNvSpPr>
            <p:nvPr/>
          </p:nvSpPr>
          <p:spPr bwMode="auto">
            <a:xfrm>
              <a:off x="4136530" y="3149615"/>
              <a:ext cx="236671"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8 w 65"/>
                <a:gd name="T13" fmla="*/ 96 h 167"/>
                <a:gd name="T14" fmla="*/ 58 w 65"/>
                <a:gd name="T15" fmla="*/ 96 h 167"/>
                <a:gd name="T16" fmla="*/ 52 w 65"/>
                <a:gd name="T17" fmla="*/ 89 h 167"/>
                <a:gd name="T18" fmla="*/ 52 w 65"/>
                <a:gd name="T19" fmla="*/ 74 h 167"/>
                <a:gd name="T20" fmla="*/ 52 w 65"/>
                <a:gd name="T21" fmla="*/ 44 h 167"/>
                <a:gd name="T22" fmla="*/ 49 w 65"/>
                <a:gd name="T23" fmla="*/ 44 h 167"/>
                <a:gd name="T24" fmla="*/ 49 w 65"/>
                <a:gd name="T25" fmla="*/ 95 h 167"/>
                <a:gd name="T26" fmla="*/ 49 w 65"/>
                <a:gd name="T27" fmla="*/ 98 h 167"/>
                <a:gd name="T28" fmla="*/ 49 w 65"/>
                <a:gd name="T29" fmla="*/ 159 h 167"/>
                <a:gd name="T30" fmla="*/ 41 w 65"/>
                <a:gd name="T31" fmla="*/ 167 h 167"/>
                <a:gd name="T32" fmla="*/ 41 w 65"/>
                <a:gd name="T33" fmla="*/ 167 h 167"/>
                <a:gd name="T34" fmla="*/ 33 w 65"/>
                <a:gd name="T35" fmla="*/ 159 h 167"/>
                <a:gd name="T36" fmla="*/ 33 w 65"/>
                <a:gd name="T37" fmla="*/ 98 h 167"/>
                <a:gd name="T38" fmla="*/ 31 w 65"/>
                <a:gd name="T39" fmla="*/ 98 h 167"/>
                <a:gd name="T40" fmla="*/ 31 w 65"/>
                <a:gd name="T41" fmla="*/ 159 h 167"/>
                <a:gd name="T42" fmla="*/ 23 w 65"/>
                <a:gd name="T43" fmla="*/ 167 h 167"/>
                <a:gd name="T44" fmla="*/ 23 w 65"/>
                <a:gd name="T45" fmla="*/ 167 h 167"/>
                <a:gd name="T46" fmla="*/ 15 w 65"/>
                <a:gd name="T47" fmla="*/ 159 h 167"/>
                <a:gd name="T48" fmla="*/ 15 w 65"/>
                <a:gd name="T49" fmla="*/ 98 h 167"/>
                <a:gd name="T50" fmla="*/ 15 w 65"/>
                <a:gd name="T51" fmla="*/ 95 h 167"/>
                <a:gd name="T52" fmla="*/ 15 w 65"/>
                <a:gd name="T53" fmla="*/ 44 h 167"/>
                <a:gd name="T54" fmla="*/ 13 w 65"/>
                <a:gd name="T55" fmla="*/ 44 h 167"/>
                <a:gd name="T56" fmla="*/ 13 w 65"/>
                <a:gd name="T57" fmla="*/ 74 h 167"/>
                <a:gd name="T58" fmla="*/ 13 w 65"/>
                <a:gd name="T59" fmla="*/ 89 h 167"/>
                <a:gd name="T60" fmla="*/ 6 w 65"/>
                <a:gd name="T61" fmla="*/ 96 h 167"/>
                <a:gd name="T62" fmla="*/ 6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2 w 65"/>
                <a:gd name="T75" fmla="*/ 0 h 167"/>
                <a:gd name="T76" fmla="*/ 46 w 65"/>
                <a:gd name="T77" fmla="*/ 14 h 167"/>
                <a:gd name="T78" fmla="*/ 32 w 65"/>
                <a:gd name="T79" fmla="*/ 28 h 167"/>
                <a:gd name="T80" fmla="*/ 18 w 65"/>
                <a:gd name="T81" fmla="*/ 14 h 167"/>
                <a:gd name="T82" fmla="*/ 32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1" y="30"/>
                    <a:pt x="43"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8" y="96"/>
                  </a:cubicBezTo>
                  <a:cubicBezTo>
                    <a:pt x="58" y="96"/>
                    <a:pt x="58" y="96"/>
                    <a:pt x="58" y="96"/>
                  </a:cubicBezTo>
                  <a:cubicBezTo>
                    <a:pt x="55" y="96"/>
                    <a:pt x="52" y="93"/>
                    <a:pt x="52" y="89"/>
                  </a:cubicBezTo>
                  <a:cubicBezTo>
                    <a:pt x="52" y="74"/>
                    <a:pt x="52" y="74"/>
                    <a:pt x="52" y="74"/>
                  </a:cubicBezTo>
                  <a:cubicBezTo>
                    <a:pt x="52" y="44"/>
                    <a:pt x="52" y="44"/>
                    <a:pt x="52" y="44"/>
                  </a:cubicBezTo>
                  <a:cubicBezTo>
                    <a:pt x="49" y="44"/>
                    <a:pt x="49" y="44"/>
                    <a:pt x="49" y="44"/>
                  </a:cubicBezTo>
                  <a:cubicBezTo>
                    <a:pt x="49" y="95"/>
                    <a:pt x="49" y="95"/>
                    <a:pt x="49" y="95"/>
                  </a:cubicBezTo>
                  <a:cubicBezTo>
                    <a:pt x="49" y="98"/>
                    <a:pt x="49" y="98"/>
                    <a:pt x="49" y="98"/>
                  </a:cubicBezTo>
                  <a:cubicBezTo>
                    <a:pt x="49" y="159"/>
                    <a:pt x="49" y="159"/>
                    <a:pt x="49" y="159"/>
                  </a:cubicBezTo>
                  <a:cubicBezTo>
                    <a:pt x="49" y="163"/>
                    <a:pt x="46" y="167"/>
                    <a:pt x="41" y="167"/>
                  </a:cubicBezTo>
                  <a:cubicBezTo>
                    <a:pt x="41" y="167"/>
                    <a:pt x="41" y="167"/>
                    <a:pt x="41" y="167"/>
                  </a:cubicBezTo>
                  <a:cubicBezTo>
                    <a:pt x="37" y="167"/>
                    <a:pt x="33" y="163"/>
                    <a:pt x="33" y="159"/>
                  </a:cubicBezTo>
                  <a:cubicBezTo>
                    <a:pt x="33" y="98"/>
                    <a:pt x="33" y="98"/>
                    <a:pt x="33" y="98"/>
                  </a:cubicBezTo>
                  <a:cubicBezTo>
                    <a:pt x="31" y="98"/>
                    <a:pt x="31" y="98"/>
                    <a:pt x="31" y="98"/>
                  </a:cubicBezTo>
                  <a:cubicBezTo>
                    <a:pt x="31" y="159"/>
                    <a:pt x="31" y="159"/>
                    <a:pt x="31" y="159"/>
                  </a:cubicBezTo>
                  <a:cubicBezTo>
                    <a:pt x="31" y="163"/>
                    <a:pt x="28" y="167"/>
                    <a:pt x="23" y="167"/>
                  </a:cubicBezTo>
                  <a:cubicBezTo>
                    <a:pt x="23" y="167"/>
                    <a:pt x="23" y="167"/>
                    <a:pt x="23" y="167"/>
                  </a:cubicBezTo>
                  <a:cubicBezTo>
                    <a:pt x="19" y="167"/>
                    <a:pt x="15" y="163"/>
                    <a:pt x="15" y="159"/>
                  </a:cubicBezTo>
                  <a:cubicBezTo>
                    <a:pt x="15" y="98"/>
                    <a:pt x="15" y="98"/>
                    <a:pt x="15" y="98"/>
                  </a:cubicBezTo>
                  <a:cubicBezTo>
                    <a:pt x="15" y="95"/>
                    <a:pt x="15" y="95"/>
                    <a:pt x="15" y="95"/>
                  </a:cubicBezTo>
                  <a:cubicBezTo>
                    <a:pt x="15" y="44"/>
                    <a:pt x="15" y="44"/>
                    <a:pt x="15" y="44"/>
                  </a:cubicBezTo>
                  <a:cubicBezTo>
                    <a:pt x="13" y="44"/>
                    <a:pt x="13" y="44"/>
                    <a:pt x="13" y="44"/>
                  </a:cubicBezTo>
                  <a:cubicBezTo>
                    <a:pt x="13" y="74"/>
                    <a:pt x="13" y="74"/>
                    <a:pt x="13" y="74"/>
                  </a:cubicBezTo>
                  <a:cubicBezTo>
                    <a:pt x="13" y="89"/>
                    <a:pt x="13" y="89"/>
                    <a:pt x="13" y="89"/>
                  </a:cubicBezTo>
                  <a:cubicBezTo>
                    <a:pt x="13" y="93"/>
                    <a:pt x="10" y="96"/>
                    <a:pt x="6" y="96"/>
                  </a:cubicBezTo>
                  <a:cubicBezTo>
                    <a:pt x="6" y="96"/>
                    <a:pt x="6" y="96"/>
                    <a:pt x="6"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2" y="0"/>
                  </a:moveTo>
                  <a:cubicBezTo>
                    <a:pt x="40" y="0"/>
                    <a:pt x="46" y="6"/>
                    <a:pt x="46" y="14"/>
                  </a:cubicBezTo>
                  <a:cubicBezTo>
                    <a:pt x="46" y="22"/>
                    <a:pt x="40" y="28"/>
                    <a:pt x="32" y="28"/>
                  </a:cubicBezTo>
                  <a:cubicBezTo>
                    <a:pt x="25" y="28"/>
                    <a:pt x="18" y="22"/>
                    <a:pt x="18" y="14"/>
                  </a:cubicBezTo>
                  <a:cubicBezTo>
                    <a:pt x="18" y="6"/>
                    <a:pt x="25"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46" name="Freeform 45"/>
            <p:cNvSpPr>
              <a:spLocks noEditPoints="1"/>
            </p:cNvSpPr>
            <p:nvPr/>
          </p:nvSpPr>
          <p:spPr bwMode="auto">
            <a:xfrm>
              <a:off x="4417769" y="3149615"/>
              <a:ext cx="235134" cy="607046"/>
            </a:xfrm>
            <a:custGeom>
              <a:avLst/>
              <a:gdLst>
                <a:gd name="T0" fmla="*/ 13 w 65"/>
                <a:gd name="T1" fmla="*/ 30 h 167"/>
                <a:gd name="T2" fmla="*/ 52 w 65"/>
                <a:gd name="T3" fmla="*/ 30 h 167"/>
                <a:gd name="T4" fmla="*/ 65 w 65"/>
                <a:gd name="T5" fmla="*/ 43 h 167"/>
                <a:gd name="T6" fmla="*/ 65 w 65"/>
                <a:gd name="T7" fmla="*/ 44 h 167"/>
                <a:gd name="T8" fmla="*/ 65 w 65"/>
                <a:gd name="T9" fmla="*/ 74 h 167"/>
                <a:gd name="T10" fmla="*/ 65 w 65"/>
                <a:gd name="T11" fmla="*/ 89 h 167"/>
                <a:gd name="T12" fmla="*/ 59 w 65"/>
                <a:gd name="T13" fmla="*/ 96 h 167"/>
                <a:gd name="T14" fmla="*/ 59 w 65"/>
                <a:gd name="T15" fmla="*/ 96 h 167"/>
                <a:gd name="T16" fmla="*/ 52 w 65"/>
                <a:gd name="T17" fmla="*/ 89 h 167"/>
                <a:gd name="T18" fmla="*/ 52 w 65"/>
                <a:gd name="T19" fmla="*/ 74 h 167"/>
                <a:gd name="T20" fmla="*/ 52 w 65"/>
                <a:gd name="T21" fmla="*/ 44 h 167"/>
                <a:gd name="T22" fmla="*/ 50 w 65"/>
                <a:gd name="T23" fmla="*/ 44 h 167"/>
                <a:gd name="T24" fmla="*/ 50 w 65"/>
                <a:gd name="T25" fmla="*/ 95 h 167"/>
                <a:gd name="T26" fmla="*/ 50 w 65"/>
                <a:gd name="T27" fmla="*/ 98 h 167"/>
                <a:gd name="T28" fmla="*/ 50 w 65"/>
                <a:gd name="T29" fmla="*/ 159 h 167"/>
                <a:gd name="T30" fmla="*/ 42 w 65"/>
                <a:gd name="T31" fmla="*/ 167 h 167"/>
                <a:gd name="T32" fmla="*/ 42 w 65"/>
                <a:gd name="T33" fmla="*/ 167 h 167"/>
                <a:gd name="T34" fmla="*/ 34 w 65"/>
                <a:gd name="T35" fmla="*/ 159 h 167"/>
                <a:gd name="T36" fmla="*/ 34 w 65"/>
                <a:gd name="T37" fmla="*/ 98 h 167"/>
                <a:gd name="T38" fmla="*/ 32 w 65"/>
                <a:gd name="T39" fmla="*/ 98 h 167"/>
                <a:gd name="T40" fmla="*/ 32 w 65"/>
                <a:gd name="T41" fmla="*/ 159 h 167"/>
                <a:gd name="T42" fmla="*/ 24 w 65"/>
                <a:gd name="T43" fmla="*/ 167 h 167"/>
                <a:gd name="T44" fmla="*/ 24 w 65"/>
                <a:gd name="T45" fmla="*/ 167 h 167"/>
                <a:gd name="T46" fmla="*/ 16 w 65"/>
                <a:gd name="T47" fmla="*/ 159 h 167"/>
                <a:gd name="T48" fmla="*/ 16 w 65"/>
                <a:gd name="T49" fmla="*/ 98 h 167"/>
                <a:gd name="T50" fmla="*/ 16 w 65"/>
                <a:gd name="T51" fmla="*/ 95 h 167"/>
                <a:gd name="T52" fmla="*/ 16 w 65"/>
                <a:gd name="T53" fmla="*/ 44 h 167"/>
                <a:gd name="T54" fmla="*/ 13 w 65"/>
                <a:gd name="T55" fmla="*/ 44 h 167"/>
                <a:gd name="T56" fmla="*/ 13 w 65"/>
                <a:gd name="T57" fmla="*/ 74 h 167"/>
                <a:gd name="T58" fmla="*/ 13 w 65"/>
                <a:gd name="T59" fmla="*/ 89 h 167"/>
                <a:gd name="T60" fmla="*/ 7 w 65"/>
                <a:gd name="T61" fmla="*/ 96 h 167"/>
                <a:gd name="T62" fmla="*/ 7 w 65"/>
                <a:gd name="T63" fmla="*/ 96 h 167"/>
                <a:gd name="T64" fmla="*/ 0 w 65"/>
                <a:gd name="T65" fmla="*/ 89 h 167"/>
                <a:gd name="T66" fmla="*/ 0 w 65"/>
                <a:gd name="T67" fmla="*/ 74 h 167"/>
                <a:gd name="T68" fmla="*/ 0 w 65"/>
                <a:gd name="T69" fmla="*/ 44 h 167"/>
                <a:gd name="T70" fmla="*/ 0 w 65"/>
                <a:gd name="T71" fmla="*/ 43 h 167"/>
                <a:gd name="T72" fmla="*/ 13 w 65"/>
                <a:gd name="T73" fmla="*/ 30 h 167"/>
                <a:gd name="T74" fmla="*/ 33 w 65"/>
                <a:gd name="T75" fmla="*/ 0 h 167"/>
                <a:gd name="T76" fmla="*/ 47 w 65"/>
                <a:gd name="T77" fmla="*/ 14 h 167"/>
                <a:gd name="T78" fmla="*/ 33 w 65"/>
                <a:gd name="T79" fmla="*/ 28 h 167"/>
                <a:gd name="T80" fmla="*/ 19 w 65"/>
                <a:gd name="T81" fmla="*/ 14 h 167"/>
                <a:gd name="T82" fmla="*/ 33 w 65"/>
                <a:gd name="T8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 h="167">
                  <a:moveTo>
                    <a:pt x="13" y="30"/>
                  </a:moveTo>
                  <a:cubicBezTo>
                    <a:pt x="22" y="30"/>
                    <a:pt x="44" y="30"/>
                    <a:pt x="52" y="30"/>
                  </a:cubicBezTo>
                  <a:cubicBezTo>
                    <a:pt x="59" y="30"/>
                    <a:pt x="65" y="36"/>
                    <a:pt x="65" y="43"/>
                  </a:cubicBezTo>
                  <a:cubicBezTo>
                    <a:pt x="65" y="44"/>
                    <a:pt x="65" y="44"/>
                    <a:pt x="65" y="44"/>
                  </a:cubicBezTo>
                  <a:cubicBezTo>
                    <a:pt x="65" y="74"/>
                    <a:pt x="65" y="74"/>
                    <a:pt x="65" y="74"/>
                  </a:cubicBezTo>
                  <a:cubicBezTo>
                    <a:pt x="65" y="89"/>
                    <a:pt x="65" y="89"/>
                    <a:pt x="65" y="89"/>
                  </a:cubicBezTo>
                  <a:cubicBezTo>
                    <a:pt x="65" y="93"/>
                    <a:pt x="62" y="96"/>
                    <a:pt x="59" y="96"/>
                  </a:cubicBezTo>
                  <a:cubicBezTo>
                    <a:pt x="59" y="96"/>
                    <a:pt x="59" y="96"/>
                    <a:pt x="59" y="96"/>
                  </a:cubicBezTo>
                  <a:cubicBezTo>
                    <a:pt x="55" y="96"/>
                    <a:pt x="52" y="93"/>
                    <a:pt x="52" y="89"/>
                  </a:cubicBezTo>
                  <a:cubicBezTo>
                    <a:pt x="52" y="74"/>
                    <a:pt x="52" y="74"/>
                    <a:pt x="52" y="74"/>
                  </a:cubicBezTo>
                  <a:cubicBezTo>
                    <a:pt x="52" y="44"/>
                    <a:pt x="52" y="44"/>
                    <a:pt x="52" y="44"/>
                  </a:cubicBezTo>
                  <a:cubicBezTo>
                    <a:pt x="50" y="44"/>
                    <a:pt x="50" y="44"/>
                    <a:pt x="50" y="44"/>
                  </a:cubicBezTo>
                  <a:cubicBezTo>
                    <a:pt x="50" y="95"/>
                    <a:pt x="50" y="95"/>
                    <a:pt x="50" y="95"/>
                  </a:cubicBezTo>
                  <a:cubicBezTo>
                    <a:pt x="50" y="98"/>
                    <a:pt x="50" y="98"/>
                    <a:pt x="50" y="98"/>
                  </a:cubicBezTo>
                  <a:cubicBezTo>
                    <a:pt x="50" y="159"/>
                    <a:pt x="50" y="159"/>
                    <a:pt x="50" y="159"/>
                  </a:cubicBezTo>
                  <a:cubicBezTo>
                    <a:pt x="50" y="163"/>
                    <a:pt x="46" y="167"/>
                    <a:pt x="42" y="167"/>
                  </a:cubicBezTo>
                  <a:cubicBezTo>
                    <a:pt x="42" y="167"/>
                    <a:pt x="42" y="167"/>
                    <a:pt x="42" y="167"/>
                  </a:cubicBezTo>
                  <a:cubicBezTo>
                    <a:pt x="38" y="167"/>
                    <a:pt x="34" y="163"/>
                    <a:pt x="34" y="159"/>
                  </a:cubicBezTo>
                  <a:cubicBezTo>
                    <a:pt x="34" y="98"/>
                    <a:pt x="34" y="98"/>
                    <a:pt x="34" y="98"/>
                  </a:cubicBezTo>
                  <a:cubicBezTo>
                    <a:pt x="32" y="98"/>
                    <a:pt x="32" y="98"/>
                    <a:pt x="32" y="98"/>
                  </a:cubicBezTo>
                  <a:cubicBezTo>
                    <a:pt x="32" y="159"/>
                    <a:pt x="32" y="159"/>
                    <a:pt x="32" y="159"/>
                  </a:cubicBezTo>
                  <a:cubicBezTo>
                    <a:pt x="32" y="163"/>
                    <a:pt x="28" y="167"/>
                    <a:pt x="24" y="167"/>
                  </a:cubicBezTo>
                  <a:cubicBezTo>
                    <a:pt x="24" y="167"/>
                    <a:pt x="24" y="167"/>
                    <a:pt x="24" y="167"/>
                  </a:cubicBezTo>
                  <a:cubicBezTo>
                    <a:pt x="19" y="167"/>
                    <a:pt x="16" y="163"/>
                    <a:pt x="16" y="159"/>
                  </a:cubicBezTo>
                  <a:cubicBezTo>
                    <a:pt x="16" y="98"/>
                    <a:pt x="16" y="98"/>
                    <a:pt x="16" y="98"/>
                  </a:cubicBezTo>
                  <a:cubicBezTo>
                    <a:pt x="16" y="95"/>
                    <a:pt x="16" y="95"/>
                    <a:pt x="16" y="95"/>
                  </a:cubicBezTo>
                  <a:cubicBezTo>
                    <a:pt x="16" y="44"/>
                    <a:pt x="16" y="44"/>
                    <a:pt x="16" y="44"/>
                  </a:cubicBezTo>
                  <a:cubicBezTo>
                    <a:pt x="13" y="44"/>
                    <a:pt x="13" y="44"/>
                    <a:pt x="13" y="44"/>
                  </a:cubicBezTo>
                  <a:cubicBezTo>
                    <a:pt x="13" y="74"/>
                    <a:pt x="13" y="74"/>
                    <a:pt x="13" y="74"/>
                  </a:cubicBezTo>
                  <a:cubicBezTo>
                    <a:pt x="13" y="89"/>
                    <a:pt x="13" y="89"/>
                    <a:pt x="13" y="89"/>
                  </a:cubicBezTo>
                  <a:cubicBezTo>
                    <a:pt x="13" y="93"/>
                    <a:pt x="10" y="96"/>
                    <a:pt x="7" y="96"/>
                  </a:cubicBezTo>
                  <a:cubicBezTo>
                    <a:pt x="7" y="96"/>
                    <a:pt x="7" y="96"/>
                    <a:pt x="7" y="96"/>
                  </a:cubicBezTo>
                  <a:cubicBezTo>
                    <a:pt x="3" y="96"/>
                    <a:pt x="0" y="93"/>
                    <a:pt x="0" y="89"/>
                  </a:cubicBezTo>
                  <a:cubicBezTo>
                    <a:pt x="0" y="74"/>
                    <a:pt x="0" y="74"/>
                    <a:pt x="0" y="74"/>
                  </a:cubicBezTo>
                  <a:cubicBezTo>
                    <a:pt x="0" y="44"/>
                    <a:pt x="0" y="44"/>
                    <a:pt x="0" y="44"/>
                  </a:cubicBezTo>
                  <a:cubicBezTo>
                    <a:pt x="0" y="43"/>
                    <a:pt x="0" y="43"/>
                    <a:pt x="0" y="43"/>
                  </a:cubicBezTo>
                  <a:cubicBezTo>
                    <a:pt x="0" y="36"/>
                    <a:pt x="6" y="30"/>
                    <a:pt x="13" y="30"/>
                  </a:cubicBezTo>
                  <a:close/>
                  <a:moveTo>
                    <a:pt x="33" y="0"/>
                  </a:moveTo>
                  <a:cubicBezTo>
                    <a:pt x="41" y="0"/>
                    <a:pt x="47" y="6"/>
                    <a:pt x="47" y="14"/>
                  </a:cubicBezTo>
                  <a:cubicBezTo>
                    <a:pt x="47" y="22"/>
                    <a:pt x="41" y="28"/>
                    <a:pt x="33" y="28"/>
                  </a:cubicBezTo>
                  <a:cubicBezTo>
                    <a:pt x="25" y="28"/>
                    <a:pt x="19" y="22"/>
                    <a:pt x="19" y="14"/>
                  </a:cubicBezTo>
                  <a:cubicBezTo>
                    <a:pt x="19" y="6"/>
                    <a:pt x="25" y="0"/>
                    <a:pt x="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sp>
        <p:nvSpPr>
          <p:cNvPr id="47" name="TextBox 175"/>
          <p:cNvSpPr txBox="1"/>
          <p:nvPr/>
        </p:nvSpPr>
        <p:spPr>
          <a:xfrm>
            <a:off x="3250103" y="1649961"/>
            <a:ext cx="728084" cy="59003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3235" b="1" dirty="0">
                <a:solidFill>
                  <a:prstClr val="black">
                    <a:lumMod val="75000"/>
                    <a:lumOff val="25000"/>
                  </a:prstClr>
                </a:solidFill>
                <a:latin typeface="+mj-lt"/>
              </a:rPr>
              <a:t>68</a:t>
            </a:r>
            <a:r>
              <a:rPr lang="en-US" altLang="zh-CN" sz="1325" b="1" dirty="0">
                <a:solidFill>
                  <a:prstClr val="black">
                    <a:lumMod val="75000"/>
                    <a:lumOff val="25000"/>
                  </a:prstClr>
                </a:solidFill>
                <a:latin typeface="+mj-lt"/>
              </a:rPr>
              <a:t>%</a:t>
            </a:r>
            <a:endParaRPr lang="zh-CN" altLang="en-US" sz="1325" b="1" dirty="0">
              <a:solidFill>
                <a:prstClr val="black">
                  <a:lumMod val="75000"/>
                  <a:lumOff val="25000"/>
                </a:prstClr>
              </a:solidFill>
              <a:latin typeface="+mj-lt"/>
            </a:endParaRPr>
          </a:p>
        </p:txBody>
      </p:sp>
      <p:sp>
        <p:nvSpPr>
          <p:cNvPr id="48" name="TextBox 175"/>
          <p:cNvSpPr txBox="1"/>
          <p:nvPr/>
        </p:nvSpPr>
        <p:spPr>
          <a:xfrm>
            <a:off x="2859050" y="3417521"/>
            <a:ext cx="728084" cy="59003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3235" b="1" dirty="0">
                <a:solidFill>
                  <a:prstClr val="black">
                    <a:lumMod val="75000"/>
                    <a:lumOff val="25000"/>
                  </a:prstClr>
                </a:solidFill>
                <a:latin typeface="+mj-lt"/>
              </a:rPr>
              <a:t>60</a:t>
            </a:r>
            <a:r>
              <a:rPr lang="en-US" altLang="zh-CN" sz="1325" b="1" dirty="0">
                <a:solidFill>
                  <a:prstClr val="black">
                    <a:lumMod val="75000"/>
                    <a:lumOff val="25000"/>
                  </a:prstClr>
                </a:solidFill>
                <a:latin typeface="+mj-lt"/>
              </a:rPr>
              <a:t>%</a:t>
            </a:r>
            <a:endParaRPr lang="zh-CN" altLang="en-US" sz="1325" b="1" dirty="0">
              <a:solidFill>
                <a:prstClr val="black">
                  <a:lumMod val="75000"/>
                  <a:lumOff val="25000"/>
                </a:prstClr>
              </a:solidFill>
              <a:latin typeface="+mj-lt"/>
            </a:endParaRPr>
          </a:p>
        </p:txBody>
      </p:sp>
      <p:sp>
        <p:nvSpPr>
          <p:cNvPr id="49" name="TextBox 175"/>
          <p:cNvSpPr txBox="1"/>
          <p:nvPr/>
        </p:nvSpPr>
        <p:spPr>
          <a:xfrm>
            <a:off x="3860146" y="2619773"/>
            <a:ext cx="728084" cy="590033"/>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3235" b="1" dirty="0">
                <a:solidFill>
                  <a:prstClr val="black">
                    <a:lumMod val="75000"/>
                    <a:lumOff val="25000"/>
                  </a:prstClr>
                </a:solidFill>
                <a:latin typeface="+mj-lt"/>
              </a:rPr>
              <a:t>72</a:t>
            </a:r>
            <a:r>
              <a:rPr lang="en-US" altLang="zh-CN" sz="1325" b="1" dirty="0">
                <a:solidFill>
                  <a:prstClr val="black">
                    <a:lumMod val="75000"/>
                    <a:lumOff val="25000"/>
                  </a:prstClr>
                </a:solidFill>
                <a:latin typeface="+mj-lt"/>
              </a:rPr>
              <a:t>%</a:t>
            </a:r>
            <a:endParaRPr lang="zh-CN" altLang="en-US" sz="1325" b="1" dirty="0">
              <a:solidFill>
                <a:prstClr val="black">
                  <a:lumMod val="75000"/>
                  <a:lumOff val="25000"/>
                </a:prstClr>
              </a:solidFill>
              <a:latin typeface="+mj-lt"/>
            </a:endParaRPr>
          </a:p>
        </p:txBody>
      </p:sp>
      <p:sp>
        <p:nvSpPr>
          <p:cNvPr id="50" name="任意多边形 18"/>
          <p:cNvSpPr/>
          <p:nvPr/>
        </p:nvSpPr>
        <p:spPr>
          <a:xfrm>
            <a:off x="7036236" y="1446024"/>
            <a:ext cx="375411" cy="484906"/>
          </a:xfrm>
          <a:custGeom>
            <a:avLst/>
            <a:gdLst>
              <a:gd name="connsiteX0" fmla="*/ 0 w 365760"/>
              <a:gd name="connsiteY0" fmla="*/ 472440 h 472440"/>
              <a:gd name="connsiteX1" fmla="*/ 365760 w 365760"/>
              <a:gd name="connsiteY1" fmla="*/ 0 h 472440"/>
            </a:gdLst>
            <a:ahLst/>
            <a:cxnLst>
              <a:cxn ang="0">
                <a:pos x="connsiteX0" y="connsiteY0"/>
              </a:cxn>
              <a:cxn ang="0">
                <a:pos x="connsiteX1" y="connsiteY1"/>
              </a:cxn>
            </a:cxnLst>
            <a:rect l="l" t="t" r="r" b="b"/>
            <a:pathLst>
              <a:path w="365760" h="472440">
                <a:moveTo>
                  <a:pt x="0" y="472440"/>
                </a:moveTo>
                <a:lnTo>
                  <a:pt x="36576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51" name="任意多边形 19"/>
          <p:cNvSpPr/>
          <p:nvPr/>
        </p:nvSpPr>
        <p:spPr>
          <a:xfrm>
            <a:off x="7419468" y="2806889"/>
            <a:ext cx="492727" cy="101673"/>
          </a:xfrm>
          <a:custGeom>
            <a:avLst/>
            <a:gdLst>
              <a:gd name="connsiteX0" fmla="*/ 0 w 480060"/>
              <a:gd name="connsiteY0" fmla="*/ 0 h 99060"/>
              <a:gd name="connsiteX1" fmla="*/ 480060 w 480060"/>
              <a:gd name="connsiteY1" fmla="*/ 99060 h 99060"/>
            </a:gdLst>
            <a:ahLst/>
            <a:cxnLst>
              <a:cxn ang="0">
                <a:pos x="connsiteX0" y="connsiteY0"/>
              </a:cxn>
              <a:cxn ang="0">
                <a:pos x="connsiteX1" y="connsiteY1"/>
              </a:cxn>
            </a:cxnLst>
            <a:rect l="l" t="t" r="r" b="b"/>
            <a:pathLst>
              <a:path w="480060" h="99060">
                <a:moveTo>
                  <a:pt x="0" y="0"/>
                </a:moveTo>
                <a:lnTo>
                  <a:pt x="480060" y="9906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52" name="任意多边形 20"/>
          <p:cNvSpPr/>
          <p:nvPr/>
        </p:nvSpPr>
        <p:spPr>
          <a:xfrm>
            <a:off x="7216121" y="3174479"/>
            <a:ext cx="508369" cy="336306"/>
          </a:xfrm>
          <a:custGeom>
            <a:avLst/>
            <a:gdLst>
              <a:gd name="connsiteX0" fmla="*/ 0 w 495300"/>
              <a:gd name="connsiteY0" fmla="*/ 0 h 327660"/>
              <a:gd name="connsiteX1" fmla="*/ 495300 w 495300"/>
              <a:gd name="connsiteY1" fmla="*/ 327660 h 327660"/>
            </a:gdLst>
            <a:ahLst/>
            <a:cxnLst>
              <a:cxn ang="0">
                <a:pos x="connsiteX0" y="connsiteY0"/>
              </a:cxn>
              <a:cxn ang="0">
                <a:pos x="connsiteX1" y="connsiteY1"/>
              </a:cxn>
            </a:cxnLst>
            <a:rect l="l" t="t" r="r" b="b"/>
            <a:pathLst>
              <a:path w="495300" h="327660">
                <a:moveTo>
                  <a:pt x="0" y="0"/>
                </a:moveTo>
                <a:lnTo>
                  <a:pt x="495300" y="32766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53" name="任意多边形 21"/>
          <p:cNvSpPr/>
          <p:nvPr/>
        </p:nvSpPr>
        <p:spPr>
          <a:xfrm>
            <a:off x="6778142" y="3518605"/>
            <a:ext cx="281559" cy="649148"/>
          </a:xfrm>
          <a:custGeom>
            <a:avLst/>
            <a:gdLst>
              <a:gd name="connsiteX0" fmla="*/ 0 w 274320"/>
              <a:gd name="connsiteY0" fmla="*/ 0 h 632460"/>
              <a:gd name="connsiteX1" fmla="*/ 274320 w 274320"/>
              <a:gd name="connsiteY1" fmla="*/ 632460 h 632460"/>
            </a:gdLst>
            <a:ahLst/>
            <a:cxnLst>
              <a:cxn ang="0">
                <a:pos x="connsiteX0" y="connsiteY0"/>
              </a:cxn>
              <a:cxn ang="0">
                <a:pos x="connsiteX1" y="connsiteY1"/>
              </a:cxn>
            </a:cxnLst>
            <a:rect l="l" t="t" r="r" b="b"/>
            <a:pathLst>
              <a:path w="274320" h="632460">
                <a:moveTo>
                  <a:pt x="0" y="0"/>
                </a:moveTo>
                <a:lnTo>
                  <a:pt x="274320" y="63246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dirty="0">
              <a:solidFill>
                <a:schemeClr val="tx1">
                  <a:lumMod val="65000"/>
                  <a:lumOff val="35000"/>
                </a:schemeClr>
              </a:solidFill>
            </a:endParaRPr>
          </a:p>
        </p:txBody>
      </p:sp>
      <p:sp>
        <p:nvSpPr>
          <p:cNvPr id="54" name="任意多边形 22"/>
          <p:cNvSpPr/>
          <p:nvPr/>
        </p:nvSpPr>
        <p:spPr>
          <a:xfrm>
            <a:off x="5573698" y="3424753"/>
            <a:ext cx="336306" cy="484906"/>
          </a:xfrm>
          <a:custGeom>
            <a:avLst/>
            <a:gdLst>
              <a:gd name="connsiteX0" fmla="*/ 327660 w 327660"/>
              <a:gd name="connsiteY0" fmla="*/ 0 h 472440"/>
              <a:gd name="connsiteX1" fmla="*/ 0 w 327660"/>
              <a:gd name="connsiteY1" fmla="*/ 472440 h 472440"/>
            </a:gdLst>
            <a:ahLst/>
            <a:cxnLst>
              <a:cxn ang="0">
                <a:pos x="connsiteX0" y="connsiteY0"/>
              </a:cxn>
              <a:cxn ang="0">
                <a:pos x="connsiteX1" y="connsiteY1"/>
              </a:cxn>
            </a:cxnLst>
            <a:rect l="l" t="t" r="r" b="b"/>
            <a:pathLst>
              <a:path w="327660" h="472440">
                <a:moveTo>
                  <a:pt x="327660" y="0"/>
                </a:moveTo>
                <a:lnTo>
                  <a:pt x="0" y="47244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55" name="任意多边形 23"/>
          <p:cNvSpPr/>
          <p:nvPr/>
        </p:nvSpPr>
        <p:spPr>
          <a:xfrm>
            <a:off x="5112256" y="1680656"/>
            <a:ext cx="563116" cy="422337"/>
          </a:xfrm>
          <a:custGeom>
            <a:avLst/>
            <a:gdLst>
              <a:gd name="connsiteX0" fmla="*/ 548640 w 548640"/>
              <a:gd name="connsiteY0" fmla="*/ 411480 h 411480"/>
              <a:gd name="connsiteX1" fmla="*/ 0 w 548640"/>
              <a:gd name="connsiteY1" fmla="*/ 0 h 411480"/>
            </a:gdLst>
            <a:ahLst/>
            <a:cxnLst>
              <a:cxn ang="0">
                <a:pos x="connsiteX0" y="connsiteY0"/>
              </a:cxn>
              <a:cxn ang="0">
                <a:pos x="connsiteX1" y="connsiteY1"/>
              </a:cxn>
            </a:cxnLst>
            <a:rect l="l" t="t" r="r" b="b"/>
            <a:pathLst>
              <a:path w="548640" h="411480">
                <a:moveTo>
                  <a:pt x="548640" y="411480"/>
                </a:moveTo>
                <a:lnTo>
                  <a:pt x="0" y="0"/>
                </a:lnTo>
              </a:path>
            </a:pathLst>
          </a:custGeom>
          <a:noFill/>
          <a:ln w="6350">
            <a:solidFill>
              <a:schemeClr val="tx1">
                <a:lumMod val="25000"/>
                <a:lumOff val="7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671830" eaLnBrk="0" fontAlgn="base" hangingPunct="0">
              <a:spcBef>
                <a:spcPct val="0"/>
              </a:spcBef>
              <a:spcAft>
                <a:spcPct val="0"/>
              </a:spcAft>
            </a:pPr>
            <a:endParaRPr lang="zh-CN" altLang="en-US" sz="1325">
              <a:solidFill>
                <a:schemeClr val="tx1">
                  <a:lumMod val="65000"/>
                  <a:lumOff val="35000"/>
                </a:schemeClr>
              </a:solidFill>
            </a:endParaRPr>
          </a:p>
        </p:txBody>
      </p:sp>
      <p:sp>
        <p:nvSpPr>
          <p:cNvPr id="56" name="矩形 55"/>
          <p:cNvSpPr/>
          <p:nvPr/>
        </p:nvSpPr>
        <p:spPr>
          <a:xfrm>
            <a:off x="4080311" y="1322205"/>
            <a:ext cx="934871" cy="242374"/>
          </a:xfrm>
          <a:prstGeom prst="rect">
            <a:avLst/>
          </a:prstGeom>
        </p:spPr>
        <p:txBody>
          <a:bodyPr wrap="none">
            <a:spAutoFit/>
          </a:bodyPr>
          <a:lstStyle/>
          <a:p>
            <a:r>
              <a:rPr lang="zh-CN" altLang="en-US" sz="975" dirty="0">
                <a:solidFill>
                  <a:schemeClr val="tx1">
                    <a:lumMod val="65000"/>
                    <a:lumOff val="35000"/>
                  </a:schemeClr>
                </a:solidFill>
                <a:latin typeface="+mj-ea"/>
                <a:ea typeface="+mj-ea"/>
              </a:rPr>
              <a:t>点击添加标题</a:t>
            </a:r>
            <a:endParaRPr lang="zh-CN" altLang="en-US" sz="975" dirty="0">
              <a:solidFill>
                <a:schemeClr val="tx1">
                  <a:lumMod val="65000"/>
                  <a:lumOff val="35000"/>
                </a:schemeClr>
              </a:solidFill>
              <a:latin typeface="+mj-ea"/>
              <a:ea typeface="+mj-ea"/>
            </a:endParaRPr>
          </a:p>
        </p:txBody>
      </p:sp>
      <p:sp>
        <p:nvSpPr>
          <p:cNvPr id="57" name="矩形 56"/>
          <p:cNvSpPr/>
          <p:nvPr/>
        </p:nvSpPr>
        <p:spPr>
          <a:xfrm>
            <a:off x="7335382" y="1113870"/>
            <a:ext cx="934871" cy="242374"/>
          </a:xfrm>
          <a:prstGeom prst="rect">
            <a:avLst/>
          </a:prstGeom>
        </p:spPr>
        <p:txBody>
          <a:bodyPr wrap="none">
            <a:spAutoFit/>
          </a:bodyPr>
          <a:lstStyle/>
          <a:p>
            <a:r>
              <a:rPr lang="zh-CN" altLang="en-US" sz="975" dirty="0">
                <a:solidFill>
                  <a:schemeClr val="tx1">
                    <a:lumMod val="65000"/>
                    <a:lumOff val="35000"/>
                  </a:schemeClr>
                </a:solidFill>
                <a:latin typeface="+mj-ea"/>
                <a:ea typeface="+mj-ea"/>
              </a:rPr>
              <a:t>点击添加标题</a:t>
            </a:r>
            <a:endParaRPr lang="zh-CN" altLang="en-US" sz="975" dirty="0">
              <a:solidFill>
                <a:schemeClr val="tx1">
                  <a:lumMod val="65000"/>
                  <a:lumOff val="35000"/>
                </a:schemeClr>
              </a:solidFill>
              <a:latin typeface="+mj-ea"/>
              <a:ea typeface="+mj-ea"/>
            </a:endParaRPr>
          </a:p>
        </p:txBody>
      </p:sp>
      <p:sp>
        <p:nvSpPr>
          <p:cNvPr id="58" name="矩形 57"/>
          <p:cNvSpPr/>
          <p:nvPr/>
        </p:nvSpPr>
        <p:spPr>
          <a:xfrm>
            <a:off x="7650162" y="2963510"/>
            <a:ext cx="934871" cy="242374"/>
          </a:xfrm>
          <a:prstGeom prst="rect">
            <a:avLst/>
          </a:prstGeom>
        </p:spPr>
        <p:txBody>
          <a:bodyPr wrap="none">
            <a:spAutoFit/>
          </a:bodyPr>
          <a:lstStyle/>
          <a:p>
            <a:r>
              <a:rPr lang="zh-CN" altLang="en-US" sz="975" dirty="0">
                <a:solidFill>
                  <a:schemeClr val="tx1">
                    <a:lumMod val="65000"/>
                    <a:lumOff val="35000"/>
                  </a:schemeClr>
                </a:solidFill>
                <a:latin typeface="+mj-ea"/>
                <a:ea typeface="+mj-ea"/>
              </a:rPr>
              <a:t>点击添加标题</a:t>
            </a:r>
            <a:endParaRPr lang="zh-CN" altLang="en-US" sz="975" dirty="0">
              <a:solidFill>
                <a:schemeClr val="tx1">
                  <a:lumMod val="65000"/>
                  <a:lumOff val="35000"/>
                </a:schemeClr>
              </a:solidFill>
              <a:latin typeface="+mj-ea"/>
              <a:ea typeface="+mj-ea"/>
            </a:endParaRPr>
          </a:p>
        </p:txBody>
      </p:sp>
      <p:sp>
        <p:nvSpPr>
          <p:cNvPr id="59" name="矩形 58"/>
          <p:cNvSpPr/>
          <p:nvPr/>
        </p:nvSpPr>
        <p:spPr>
          <a:xfrm>
            <a:off x="7499942" y="3582329"/>
            <a:ext cx="934871" cy="242374"/>
          </a:xfrm>
          <a:prstGeom prst="rect">
            <a:avLst/>
          </a:prstGeom>
        </p:spPr>
        <p:txBody>
          <a:bodyPr wrap="none">
            <a:spAutoFit/>
          </a:bodyPr>
          <a:lstStyle/>
          <a:p>
            <a:r>
              <a:rPr lang="zh-CN" altLang="en-US" sz="975" dirty="0">
                <a:solidFill>
                  <a:schemeClr val="tx1">
                    <a:lumMod val="65000"/>
                    <a:lumOff val="35000"/>
                  </a:schemeClr>
                </a:solidFill>
                <a:latin typeface="+mj-ea"/>
                <a:ea typeface="+mj-ea"/>
              </a:rPr>
              <a:t>点击添加标题</a:t>
            </a:r>
            <a:endParaRPr lang="zh-CN" altLang="en-US" sz="975" dirty="0">
              <a:solidFill>
                <a:schemeClr val="tx1">
                  <a:lumMod val="65000"/>
                  <a:lumOff val="35000"/>
                </a:schemeClr>
              </a:solidFill>
              <a:latin typeface="+mj-ea"/>
              <a:ea typeface="+mj-ea"/>
            </a:endParaRPr>
          </a:p>
        </p:txBody>
      </p:sp>
      <p:sp>
        <p:nvSpPr>
          <p:cNvPr id="60" name="矩形 59"/>
          <p:cNvSpPr/>
          <p:nvPr/>
        </p:nvSpPr>
        <p:spPr>
          <a:xfrm>
            <a:off x="6647128" y="4256183"/>
            <a:ext cx="934871" cy="242374"/>
          </a:xfrm>
          <a:prstGeom prst="rect">
            <a:avLst/>
          </a:prstGeom>
        </p:spPr>
        <p:txBody>
          <a:bodyPr wrap="none">
            <a:spAutoFit/>
          </a:bodyPr>
          <a:lstStyle/>
          <a:p>
            <a:r>
              <a:rPr lang="zh-CN" altLang="en-US" sz="975" dirty="0">
                <a:solidFill>
                  <a:schemeClr val="tx1">
                    <a:lumMod val="65000"/>
                    <a:lumOff val="35000"/>
                  </a:schemeClr>
                </a:solidFill>
                <a:latin typeface="+mj-ea"/>
                <a:ea typeface="+mj-ea"/>
              </a:rPr>
              <a:t>点击添加标题</a:t>
            </a:r>
            <a:endParaRPr lang="zh-CN" altLang="en-US" sz="975" dirty="0">
              <a:solidFill>
                <a:schemeClr val="tx1">
                  <a:lumMod val="65000"/>
                  <a:lumOff val="35000"/>
                </a:schemeClr>
              </a:solidFill>
              <a:latin typeface="+mj-ea"/>
              <a:ea typeface="+mj-ea"/>
            </a:endParaRPr>
          </a:p>
        </p:txBody>
      </p:sp>
      <p:sp>
        <p:nvSpPr>
          <p:cNvPr id="61" name="矩形 60"/>
          <p:cNvSpPr/>
          <p:nvPr/>
        </p:nvSpPr>
        <p:spPr>
          <a:xfrm>
            <a:off x="4885712" y="4040629"/>
            <a:ext cx="934871" cy="242374"/>
          </a:xfrm>
          <a:prstGeom prst="rect">
            <a:avLst/>
          </a:prstGeom>
        </p:spPr>
        <p:txBody>
          <a:bodyPr wrap="none">
            <a:spAutoFit/>
          </a:bodyPr>
          <a:lstStyle/>
          <a:p>
            <a:r>
              <a:rPr lang="zh-CN" altLang="en-US" sz="975" dirty="0">
                <a:solidFill>
                  <a:schemeClr val="tx1">
                    <a:lumMod val="65000"/>
                    <a:lumOff val="35000"/>
                  </a:schemeClr>
                </a:solidFill>
                <a:latin typeface="+mj-ea"/>
                <a:ea typeface="+mj-ea"/>
              </a:rPr>
              <a:t>点击添加标题</a:t>
            </a:r>
            <a:endParaRPr lang="zh-CN" altLang="en-US" sz="975" dirty="0">
              <a:solidFill>
                <a:schemeClr val="tx1">
                  <a:lumMod val="65000"/>
                  <a:lumOff val="35000"/>
                </a:schemeClr>
              </a:solidFill>
              <a:latin typeface="+mj-ea"/>
              <a:ea typeface="+mj-ea"/>
            </a:endParaRPr>
          </a:p>
        </p:txBody>
      </p:sp>
      <p:sp>
        <p:nvSpPr>
          <p:cNvPr id="62" name="矩形 61"/>
          <p:cNvSpPr/>
          <p:nvPr/>
        </p:nvSpPr>
        <p:spPr>
          <a:xfrm>
            <a:off x="5938290" y="2456279"/>
            <a:ext cx="879610" cy="392415"/>
          </a:xfrm>
          <a:prstGeom prst="rect">
            <a:avLst/>
          </a:prstGeom>
        </p:spPr>
        <p:txBody>
          <a:bodyPr wrap="square">
            <a:spAutoFit/>
          </a:bodyPr>
          <a:lstStyle/>
          <a:p>
            <a:pPr algn="ctr"/>
            <a:r>
              <a:rPr lang="zh-CN" altLang="en-US" sz="975" dirty="0">
                <a:solidFill>
                  <a:schemeClr val="tx1">
                    <a:lumMod val="65000"/>
                    <a:lumOff val="35000"/>
                  </a:schemeClr>
                </a:solidFill>
                <a:latin typeface="+mj-ea"/>
                <a:ea typeface="+mj-ea"/>
              </a:rPr>
              <a:t>点击添加标题</a:t>
            </a:r>
            <a:endParaRPr lang="zh-CN" altLang="en-US" sz="975" dirty="0">
              <a:solidFill>
                <a:schemeClr val="tx1">
                  <a:lumMod val="65000"/>
                  <a:lumOff val="35000"/>
                </a:schemeClr>
              </a:solidFill>
              <a:latin typeface="+mj-ea"/>
              <a:ea typeface="+mj-ea"/>
            </a:endParaRPr>
          </a:p>
        </p:txBody>
      </p:sp>
      <p:sp>
        <p:nvSpPr>
          <p:cNvPr id="63" name="等腰三角形 62"/>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文本框 63"/>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规划篇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65" name="矩形 64"/>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531">
        <p14:pan dir="u"/>
      </p:transition>
    </mc:Choice>
    <mc:Fallback>
      <p:transition spd="slow" advTm="25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par>
                                <p:cTn id="11" presetID="22" presetClass="entr" presetSubtype="8"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31" presetClass="entr" presetSubtype="0" fill="hold" nodeType="withEffect">
                                  <p:stCondLst>
                                    <p:cond delay="75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22" presetClass="entr" presetSubtype="4" fill="hold" grpId="0" nodeType="withEffect">
                                  <p:stCondLst>
                                    <p:cond delay="1500"/>
                                  </p:stCondLst>
                                  <p:childTnLst>
                                    <p:set>
                                      <p:cBhvr>
                                        <p:cTn id="33" dur="1" fill="hold">
                                          <p:stCondLst>
                                            <p:cond delay="0"/>
                                          </p:stCondLst>
                                        </p:cTn>
                                        <p:tgtEl>
                                          <p:spTgt spid="50"/>
                                        </p:tgtEl>
                                        <p:attrNameLst>
                                          <p:attrName>style.visibility</p:attrName>
                                        </p:attrNameLst>
                                      </p:cBhvr>
                                      <p:to>
                                        <p:strVal val="visible"/>
                                      </p:to>
                                    </p:set>
                                    <p:animEffect transition="in" filter="wipe(down)">
                                      <p:cBhvr>
                                        <p:cTn id="34" dur="500"/>
                                        <p:tgtEl>
                                          <p:spTgt spid="50"/>
                                        </p:tgtEl>
                                      </p:cBhvr>
                                    </p:animEffect>
                                  </p:childTnLst>
                                </p:cTn>
                              </p:par>
                              <p:par>
                                <p:cTn id="35" presetID="22" presetClass="entr" presetSubtype="4" fill="hold" grpId="0" nodeType="withEffect">
                                  <p:stCondLst>
                                    <p:cond delay="1500"/>
                                  </p:stCondLst>
                                  <p:childTnLst>
                                    <p:set>
                                      <p:cBhvr>
                                        <p:cTn id="36" dur="1" fill="hold">
                                          <p:stCondLst>
                                            <p:cond delay="0"/>
                                          </p:stCondLst>
                                        </p:cTn>
                                        <p:tgtEl>
                                          <p:spTgt spid="55"/>
                                        </p:tgtEl>
                                        <p:attrNameLst>
                                          <p:attrName>style.visibility</p:attrName>
                                        </p:attrNameLst>
                                      </p:cBhvr>
                                      <p:to>
                                        <p:strVal val="visible"/>
                                      </p:to>
                                    </p:set>
                                    <p:animEffect transition="in" filter="wipe(down)">
                                      <p:cBhvr>
                                        <p:cTn id="37" dur="500"/>
                                        <p:tgtEl>
                                          <p:spTgt spid="55"/>
                                        </p:tgtEl>
                                      </p:cBhvr>
                                    </p:animEffect>
                                  </p:childTnLst>
                                </p:cTn>
                              </p:par>
                              <p:par>
                                <p:cTn id="38" presetID="22" presetClass="entr" presetSubtype="1" fill="hold" grpId="0" nodeType="withEffect">
                                  <p:stCondLst>
                                    <p:cond delay="1500"/>
                                  </p:stCondLst>
                                  <p:childTnLst>
                                    <p:set>
                                      <p:cBhvr>
                                        <p:cTn id="39" dur="1" fill="hold">
                                          <p:stCondLst>
                                            <p:cond delay="0"/>
                                          </p:stCondLst>
                                        </p:cTn>
                                        <p:tgtEl>
                                          <p:spTgt spid="54"/>
                                        </p:tgtEl>
                                        <p:attrNameLst>
                                          <p:attrName>style.visibility</p:attrName>
                                        </p:attrNameLst>
                                      </p:cBhvr>
                                      <p:to>
                                        <p:strVal val="visible"/>
                                      </p:to>
                                    </p:set>
                                    <p:animEffect transition="in" filter="wipe(up)">
                                      <p:cBhvr>
                                        <p:cTn id="40" dur="500"/>
                                        <p:tgtEl>
                                          <p:spTgt spid="54"/>
                                        </p:tgtEl>
                                      </p:cBhvr>
                                    </p:animEffect>
                                  </p:childTnLst>
                                </p:cTn>
                              </p:par>
                              <p:par>
                                <p:cTn id="41" presetID="22" presetClass="entr" presetSubtype="1" fill="hold" grpId="0" nodeType="withEffect">
                                  <p:stCondLst>
                                    <p:cond delay="150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500"/>
                                        <p:tgtEl>
                                          <p:spTgt spid="53"/>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par>
                                <p:cTn id="47" presetID="22" presetClass="entr" presetSubtype="8" fill="hold" grpId="0" nodeType="withEffect">
                                  <p:stCondLst>
                                    <p:cond delay="1500"/>
                                  </p:stCondLst>
                                  <p:childTnLst>
                                    <p:set>
                                      <p:cBhvr>
                                        <p:cTn id="48" dur="1" fill="hold">
                                          <p:stCondLst>
                                            <p:cond delay="0"/>
                                          </p:stCondLst>
                                        </p:cTn>
                                        <p:tgtEl>
                                          <p:spTgt spid="51"/>
                                        </p:tgtEl>
                                        <p:attrNameLst>
                                          <p:attrName>style.visibility</p:attrName>
                                        </p:attrNameLst>
                                      </p:cBhvr>
                                      <p:to>
                                        <p:strVal val="visible"/>
                                      </p:to>
                                    </p:set>
                                    <p:animEffect transition="in" filter="wipe(left)">
                                      <p:cBhvr>
                                        <p:cTn id="49" dur="500"/>
                                        <p:tgtEl>
                                          <p:spTgt spid="51"/>
                                        </p:tgtEl>
                                      </p:cBhvr>
                                    </p:animEffect>
                                  </p:childTnLst>
                                </p:cTn>
                              </p:par>
                              <p:par>
                                <p:cTn id="50" presetID="10" presetClass="entr" presetSubtype="0" fill="hold" grpId="0" nodeType="withEffect">
                                  <p:stCondLst>
                                    <p:cond delay="200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par>
                                <p:cTn id="53" presetID="10" presetClass="entr" presetSubtype="0" fill="hold" grpId="0" nodeType="withEffect">
                                  <p:stCondLst>
                                    <p:cond delay="200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par>
                                <p:cTn id="56" presetID="10" presetClass="entr" presetSubtype="0" fill="hold" grpId="0" nodeType="withEffect">
                                  <p:stCondLst>
                                    <p:cond delay="200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par>
                                <p:cTn id="59" presetID="10" presetClass="entr" presetSubtype="0" fill="hold" grpId="0" nodeType="withEffect">
                                  <p:stCondLst>
                                    <p:cond delay="200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par>
                                <p:cTn id="62" presetID="10" presetClass="entr" presetSubtype="0" fill="hold" grpId="0" nodeType="withEffect">
                                  <p:stCondLst>
                                    <p:cond delay="200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500"/>
                                        <p:tgtEl>
                                          <p:spTgt spid="60"/>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1"/>
                                        </p:tgtEl>
                                        <p:attrNameLst>
                                          <p:attrName>style.visibility</p:attrName>
                                        </p:attrNameLst>
                                      </p:cBhvr>
                                      <p:to>
                                        <p:strVal val="visible"/>
                                      </p:to>
                                    </p:set>
                                    <p:animEffect transition="in" filter="fade">
                                      <p:cBhvr>
                                        <p:cTn id="6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rot="16200000">
            <a:off x="5830489" y="1615554"/>
            <a:ext cx="895783" cy="640599"/>
          </a:xfrm>
          <a:custGeom>
            <a:avLst/>
            <a:gdLst>
              <a:gd name="T0" fmla="*/ 215 w 215"/>
              <a:gd name="T1" fmla="*/ 29 h 154"/>
              <a:gd name="T2" fmla="*/ 0 w 215"/>
              <a:gd name="T3" fmla="*/ 154 h 154"/>
              <a:gd name="T4" fmla="*/ 0 w 215"/>
              <a:gd name="T5" fmla="*/ 95 h 154"/>
              <a:gd name="T6" fmla="*/ 165 w 215"/>
              <a:gd name="T7" fmla="*/ 0 h 154"/>
              <a:gd name="T8" fmla="*/ 215 w 215"/>
              <a:gd name="T9" fmla="*/ 29 h 154"/>
            </a:gdLst>
            <a:ahLst/>
            <a:cxnLst>
              <a:cxn ang="0">
                <a:pos x="T0" y="T1"/>
              </a:cxn>
              <a:cxn ang="0">
                <a:pos x="T2" y="T3"/>
              </a:cxn>
              <a:cxn ang="0">
                <a:pos x="T4" y="T5"/>
              </a:cxn>
              <a:cxn ang="0">
                <a:pos x="T6" y="T7"/>
              </a:cxn>
              <a:cxn ang="0">
                <a:pos x="T8" y="T9"/>
              </a:cxn>
            </a:cxnLst>
            <a:rect l="0" t="0" r="r" b="b"/>
            <a:pathLst>
              <a:path w="215" h="154">
                <a:moveTo>
                  <a:pt x="215" y="29"/>
                </a:moveTo>
                <a:cubicBezTo>
                  <a:pt x="170" y="102"/>
                  <a:pt x="91" y="150"/>
                  <a:pt x="0" y="154"/>
                </a:cubicBezTo>
                <a:cubicBezTo>
                  <a:pt x="0" y="95"/>
                  <a:pt x="0" y="95"/>
                  <a:pt x="0" y="95"/>
                </a:cubicBezTo>
                <a:cubicBezTo>
                  <a:pt x="69" y="92"/>
                  <a:pt x="130" y="55"/>
                  <a:pt x="165" y="0"/>
                </a:cubicBezTo>
                <a:lnTo>
                  <a:pt x="215" y="29"/>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3" name="Freeform 8"/>
          <p:cNvSpPr/>
          <p:nvPr/>
        </p:nvSpPr>
        <p:spPr bwMode="auto">
          <a:xfrm rot="16200000">
            <a:off x="5832249" y="2597572"/>
            <a:ext cx="895783" cy="637078"/>
          </a:xfrm>
          <a:custGeom>
            <a:avLst/>
            <a:gdLst>
              <a:gd name="T0" fmla="*/ 215 w 215"/>
              <a:gd name="T1" fmla="*/ 153 h 153"/>
              <a:gd name="T2" fmla="*/ 0 w 215"/>
              <a:gd name="T3" fmla="*/ 29 h 153"/>
              <a:gd name="T4" fmla="*/ 51 w 215"/>
              <a:gd name="T5" fmla="*/ 0 h 153"/>
              <a:gd name="T6" fmla="*/ 215 w 215"/>
              <a:gd name="T7" fmla="*/ 95 h 153"/>
              <a:gd name="T8" fmla="*/ 215 w 215"/>
              <a:gd name="T9" fmla="*/ 153 h 153"/>
            </a:gdLst>
            <a:ahLst/>
            <a:cxnLst>
              <a:cxn ang="0">
                <a:pos x="T0" y="T1"/>
              </a:cxn>
              <a:cxn ang="0">
                <a:pos x="T2" y="T3"/>
              </a:cxn>
              <a:cxn ang="0">
                <a:pos x="T4" y="T5"/>
              </a:cxn>
              <a:cxn ang="0">
                <a:pos x="T6" y="T7"/>
              </a:cxn>
              <a:cxn ang="0">
                <a:pos x="T8" y="T9"/>
              </a:cxn>
            </a:cxnLst>
            <a:rect l="0" t="0" r="r" b="b"/>
            <a:pathLst>
              <a:path w="215" h="153">
                <a:moveTo>
                  <a:pt x="215" y="153"/>
                </a:moveTo>
                <a:cubicBezTo>
                  <a:pt x="125" y="150"/>
                  <a:pt x="46" y="101"/>
                  <a:pt x="0" y="29"/>
                </a:cubicBezTo>
                <a:cubicBezTo>
                  <a:pt x="51" y="0"/>
                  <a:pt x="51" y="0"/>
                  <a:pt x="51" y="0"/>
                </a:cubicBezTo>
                <a:cubicBezTo>
                  <a:pt x="86" y="55"/>
                  <a:pt x="146" y="92"/>
                  <a:pt x="215" y="95"/>
                </a:cubicBezTo>
                <a:lnTo>
                  <a:pt x="215" y="153"/>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nvGrpSpPr>
          <p:cNvPr id="4" name="组合 3"/>
          <p:cNvGrpSpPr/>
          <p:nvPr/>
        </p:nvGrpSpPr>
        <p:grpSpPr>
          <a:xfrm>
            <a:off x="4881031" y="1264457"/>
            <a:ext cx="1126328" cy="549085"/>
            <a:chOff x="6614756" y="1720458"/>
            <a:chExt cx="1532515" cy="747101"/>
          </a:xfrm>
          <a:solidFill>
            <a:srgbClr val="0070C0"/>
          </a:solidFill>
        </p:grpSpPr>
        <p:sp>
          <p:nvSpPr>
            <p:cNvPr id="5" name="Freeform 9"/>
            <p:cNvSpPr/>
            <p:nvPr/>
          </p:nvSpPr>
          <p:spPr bwMode="auto">
            <a:xfrm rot="16200000">
              <a:off x="7213395" y="1318174"/>
              <a:ext cx="459754" cy="1407998"/>
            </a:xfrm>
            <a:custGeom>
              <a:avLst/>
              <a:gdLst>
                <a:gd name="T0" fmla="*/ 50 w 81"/>
                <a:gd name="T1" fmla="*/ 0 h 248"/>
                <a:gd name="T2" fmla="*/ 81 w 81"/>
                <a:gd name="T3" fmla="*/ 124 h 248"/>
                <a:gd name="T4" fmla="*/ 50 w 81"/>
                <a:gd name="T5" fmla="*/ 248 h 248"/>
                <a:gd name="T6" fmla="*/ 0 w 81"/>
                <a:gd name="T7" fmla="*/ 219 h 248"/>
                <a:gd name="T8" fmla="*/ 23 w 81"/>
                <a:gd name="T9" fmla="*/ 124 h 248"/>
                <a:gd name="T10" fmla="*/ 0 w 81"/>
                <a:gd name="T11" fmla="*/ 29 h 248"/>
                <a:gd name="T12" fmla="*/ 50 w 81"/>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81" h="248">
                  <a:moveTo>
                    <a:pt x="50" y="0"/>
                  </a:moveTo>
                  <a:cubicBezTo>
                    <a:pt x="70" y="37"/>
                    <a:pt x="81" y="79"/>
                    <a:pt x="81" y="124"/>
                  </a:cubicBezTo>
                  <a:cubicBezTo>
                    <a:pt x="81" y="169"/>
                    <a:pt x="70" y="211"/>
                    <a:pt x="50" y="248"/>
                  </a:cubicBezTo>
                  <a:cubicBezTo>
                    <a:pt x="0" y="219"/>
                    <a:pt x="0" y="219"/>
                    <a:pt x="0" y="219"/>
                  </a:cubicBezTo>
                  <a:cubicBezTo>
                    <a:pt x="15" y="191"/>
                    <a:pt x="23" y="158"/>
                    <a:pt x="23" y="124"/>
                  </a:cubicBezTo>
                  <a:cubicBezTo>
                    <a:pt x="23" y="90"/>
                    <a:pt x="15" y="57"/>
                    <a:pt x="0" y="29"/>
                  </a:cubicBezTo>
                  <a:lnTo>
                    <a:pt x="5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6" name="Freeform 10"/>
            <p:cNvSpPr/>
            <p:nvPr/>
          </p:nvSpPr>
          <p:spPr bwMode="auto">
            <a:xfrm rot="16200000">
              <a:off x="6618348" y="1716866"/>
              <a:ext cx="747101" cy="754285"/>
            </a:xfrm>
            <a:custGeom>
              <a:avLst/>
              <a:gdLst>
                <a:gd name="T0" fmla="*/ 120 w 132"/>
                <a:gd name="T1" fmla="*/ 0 h 133"/>
                <a:gd name="T2" fmla="*/ 0 w 132"/>
                <a:gd name="T3" fmla="*/ 0 h 133"/>
                <a:gd name="T4" fmla="*/ 0 w 132"/>
                <a:gd name="T5" fmla="*/ 50 h 133"/>
                <a:gd name="T6" fmla="*/ 0 w 132"/>
                <a:gd name="T7" fmla="*/ 50 h 133"/>
                <a:gd name="T8" fmla="*/ 0 w 132"/>
                <a:gd name="T9" fmla="*/ 120 h 133"/>
                <a:gd name="T10" fmla="*/ 12 w 132"/>
                <a:gd name="T11" fmla="*/ 133 h 133"/>
                <a:gd name="T12" fmla="*/ 37 w 132"/>
                <a:gd name="T13" fmla="*/ 133 h 133"/>
                <a:gd name="T14" fmla="*/ 50 w 132"/>
                <a:gd name="T15" fmla="*/ 120 h 133"/>
                <a:gd name="T16" fmla="*/ 50 w 132"/>
                <a:gd name="T17" fmla="*/ 50 h 133"/>
                <a:gd name="T18" fmla="*/ 120 w 132"/>
                <a:gd name="T19" fmla="*/ 50 h 133"/>
                <a:gd name="T20" fmla="*/ 132 w 132"/>
                <a:gd name="T21" fmla="*/ 37 h 133"/>
                <a:gd name="T22" fmla="*/ 132 w 132"/>
                <a:gd name="T23" fmla="*/ 13 h 133"/>
                <a:gd name="T24" fmla="*/ 120 w 132"/>
                <a:gd name="T25"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3">
                  <a:moveTo>
                    <a:pt x="120" y="0"/>
                  </a:moveTo>
                  <a:cubicBezTo>
                    <a:pt x="0" y="0"/>
                    <a:pt x="0" y="0"/>
                    <a:pt x="0" y="0"/>
                  </a:cubicBezTo>
                  <a:cubicBezTo>
                    <a:pt x="0" y="50"/>
                    <a:pt x="0" y="50"/>
                    <a:pt x="0" y="50"/>
                  </a:cubicBezTo>
                  <a:cubicBezTo>
                    <a:pt x="0" y="50"/>
                    <a:pt x="0" y="50"/>
                    <a:pt x="0" y="50"/>
                  </a:cubicBezTo>
                  <a:cubicBezTo>
                    <a:pt x="0" y="120"/>
                    <a:pt x="0" y="120"/>
                    <a:pt x="0" y="120"/>
                  </a:cubicBezTo>
                  <a:cubicBezTo>
                    <a:pt x="0" y="127"/>
                    <a:pt x="5" y="133"/>
                    <a:pt x="12" y="133"/>
                  </a:cubicBezTo>
                  <a:cubicBezTo>
                    <a:pt x="37" y="133"/>
                    <a:pt x="37" y="133"/>
                    <a:pt x="37" y="133"/>
                  </a:cubicBezTo>
                  <a:cubicBezTo>
                    <a:pt x="44" y="133"/>
                    <a:pt x="50" y="127"/>
                    <a:pt x="50" y="120"/>
                  </a:cubicBezTo>
                  <a:cubicBezTo>
                    <a:pt x="50" y="50"/>
                    <a:pt x="50" y="50"/>
                    <a:pt x="50" y="50"/>
                  </a:cubicBezTo>
                  <a:cubicBezTo>
                    <a:pt x="120" y="50"/>
                    <a:pt x="120" y="50"/>
                    <a:pt x="120" y="50"/>
                  </a:cubicBezTo>
                  <a:cubicBezTo>
                    <a:pt x="127" y="50"/>
                    <a:pt x="132" y="44"/>
                    <a:pt x="132" y="37"/>
                  </a:cubicBezTo>
                  <a:cubicBezTo>
                    <a:pt x="132" y="13"/>
                    <a:pt x="132" y="13"/>
                    <a:pt x="132" y="13"/>
                  </a:cubicBezTo>
                  <a:cubicBezTo>
                    <a:pt x="132" y="6"/>
                    <a:pt x="127" y="0"/>
                    <a:pt x="1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sp>
        <p:nvSpPr>
          <p:cNvPr id="7" name="Freeform 11"/>
          <p:cNvSpPr/>
          <p:nvPr/>
        </p:nvSpPr>
        <p:spPr bwMode="auto">
          <a:xfrm rot="16200000">
            <a:off x="5321882" y="2843955"/>
            <a:ext cx="336139" cy="1034813"/>
          </a:xfrm>
          <a:custGeom>
            <a:avLst/>
            <a:gdLst>
              <a:gd name="T0" fmla="*/ 30 w 81"/>
              <a:gd name="T1" fmla="*/ 248 h 248"/>
              <a:gd name="T2" fmla="*/ 0 w 81"/>
              <a:gd name="T3" fmla="*/ 124 h 248"/>
              <a:gd name="T4" fmla="*/ 30 w 81"/>
              <a:gd name="T5" fmla="*/ 0 h 248"/>
              <a:gd name="T6" fmla="*/ 81 w 81"/>
              <a:gd name="T7" fmla="*/ 29 h 248"/>
              <a:gd name="T8" fmla="*/ 58 w 81"/>
              <a:gd name="T9" fmla="*/ 124 h 248"/>
              <a:gd name="T10" fmla="*/ 81 w 81"/>
              <a:gd name="T11" fmla="*/ 219 h 248"/>
              <a:gd name="T12" fmla="*/ 30 w 81"/>
              <a:gd name="T13" fmla="*/ 248 h 248"/>
            </a:gdLst>
            <a:ahLst/>
            <a:cxnLst>
              <a:cxn ang="0">
                <a:pos x="T0" y="T1"/>
              </a:cxn>
              <a:cxn ang="0">
                <a:pos x="T2" y="T3"/>
              </a:cxn>
              <a:cxn ang="0">
                <a:pos x="T4" y="T5"/>
              </a:cxn>
              <a:cxn ang="0">
                <a:pos x="T6" y="T7"/>
              </a:cxn>
              <a:cxn ang="0">
                <a:pos x="T8" y="T9"/>
              </a:cxn>
              <a:cxn ang="0">
                <a:pos x="T10" y="T11"/>
              </a:cxn>
              <a:cxn ang="0">
                <a:pos x="T12" y="T13"/>
              </a:cxn>
            </a:cxnLst>
            <a:rect l="0" t="0" r="r" b="b"/>
            <a:pathLst>
              <a:path w="81" h="248">
                <a:moveTo>
                  <a:pt x="30" y="248"/>
                </a:moveTo>
                <a:cubicBezTo>
                  <a:pt x="11" y="211"/>
                  <a:pt x="0" y="169"/>
                  <a:pt x="0" y="124"/>
                </a:cubicBezTo>
                <a:cubicBezTo>
                  <a:pt x="0" y="79"/>
                  <a:pt x="11" y="37"/>
                  <a:pt x="30" y="0"/>
                </a:cubicBezTo>
                <a:cubicBezTo>
                  <a:pt x="81" y="29"/>
                  <a:pt x="81" y="29"/>
                  <a:pt x="81" y="29"/>
                </a:cubicBezTo>
                <a:cubicBezTo>
                  <a:pt x="66" y="57"/>
                  <a:pt x="58" y="90"/>
                  <a:pt x="58" y="124"/>
                </a:cubicBezTo>
                <a:cubicBezTo>
                  <a:pt x="58" y="158"/>
                  <a:pt x="66" y="191"/>
                  <a:pt x="81" y="219"/>
                </a:cubicBezTo>
                <a:lnTo>
                  <a:pt x="30" y="248"/>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dirty="0">
              <a:solidFill>
                <a:schemeClr val="tx1">
                  <a:lumMod val="85000"/>
                  <a:lumOff val="15000"/>
                </a:schemeClr>
              </a:solidFill>
            </a:endParaRPr>
          </a:p>
        </p:txBody>
      </p:sp>
      <p:sp>
        <p:nvSpPr>
          <p:cNvPr id="8" name="Freeform 12"/>
          <p:cNvSpPr/>
          <p:nvPr/>
        </p:nvSpPr>
        <p:spPr bwMode="auto">
          <a:xfrm rot="16200000">
            <a:off x="4251872" y="2597572"/>
            <a:ext cx="895783" cy="637078"/>
          </a:xfrm>
          <a:custGeom>
            <a:avLst/>
            <a:gdLst>
              <a:gd name="T0" fmla="*/ 215 w 215"/>
              <a:gd name="T1" fmla="*/ 0 h 153"/>
              <a:gd name="T2" fmla="*/ 0 w 215"/>
              <a:gd name="T3" fmla="*/ 124 h 153"/>
              <a:gd name="T4" fmla="*/ 51 w 215"/>
              <a:gd name="T5" fmla="*/ 153 h 153"/>
              <a:gd name="T6" fmla="*/ 215 w 215"/>
              <a:gd name="T7" fmla="*/ 58 h 153"/>
              <a:gd name="T8" fmla="*/ 215 w 215"/>
              <a:gd name="T9" fmla="*/ 0 h 153"/>
            </a:gdLst>
            <a:ahLst/>
            <a:cxnLst>
              <a:cxn ang="0">
                <a:pos x="T0" y="T1"/>
              </a:cxn>
              <a:cxn ang="0">
                <a:pos x="T2" y="T3"/>
              </a:cxn>
              <a:cxn ang="0">
                <a:pos x="T4" y="T5"/>
              </a:cxn>
              <a:cxn ang="0">
                <a:pos x="T6" y="T7"/>
              </a:cxn>
              <a:cxn ang="0">
                <a:pos x="T8" y="T9"/>
              </a:cxn>
            </a:cxnLst>
            <a:rect l="0" t="0" r="r" b="b"/>
            <a:pathLst>
              <a:path w="215" h="153">
                <a:moveTo>
                  <a:pt x="215" y="0"/>
                </a:moveTo>
                <a:cubicBezTo>
                  <a:pt x="125" y="3"/>
                  <a:pt x="46" y="52"/>
                  <a:pt x="0" y="124"/>
                </a:cubicBezTo>
                <a:cubicBezTo>
                  <a:pt x="51" y="153"/>
                  <a:pt x="51" y="153"/>
                  <a:pt x="51" y="153"/>
                </a:cubicBezTo>
                <a:cubicBezTo>
                  <a:pt x="86" y="98"/>
                  <a:pt x="146" y="61"/>
                  <a:pt x="215" y="58"/>
                </a:cubicBezTo>
                <a:lnTo>
                  <a:pt x="215" y="0"/>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9" name="Freeform 13"/>
          <p:cNvSpPr/>
          <p:nvPr/>
        </p:nvSpPr>
        <p:spPr bwMode="auto">
          <a:xfrm rot="16200000">
            <a:off x="3851498" y="1616434"/>
            <a:ext cx="895783" cy="638839"/>
          </a:xfrm>
          <a:custGeom>
            <a:avLst/>
            <a:gdLst>
              <a:gd name="T0" fmla="*/ 215 w 215"/>
              <a:gd name="T1" fmla="*/ 29 h 153"/>
              <a:gd name="T2" fmla="*/ 0 w 215"/>
              <a:gd name="T3" fmla="*/ 153 h 153"/>
              <a:gd name="T4" fmla="*/ 0 w 215"/>
              <a:gd name="T5" fmla="*/ 95 h 153"/>
              <a:gd name="T6" fmla="*/ 165 w 215"/>
              <a:gd name="T7" fmla="*/ 0 h 153"/>
              <a:gd name="T8" fmla="*/ 215 w 215"/>
              <a:gd name="T9" fmla="*/ 29 h 153"/>
            </a:gdLst>
            <a:ahLst/>
            <a:cxnLst>
              <a:cxn ang="0">
                <a:pos x="T0" y="T1"/>
              </a:cxn>
              <a:cxn ang="0">
                <a:pos x="T2" y="T3"/>
              </a:cxn>
              <a:cxn ang="0">
                <a:pos x="T4" y="T5"/>
              </a:cxn>
              <a:cxn ang="0">
                <a:pos x="T6" y="T7"/>
              </a:cxn>
              <a:cxn ang="0">
                <a:pos x="T8" y="T9"/>
              </a:cxn>
            </a:cxnLst>
            <a:rect l="0" t="0" r="r" b="b"/>
            <a:pathLst>
              <a:path w="215" h="153">
                <a:moveTo>
                  <a:pt x="215" y="29"/>
                </a:moveTo>
                <a:cubicBezTo>
                  <a:pt x="170" y="101"/>
                  <a:pt x="91" y="150"/>
                  <a:pt x="0" y="153"/>
                </a:cubicBezTo>
                <a:cubicBezTo>
                  <a:pt x="0" y="95"/>
                  <a:pt x="0" y="95"/>
                  <a:pt x="0" y="95"/>
                </a:cubicBezTo>
                <a:cubicBezTo>
                  <a:pt x="69" y="92"/>
                  <a:pt x="130" y="55"/>
                  <a:pt x="165" y="0"/>
                </a:cubicBezTo>
                <a:lnTo>
                  <a:pt x="215" y="29"/>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0" name="Freeform 14"/>
          <p:cNvSpPr/>
          <p:nvPr/>
        </p:nvSpPr>
        <p:spPr bwMode="auto">
          <a:xfrm rot="16200000">
            <a:off x="3351690" y="984636"/>
            <a:ext cx="337898" cy="1038333"/>
          </a:xfrm>
          <a:custGeom>
            <a:avLst/>
            <a:gdLst>
              <a:gd name="T0" fmla="*/ 50 w 81"/>
              <a:gd name="T1" fmla="*/ 0 h 249"/>
              <a:gd name="T2" fmla="*/ 81 w 81"/>
              <a:gd name="T3" fmla="*/ 125 h 249"/>
              <a:gd name="T4" fmla="*/ 50 w 81"/>
              <a:gd name="T5" fmla="*/ 249 h 249"/>
              <a:gd name="T6" fmla="*/ 0 w 81"/>
              <a:gd name="T7" fmla="*/ 220 h 249"/>
              <a:gd name="T8" fmla="*/ 23 w 81"/>
              <a:gd name="T9" fmla="*/ 125 h 249"/>
              <a:gd name="T10" fmla="*/ 0 w 81"/>
              <a:gd name="T11" fmla="*/ 29 h 249"/>
              <a:gd name="T12" fmla="*/ 50 w 81"/>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81" h="249">
                <a:moveTo>
                  <a:pt x="50" y="0"/>
                </a:moveTo>
                <a:cubicBezTo>
                  <a:pt x="70" y="37"/>
                  <a:pt x="81" y="80"/>
                  <a:pt x="81" y="125"/>
                </a:cubicBezTo>
                <a:cubicBezTo>
                  <a:pt x="81" y="169"/>
                  <a:pt x="70" y="212"/>
                  <a:pt x="50" y="249"/>
                </a:cubicBezTo>
                <a:cubicBezTo>
                  <a:pt x="0" y="220"/>
                  <a:pt x="0" y="220"/>
                  <a:pt x="0" y="220"/>
                </a:cubicBezTo>
                <a:cubicBezTo>
                  <a:pt x="14" y="191"/>
                  <a:pt x="23" y="159"/>
                  <a:pt x="23" y="125"/>
                </a:cubicBezTo>
                <a:cubicBezTo>
                  <a:pt x="23" y="90"/>
                  <a:pt x="14" y="58"/>
                  <a:pt x="0" y="29"/>
                </a:cubicBezTo>
                <a:lnTo>
                  <a:pt x="50" y="0"/>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1" name="Freeform 15"/>
          <p:cNvSpPr/>
          <p:nvPr/>
        </p:nvSpPr>
        <p:spPr bwMode="auto">
          <a:xfrm rot="16200000">
            <a:off x="2296638" y="2597572"/>
            <a:ext cx="895783" cy="637078"/>
          </a:xfrm>
          <a:custGeom>
            <a:avLst/>
            <a:gdLst>
              <a:gd name="T0" fmla="*/ 215 w 215"/>
              <a:gd name="T1" fmla="*/ 0 h 153"/>
              <a:gd name="T2" fmla="*/ 0 w 215"/>
              <a:gd name="T3" fmla="*/ 124 h 153"/>
              <a:gd name="T4" fmla="*/ 51 w 215"/>
              <a:gd name="T5" fmla="*/ 153 h 153"/>
              <a:gd name="T6" fmla="*/ 215 w 215"/>
              <a:gd name="T7" fmla="*/ 58 h 153"/>
              <a:gd name="T8" fmla="*/ 215 w 215"/>
              <a:gd name="T9" fmla="*/ 0 h 153"/>
            </a:gdLst>
            <a:ahLst/>
            <a:cxnLst>
              <a:cxn ang="0">
                <a:pos x="T0" y="T1"/>
              </a:cxn>
              <a:cxn ang="0">
                <a:pos x="T2" y="T3"/>
              </a:cxn>
              <a:cxn ang="0">
                <a:pos x="T4" y="T5"/>
              </a:cxn>
              <a:cxn ang="0">
                <a:pos x="T6" y="T7"/>
              </a:cxn>
              <a:cxn ang="0">
                <a:pos x="T8" y="T9"/>
              </a:cxn>
            </a:cxnLst>
            <a:rect l="0" t="0" r="r" b="b"/>
            <a:pathLst>
              <a:path w="215" h="153">
                <a:moveTo>
                  <a:pt x="215" y="0"/>
                </a:moveTo>
                <a:cubicBezTo>
                  <a:pt x="125" y="3"/>
                  <a:pt x="46" y="52"/>
                  <a:pt x="0" y="124"/>
                </a:cubicBezTo>
                <a:cubicBezTo>
                  <a:pt x="51" y="153"/>
                  <a:pt x="51" y="153"/>
                  <a:pt x="51" y="153"/>
                </a:cubicBezTo>
                <a:cubicBezTo>
                  <a:pt x="86" y="98"/>
                  <a:pt x="146" y="61"/>
                  <a:pt x="215" y="58"/>
                </a:cubicBezTo>
                <a:lnTo>
                  <a:pt x="215" y="0"/>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2" name="Freeform 16"/>
          <p:cNvSpPr/>
          <p:nvPr/>
        </p:nvSpPr>
        <p:spPr bwMode="auto">
          <a:xfrm rot="16200000">
            <a:off x="2296638" y="1617314"/>
            <a:ext cx="895783" cy="637078"/>
          </a:xfrm>
          <a:custGeom>
            <a:avLst/>
            <a:gdLst>
              <a:gd name="T0" fmla="*/ 215 w 215"/>
              <a:gd name="T1" fmla="*/ 124 h 153"/>
              <a:gd name="T2" fmla="*/ 0 w 215"/>
              <a:gd name="T3" fmla="*/ 0 h 153"/>
              <a:gd name="T4" fmla="*/ 0 w 215"/>
              <a:gd name="T5" fmla="*/ 58 h 153"/>
              <a:gd name="T6" fmla="*/ 165 w 215"/>
              <a:gd name="T7" fmla="*/ 153 h 153"/>
              <a:gd name="T8" fmla="*/ 215 w 215"/>
              <a:gd name="T9" fmla="*/ 124 h 153"/>
            </a:gdLst>
            <a:ahLst/>
            <a:cxnLst>
              <a:cxn ang="0">
                <a:pos x="T0" y="T1"/>
              </a:cxn>
              <a:cxn ang="0">
                <a:pos x="T2" y="T3"/>
              </a:cxn>
              <a:cxn ang="0">
                <a:pos x="T4" y="T5"/>
              </a:cxn>
              <a:cxn ang="0">
                <a:pos x="T6" y="T7"/>
              </a:cxn>
              <a:cxn ang="0">
                <a:pos x="T8" y="T9"/>
              </a:cxn>
            </a:cxnLst>
            <a:rect l="0" t="0" r="r" b="b"/>
            <a:pathLst>
              <a:path w="215" h="153">
                <a:moveTo>
                  <a:pt x="215" y="124"/>
                </a:moveTo>
                <a:cubicBezTo>
                  <a:pt x="170" y="52"/>
                  <a:pt x="91" y="3"/>
                  <a:pt x="0" y="0"/>
                </a:cubicBezTo>
                <a:cubicBezTo>
                  <a:pt x="0" y="58"/>
                  <a:pt x="0" y="58"/>
                  <a:pt x="0" y="58"/>
                </a:cubicBezTo>
                <a:cubicBezTo>
                  <a:pt x="69" y="61"/>
                  <a:pt x="130" y="98"/>
                  <a:pt x="165" y="153"/>
                </a:cubicBezTo>
                <a:lnTo>
                  <a:pt x="215" y="124"/>
                </a:lnTo>
                <a:close/>
              </a:path>
            </a:pathLst>
          </a:custGeom>
          <a:solidFill>
            <a:srgbClr val="0070C0"/>
          </a:solidFill>
          <a:ln>
            <a:noFill/>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nvGrpSpPr>
          <p:cNvPr id="13" name="组合 12"/>
          <p:cNvGrpSpPr/>
          <p:nvPr/>
        </p:nvGrpSpPr>
        <p:grpSpPr>
          <a:xfrm>
            <a:off x="3001473" y="3029622"/>
            <a:ext cx="1138647" cy="550845"/>
            <a:chOff x="4057373" y="4122195"/>
            <a:chExt cx="1549277" cy="749496"/>
          </a:xfrm>
          <a:solidFill>
            <a:srgbClr val="0070C0"/>
          </a:solidFill>
        </p:grpSpPr>
        <p:sp>
          <p:nvSpPr>
            <p:cNvPr id="14" name="Freeform 17"/>
            <p:cNvSpPr/>
            <p:nvPr/>
          </p:nvSpPr>
          <p:spPr bwMode="auto">
            <a:xfrm rot="16200000">
              <a:off x="4535086" y="3867177"/>
              <a:ext cx="457361" cy="1412787"/>
            </a:xfrm>
            <a:custGeom>
              <a:avLst/>
              <a:gdLst>
                <a:gd name="T0" fmla="*/ 30 w 81"/>
                <a:gd name="T1" fmla="*/ 249 h 249"/>
                <a:gd name="T2" fmla="*/ 0 w 81"/>
                <a:gd name="T3" fmla="*/ 125 h 249"/>
                <a:gd name="T4" fmla="*/ 30 w 81"/>
                <a:gd name="T5" fmla="*/ 0 h 249"/>
                <a:gd name="T6" fmla="*/ 81 w 81"/>
                <a:gd name="T7" fmla="*/ 29 h 249"/>
                <a:gd name="T8" fmla="*/ 58 w 81"/>
                <a:gd name="T9" fmla="*/ 125 h 249"/>
                <a:gd name="T10" fmla="*/ 81 w 81"/>
                <a:gd name="T11" fmla="*/ 220 h 249"/>
                <a:gd name="T12" fmla="*/ 30 w 81"/>
                <a:gd name="T13" fmla="*/ 249 h 249"/>
              </a:gdLst>
              <a:ahLst/>
              <a:cxnLst>
                <a:cxn ang="0">
                  <a:pos x="T0" y="T1"/>
                </a:cxn>
                <a:cxn ang="0">
                  <a:pos x="T2" y="T3"/>
                </a:cxn>
                <a:cxn ang="0">
                  <a:pos x="T4" y="T5"/>
                </a:cxn>
                <a:cxn ang="0">
                  <a:pos x="T6" y="T7"/>
                </a:cxn>
                <a:cxn ang="0">
                  <a:pos x="T8" y="T9"/>
                </a:cxn>
                <a:cxn ang="0">
                  <a:pos x="T10" y="T11"/>
                </a:cxn>
                <a:cxn ang="0">
                  <a:pos x="T12" y="T13"/>
                </a:cxn>
              </a:cxnLst>
              <a:rect l="0" t="0" r="r" b="b"/>
              <a:pathLst>
                <a:path w="81" h="249">
                  <a:moveTo>
                    <a:pt x="30" y="249"/>
                  </a:moveTo>
                  <a:cubicBezTo>
                    <a:pt x="11" y="212"/>
                    <a:pt x="0" y="169"/>
                    <a:pt x="0" y="125"/>
                  </a:cubicBezTo>
                  <a:cubicBezTo>
                    <a:pt x="0" y="80"/>
                    <a:pt x="11" y="37"/>
                    <a:pt x="30" y="0"/>
                  </a:cubicBezTo>
                  <a:cubicBezTo>
                    <a:pt x="81" y="29"/>
                    <a:pt x="81" y="29"/>
                    <a:pt x="81" y="29"/>
                  </a:cubicBezTo>
                  <a:cubicBezTo>
                    <a:pt x="66" y="58"/>
                    <a:pt x="58" y="90"/>
                    <a:pt x="58" y="125"/>
                  </a:cubicBezTo>
                  <a:cubicBezTo>
                    <a:pt x="58" y="159"/>
                    <a:pt x="66" y="191"/>
                    <a:pt x="81" y="220"/>
                  </a:cubicBezTo>
                  <a:lnTo>
                    <a:pt x="30" y="249"/>
                  </a:lnTo>
                  <a:close/>
                </a:path>
              </a:pathLst>
            </a:custGeom>
            <a:grpFill/>
            <a:ln w="9525">
              <a:noFill/>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sp>
          <p:nvSpPr>
            <p:cNvPr id="15" name="Freeform 18"/>
            <p:cNvSpPr/>
            <p:nvPr/>
          </p:nvSpPr>
          <p:spPr bwMode="auto">
            <a:xfrm rot="16200000">
              <a:off x="4857154" y="4122195"/>
              <a:ext cx="749496" cy="749496"/>
            </a:xfrm>
            <a:custGeom>
              <a:avLst/>
              <a:gdLst>
                <a:gd name="T0" fmla="*/ 12 w 132"/>
                <a:gd name="T1" fmla="*/ 132 h 132"/>
                <a:gd name="T2" fmla="*/ 132 w 132"/>
                <a:gd name="T3" fmla="*/ 132 h 132"/>
                <a:gd name="T4" fmla="*/ 132 w 132"/>
                <a:gd name="T5" fmla="*/ 83 h 132"/>
                <a:gd name="T6" fmla="*/ 132 w 132"/>
                <a:gd name="T7" fmla="*/ 83 h 132"/>
                <a:gd name="T8" fmla="*/ 132 w 132"/>
                <a:gd name="T9" fmla="*/ 12 h 132"/>
                <a:gd name="T10" fmla="*/ 120 w 132"/>
                <a:gd name="T11" fmla="*/ 0 h 132"/>
                <a:gd name="T12" fmla="*/ 95 w 132"/>
                <a:gd name="T13" fmla="*/ 0 h 132"/>
                <a:gd name="T14" fmla="*/ 82 w 132"/>
                <a:gd name="T15" fmla="*/ 12 h 132"/>
                <a:gd name="T16" fmla="*/ 82 w 132"/>
                <a:gd name="T17" fmla="*/ 83 h 132"/>
                <a:gd name="T18" fmla="*/ 12 w 132"/>
                <a:gd name="T19" fmla="*/ 83 h 132"/>
                <a:gd name="T20" fmla="*/ 0 w 132"/>
                <a:gd name="T21" fmla="*/ 95 h 132"/>
                <a:gd name="T22" fmla="*/ 0 w 132"/>
                <a:gd name="T23" fmla="*/ 120 h 132"/>
                <a:gd name="T24" fmla="*/ 12 w 132"/>
                <a:gd name="T25"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32">
                  <a:moveTo>
                    <a:pt x="12" y="132"/>
                  </a:moveTo>
                  <a:cubicBezTo>
                    <a:pt x="132" y="132"/>
                    <a:pt x="132" y="132"/>
                    <a:pt x="132" y="132"/>
                  </a:cubicBezTo>
                  <a:cubicBezTo>
                    <a:pt x="132" y="83"/>
                    <a:pt x="132" y="83"/>
                    <a:pt x="132" y="83"/>
                  </a:cubicBezTo>
                  <a:cubicBezTo>
                    <a:pt x="132" y="83"/>
                    <a:pt x="132" y="83"/>
                    <a:pt x="132" y="83"/>
                  </a:cubicBezTo>
                  <a:cubicBezTo>
                    <a:pt x="132" y="12"/>
                    <a:pt x="132" y="12"/>
                    <a:pt x="132" y="12"/>
                  </a:cubicBezTo>
                  <a:cubicBezTo>
                    <a:pt x="132" y="5"/>
                    <a:pt x="127" y="0"/>
                    <a:pt x="120" y="0"/>
                  </a:cubicBezTo>
                  <a:cubicBezTo>
                    <a:pt x="95" y="0"/>
                    <a:pt x="95" y="0"/>
                    <a:pt x="95" y="0"/>
                  </a:cubicBezTo>
                  <a:cubicBezTo>
                    <a:pt x="88" y="0"/>
                    <a:pt x="82" y="5"/>
                    <a:pt x="82" y="12"/>
                  </a:cubicBezTo>
                  <a:cubicBezTo>
                    <a:pt x="82" y="83"/>
                    <a:pt x="82" y="83"/>
                    <a:pt x="82" y="83"/>
                  </a:cubicBezTo>
                  <a:cubicBezTo>
                    <a:pt x="12" y="83"/>
                    <a:pt x="12" y="83"/>
                    <a:pt x="12" y="83"/>
                  </a:cubicBezTo>
                  <a:cubicBezTo>
                    <a:pt x="5" y="83"/>
                    <a:pt x="0" y="88"/>
                    <a:pt x="0" y="95"/>
                  </a:cubicBezTo>
                  <a:cubicBezTo>
                    <a:pt x="0" y="120"/>
                    <a:pt x="0" y="120"/>
                    <a:pt x="0" y="120"/>
                  </a:cubicBezTo>
                  <a:cubicBezTo>
                    <a:pt x="0" y="127"/>
                    <a:pt x="5" y="132"/>
                    <a:pt x="12" y="132"/>
                  </a:cubicBezTo>
                  <a:close/>
                </a:path>
              </a:pathLst>
            </a:custGeom>
            <a:grpFill/>
            <a:ln w="9525">
              <a:noFill/>
              <a:round/>
            </a:ln>
          </p:spPr>
          <p:txBody>
            <a:bodyPr vert="horz" wrap="square" lIns="67204" tIns="33602" rIns="67204" bIns="33602"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endParaRPr lang="zh-CN" altLang="en-US" sz="1325">
                <a:solidFill>
                  <a:prstClr val="black"/>
                </a:solidFill>
              </a:endParaRPr>
            </a:p>
          </p:txBody>
        </p:sp>
      </p:grpSp>
      <p:sp>
        <p:nvSpPr>
          <p:cNvPr id="16" name="文本框 371"/>
          <p:cNvSpPr txBox="1"/>
          <p:nvPr/>
        </p:nvSpPr>
        <p:spPr>
          <a:xfrm>
            <a:off x="5014154" y="2013995"/>
            <a:ext cx="1212191" cy="838819"/>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4850" dirty="0">
                <a:solidFill>
                  <a:prstClr val="black"/>
                </a:solidFill>
                <a:latin typeface="Arial" panose="020B0604020202020204" pitchFamily="34" charset="0"/>
                <a:cs typeface="Arial" panose="020B0604020202020204" pitchFamily="34" charset="0"/>
              </a:rPr>
              <a:t>50</a:t>
            </a:r>
            <a:r>
              <a:rPr lang="en-US" altLang="zh-CN" sz="2940" dirty="0">
                <a:solidFill>
                  <a:prstClr val="black"/>
                </a:solidFill>
                <a:latin typeface="Arial" panose="020B0604020202020204" pitchFamily="34" charset="0"/>
                <a:cs typeface="Arial" panose="020B0604020202020204" pitchFamily="34" charset="0"/>
              </a:rPr>
              <a:t>%</a:t>
            </a:r>
            <a:endParaRPr lang="zh-CN" altLang="en-US" sz="2940" dirty="0">
              <a:solidFill>
                <a:prstClr val="black"/>
              </a:solidFill>
              <a:latin typeface="Arial" panose="020B0604020202020204" pitchFamily="34" charset="0"/>
              <a:cs typeface="Arial" panose="020B0604020202020204" pitchFamily="34" charset="0"/>
            </a:endParaRPr>
          </a:p>
        </p:txBody>
      </p:sp>
      <p:sp>
        <p:nvSpPr>
          <p:cNvPr id="17" name="文本框 372"/>
          <p:cNvSpPr txBox="1"/>
          <p:nvPr/>
        </p:nvSpPr>
        <p:spPr>
          <a:xfrm>
            <a:off x="2976206" y="2013995"/>
            <a:ext cx="1212191" cy="838819"/>
          </a:xfrm>
          <a:prstGeom prst="rect">
            <a:avLst/>
          </a:prstGeom>
          <a:noFill/>
        </p:spPr>
        <p:txBody>
          <a:bodyPr wrap="none" rtlCol="0">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eaLnBrk="0" fontAlgn="base" hangingPunct="0">
              <a:spcBef>
                <a:spcPct val="0"/>
              </a:spcBef>
              <a:spcAft>
                <a:spcPct val="0"/>
              </a:spcAft>
            </a:pPr>
            <a:r>
              <a:rPr lang="en-US" altLang="zh-CN" sz="4850" dirty="0">
                <a:solidFill>
                  <a:prstClr val="black"/>
                </a:solidFill>
                <a:latin typeface="Arial" panose="020B0604020202020204" pitchFamily="34" charset="0"/>
                <a:cs typeface="Arial" panose="020B0604020202020204" pitchFamily="34" charset="0"/>
              </a:rPr>
              <a:t>78</a:t>
            </a:r>
            <a:r>
              <a:rPr lang="en-US" altLang="zh-CN" sz="2940" dirty="0">
                <a:solidFill>
                  <a:prstClr val="black"/>
                </a:solidFill>
                <a:latin typeface="Arial" panose="020B0604020202020204" pitchFamily="34" charset="0"/>
                <a:cs typeface="Arial" panose="020B0604020202020204" pitchFamily="34" charset="0"/>
              </a:rPr>
              <a:t>%</a:t>
            </a:r>
            <a:endParaRPr lang="zh-CN" altLang="en-US" sz="2940" dirty="0">
              <a:solidFill>
                <a:prstClr val="black"/>
              </a:solidFill>
              <a:latin typeface="Arial" panose="020B0604020202020204" pitchFamily="34" charset="0"/>
              <a:cs typeface="Arial" panose="020B0604020202020204" pitchFamily="34" charset="0"/>
            </a:endParaRPr>
          </a:p>
        </p:txBody>
      </p:sp>
      <p:sp>
        <p:nvSpPr>
          <p:cNvPr id="18" name="文本框 66"/>
          <p:cNvSpPr txBox="1">
            <a:spLocks noChangeArrowheads="1"/>
          </p:cNvSpPr>
          <p:nvPr/>
        </p:nvSpPr>
        <p:spPr bwMode="auto">
          <a:xfrm>
            <a:off x="1467096" y="4206803"/>
            <a:ext cx="6065347" cy="58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fontAlgn="base">
              <a:lnSpc>
                <a:spcPct val="130000"/>
              </a:lnSpc>
              <a:spcBef>
                <a:spcPct val="0"/>
              </a:spcBef>
              <a:spcAft>
                <a:spcPct val="0"/>
              </a:spcAft>
            </a:pPr>
            <a:r>
              <a:rPr lang="zh-CN" altLang="en-US" sz="1325" dirty="0">
                <a:solidFill>
                  <a:schemeClr val="tx1">
                    <a:lumMod val="65000"/>
                    <a:lumOff val="35000"/>
                  </a:schemeClr>
                </a:solidFill>
                <a:latin typeface="+mn-ea"/>
                <a:cs typeface="Arial" panose="020B0604020202020204" pitchFamily="34" charset="0"/>
              </a:rPr>
              <a:t>标题数字等都可以通过点击和重新输入进行更改，顶部“开始”面板中可以对字体、字号、颜色、行距等进行修改。</a:t>
            </a:r>
            <a:endParaRPr lang="zh-CN" altLang="en-US" sz="1325" dirty="0">
              <a:solidFill>
                <a:schemeClr val="tx1">
                  <a:lumMod val="65000"/>
                  <a:lumOff val="35000"/>
                </a:schemeClr>
              </a:solidFill>
              <a:latin typeface="+mn-ea"/>
              <a:cs typeface="Arial" panose="020B0604020202020204" pitchFamily="34" charset="0"/>
            </a:endParaRPr>
          </a:p>
        </p:txBody>
      </p:sp>
      <p:sp>
        <p:nvSpPr>
          <p:cNvPr id="19" name="矩形 18"/>
          <p:cNvSpPr/>
          <p:nvPr/>
        </p:nvSpPr>
        <p:spPr>
          <a:xfrm>
            <a:off x="3834426" y="3904002"/>
            <a:ext cx="1319592" cy="318549"/>
          </a:xfrm>
          <a:prstGeom prst="rect">
            <a:avLst/>
          </a:prstGeom>
        </p:spPr>
        <p:txBody>
          <a:bodyPr wrap="non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671830" eaLnBrk="0" fontAlgn="base" hangingPunct="0">
              <a:spcBef>
                <a:spcPct val="0"/>
              </a:spcBef>
              <a:spcAft>
                <a:spcPct val="0"/>
              </a:spcAft>
            </a:pPr>
            <a:r>
              <a:rPr lang="zh-CN" altLang="en-US" sz="147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3970" b="1" dirty="0">
              <a:solidFill>
                <a:schemeClr val="tx1">
                  <a:lumMod val="65000"/>
                  <a:lumOff val="35000"/>
                </a:schemeClr>
              </a:solidFill>
            </a:endParaRPr>
          </a:p>
        </p:txBody>
      </p:sp>
      <p:grpSp>
        <p:nvGrpSpPr>
          <p:cNvPr id="20" name="组合 19"/>
          <p:cNvGrpSpPr/>
          <p:nvPr/>
        </p:nvGrpSpPr>
        <p:grpSpPr>
          <a:xfrm>
            <a:off x="6811316" y="1879109"/>
            <a:ext cx="1304354" cy="716562"/>
            <a:chOff x="9241159" y="2556772"/>
            <a:chExt cx="1774743" cy="974976"/>
          </a:xfrm>
        </p:grpSpPr>
        <p:sp>
          <p:nvSpPr>
            <p:cNvPr id="21" name="文本框 20"/>
            <p:cNvSpPr txBox="1"/>
            <p:nvPr/>
          </p:nvSpPr>
          <p:spPr>
            <a:xfrm>
              <a:off x="9377838" y="2556772"/>
              <a:ext cx="1272013" cy="329781"/>
            </a:xfrm>
            <a:prstGeom prst="rect">
              <a:avLst/>
            </a:prstGeom>
            <a:noFill/>
          </p:spPr>
          <p:txBody>
            <a:bodyPr wrap="none" rtlCol="0">
              <a:spAutoFit/>
            </a:bodyPr>
            <a:lstStyle/>
            <a:p>
              <a:r>
                <a:rPr lang="zh-CN" altLang="en-US" sz="975" dirty="0">
                  <a:solidFill>
                    <a:schemeClr val="bg2">
                      <a:lumMod val="50000"/>
                    </a:schemeClr>
                  </a:solidFill>
                  <a:latin typeface="+mj-ea"/>
                  <a:ea typeface="+mj-ea"/>
                </a:rPr>
                <a:t>点击添加标题</a:t>
              </a:r>
              <a:endParaRPr lang="zh-CN" altLang="en-US" sz="975" dirty="0">
                <a:solidFill>
                  <a:schemeClr val="bg2">
                    <a:lumMod val="50000"/>
                  </a:schemeClr>
                </a:solidFill>
                <a:latin typeface="+mj-ea"/>
                <a:ea typeface="+mj-ea"/>
              </a:endParaRPr>
            </a:p>
          </p:txBody>
        </p:sp>
        <p:sp>
          <p:nvSpPr>
            <p:cNvPr id="22" name="文本框 21"/>
            <p:cNvSpPr txBox="1"/>
            <p:nvPr/>
          </p:nvSpPr>
          <p:spPr>
            <a:xfrm>
              <a:off x="9241159" y="3201967"/>
              <a:ext cx="1774743" cy="329781"/>
            </a:xfrm>
            <a:prstGeom prst="rect">
              <a:avLst/>
            </a:prstGeom>
            <a:noFill/>
          </p:spPr>
          <p:txBody>
            <a:bodyPr wrap="square" rtlCol="0">
              <a:spAutoFit/>
            </a:bodyPr>
            <a:lstStyle/>
            <a:p>
              <a:pPr algn="ctr"/>
              <a:r>
                <a:rPr lang="zh-CN" altLang="en-US" sz="975" dirty="0">
                  <a:solidFill>
                    <a:schemeClr val="bg2">
                      <a:lumMod val="50000"/>
                    </a:schemeClr>
                  </a:solidFill>
                  <a:latin typeface="+mn-ea"/>
                </a:rPr>
                <a:t>点击添加您的内容</a:t>
              </a:r>
              <a:endParaRPr lang="zh-CN" altLang="en-US" sz="975" dirty="0">
                <a:solidFill>
                  <a:schemeClr val="bg2">
                    <a:lumMod val="50000"/>
                  </a:schemeClr>
                </a:solidFill>
                <a:latin typeface="+mn-ea"/>
              </a:endParaRPr>
            </a:p>
          </p:txBody>
        </p:sp>
        <p:cxnSp>
          <p:nvCxnSpPr>
            <p:cNvPr id="23" name="直接连接符 22"/>
            <p:cNvCxnSpPr/>
            <p:nvPr/>
          </p:nvCxnSpPr>
          <p:spPr>
            <a:xfrm>
              <a:off x="9474522" y="3073763"/>
              <a:ext cx="137629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805171" y="1879109"/>
            <a:ext cx="1304354" cy="716562"/>
            <a:chOff x="1069019" y="2556772"/>
            <a:chExt cx="1774743" cy="974976"/>
          </a:xfrm>
        </p:grpSpPr>
        <p:sp>
          <p:nvSpPr>
            <p:cNvPr id="25" name="文本框 24"/>
            <p:cNvSpPr txBox="1"/>
            <p:nvPr/>
          </p:nvSpPr>
          <p:spPr>
            <a:xfrm>
              <a:off x="1205698" y="2556772"/>
              <a:ext cx="1272013" cy="329781"/>
            </a:xfrm>
            <a:prstGeom prst="rect">
              <a:avLst/>
            </a:prstGeom>
            <a:noFill/>
          </p:spPr>
          <p:txBody>
            <a:bodyPr wrap="none" rtlCol="0">
              <a:spAutoFit/>
            </a:bodyPr>
            <a:lstStyle/>
            <a:p>
              <a:r>
                <a:rPr lang="zh-CN" altLang="en-US" sz="975" dirty="0">
                  <a:solidFill>
                    <a:schemeClr val="bg2">
                      <a:lumMod val="50000"/>
                    </a:schemeClr>
                  </a:solidFill>
                  <a:latin typeface="+mj-ea"/>
                  <a:ea typeface="+mj-ea"/>
                </a:rPr>
                <a:t>点击添加标题</a:t>
              </a:r>
              <a:endParaRPr lang="zh-CN" altLang="en-US" sz="975" dirty="0">
                <a:solidFill>
                  <a:schemeClr val="bg2">
                    <a:lumMod val="50000"/>
                  </a:schemeClr>
                </a:solidFill>
                <a:latin typeface="+mj-ea"/>
                <a:ea typeface="+mj-ea"/>
              </a:endParaRPr>
            </a:p>
          </p:txBody>
        </p:sp>
        <p:sp>
          <p:nvSpPr>
            <p:cNvPr id="26" name="文本框 25"/>
            <p:cNvSpPr txBox="1"/>
            <p:nvPr/>
          </p:nvSpPr>
          <p:spPr>
            <a:xfrm>
              <a:off x="1069019" y="3201967"/>
              <a:ext cx="1774743" cy="329781"/>
            </a:xfrm>
            <a:prstGeom prst="rect">
              <a:avLst/>
            </a:prstGeom>
            <a:noFill/>
          </p:spPr>
          <p:txBody>
            <a:bodyPr wrap="square" rtlCol="0">
              <a:spAutoFit/>
            </a:bodyPr>
            <a:lstStyle/>
            <a:p>
              <a:pPr algn="ctr"/>
              <a:r>
                <a:rPr lang="zh-CN" altLang="en-US" sz="975" dirty="0">
                  <a:solidFill>
                    <a:schemeClr val="bg2">
                      <a:lumMod val="50000"/>
                    </a:schemeClr>
                  </a:solidFill>
                  <a:latin typeface="+mn-ea"/>
                </a:rPr>
                <a:t>点击添加您的内容</a:t>
              </a:r>
              <a:endParaRPr lang="zh-CN" altLang="en-US" sz="975" dirty="0">
                <a:solidFill>
                  <a:schemeClr val="bg2">
                    <a:lumMod val="50000"/>
                  </a:schemeClr>
                </a:solidFill>
                <a:latin typeface="+mn-ea"/>
              </a:endParaRPr>
            </a:p>
          </p:txBody>
        </p:sp>
        <p:cxnSp>
          <p:nvCxnSpPr>
            <p:cNvPr id="27" name="直接连接符 26"/>
            <p:cNvCxnSpPr/>
            <p:nvPr/>
          </p:nvCxnSpPr>
          <p:spPr>
            <a:xfrm>
              <a:off x="1302382" y="3073763"/>
              <a:ext cx="137629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1" name="等腰三角形 30"/>
          <p:cNvSpPr/>
          <p:nvPr/>
        </p:nvSpPr>
        <p:spPr>
          <a:xfrm rot="5400000">
            <a:off x="-89978" y="305881"/>
            <a:ext cx="360037" cy="180082"/>
          </a:xfrm>
          <a:prstGeom prst="triangle">
            <a:avLst>
              <a:gd name="adj" fmla="val 5000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文本框 31"/>
          <p:cNvSpPr txBox="1">
            <a:spLocks noChangeArrowheads="1"/>
          </p:cNvSpPr>
          <p:nvPr/>
        </p:nvSpPr>
        <p:spPr bwMode="auto">
          <a:xfrm>
            <a:off x="180082" y="215900"/>
            <a:ext cx="1537120" cy="29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71830" fontAlgn="base">
              <a:spcBef>
                <a:spcPct val="0"/>
              </a:spcBef>
              <a:spcAft>
                <a:spcPct val="0"/>
              </a:spcAft>
            </a:pPr>
            <a:r>
              <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rPr>
              <a:t>规划篇</a:t>
            </a:r>
            <a:endParaRPr lang="zh-CN" altLang="en-US" sz="1325"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33" name="矩形 32"/>
          <p:cNvSpPr/>
          <p:nvPr/>
        </p:nvSpPr>
        <p:spPr>
          <a:xfrm>
            <a:off x="7883219" y="319846"/>
            <a:ext cx="793807" cy="400110"/>
          </a:xfrm>
          <a:prstGeom prst="rect">
            <a:avLst/>
          </a:prstGeom>
        </p:spPr>
        <p:txBody>
          <a:bodyPr wrap="none">
            <a:spAutoFit/>
          </a:bodyPr>
          <a:lstStyle/>
          <a:p>
            <a:pPr>
              <a:defRPr/>
            </a:pPr>
            <a:r>
              <a:rPr lang="en-US" altLang="zh-CN" sz="2000" dirty="0">
                <a:solidFill>
                  <a:schemeClr val="bg1">
                    <a:lumMod val="85000"/>
                  </a:schemeClr>
                </a:solidFill>
                <a:latin typeface="Bauhaus 93" panose="04030905020B02020C02" pitchFamily="82" charset="0"/>
              </a:rPr>
              <a:t>l</a:t>
            </a:r>
            <a:r>
              <a:rPr lang="id-ID" altLang="zh-CN" sz="2000" dirty="0">
                <a:solidFill>
                  <a:schemeClr val="bg1">
                    <a:lumMod val="85000"/>
                  </a:schemeClr>
                </a:solidFill>
                <a:latin typeface="Bauhaus 93" panose="04030905020B02020C02" pitchFamily="82" charset="0"/>
              </a:rPr>
              <a:t>O</a:t>
            </a:r>
            <a:r>
              <a:rPr lang="en-US" altLang="zh-CN" sz="2000" dirty="0">
                <a:solidFill>
                  <a:schemeClr val="bg1">
                    <a:lumMod val="85000"/>
                  </a:schemeClr>
                </a:solidFill>
                <a:latin typeface="Bauhaus 93" panose="04030905020B02020C02" pitchFamily="82" charset="0"/>
              </a:rPr>
              <a:t>g</a:t>
            </a:r>
            <a:r>
              <a:rPr lang="id-ID" altLang="zh-CN" sz="2000" dirty="0">
                <a:solidFill>
                  <a:schemeClr val="bg1">
                    <a:lumMod val="85000"/>
                  </a:schemeClr>
                </a:solidFill>
                <a:latin typeface="Bauhaus 93" panose="04030905020B02020C02" pitchFamily="82" charset="0"/>
              </a:rPr>
              <a:t>O</a:t>
            </a:r>
            <a:endParaRPr lang="en-US" altLang="zh-CN" sz="2000" dirty="0">
              <a:solidFill>
                <a:schemeClr val="bg1">
                  <a:lumMod val="8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300" advTm="2915">
        <p14:pan dir="u"/>
      </p:transition>
    </mc:Choice>
    <mc:Fallback>
      <p:transition spd="slow" advTm="291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25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250"/>
                                        <p:tgtEl>
                                          <p:spTgt spid="8"/>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250"/>
                                        <p:tgtEl>
                                          <p:spTgt spid="7"/>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10"/>
                                        </p:tgtEl>
                                        <p:attrNameLst>
                                          <p:attrName>style.visibility</p:attrName>
                                        </p:attrNameLst>
                                      </p:cBhvr>
                                      <p:to>
                                        <p:strVal val="visible"/>
                                      </p:to>
                                    </p:set>
                                    <p:animEffect transition="in" filter="wipe(right)">
                                      <p:cBhvr>
                                        <p:cTn id="16" dur="250"/>
                                        <p:tgtEl>
                                          <p:spTgt spid="10"/>
                                        </p:tgtEl>
                                      </p:cBhvr>
                                    </p:animEffect>
                                  </p:childTnLst>
                                </p:cTn>
                              </p:par>
                              <p:par>
                                <p:cTn id="17" presetID="22" presetClass="entr" presetSubtype="1"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250"/>
                                        <p:tgtEl>
                                          <p:spTgt spid="12"/>
                                        </p:tgtEl>
                                      </p:cBhvr>
                                    </p:animEffect>
                                  </p:childTnLst>
                                </p:cTn>
                              </p:par>
                              <p:par>
                                <p:cTn id="20" presetID="22" presetClass="entr" presetSubtype="4" fill="hold" grpId="0" nodeType="withEffect">
                                  <p:stCondLst>
                                    <p:cond delay="50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250"/>
                                        <p:tgtEl>
                                          <p:spTgt spid="3"/>
                                        </p:tgtEl>
                                      </p:cBhvr>
                                    </p:animEffect>
                                  </p:childTnLst>
                                </p:cTn>
                              </p:par>
                              <p:par>
                                <p:cTn id="23" presetID="22" presetClass="entr" presetSubtype="4" fill="hold" grpId="0" nodeType="withEffect">
                                  <p:stCondLst>
                                    <p:cond delay="75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250"/>
                                        <p:tgtEl>
                                          <p:spTgt spid="2"/>
                                        </p:tgtEl>
                                      </p:cBhvr>
                                    </p:animEffect>
                                  </p:childTnLst>
                                </p:cTn>
                              </p:par>
                              <p:par>
                                <p:cTn id="26" presetID="22" presetClass="entr" presetSubtype="1" fill="hold" grpId="0" nodeType="withEffect">
                                  <p:stCondLst>
                                    <p:cond delay="75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250"/>
                                        <p:tgtEl>
                                          <p:spTgt spid="11"/>
                                        </p:tgtEl>
                                      </p:cBhvr>
                                    </p:animEffect>
                                  </p:childTnLst>
                                </p:cTn>
                              </p:par>
                              <p:par>
                                <p:cTn id="29" presetID="22" presetClass="entr" presetSubtype="8" fill="hold" nodeType="withEffect">
                                  <p:stCondLst>
                                    <p:cond delay="100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250"/>
                                        <p:tgtEl>
                                          <p:spTgt spid="13"/>
                                        </p:tgtEl>
                                      </p:cBhvr>
                                    </p:animEffect>
                                  </p:childTnLst>
                                </p:cTn>
                              </p:par>
                              <p:par>
                                <p:cTn id="32" presetID="22" presetClass="entr" presetSubtype="2" fill="hold" nodeType="withEffect">
                                  <p:stCondLst>
                                    <p:cond delay="1000"/>
                                  </p:stCondLst>
                                  <p:childTnLst>
                                    <p:set>
                                      <p:cBhvr>
                                        <p:cTn id="33" dur="1" fill="hold">
                                          <p:stCondLst>
                                            <p:cond delay="0"/>
                                          </p:stCondLst>
                                        </p:cTn>
                                        <p:tgtEl>
                                          <p:spTgt spid="4"/>
                                        </p:tgtEl>
                                        <p:attrNameLst>
                                          <p:attrName>style.visibility</p:attrName>
                                        </p:attrNameLst>
                                      </p:cBhvr>
                                      <p:to>
                                        <p:strVal val="visible"/>
                                      </p:to>
                                    </p:set>
                                    <p:animEffect transition="in" filter="wipe(right)">
                                      <p:cBhvr>
                                        <p:cTn id="34" dur="250"/>
                                        <p:tgtEl>
                                          <p:spTgt spid="4"/>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16"/>
                                        </p:tgtEl>
                                        <p:attrNameLst>
                                          <p:attrName>style.visibility</p:attrName>
                                        </p:attrNameLst>
                                      </p:cBhvr>
                                      <p:to>
                                        <p:strVal val="visible"/>
                                      </p:to>
                                    </p:set>
                                    <p:anim calcmode="lin" valueType="num">
                                      <p:cBhvr>
                                        <p:cTn id="37" dur="250" fill="hold"/>
                                        <p:tgtEl>
                                          <p:spTgt spid="16"/>
                                        </p:tgtEl>
                                        <p:attrNameLst>
                                          <p:attrName>ppt_w</p:attrName>
                                        </p:attrNameLst>
                                      </p:cBhvr>
                                      <p:tavLst>
                                        <p:tav tm="0">
                                          <p:val>
                                            <p:fltVal val="0"/>
                                          </p:val>
                                        </p:tav>
                                        <p:tav tm="100000">
                                          <p:val>
                                            <p:strVal val="#ppt_w"/>
                                          </p:val>
                                        </p:tav>
                                      </p:tavLst>
                                    </p:anim>
                                    <p:anim calcmode="lin" valueType="num">
                                      <p:cBhvr>
                                        <p:cTn id="38" dur="250" fill="hold"/>
                                        <p:tgtEl>
                                          <p:spTgt spid="16"/>
                                        </p:tgtEl>
                                        <p:attrNameLst>
                                          <p:attrName>ppt_h</p:attrName>
                                        </p:attrNameLst>
                                      </p:cBhvr>
                                      <p:tavLst>
                                        <p:tav tm="0">
                                          <p:val>
                                            <p:fltVal val="0"/>
                                          </p:val>
                                        </p:tav>
                                        <p:tav tm="100000">
                                          <p:val>
                                            <p:strVal val="#ppt_h"/>
                                          </p:val>
                                        </p:tav>
                                      </p:tavLst>
                                    </p:anim>
                                    <p:animEffect transition="in" filter="fade">
                                      <p:cBhvr>
                                        <p:cTn id="39" dur="250"/>
                                        <p:tgtEl>
                                          <p:spTgt spid="16"/>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17"/>
                                        </p:tgtEl>
                                        <p:attrNameLst>
                                          <p:attrName>style.visibility</p:attrName>
                                        </p:attrNameLst>
                                      </p:cBhvr>
                                      <p:to>
                                        <p:strVal val="visible"/>
                                      </p:to>
                                    </p:set>
                                    <p:anim calcmode="lin" valueType="num">
                                      <p:cBhvr>
                                        <p:cTn id="42" dur="250" fill="hold"/>
                                        <p:tgtEl>
                                          <p:spTgt spid="17"/>
                                        </p:tgtEl>
                                        <p:attrNameLst>
                                          <p:attrName>ppt_w</p:attrName>
                                        </p:attrNameLst>
                                      </p:cBhvr>
                                      <p:tavLst>
                                        <p:tav tm="0">
                                          <p:val>
                                            <p:fltVal val="0"/>
                                          </p:val>
                                        </p:tav>
                                        <p:tav tm="100000">
                                          <p:val>
                                            <p:strVal val="#ppt_w"/>
                                          </p:val>
                                        </p:tav>
                                      </p:tavLst>
                                    </p:anim>
                                    <p:anim calcmode="lin" valueType="num">
                                      <p:cBhvr>
                                        <p:cTn id="43" dur="250" fill="hold"/>
                                        <p:tgtEl>
                                          <p:spTgt spid="17"/>
                                        </p:tgtEl>
                                        <p:attrNameLst>
                                          <p:attrName>ppt_h</p:attrName>
                                        </p:attrNameLst>
                                      </p:cBhvr>
                                      <p:tavLst>
                                        <p:tav tm="0">
                                          <p:val>
                                            <p:fltVal val="0"/>
                                          </p:val>
                                        </p:tav>
                                        <p:tav tm="100000">
                                          <p:val>
                                            <p:strVal val="#ppt_h"/>
                                          </p:val>
                                        </p:tav>
                                      </p:tavLst>
                                    </p:anim>
                                    <p:animEffect transition="in" filter="fade">
                                      <p:cBhvr>
                                        <p:cTn id="44" dur="250"/>
                                        <p:tgtEl>
                                          <p:spTgt spid="17"/>
                                        </p:tgtEl>
                                      </p:cBhvr>
                                    </p:animEffect>
                                  </p:childTnLst>
                                </p:cTn>
                              </p:par>
                              <p:par>
                                <p:cTn id="45" presetID="22" presetClass="entr" presetSubtype="2" fill="hold" nodeType="withEffect">
                                  <p:stCondLst>
                                    <p:cond delay="1500"/>
                                  </p:stCondLst>
                                  <p:childTnLst>
                                    <p:set>
                                      <p:cBhvr>
                                        <p:cTn id="46" dur="1" fill="hold">
                                          <p:stCondLst>
                                            <p:cond delay="0"/>
                                          </p:stCondLst>
                                        </p:cTn>
                                        <p:tgtEl>
                                          <p:spTgt spid="24"/>
                                        </p:tgtEl>
                                        <p:attrNameLst>
                                          <p:attrName>style.visibility</p:attrName>
                                        </p:attrNameLst>
                                      </p:cBhvr>
                                      <p:to>
                                        <p:strVal val="visible"/>
                                      </p:to>
                                    </p:set>
                                    <p:animEffect transition="in" filter="wipe(right)">
                                      <p:cBhvr>
                                        <p:cTn id="47" dur="500"/>
                                        <p:tgtEl>
                                          <p:spTgt spid="24"/>
                                        </p:tgtEl>
                                      </p:cBhvr>
                                    </p:animEffect>
                                  </p:childTnLst>
                                </p:cTn>
                              </p:par>
                              <p:par>
                                <p:cTn id="48" presetID="22" presetClass="entr" presetSubtype="8" fill="hold" nodeType="withEffect">
                                  <p:stCondLst>
                                    <p:cond delay="150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par>
                                <p:cTn id="51" presetID="10" presetClass="entr" presetSubtype="0" fill="hold" grpId="0" nodeType="withEffect">
                                  <p:stCondLst>
                                    <p:cond delay="1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22" presetClass="entr" presetSubtype="1" fill="hold" grpId="0" nodeType="withEffect">
                                  <p:stCondLst>
                                    <p:cond delay="2000"/>
                                  </p:stCondLst>
                                  <p:iterate type="lt">
                                    <p:tmPct val="5000"/>
                                  </p:iterate>
                                  <p:childTnLst>
                                    <p:set>
                                      <p:cBhvr>
                                        <p:cTn id="55" dur="1" fill="hold">
                                          <p:stCondLst>
                                            <p:cond delay="0"/>
                                          </p:stCondLst>
                                        </p:cTn>
                                        <p:tgtEl>
                                          <p:spTgt spid="18"/>
                                        </p:tgtEl>
                                        <p:attrNameLst>
                                          <p:attrName>style.visibility</p:attrName>
                                        </p:attrNameLst>
                                      </p:cBhvr>
                                      <p:to>
                                        <p:strVal val="visible"/>
                                      </p:to>
                                    </p:set>
                                    <p:animEffect transition="in" filter="wipe(up)">
                                      <p:cBhvr>
                                        <p:cTn id="5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P spid="9" grpId="0" animBg="1"/>
      <p:bldP spid="10" grpId="0" animBg="1"/>
      <p:bldP spid="11" grpId="0" animBg="1"/>
      <p:bldP spid="12" grpId="0" animBg="1"/>
      <p:bldP spid="16" grpId="0"/>
      <p:bldP spid="17"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b="5131"/>
          <a:stretch>
            <a:fillRect/>
          </a:stretch>
        </p:blipFill>
        <p:spPr>
          <a:xfrm flipH="1">
            <a:off x="19491" y="-11856"/>
            <a:ext cx="8981634" cy="5052169"/>
          </a:xfrm>
          <a:prstGeom prst="rect">
            <a:avLst/>
          </a:prstGeom>
        </p:spPr>
      </p:pic>
      <p:grpSp>
        <p:nvGrpSpPr>
          <p:cNvPr id="3" name="组合 2"/>
          <p:cNvGrpSpPr/>
          <p:nvPr/>
        </p:nvGrpSpPr>
        <p:grpSpPr>
          <a:xfrm>
            <a:off x="-107949" y="-130009"/>
            <a:ext cx="5068192" cy="5170322"/>
            <a:chOff x="0" y="0"/>
            <a:chExt cx="6722533" cy="6858000"/>
          </a:xfrm>
        </p:grpSpPr>
        <p:sp>
          <p:nvSpPr>
            <p:cNvPr id="4" name="Rectangle 1"/>
            <p:cNvSpPr/>
            <p:nvPr/>
          </p:nvSpPr>
          <p:spPr bwMode="auto">
            <a:xfrm>
              <a:off x="0" y="0"/>
              <a:ext cx="6096000" cy="6858000"/>
            </a:xfrm>
            <a:prstGeom prst="rect">
              <a:avLst/>
            </a:prstGeom>
            <a:solidFill>
              <a:srgbClr val="0070C0">
                <a:alpha val="95000"/>
              </a:srgbClr>
            </a:solidFill>
            <a:ln w="9525">
              <a:noFill/>
              <a:round/>
            </a:ln>
          </p:spPr>
          <p:txBody>
            <a:bodyPr vert="horz" wrap="square" lIns="89606" tIns="44803" rIns="89606" bIns="44803" numCol="1" rtlCol="0" anchor="t" anchorCtr="0" compatLnSpc="1"/>
            <a:lstStyle/>
            <a:p>
              <a:pPr algn="ctr"/>
              <a:endParaRPr lang="en-US" sz="1765" b="1" dirty="0"/>
            </a:p>
          </p:txBody>
        </p:sp>
        <p:sp>
          <p:nvSpPr>
            <p:cNvPr id="5" name="Isosceles Triangle 8"/>
            <p:cNvSpPr/>
            <p:nvPr/>
          </p:nvSpPr>
          <p:spPr bwMode="auto">
            <a:xfrm rot="5400000">
              <a:off x="5799667" y="3115734"/>
              <a:ext cx="1219200" cy="626533"/>
            </a:xfrm>
            <a:prstGeom prst="triangle">
              <a:avLst/>
            </a:prstGeom>
            <a:solidFill>
              <a:srgbClr val="0070C0">
                <a:alpha val="95000"/>
              </a:srgbClr>
            </a:solidFill>
            <a:ln w="9525">
              <a:noFill/>
              <a:round/>
            </a:ln>
          </p:spPr>
          <p:txBody>
            <a:bodyPr vert="horz" wrap="square" lIns="89606" tIns="44803" rIns="89606" bIns="44803" numCol="1" rtlCol="0" anchor="t" anchorCtr="0" compatLnSpc="1"/>
            <a:lstStyle/>
            <a:p>
              <a:pPr algn="ctr"/>
              <a:endParaRPr lang="en-US" sz="1765"/>
            </a:p>
          </p:txBody>
        </p:sp>
      </p:grpSp>
      <p:sp>
        <p:nvSpPr>
          <p:cNvPr id="6" name="文本框 5"/>
          <p:cNvSpPr txBox="1"/>
          <p:nvPr/>
        </p:nvSpPr>
        <p:spPr>
          <a:xfrm>
            <a:off x="458672" y="830162"/>
            <a:ext cx="1377365" cy="657872"/>
          </a:xfrm>
          <a:prstGeom prst="rect">
            <a:avLst/>
          </a:prstGeom>
          <a:noFill/>
        </p:spPr>
        <p:txBody>
          <a:bodyPr wrap="none" rtlCol="0">
            <a:spAutoFit/>
          </a:bodyPr>
          <a:lstStyle/>
          <a:p>
            <a:r>
              <a:rPr lang="en-US" altLang="zh-CN" sz="3675" spc="522" dirty="0" smtClean="0">
                <a:solidFill>
                  <a:schemeClr val="bg1">
                    <a:lumMod val="85000"/>
                  </a:schemeClr>
                </a:solidFill>
                <a:latin typeface="Impact" panose="020B0806030902050204" pitchFamily="34" charset="0"/>
              </a:rPr>
              <a:t>2019</a:t>
            </a:r>
            <a:endParaRPr lang="zh-CN" altLang="en-US" sz="3675" spc="522" dirty="0">
              <a:solidFill>
                <a:schemeClr val="bg1">
                  <a:lumMod val="85000"/>
                </a:schemeClr>
              </a:solidFill>
              <a:latin typeface="Impact" panose="020B0806030902050204" pitchFamily="34" charset="0"/>
            </a:endParaRPr>
          </a:p>
        </p:txBody>
      </p:sp>
      <p:sp>
        <p:nvSpPr>
          <p:cNvPr id="7" name="矩形 6"/>
          <p:cNvSpPr/>
          <p:nvPr/>
        </p:nvSpPr>
        <p:spPr>
          <a:xfrm>
            <a:off x="449994" y="3928257"/>
            <a:ext cx="2756139" cy="341312"/>
          </a:xfrm>
          <a:prstGeom prst="rect">
            <a:avLst/>
          </a:prstGeom>
        </p:spPr>
        <p:txBody>
          <a:bodyPr wrap="none">
            <a:spAutoFit/>
          </a:bodyPr>
          <a:lstStyle/>
          <a:p>
            <a:r>
              <a:rPr lang="zh-CN" altLang="en-US" sz="1105" spc="221" dirty="0">
                <a:solidFill>
                  <a:schemeClr val="bg1"/>
                </a:solidFill>
                <a:latin typeface="微软雅黑" panose="020B0503020204020204" pitchFamily="34" charset="-122"/>
                <a:ea typeface="微软雅黑" panose="020B0503020204020204" pitchFamily="34" charset="-122"/>
              </a:rPr>
              <a:t>公司篇</a:t>
            </a:r>
            <a:r>
              <a:rPr lang="en-US" altLang="zh-CN" sz="1105" spc="221" dirty="0">
                <a:solidFill>
                  <a:schemeClr val="bg1"/>
                </a:solidFill>
                <a:latin typeface="微软雅黑" panose="020B0503020204020204" pitchFamily="34" charset="-122"/>
                <a:ea typeface="微软雅黑" panose="020B0503020204020204" pitchFamily="34" charset="-122"/>
              </a:rPr>
              <a:t>/</a:t>
            </a:r>
            <a:r>
              <a:rPr lang="zh-CN" altLang="en-US" sz="1105" spc="221" dirty="0">
                <a:solidFill>
                  <a:schemeClr val="bg1"/>
                </a:solidFill>
                <a:latin typeface="微软雅黑" panose="020B0503020204020204" pitchFamily="34" charset="-122"/>
                <a:ea typeface="微软雅黑" panose="020B0503020204020204" pitchFamily="34" charset="-122"/>
              </a:rPr>
              <a:t> 人员篇</a:t>
            </a:r>
            <a:r>
              <a:rPr lang="en-US" altLang="zh-CN" sz="1105" spc="221" dirty="0">
                <a:solidFill>
                  <a:schemeClr val="bg1"/>
                </a:solidFill>
                <a:latin typeface="微软雅黑" panose="020B0503020204020204" pitchFamily="34" charset="-122"/>
                <a:ea typeface="微软雅黑" panose="020B0503020204020204" pitchFamily="34" charset="-122"/>
              </a:rPr>
              <a:t>/</a:t>
            </a:r>
            <a:r>
              <a:rPr lang="zh-CN" altLang="en-US" sz="1105" spc="221" dirty="0">
                <a:solidFill>
                  <a:schemeClr val="bg1"/>
                </a:solidFill>
                <a:latin typeface="微软雅黑" panose="020B0503020204020204" pitchFamily="34" charset="-122"/>
                <a:ea typeface="微软雅黑" panose="020B0503020204020204" pitchFamily="34" charset="-122"/>
              </a:rPr>
              <a:t> 制度篇</a:t>
            </a:r>
            <a:r>
              <a:rPr lang="en-US" altLang="zh-CN" sz="1105" spc="221" dirty="0">
                <a:solidFill>
                  <a:schemeClr val="bg1"/>
                </a:solidFill>
                <a:latin typeface="微软雅黑" panose="020B0503020204020204" pitchFamily="34" charset="-122"/>
                <a:ea typeface="微软雅黑" panose="020B0503020204020204" pitchFamily="34" charset="-122"/>
              </a:rPr>
              <a:t>/</a:t>
            </a:r>
            <a:r>
              <a:rPr lang="zh-CN" altLang="en-US" sz="1105" spc="221" dirty="0">
                <a:solidFill>
                  <a:schemeClr val="bg1"/>
                </a:solidFill>
                <a:latin typeface="微软雅黑" panose="020B0503020204020204" pitchFamily="34" charset="-122"/>
                <a:ea typeface="微软雅黑" panose="020B0503020204020204" pitchFamily="34" charset="-122"/>
              </a:rPr>
              <a:t> 规划篇</a:t>
            </a:r>
            <a:endParaRPr lang="en-US" altLang="zh-CN" sz="1105" spc="221" dirty="0">
              <a:solidFill>
                <a:schemeClr val="bg1"/>
              </a:solidFill>
              <a:latin typeface="微软雅黑" panose="020B0503020204020204" pitchFamily="34" charset="-122"/>
              <a:ea typeface="微软雅黑" panose="020B0503020204020204" pitchFamily="34" charset="-122"/>
            </a:endParaRPr>
          </a:p>
          <a:p>
            <a:r>
              <a:rPr lang="en-US" altLang="zh-CN" sz="515" spc="221" dirty="0">
                <a:solidFill>
                  <a:schemeClr val="bg1"/>
                </a:solidFill>
                <a:latin typeface="微软雅黑" panose="020B0503020204020204" pitchFamily="34" charset="-122"/>
                <a:ea typeface="微软雅黑" panose="020B0503020204020204" pitchFamily="34" charset="-122"/>
              </a:rPr>
              <a:t>COMPANY/PAPER/ARTICLE/PLANNING SYSTEM</a:t>
            </a:r>
            <a:endParaRPr lang="zh-CN" altLang="en-US" sz="515" spc="221"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516055" y="3013916"/>
            <a:ext cx="1444890" cy="304456"/>
            <a:chOff x="1771650" y="4944851"/>
            <a:chExt cx="1872010" cy="414104"/>
          </a:xfrm>
        </p:grpSpPr>
        <p:sp>
          <p:nvSpPr>
            <p:cNvPr id="9" name="矩形 8"/>
            <p:cNvSpPr/>
            <p:nvPr/>
          </p:nvSpPr>
          <p:spPr>
            <a:xfrm>
              <a:off x="1771650" y="4944851"/>
              <a:ext cx="1720850" cy="394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0" name="文本框 9"/>
            <p:cNvSpPr txBox="1"/>
            <p:nvPr/>
          </p:nvSpPr>
          <p:spPr>
            <a:xfrm>
              <a:off x="1771680" y="4987255"/>
              <a:ext cx="1871980" cy="371700"/>
            </a:xfrm>
            <a:prstGeom prst="rect">
              <a:avLst/>
            </a:prstGeom>
            <a:noFill/>
          </p:spPr>
          <p:txBody>
            <a:bodyPr wrap="square" rtlCol="0">
              <a:spAutoFit/>
            </a:bodyPr>
            <a:lstStyle/>
            <a:p>
              <a:r>
                <a:rPr lang="zh-CN" altLang="en-US" sz="1175" spc="221" dirty="0">
                  <a:latin typeface="微软雅黑" panose="020B0503020204020204" pitchFamily="34" charset="-122"/>
                  <a:ea typeface="微软雅黑" panose="020B0503020204020204" pitchFamily="34" charset="-122"/>
                </a:rPr>
                <a:t>培训人：代用名</a:t>
              </a:r>
              <a:endParaRPr lang="zh-CN" altLang="en-US" sz="1175" spc="221" dirty="0">
                <a:latin typeface="微软雅黑" panose="020B0503020204020204" pitchFamily="34" charset="-122"/>
                <a:ea typeface="微软雅黑" panose="020B0503020204020204" pitchFamily="34" charset="-122"/>
              </a:endParaRPr>
            </a:p>
          </p:txBody>
        </p:sp>
      </p:grpSp>
      <p:sp>
        <p:nvSpPr>
          <p:cNvPr id="11" name="矩形 10"/>
          <p:cNvSpPr/>
          <p:nvPr/>
        </p:nvSpPr>
        <p:spPr>
          <a:xfrm>
            <a:off x="439327" y="1480161"/>
            <a:ext cx="2674322" cy="1449628"/>
          </a:xfrm>
          <a:prstGeom prst="rect">
            <a:avLst/>
          </a:prstGeom>
        </p:spPr>
        <p:txBody>
          <a:bodyPr wrap="none">
            <a:spAutoFit/>
          </a:bodyPr>
          <a:lstStyle/>
          <a:p>
            <a:r>
              <a:rPr lang="zh-CN" altLang="en-US" sz="4410" spc="441" dirty="0">
                <a:solidFill>
                  <a:schemeClr val="bg1"/>
                </a:solidFill>
                <a:latin typeface="方正正大黑简体" panose="02000000000000000000" pitchFamily="2" charset="-122"/>
                <a:ea typeface="方正正大黑简体" panose="02000000000000000000" pitchFamily="2" charset="-122"/>
              </a:rPr>
              <a:t>感谢您的</a:t>
            </a:r>
            <a:endParaRPr lang="en-US" altLang="zh-CN" sz="4410" spc="441" dirty="0">
              <a:solidFill>
                <a:schemeClr val="bg1"/>
              </a:solidFill>
              <a:latin typeface="方正正大黑简体" panose="02000000000000000000" pitchFamily="2" charset="-122"/>
              <a:ea typeface="方正正大黑简体" panose="02000000000000000000" pitchFamily="2" charset="-122"/>
            </a:endParaRPr>
          </a:p>
          <a:p>
            <a:r>
              <a:rPr lang="zh-CN" altLang="en-US" sz="4410" spc="441" dirty="0">
                <a:solidFill>
                  <a:schemeClr val="bg1"/>
                </a:solidFill>
                <a:latin typeface="方正正大黑简体" panose="02000000000000000000" pitchFamily="2" charset="-122"/>
                <a:ea typeface="方正正大黑简体" panose="02000000000000000000" pitchFamily="2" charset="-122"/>
              </a:rPr>
              <a:t>聆听</a:t>
            </a:r>
            <a:endParaRPr lang="zh-CN" altLang="en-US" sz="4410" spc="441" dirty="0">
              <a:solidFill>
                <a:schemeClr val="bg1"/>
              </a:solidFill>
              <a:latin typeface="方正正大黑简体" panose="02000000000000000000" pitchFamily="2" charset="-122"/>
              <a:ea typeface="方正正大黑简体" panose="02000000000000000000" pitchFamily="2" charset="-122"/>
            </a:endParaRPr>
          </a:p>
        </p:txBody>
      </p:sp>
      <p:sp>
        <p:nvSpPr>
          <p:cNvPr id="12" name="矩形 11"/>
          <p:cNvSpPr/>
          <p:nvPr/>
        </p:nvSpPr>
        <p:spPr>
          <a:xfrm>
            <a:off x="7870136" y="136537"/>
            <a:ext cx="856325" cy="431657"/>
          </a:xfrm>
          <a:prstGeom prst="rect">
            <a:avLst/>
          </a:prstGeom>
        </p:spPr>
        <p:txBody>
          <a:bodyPr wrap="none">
            <a:spAutoFit/>
          </a:bodyPr>
          <a:lstStyle/>
          <a:p>
            <a:pPr>
              <a:defRPr/>
            </a:pPr>
            <a:r>
              <a:rPr lang="en-US" altLang="zh-CN" sz="2205" dirty="0">
                <a:solidFill>
                  <a:srgbClr val="0070C0"/>
                </a:solidFill>
                <a:latin typeface="Bauhaus 93" panose="04030905020B02020C02" pitchFamily="82" charset="0"/>
              </a:rPr>
              <a:t>l</a:t>
            </a:r>
            <a:r>
              <a:rPr lang="id-ID" altLang="zh-CN" sz="2205" dirty="0">
                <a:solidFill>
                  <a:schemeClr val="accent6">
                    <a:lumMod val="60000"/>
                    <a:lumOff val="40000"/>
                  </a:schemeClr>
                </a:solidFill>
                <a:latin typeface="Bauhaus 93" panose="04030905020B02020C02" pitchFamily="82" charset="0"/>
              </a:rPr>
              <a:t>O</a:t>
            </a:r>
            <a:r>
              <a:rPr lang="en-US" altLang="zh-CN" sz="2205" dirty="0">
                <a:solidFill>
                  <a:schemeClr val="accent4"/>
                </a:solidFill>
                <a:latin typeface="Bauhaus 93" panose="04030905020B02020C02" pitchFamily="82" charset="0"/>
              </a:rPr>
              <a:t>g</a:t>
            </a:r>
            <a:r>
              <a:rPr lang="id-ID" altLang="zh-CN" sz="2205" dirty="0">
                <a:solidFill>
                  <a:schemeClr val="accent3"/>
                </a:solidFill>
                <a:latin typeface="Bauhaus 93" panose="04030905020B02020C02" pitchFamily="82" charset="0"/>
              </a:rPr>
              <a:t>O</a:t>
            </a:r>
            <a:endParaRPr lang="en-US" altLang="zh-CN" sz="2205" dirty="0">
              <a:solidFill>
                <a:schemeClr val="bg1">
                  <a:lumMod val="65000"/>
                </a:schemeClr>
              </a:solidFill>
            </a:endParaRPr>
          </a:p>
        </p:txBody>
      </p:sp>
      <p:sp>
        <p:nvSpPr>
          <p:cNvPr id="13" name="矩形 12"/>
          <p:cNvSpPr/>
          <p:nvPr/>
        </p:nvSpPr>
        <p:spPr>
          <a:xfrm>
            <a:off x="1599942" y="926544"/>
            <a:ext cx="1794402" cy="392415"/>
          </a:xfrm>
          <a:prstGeom prst="rect">
            <a:avLst/>
          </a:prstGeom>
        </p:spPr>
        <p:txBody>
          <a:bodyPr wrap="none">
            <a:spAutoFit/>
          </a:bodyPr>
          <a:lstStyle/>
          <a:p>
            <a:r>
              <a:rPr lang="en-US" altLang="zh-CN" sz="975" spc="221" dirty="0">
                <a:solidFill>
                  <a:schemeClr val="bg1">
                    <a:lumMod val="95000"/>
                  </a:schemeClr>
                </a:solidFill>
                <a:latin typeface="方正中等线_GBK" panose="03000509000000000000" pitchFamily="65" charset="-122"/>
                <a:ea typeface="方正中等线_GBK" panose="03000509000000000000" pitchFamily="65" charset="-122"/>
              </a:rPr>
              <a:t>TEAM BUILDING</a:t>
            </a:r>
            <a:endParaRPr lang="en-US" altLang="zh-CN" sz="975" spc="221" dirty="0">
              <a:solidFill>
                <a:schemeClr val="bg1">
                  <a:lumMod val="95000"/>
                </a:schemeClr>
              </a:solidFill>
              <a:latin typeface="方正中等线_GBK" panose="03000509000000000000" pitchFamily="65" charset="-122"/>
              <a:ea typeface="方正中等线_GBK" panose="03000509000000000000" pitchFamily="65" charset="-122"/>
            </a:endParaRPr>
          </a:p>
          <a:p>
            <a:r>
              <a:rPr lang="en-US" altLang="zh-CN" sz="975" spc="221" dirty="0">
                <a:solidFill>
                  <a:schemeClr val="bg1">
                    <a:lumMod val="95000"/>
                  </a:schemeClr>
                </a:solidFill>
                <a:latin typeface="方正中等线_GBK" panose="03000509000000000000" pitchFamily="65" charset="-122"/>
                <a:ea typeface="方正中等线_GBK" panose="03000509000000000000" pitchFamily="65" charset="-122"/>
              </a:rPr>
              <a:t>AND ORIENTATION</a:t>
            </a:r>
            <a:endParaRPr lang="zh-CN" altLang="en-US" sz="975" spc="221" dirty="0">
              <a:solidFill>
                <a:schemeClr val="bg1">
                  <a:lumMod val="95000"/>
                </a:schemeClr>
              </a:solidFill>
              <a:latin typeface="方正中等线_GBK" panose="03000509000000000000" pitchFamily="65" charset="-122"/>
              <a:ea typeface="方正中等线_GBK"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300" advTm="4459">
        <p14:pan dir="u"/>
      </p:transition>
    </mc:Choice>
    <mc:Fallback>
      <p:transition spd="slow" advTm="44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1500"/>
                            </p:stCondLst>
                            <p:childTnLst>
                              <p:par>
                                <p:cTn id="15" presetID="41" presetClass="entr" presetSubtype="0" fill="hold" nodeType="afterEffect">
                                  <p:stCondLst>
                                    <p:cond delay="0"/>
                                  </p:stCondLst>
                                  <p:iterate type="lt">
                                    <p:tmPct val="10000"/>
                                  </p:iterate>
                                  <p:childTnLst>
                                    <p:set>
                                      <p:cBhvr>
                                        <p:cTn id="16" dur="1" fill="hold">
                                          <p:stCondLst>
                                            <p:cond delay="0"/>
                                          </p:stCondLst>
                                        </p:cTn>
                                        <p:tgtEl>
                                          <p:spTgt spid="11">
                                            <p:txEl>
                                              <p:pRg st="0" end="0"/>
                                            </p:txEl>
                                          </p:spTgt>
                                        </p:tgtEl>
                                        <p:attrNameLst>
                                          <p:attrName>style.visibility</p:attrName>
                                        </p:attrNameLst>
                                      </p:cBhvr>
                                      <p:to>
                                        <p:strVal val="visible"/>
                                      </p:to>
                                    </p:set>
                                    <p:anim calcmode="lin" valueType="num">
                                      <p:cBhvr>
                                        <p:cTn id="17" dur="500" fill="hold"/>
                                        <p:tgtEl>
                                          <p:spTgt spid="1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1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
                                            <p:txEl>
                                              <p:pRg st="0" end="0"/>
                                            </p:txEl>
                                          </p:spTgt>
                                        </p:tgtEl>
                                      </p:cBhvr>
                                    </p:animEffect>
                                  </p:childTnLst>
                                </p:cTn>
                              </p:par>
                            </p:childTnLst>
                          </p:cTn>
                        </p:par>
                        <p:par>
                          <p:cTn id="22" fill="hold">
                            <p:stCondLst>
                              <p:cond delay="2150"/>
                            </p:stCondLst>
                            <p:childTnLst>
                              <p:par>
                                <p:cTn id="23" presetID="41" presetClass="entr" presetSubtype="0" fill="hold" nodeType="afterEffect">
                                  <p:stCondLst>
                                    <p:cond delay="0"/>
                                  </p:stCondLst>
                                  <p:iterate type="lt">
                                    <p:tmPct val="10000"/>
                                  </p:iterate>
                                  <p:childTnLst>
                                    <p:set>
                                      <p:cBhvr>
                                        <p:cTn id="24" dur="1" fill="hold">
                                          <p:stCondLst>
                                            <p:cond delay="0"/>
                                          </p:stCondLst>
                                        </p:cTn>
                                        <p:tgtEl>
                                          <p:spTgt spid="11">
                                            <p:txEl>
                                              <p:pRg st="1" end="1"/>
                                            </p:txEl>
                                          </p:spTgt>
                                        </p:tgtEl>
                                        <p:attrNameLst>
                                          <p:attrName>style.visibility</p:attrName>
                                        </p:attrNameLst>
                                      </p:cBhvr>
                                      <p:to>
                                        <p:strVal val="visible"/>
                                      </p:to>
                                    </p:set>
                                    <p:anim calcmode="lin" valueType="num">
                                      <p:cBhvr>
                                        <p:cTn id="25" dur="500" fill="hold"/>
                                        <p:tgtEl>
                                          <p:spTgt spid="11">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xEl>
                                              <p:pRg st="1" end="1"/>
                                            </p:txEl>
                                          </p:spTgt>
                                        </p:tgtEl>
                                        <p:attrNameLst>
                                          <p:attrName>ppt_y</p:attrName>
                                        </p:attrNameLst>
                                      </p:cBhvr>
                                      <p:tavLst>
                                        <p:tav tm="0">
                                          <p:val>
                                            <p:strVal val="#ppt_y"/>
                                          </p:val>
                                        </p:tav>
                                        <p:tav tm="100000">
                                          <p:val>
                                            <p:strVal val="#ppt_y"/>
                                          </p:val>
                                        </p:tav>
                                      </p:tavLst>
                                    </p:anim>
                                    <p:anim calcmode="lin" valueType="num">
                                      <p:cBhvr>
                                        <p:cTn id="27" dur="500" fill="hold"/>
                                        <p:tgtEl>
                                          <p:spTgt spid="11">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xEl>
                                              <p:pRg st="1" end="1"/>
                                            </p:txEl>
                                          </p:spTgt>
                                        </p:tgtEl>
                                      </p:cBhvr>
                                    </p:animEffect>
                                  </p:childTnLst>
                                </p:cTn>
                              </p:par>
                            </p:childTnLst>
                          </p:cTn>
                        </p:par>
                        <p:par>
                          <p:cTn id="30" fill="hold">
                            <p:stCondLst>
                              <p:cond delay="270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320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par>
                          <p:cTn id="38" fill="hold">
                            <p:stCondLst>
                              <p:cond delay="3700"/>
                            </p:stCondLst>
                            <p:childTnLst>
                              <p:par>
                                <p:cTn id="39" presetID="1"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par>
                          <p:cTn id="41" fill="hold">
                            <p:stCondLst>
                              <p:cond delay="37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3" grpId="0"/>
    </p:bldLst>
  </p:timing>
</p:sld>
</file>

<file path=ppt/tags/tag1.xml><?xml version="1.0" encoding="utf-8"?>
<p:tagLst xmlns:p="http://schemas.openxmlformats.org/presentationml/2006/main">
  <p:tag name="TIMING" val="|3.2"/>
</p:tagLst>
</file>

<file path=ppt/tags/tag2.xml><?xml version="1.0" encoding="utf-8"?>
<p:tagLst xmlns:p="http://schemas.openxmlformats.org/presentationml/2006/main">
  <p:tag name="TIMING" val="|1.3|2.4|1.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3553</Words>
  <Application>WPS 演示</Application>
  <PresentationFormat>自定义</PresentationFormat>
  <Paragraphs>448</Paragraphs>
  <Slides>25</Slides>
  <Notes>25</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25</vt:i4>
      </vt:variant>
    </vt:vector>
  </HeadingPairs>
  <TitlesOfParts>
    <vt:vector size="51" baseType="lpstr">
      <vt:lpstr>Arial</vt:lpstr>
      <vt:lpstr>宋体</vt:lpstr>
      <vt:lpstr>Wingdings</vt:lpstr>
      <vt:lpstr>Impact</vt:lpstr>
      <vt:lpstr>微软雅黑</vt:lpstr>
      <vt:lpstr>方正正大黑简体</vt:lpstr>
      <vt:lpstr>Bauhaus 93</vt:lpstr>
      <vt:lpstr>方正中等线_GBK</vt:lpstr>
      <vt:lpstr>造字工房悦黑演示版常规体</vt:lpstr>
      <vt:lpstr>Open Sans</vt:lpstr>
      <vt:lpstr>PT Sans</vt:lpstr>
      <vt:lpstr>方正兰亭准黑_GBK</vt:lpstr>
      <vt:lpstr>黑体</vt:lpstr>
      <vt:lpstr>Calibri</vt:lpstr>
      <vt:lpstr>Arial Unicode MS</vt:lpstr>
      <vt:lpstr>等线</vt:lpstr>
      <vt:lpstr>Franklin Gothic Book</vt:lpstr>
      <vt:lpstr>Marlett</vt:lpstr>
      <vt:lpstr>Gulim</vt:lpstr>
      <vt:lpstr>Bebas</vt:lpstr>
      <vt:lpstr>Century Gothic</vt:lpstr>
      <vt:lpstr>Calibri</vt:lpstr>
      <vt:lpstr>Levenim MT</vt:lpstr>
      <vt:lpstr>Segoe Print</vt:lpstr>
      <vt:lpstr>Malgun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ok11.1</dc:title>
  <dc:creator/>
  <cp:lastModifiedBy>拉普耶鲁</cp:lastModifiedBy>
  <cp:revision>16</cp:revision>
  <dcterms:created xsi:type="dcterms:W3CDTF">2018-06-29T01:52:03Z</dcterms:created>
  <dcterms:modified xsi:type="dcterms:W3CDTF">2018-06-29T01:52:23Z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