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sldIdLst>
    <p:sldId id="270" r:id="rId2"/>
    <p:sldId id="269" r:id="rId3"/>
    <p:sldId id="272" r:id="rId4"/>
    <p:sldId id="295" r:id="rId5"/>
    <p:sldId id="296" r:id="rId6"/>
    <p:sldId id="290" r:id="rId7"/>
    <p:sldId id="288" r:id="rId8"/>
    <p:sldId id="273" r:id="rId9"/>
    <p:sldId id="287" r:id="rId10"/>
    <p:sldId id="285" r:id="rId11"/>
    <p:sldId id="280" r:id="rId12"/>
    <p:sldId id="286" r:id="rId13"/>
    <p:sldId id="291" r:id="rId14"/>
    <p:sldId id="274" r:id="rId15"/>
    <p:sldId id="279" r:id="rId16"/>
    <p:sldId id="293" r:id="rId17"/>
    <p:sldId id="294" r:id="rId18"/>
    <p:sldId id="292" r:id="rId19"/>
    <p:sldId id="275" r:id="rId20"/>
    <p:sldId id="282" r:id="rId21"/>
    <p:sldId id="278" r:id="rId22"/>
    <p:sldId id="284" r:id="rId23"/>
    <p:sldId id="283" r:id="rId24"/>
    <p:sldId id="277"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73" userDrawn="1">
          <p15:clr>
            <a:srgbClr val="A4A3A4"/>
          </p15:clr>
        </p15:guide>
        <p15:guide id="2" pos="3840" userDrawn="1">
          <p15:clr>
            <a:srgbClr val="A4A3A4"/>
          </p15:clr>
        </p15:guide>
        <p15:guide id="3" pos="416" userDrawn="1">
          <p15:clr>
            <a:srgbClr val="A4A3A4"/>
          </p15:clr>
        </p15:guide>
        <p15:guide id="4" pos="7256" userDrawn="1">
          <p15:clr>
            <a:srgbClr val="A4A3A4"/>
          </p15:clr>
        </p15:guide>
        <p15:guide id="5" orient="horz" pos="618" userDrawn="1">
          <p15:clr>
            <a:srgbClr val="A4A3A4"/>
          </p15:clr>
        </p15:guide>
        <p15:guide id="7" orient="horz" pos="3906" userDrawn="1">
          <p15:clr>
            <a:srgbClr val="A4A3A4"/>
          </p15:clr>
        </p15:guide>
        <p15:guide id="8" orient="horz" pos="38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A81C"/>
    <a:srgbClr val="C30004"/>
    <a:srgbClr val="28B6EB"/>
    <a:srgbClr val="00A5E4"/>
    <a:srgbClr val="151857"/>
    <a:srgbClr val="192587"/>
    <a:srgbClr val="1E237F"/>
    <a:srgbClr val="FEBF00"/>
    <a:srgbClr val="FFECDD"/>
    <a:srgbClr val="FF7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6" autoAdjust="0"/>
    <p:restoredTop sz="96182" autoAdjust="0"/>
  </p:normalViewPr>
  <p:slideViewPr>
    <p:cSldViewPr snapToGrid="0">
      <p:cViewPr varScale="1">
        <p:scale>
          <a:sx n="92" d="100"/>
          <a:sy n="92" d="100"/>
        </p:scale>
        <p:origin x="408" y="84"/>
      </p:cViewPr>
      <p:guideLst>
        <p:guide orient="horz" pos="2273"/>
        <p:guide pos="3840"/>
        <p:guide pos="416"/>
        <p:guide pos="7256"/>
        <p:guide orient="horz" pos="618"/>
        <p:guide orient="horz" pos="3906"/>
        <p:guide orient="horz" pos="3861"/>
      </p:guideLst>
    </p:cSldViewPr>
  </p:slideViewPr>
  <p:notesTextViewPr>
    <p:cViewPr>
      <p:scale>
        <a:sx n="3" d="2"/>
        <a:sy n="3" d="2"/>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4">
                <a:tint val="77000"/>
              </a:schemeClr>
            </a:solidFill>
            <a:ln>
              <a:noFill/>
            </a:ln>
            <a:effectLst>
              <a:outerShdw blurRad="254000" dist="190500" dir="2700000" algn="tl" rotWithShape="0">
                <a:prstClr val="black">
                  <a:alpha val="40000"/>
                </a:prstClr>
              </a:outerShdw>
            </a:effectLst>
          </c:spPr>
          <c:invertIfNegative val="0"/>
          <c:dPt>
            <c:idx val="0"/>
            <c:invertIfNegative val="0"/>
            <c:bubble3D val="0"/>
            <c:extLst xmlns:c16r2="http://schemas.microsoft.com/office/drawing/2015/06/chart">
              <c:ext xmlns:c16="http://schemas.microsoft.com/office/drawing/2014/chart" uri="{C3380CC4-5D6E-409C-BE32-E72D297353CC}">
                <c16:uniqueId val="{00000000-BDBC-4FDC-B5F8-761497C84EE5}"/>
              </c:ext>
            </c:extLst>
          </c:dPt>
          <c:dPt>
            <c:idx val="1"/>
            <c:invertIfNegative val="0"/>
            <c:bubble3D val="0"/>
            <c:extLst xmlns:c16r2="http://schemas.microsoft.com/office/drawing/2015/06/chart">
              <c:ext xmlns:c16="http://schemas.microsoft.com/office/drawing/2014/chart" uri="{C3380CC4-5D6E-409C-BE32-E72D297353CC}">
                <c16:uniqueId val="{00000001-BDBC-4FDC-B5F8-761497C84EE5}"/>
              </c:ext>
            </c:extLst>
          </c:dPt>
          <c:dPt>
            <c:idx val="2"/>
            <c:invertIfNegative val="0"/>
            <c:bubble3D val="0"/>
            <c:extLst xmlns:c16r2="http://schemas.microsoft.com/office/drawing/2015/06/chart">
              <c:ext xmlns:c16="http://schemas.microsoft.com/office/drawing/2014/chart" uri="{C3380CC4-5D6E-409C-BE32-E72D297353CC}">
                <c16:uniqueId val="{00000002-BDBC-4FDC-B5F8-761497C84EE5}"/>
              </c:ext>
            </c:extLst>
          </c:dPt>
          <c:dPt>
            <c:idx val="3"/>
            <c:invertIfNegative val="0"/>
            <c:bubble3D val="0"/>
            <c:extLst xmlns:c16r2="http://schemas.microsoft.com/office/drawing/2015/06/chart">
              <c:ext xmlns:c16="http://schemas.microsoft.com/office/drawing/2014/chart" uri="{C3380CC4-5D6E-409C-BE32-E72D297353CC}">
                <c16:uniqueId val="{00000003-BDBC-4FDC-B5F8-761497C84EE5}"/>
              </c:ext>
            </c:extLst>
          </c:dPt>
          <c:dPt>
            <c:idx val="4"/>
            <c:invertIfNegative val="0"/>
            <c:bubble3D val="0"/>
            <c:extLst xmlns:c16r2="http://schemas.microsoft.com/office/drawing/2015/06/chart">
              <c:ext xmlns:c16="http://schemas.microsoft.com/office/drawing/2014/chart" uri="{C3380CC4-5D6E-409C-BE32-E72D297353CC}">
                <c16:uniqueId val="{00000004-BDBC-4FDC-B5F8-761497C84EE5}"/>
              </c:ext>
            </c:extLst>
          </c:dPt>
          <c:dPt>
            <c:idx val="5"/>
            <c:invertIfNegative val="0"/>
            <c:bubble3D val="0"/>
            <c:extLst xmlns:c16r2="http://schemas.microsoft.com/office/drawing/2015/06/chart">
              <c:ext xmlns:c16="http://schemas.microsoft.com/office/drawing/2014/chart" uri="{C3380CC4-5D6E-409C-BE32-E72D297353CC}">
                <c16:uniqueId val="{00000005-BDBC-4FDC-B5F8-761497C84EE5}"/>
              </c:ext>
            </c:extLst>
          </c:dPt>
          <c:dPt>
            <c:idx val="6"/>
            <c:invertIfNegative val="0"/>
            <c:bubble3D val="0"/>
            <c:extLst xmlns:c16r2="http://schemas.microsoft.com/office/drawing/2015/06/chart">
              <c:ext xmlns:c16="http://schemas.microsoft.com/office/drawing/2014/chart" uri="{C3380CC4-5D6E-409C-BE32-E72D297353CC}">
                <c16:uniqueId val="{00000006-BDBC-4FDC-B5F8-761497C84EE5}"/>
              </c:ext>
            </c:extLst>
          </c:dPt>
          <c:dPt>
            <c:idx val="7"/>
            <c:invertIfNegative val="0"/>
            <c:bubble3D val="0"/>
            <c:extLst xmlns:c16r2="http://schemas.microsoft.com/office/drawing/2015/06/chart">
              <c:ext xmlns:c16="http://schemas.microsoft.com/office/drawing/2014/chart" uri="{C3380CC4-5D6E-409C-BE32-E72D297353CC}">
                <c16:uniqueId val="{00000007-BDBC-4FDC-B5F8-761497C84EE5}"/>
              </c:ext>
            </c:extLst>
          </c:dPt>
          <c:dPt>
            <c:idx val="8"/>
            <c:invertIfNegative val="0"/>
            <c:bubble3D val="0"/>
            <c:extLst xmlns:c16r2="http://schemas.microsoft.com/office/drawing/2015/06/chart">
              <c:ext xmlns:c16="http://schemas.microsoft.com/office/drawing/2014/chart" uri="{C3380CC4-5D6E-409C-BE32-E72D297353CC}">
                <c16:uniqueId val="{00000008-BDBC-4FDC-B5F8-761497C84EE5}"/>
              </c:ext>
            </c:extLst>
          </c:dPt>
          <c:dPt>
            <c:idx val="9"/>
            <c:invertIfNegative val="0"/>
            <c:bubble3D val="0"/>
            <c:extLst xmlns:c16r2="http://schemas.microsoft.com/office/drawing/2015/06/chart">
              <c:ext xmlns:c16="http://schemas.microsoft.com/office/drawing/2014/chart" uri="{C3380CC4-5D6E-409C-BE32-E72D297353CC}">
                <c16:uniqueId val="{00000009-BDBC-4FDC-B5F8-761497C84EE5}"/>
              </c:ext>
            </c:extLst>
          </c:dPt>
          <c:dPt>
            <c:idx val="10"/>
            <c:invertIfNegative val="0"/>
            <c:bubble3D val="0"/>
            <c:extLst xmlns:c16r2="http://schemas.microsoft.com/office/drawing/2015/06/chart">
              <c:ext xmlns:c16="http://schemas.microsoft.com/office/drawing/2014/chart" uri="{C3380CC4-5D6E-409C-BE32-E72D297353CC}">
                <c16:uniqueId val="{0000000A-BDBC-4FDC-B5F8-761497C84EE5}"/>
              </c:ext>
            </c:extLst>
          </c:dPt>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Sheet1!$B$2:$B$13</c:f>
              <c:numCache>
                <c:formatCode>General</c:formatCode>
                <c:ptCount val="12"/>
                <c:pt idx="0">
                  <c:v>4.3</c:v>
                </c:pt>
                <c:pt idx="1">
                  <c:v>2.5</c:v>
                </c:pt>
                <c:pt idx="2">
                  <c:v>3.5</c:v>
                </c:pt>
                <c:pt idx="3">
                  <c:v>4.5</c:v>
                </c:pt>
                <c:pt idx="4">
                  <c:v>3.7</c:v>
                </c:pt>
                <c:pt idx="5">
                  <c:v>4.0999999999999996</c:v>
                </c:pt>
                <c:pt idx="6">
                  <c:v>2.5</c:v>
                </c:pt>
                <c:pt idx="7">
                  <c:v>6.1</c:v>
                </c:pt>
                <c:pt idx="8">
                  <c:v>5.2</c:v>
                </c:pt>
                <c:pt idx="9">
                  <c:v>4</c:v>
                </c:pt>
                <c:pt idx="10">
                  <c:v>1.8</c:v>
                </c:pt>
                <c:pt idx="11">
                  <c:v>2.6</c:v>
                </c:pt>
              </c:numCache>
            </c:numRef>
          </c:val>
          <c:extLst xmlns:c16r2="http://schemas.microsoft.com/office/drawing/2015/06/chart">
            <c:ext xmlns:c16="http://schemas.microsoft.com/office/drawing/2014/chart" uri="{C3380CC4-5D6E-409C-BE32-E72D297353CC}">
              <c16:uniqueId val="{0000000B-BDBC-4FDC-B5F8-761497C84EE5}"/>
            </c:ext>
          </c:extLst>
        </c:ser>
        <c:dLbls>
          <c:showLegendKey val="0"/>
          <c:showVal val="0"/>
          <c:showCatName val="0"/>
          <c:showSerName val="0"/>
          <c:showPercent val="0"/>
          <c:showBubbleSize val="0"/>
        </c:dLbls>
        <c:gapWidth val="238"/>
        <c:overlap val="-27"/>
        <c:axId val="-513230608"/>
        <c:axId val="-513202864"/>
      </c:barChart>
      <c:lineChart>
        <c:grouping val="standard"/>
        <c:varyColors val="0"/>
        <c:ser>
          <c:idx val="1"/>
          <c:order val="1"/>
          <c:tx>
            <c:strRef>
              <c:f>Sheet1!$C$1</c:f>
              <c:strCache>
                <c:ptCount val="1"/>
                <c:pt idx="0">
                  <c:v>系列 2</c:v>
                </c:pt>
              </c:strCache>
            </c:strRef>
          </c:tx>
          <c:spPr>
            <a:ln w="19050" cap="rnd" cmpd="sng" algn="ctr">
              <a:solidFill>
                <a:schemeClr val="accent2"/>
              </a:solidFill>
              <a:prstDash val="solid"/>
              <a:round/>
            </a:ln>
            <a:effectLst>
              <a:outerShdw blurRad="304800" dist="127000" dir="2700000" algn="tl" rotWithShape="0">
                <a:prstClr val="black">
                  <a:alpha val="40000"/>
                </a:prstClr>
              </a:outerShdw>
            </a:effectLst>
          </c:spPr>
          <c:marker>
            <c:symbol val="picture"/>
            <c:spPr>
              <a:solidFill>
                <a:schemeClr val="accent4">
                  <a:shade val="76000"/>
                </a:schemeClr>
              </a:solidFill>
              <a:ln w="6350" cap="flat" cmpd="sng" algn="ctr">
                <a:solidFill>
                  <a:schemeClr val="accent2"/>
                </a:solidFill>
                <a:prstDash val="solid"/>
                <a:round/>
              </a:ln>
              <a:effectLst>
                <a:outerShdw blurRad="304800" dist="127000" dir="2700000" algn="tl" rotWithShape="0">
                  <a:prstClr val="black">
                    <a:alpha val="40000"/>
                  </a:prstClr>
                </a:outerShdw>
              </a:effectLst>
            </c:spPr>
          </c:marker>
          <c:dPt>
            <c:idx val="0"/>
            <c:bubble3D val="0"/>
            <c:extLst xmlns:c16r2="http://schemas.microsoft.com/office/drawing/2015/06/chart">
              <c:ext xmlns:c16="http://schemas.microsoft.com/office/drawing/2014/chart" uri="{C3380CC4-5D6E-409C-BE32-E72D297353CC}">
                <c16:uniqueId val="{0000000C-BDBC-4FDC-B5F8-761497C84EE5}"/>
              </c:ext>
            </c:extLst>
          </c:dPt>
          <c:dPt>
            <c:idx val="1"/>
            <c:bubble3D val="0"/>
            <c:extLst xmlns:c16r2="http://schemas.microsoft.com/office/drawing/2015/06/chart">
              <c:ext xmlns:c16="http://schemas.microsoft.com/office/drawing/2014/chart" uri="{C3380CC4-5D6E-409C-BE32-E72D297353CC}">
                <c16:uniqueId val="{0000000D-BDBC-4FDC-B5F8-761497C84EE5}"/>
              </c:ext>
            </c:extLst>
          </c:dPt>
          <c:dPt>
            <c:idx val="2"/>
            <c:bubble3D val="0"/>
            <c:extLst xmlns:c16r2="http://schemas.microsoft.com/office/drawing/2015/06/chart">
              <c:ext xmlns:c16="http://schemas.microsoft.com/office/drawing/2014/chart" uri="{C3380CC4-5D6E-409C-BE32-E72D297353CC}">
                <c16:uniqueId val="{0000000E-BDBC-4FDC-B5F8-761497C84EE5}"/>
              </c:ext>
            </c:extLst>
          </c:dPt>
          <c:dPt>
            <c:idx val="3"/>
            <c:bubble3D val="0"/>
            <c:extLst xmlns:c16r2="http://schemas.microsoft.com/office/drawing/2015/06/chart">
              <c:ext xmlns:c16="http://schemas.microsoft.com/office/drawing/2014/chart" uri="{C3380CC4-5D6E-409C-BE32-E72D297353CC}">
                <c16:uniqueId val="{0000000F-BDBC-4FDC-B5F8-761497C84EE5}"/>
              </c:ext>
            </c:extLst>
          </c:dPt>
          <c:dPt>
            <c:idx val="4"/>
            <c:bubble3D val="0"/>
            <c:extLst xmlns:c16r2="http://schemas.microsoft.com/office/drawing/2015/06/chart">
              <c:ext xmlns:c16="http://schemas.microsoft.com/office/drawing/2014/chart" uri="{C3380CC4-5D6E-409C-BE32-E72D297353CC}">
                <c16:uniqueId val="{00000010-BDBC-4FDC-B5F8-761497C84EE5}"/>
              </c:ext>
            </c:extLst>
          </c:dPt>
          <c:dPt>
            <c:idx val="5"/>
            <c:bubble3D val="0"/>
            <c:extLst xmlns:c16r2="http://schemas.microsoft.com/office/drawing/2015/06/chart">
              <c:ext xmlns:c16="http://schemas.microsoft.com/office/drawing/2014/chart" uri="{C3380CC4-5D6E-409C-BE32-E72D297353CC}">
                <c16:uniqueId val="{00000011-BDBC-4FDC-B5F8-761497C84EE5}"/>
              </c:ext>
            </c:extLst>
          </c:dPt>
          <c:dPt>
            <c:idx val="6"/>
            <c:bubble3D val="0"/>
            <c:extLst xmlns:c16r2="http://schemas.microsoft.com/office/drawing/2015/06/chart">
              <c:ext xmlns:c16="http://schemas.microsoft.com/office/drawing/2014/chart" uri="{C3380CC4-5D6E-409C-BE32-E72D297353CC}">
                <c16:uniqueId val="{00000012-BDBC-4FDC-B5F8-761497C84EE5}"/>
              </c:ext>
            </c:extLst>
          </c:dPt>
          <c:dPt>
            <c:idx val="7"/>
            <c:bubble3D val="0"/>
            <c:extLst xmlns:c16r2="http://schemas.microsoft.com/office/drawing/2015/06/chart">
              <c:ext xmlns:c16="http://schemas.microsoft.com/office/drawing/2014/chart" uri="{C3380CC4-5D6E-409C-BE32-E72D297353CC}">
                <c16:uniqueId val="{00000013-BDBC-4FDC-B5F8-761497C84EE5}"/>
              </c:ext>
            </c:extLst>
          </c:dPt>
          <c:dPt>
            <c:idx val="8"/>
            <c:bubble3D val="0"/>
            <c:extLst xmlns:c16r2="http://schemas.microsoft.com/office/drawing/2015/06/chart">
              <c:ext xmlns:c16="http://schemas.microsoft.com/office/drawing/2014/chart" uri="{C3380CC4-5D6E-409C-BE32-E72D297353CC}">
                <c16:uniqueId val="{00000014-BDBC-4FDC-B5F8-761497C84EE5}"/>
              </c:ext>
            </c:extLst>
          </c:dPt>
          <c:dPt>
            <c:idx val="9"/>
            <c:bubble3D val="0"/>
            <c:extLst xmlns:c16r2="http://schemas.microsoft.com/office/drawing/2015/06/chart">
              <c:ext xmlns:c16="http://schemas.microsoft.com/office/drawing/2014/chart" uri="{C3380CC4-5D6E-409C-BE32-E72D297353CC}">
                <c16:uniqueId val="{00000015-BDBC-4FDC-B5F8-761497C84EE5}"/>
              </c:ext>
            </c:extLst>
          </c:dPt>
          <c:dPt>
            <c:idx val="10"/>
            <c:bubble3D val="0"/>
            <c:extLst xmlns:c16r2="http://schemas.microsoft.com/office/drawing/2015/06/chart">
              <c:ext xmlns:c16="http://schemas.microsoft.com/office/drawing/2014/chart" uri="{C3380CC4-5D6E-409C-BE32-E72D297353CC}">
                <c16:uniqueId val="{00000016-BDBC-4FDC-B5F8-761497C84EE5}"/>
              </c:ext>
            </c:extLst>
          </c:dPt>
          <c:dPt>
            <c:idx val="11"/>
            <c:bubble3D val="0"/>
            <c:extLst xmlns:c16r2="http://schemas.microsoft.com/office/drawing/2015/06/chart">
              <c:ext xmlns:c16="http://schemas.microsoft.com/office/drawing/2014/chart" uri="{C3380CC4-5D6E-409C-BE32-E72D297353CC}">
                <c16:uniqueId val="{00000017-BDBC-4FDC-B5F8-761497C84EE5}"/>
              </c:ext>
            </c:extLst>
          </c:dPt>
          <c:cat>
            <c:strRef>
              <c:f>Sheet1!$A$2:$A$13</c:f>
              <c:strCache>
                <c:ptCount val="12"/>
                <c:pt idx="0">
                  <c:v>1月</c:v>
                </c:pt>
                <c:pt idx="1">
                  <c:v>2月</c:v>
                </c:pt>
                <c:pt idx="2">
                  <c:v>3月</c:v>
                </c:pt>
                <c:pt idx="3">
                  <c:v>4月</c:v>
                </c:pt>
                <c:pt idx="4">
                  <c:v>5月</c:v>
                </c:pt>
                <c:pt idx="5">
                  <c:v>6月</c:v>
                </c:pt>
                <c:pt idx="6">
                  <c:v>7月</c:v>
                </c:pt>
                <c:pt idx="7">
                  <c:v>8月</c:v>
                </c:pt>
                <c:pt idx="8">
                  <c:v>9月</c:v>
                </c:pt>
                <c:pt idx="9">
                  <c:v>10月</c:v>
                </c:pt>
                <c:pt idx="10">
                  <c:v>11月</c:v>
                </c:pt>
                <c:pt idx="11">
                  <c:v>12月</c:v>
                </c:pt>
              </c:strCache>
            </c:strRef>
          </c:cat>
          <c:val>
            <c:numRef>
              <c:f>Sheet1!$C$2:$C$13</c:f>
              <c:numCache>
                <c:formatCode>General</c:formatCode>
                <c:ptCount val="12"/>
                <c:pt idx="0">
                  <c:v>2.4</c:v>
                </c:pt>
                <c:pt idx="1">
                  <c:v>1.5</c:v>
                </c:pt>
                <c:pt idx="2">
                  <c:v>1.8</c:v>
                </c:pt>
                <c:pt idx="3">
                  <c:v>2.8</c:v>
                </c:pt>
                <c:pt idx="4">
                  <c:v>1.7</c:v>
                </c:pt>
                <c:pt idx="5">
                  <c:v>2</c:v>
                </c:pt>
                <c:pt idx="6">
                  <c:v>1.5</c:v>
                </c:pt>
                <c:pt idx="7">
                  <c:v>5</c:v>
                </c:pt>
                <c:pt idx="8">
                  <c:v>3.5</c:v>
                </c:pt>
                <c:pt idx="9">
                  <c:v>2.8</c:v>
                </c:pt>
                <c:pt idx="10">
                  <c:v>1</c:v>
                </c:pt>
                <c:pt idx="11">
                  <c:v>1.9</c:v>
                </c:pt>
              </c:numCache>
            </c:numRef>
          </c:val>
          <c:smooth val="0"/>
          <c:extLst xmlns:c16r2="http://schemas.microsoft.com/office/drawing/2015/06/chart">
            <c:ext xmlns:c16="http://schemas.microsoft.com/office/drawing/2014/chart" uri="{C3380CC4-5D6E-409C-BE32-E72D297353CC}">
              <c16:uniqueId val="{00000018-BDBC-4FDC-B5F8-761497C84EE5}"/>
            </c:ext>
          </c:extLst>
        </c:ser>
        <c:dLbls>
          <c:showLegendKey val="0"/>
          <c:showVal val="0"/>
          <c:showCatName val="0"/>
          <c:showSerName val="0"/>
          <c:showPercent val="0"/>
          <c:showBubbleSize val="0"/>
        </c:dLbls>
        <c:marker val="1"/>
        <c:smooth val="0"/>
        <c:axId val="-513230608"/>
        <c:axId val="-513202864"/>
      </c:lineChart>
      <c:catAx>
        <c:axId val="-513230608"/>
        <c:scaling>
          <c:orientation val="minMax"/>
        </c:scaling>
        <c:delete val="0"/>
        <c:axPos val="b"/>
        <c:numFmt formatCode="General" sourceLinked="1"/>
        <c:majorTickMark val="none"/>
        <c:minorTickMark val="none"/>
        <c:tickLblPos val="low"/>
        <c:spPr>
          <a:noFill/>
          <a:ln w="6350" cap="flat" cmpd="sng" algn="ctr">
            <a:solidFill>
              <a:schemeClr val="bg1">
                <a:lumMod val="6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zh-CN"/>
          </a:p>
        </c:txPr>
        <c:crossAx val="-513202864"/>
        <c:crosses val="autoZero"/>
        <c:auto val="1"/>
        <c:lblAlgn val="ctr"/>
        <c:lblOffset val="0"/>
        <c:tickLblSkip val="1"/>
        <c:tickMarkSkip val="1"/>
        <c:noMultiLvlLbl val="0"/>
      </c:catAx>
      <c:valAx>
        <c:axId val="-513202864"/>
        <c:scaling>
          <c:orientation val="minMax"/>
          <c:max val="6.5"/>
          <c:min val="0"/>
        </c:scaling>
        <c:delete val="0"/>
        <c:axPos val="l"/>
        <c:numFmt formatCode="General" sourceLinked="1"/>
        <c:majorTickMark val="none"/>
        <c:minorTickMark val="none"/>
        <c:tickLblPos val="nextTo"/>
        <c:spPr>
          <a:noFill/>
          <a:ln w="6350" cap="flat" cmpd="sng" algn="ctr">
            <a:solidFill>
              <a:schemeClr val="bg1">
                <a:lumMod val="50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bg1"/>
                </a:solidFill>
                <a:latin typeface="+mn-lt"/>
                <a:ea typeface="+mn-ea"/>
                <a:cs typeface="+mn-cs"/>
              </a:defRPr>
            </a:pPr>
            <a:endParaRPr lang="zh-CN"/>
          </a:p>
        </c:txPr>
        <c:crossAx val="-513230608"/>
        <c:crosses val="autoZero"/>
        <c:crossBetween val="between"/>
      </c:valAx>
      <c:spPr>
        <a:noFill/>
        <a:ln>
          <a:noFill/>
        </a:ln>
        <a:effectLst/>
      </c:spPr>
    </c:plotArea>
    <c:plotVisOnly val="1"/>
    <c:dispBlanksAs val="gap"/>
    <c:showDLblsOverMax val="0"/>
  </c:chart>
  <c:spPr>
    <a:noFill/>
    <a:ln w="6350" cap="flat" cmpd="sng" algn="ctr">
      <a:noFill/>
      <a:prstDash val="solid"/>
      <a:miter lim="800000"/>
    </a:ln>
    <a:effectLst/>
  </c:spPr>
  <c:txPr>
    <a:bodyPr/>
    <a:lstStyle/>
    <a:p>
      <a:pPr>
        <a:defRPr>
          <a:solidFill>
            <a:schemeClr val="bg1"/>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withinLinearReversed" id="24">
  <a:schemeClr val="accent4"/>
</cs:colorStyle>
</file>

<file path=ppt/charts/style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D8963-CFCD-4740-AF60-049850373CDF}" type="datetimeFigureOut">
              <a:rPr lang="zh-CN" altLang="en-US" smtClean="0"/>
              <a:t>2019/12/24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E6FDB6-6D2B-46C1-9FA1-D82906A37C3A}" type="slidenum">
              <a:rPr lang="zh-CN" altLang="en-US" smtClean="0"/>
              <a:t>‹#›</a:t>
            </a:fld>
            <a:endParaRPr lang="zh-CN" altLang="en-US"/>
          </a:p>
        </p:txBody>
      </p:sp>
    </p:spTree>
    <p:extLst>
      <p:ext uri="{BB962C8B-B14F-4D97-AF65-F5344CB8AC3E}">
        <p14:creationId xmlns:p14="http://schemas.microsoft.com/office/powerpoint/2010/main" val="2184981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a:t>
            </a:fld>
            <a:endParaRPr lang="zh-CN" altLang="en-US"/>
          </a:p>
        </p:txBody>
      </p:sp>
    </p:spTree>
    <p:extLst>
      <p:ext uri="{BB962C8B-B14F-4D97-AF65-F5344CB8AC3E}">
        <p14:creationId xmlns:p14="http://schemas.microsoft.com/office/powerpoint/2010/main" val="3417594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2</a:t>
            </a:fld>
            <a:endParaRPr lang="zh-CN" altLang="en-US"/>
          </a:p>
        </p:txBody>
      </p:sp>
    </p:spTree>
    <p:extLst>
      <p:ext uri="{BB962C8B-B14F-4D97-AF65-F5344CB8AC3E}">
        <p14:creationId xmlns:p14="http://schemas.microsoft.com/office/powerpoint/2010/main" val="1457601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3</a:t>
            </a:fld>
            <a:endParaRPr lang="zh-CN" altLang="en-US"/>
          </a:p>
        </p:txBody>
      </p:sp>
    </p:spTree>
    <p:extLst>
      <p:ext uri="{BB962C8B-B14F-4D97-AF65-F5344CB8AC3E}">
        <p14:creationId xmlns:p14="http://schemas.microsoft.com/office/powerpoint/2010/main" val="3445157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4</a:t>
            </a:fld>
            <a:endParaRPr lang="zh-CN" altLang="en-US"/>
          </a:p>
        </p:txBody>
      </p:sp>
    </p:spTree>
    <p:extLst>
      <p:ext uri="{BB962C8B-B14F-4D97-AF65-F5344CB8AC3E}">
        <p14:creationId xmlns:p14="http://schemas.microsoft.com/office/powerpoint/2010/main" val="2606543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5</a:t>
            </a:fld>
            <a:endParaRPr lang="zh-CN" altLang="en-US"/>
          </a:p>
        </p:txBody>
      </p:sp>
    </p:spTree>
    <p:extLst>
      <p:ext uri="{BB962C8B-B14F-4D97-AF65-F5344CB8AC3E}">
        <p14:creationId xmlns:p14="http://schemas.microsoft.com/office/powerpoint/2010/main" val="3671276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6</a:t>
            </a:fld>
            <a:endParaRPr lang="zh-CN" altLang="en-US"/>
          </a:p>
        </p:txBody>
      </p:sp>
    </p:spTree>
    <p:extLst>
      <p:ext uri="{BB962C8B-B14F-4D97-AF65-F5344CB8AC3E}">
        <p14:creationId xmlns:p14="http://schemas.microsoft.com/office/powerpoint/2010/main" val="2375386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7</a:t>
            </a:fld>
            <a:endParaRPr lang="zh-CN" altLang="en-US"/>
          </a:p>
        </p:txBody>
      </p:sp>
    </p:spTree>
    <p:extLst>
      <p:ext uri="{BB962C8B-B14F-4D97-AF65-F5344CB8AC3E}">
        <p14:creationId xmlns:p14="http://schemas.microsoft.com/office/powerpoint/2010/main" val="1031093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8</a:t>
            </a:fld>
            <a:endParaRPr lang="zh-CN" altLang="en-US"/>
          </a:p>
        </p:txBody>
      </p:sp>
    </p:spTree>
    <p:extLst>
      <p:ext uri="{BB962C8B-B14F-4D97-AF65-F5344CB8AC3E}">
        <p14:creationId xmlns:p14="http://schemas.microsoft.com/office/powerpoint/2010/main" val="1229094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9</a:t>
            </a:fld>
            <a:endParaRPr lang="zh-CN" altLang="en-US"/>
          </a:p>
        </p:txBody>
      </p:sp>
    </p:spTree>
    <p:extLst>
      <p:ext uri="{BB962C8B-B14F-4D97-AF65-F5344CB8AC3E}">
        <p14:creationId xmlns:p14="http://schemas.microsoft.com/office/powerpoint/2010/main" val="3744307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10</a:t>
            </a:fld>
            <a:endParaRPr lang="zh-CN" altLang="en-US"/>
          </a:p>
        </p:txBody>
      </p:sp>
    </p:spTree>
    <p:extLst>
      <p:ext uri="{BB962C8B-B14F-4D97-AF65-F5344CB8AC3E}">
        <p14:creationId xmlns:p14="http://schemas.microsoft.com/office/powerpoint/2010/main" val="3081569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11</a:t>
            </a:fld>
            <a:endParaRPr lang="zh-CN" altLang="en-US"/>
          </a:p>
        </p:txBody>
      </p:sp>
    </p:spTree>
    <p:extLst>
      <p:ext uri="{BB962C8B-B14F-4D97-AF65-F5344CB8AC3E}">
        <p14:creationId xmlns:p14="http://schemas.microsoft.com/office/powerpoint/2010/main" val="3059871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12</a:t>
            </a:fld>
            <a:endParaRPr lang="zh-CN" altLang="en-US"/>
          </a:p>
        </p:txBody>
      </p:sp>
    </p:spTree>
    <p:extLst>
      <p:ext uri="{BB962C8B-B14F-4D97-AF65-F5344CB8AC3E}">
        <p14:creationId xmlns:p14="http://schemas.microsoft.com/office/powerpoint/2010/main" val="1942524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13</a:t>
            </a:fld>
            <a:endParaRPr lang="zh-CN" altLang="en-US"/>
          </a:p>
        </p:txBody>
      </p:sp>
    </p:spTree>
    <p:extLst>
      <p:ext uri="{BB962C8B-B14F-4D97-AF65-F5344CB8AC3E}">
        <p14:creationId xmlns:p14="http://schemas.microsoft.com/office/powerpoint/2010/main" val="3160619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14</a:t>
            </a:fld>
            <a:endParaRPr lang="zh-CN" altLang="en-US"/>
          </a:p>
        </p:txBody>
      </p:sp>
    </p:spTree>
    <p:extLst>
      <p:ext uri="{BB962C8B-B14F-4D97-AF65-F5344CB8AC3E}">
        <p14:creationId xmlns:p14="http://schemas.microsoft.com/office/powerpoint/2010/main" val="29105731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15</a:t>
            </a:fld>
            <a:endParaRPr lang="zh-CN" altLang="en-US"/>
          </a:p>
        </p:txBody>
      </p:sp>
    </p:spTree>
    <p:extLst>
      <p:ext uri="{BB962C8B-B14F-4D97-AF65-F5344CB8AC3E}">
        <p14:creationId xmlns:p14="http://schemas.microsoft.com/office/powerpoint/2010/main" val="1849101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16</a:t>
            </a:fld>
            <a:endParaRPr lang="zh-CN" altLang="en-US"/>
          </a:p>
        </p:txBody>
      </p:sp>
    </p:spTree>
    <p:extLst>
      <p:ext uri="{BB962C8B-B14F-4D97-AF65-F5344CB8AC3E}">
        <p14:creationId xmlns:p14="http://schemas.microsoft.com/office/powerpoint/2010/main" val="2488397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17</a:t>
            </a:fld>
            <a:endParaRPr lang="zh-CN" altLang="en-US"/>
          </a:p>
        </p:txBody>
      </p:sp>
    </p:spTree>
    <p:extLst>
      <p:ext uri="{BB962C8B-B14F-4D97-AF65-F5344CB8AC3E}">
        <p14:creationId xmlns:p14="http://schemas.microsoft.com/office/powerpoint/2010/main" val="3109350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18</a:t>
            </a:fld>
            <a:endParaRPr lang="zh-CN" altLang="en-US"/>
          </a:p>
        </p:txBody>
      </p:sp>
    </p:spTree>
    <p:extLst>
      <p:ext uri="{BB962C8B-B14F-4D97-AF65-F5344CB8AC3E}">
        <p14:creationId xmlns:p14="http://schemas.microsoft.com/office/powerpoint/2010/main" val="3497043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19</a:t>
            </a:fld>
            <a:endParaRPr lang="zh-CN" altLang="en-US"/>
          </a:p>
        </p:txBody>
      </p:sp>
    </p:spTree>
    <p:extLst>
      <p:ext uri="{BB962C8B-B14F-4D97-AF65-F5344CB8AC3E}">
        <p14:creationId xmlns:p14="http://schemas.microsoft.com/office/powerpoint/2010/main" val="5109950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20</a:t>
            </a:fld>
            <a:endParaRPr lang="zh-CN" altLang="en-US"/>
          </a:p>
        </p:txBody>
      </p:sp>
    </p:spTree>
    <p:extLst>
      <p:ext uri="{BB962C8B-B14F-4D97-AF65-F5344CB8AC3E}">
        <p14:creationId xmlns:p14="http://schemas.microsoft.com/office/powerpoint/2010/main" val="1472165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21</a:t>
            </a:fld>
            <a:endParaRPr lang="zh-CN" altLang="en-US"/>
          </a:p>
        </p:txBody>
      </p:sp>
    </p:spTree>
    <p:extLst>
      <p:ext uri="{BB962C8B-B14F-4D97-AF65-F5344CB8AC3E}">
        <p14:creationId xmlns:p14="http://schemas.microsoft.com/office/powerpoint/2010/main" val="701888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22</a:t>
            </a:fld>
            <a:endParaRPr lang="zh-CN" altLang="en-US"/>
          </a:p>
        </p:txBody>
      </p:sp>
    </p:spTree>
    <p:extLst>
      <p:ext uri="{BB962C8B-B14F-4D97-AF65-F5344CB8AC3E}">
        <p14:creationId xmlns:p14="http://schemas.microsoft.com/office/powerpoint/2010/main" val="38072233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23</a:t>
            </a:fld>
            <a:endParaRPr lang="zh-CN" altLang="en-US"/>
          </a:p>
        </p:txBody>
      </p:sp>
    </p:spTree>
    <p:extLst>
      <p:ext uri="{BB962C8B-B14F-4D97-AF65-F5344CB8AC3E}">
        <p14:creationId xmlns:p14="http://schemas.microsoft.com/office/powerpoint/2010/main" val="2785609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9E6FDB6-6D2B-46C1-9FA1-D82906A37C3A}" type="slidenum">
              <a:rPr lang="zh-CN" altLang="en-US" smtClean="0"/>
              <a:t>24</a:t>
            </a:fld>
            <a:endParaRPr lang="zh-CN" altLang="en-US"/>
          </a:p>
        </p:txBody>
      </p:sp>
    </p:spTree>
    <p:extLst>
      <p:ext uri="{BB962C8B-B14F-4D97-AF65-F5344CB8AC3E}">
        <p14:creationId xmlns:p14="http://schemas.microsoft.com/office/powerpoint/2010/main" val="13754800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userDrawn="1">
  <p:cSld name="标题幻灯片">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xmlns="" id="{AA50D3FC-8AAE-4FC7-ABF3-86E20FBFD70E}"/>
              </a:ext>
            </a:extLst>
          </p:cNvPr>
          <p:cNvSpPr/>
          <p:nvPr userDrawn="1"/>
        </p:nvSpPr>
        <p:spPr>
          <a:xfrm>
            <a:off x="0" y="0"/>
            <a:ext cx="12192000" cy="6858000"/>
          </a:xfrm>
          <a:prstGeom prst="rect">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801" name="副标题 2"/>
          <p:cNvSpPr>
            <a:spLocks noGrp="1"/>
          </p:cNvSpPr>
          <p:nvPr userDrawn="1">
            <p:ph type="subTitle" idx="1"/>
          </p:nvPr>
        </p:nvSpPr>
        <p:spPr>
          <a:xfrm>
            <a:off x="2168245" y="3177584"/>
            <a:ext cx="7855511" cy="558799"/>
          </a:xfrm>
          <a:prstGeom prst="rect">
            <a:avLst/>
          </a:prstGeom>
        </p:spPr>
        <p:txBody>
          <a:bodyPr anchor="ctr">
            <a:normAutofit/>
          </a:bodyPr>
          <a:lstStyle>
            <a:lvl1pPr marL="0" indent="0" algn="ctr">
              <a:buNone/>
              <a:defRPr sz="2000">
                <a:solidFill>
                  <a:schemeClr val="bg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dirty="0"/>
              <a:t>Click to edit Master subtitle style</a:t>
            </a:r>
          </a:p>
        </p:txBody>
      </p:sp>
      <p:sp>
        <p:nvSpPr>
          <p:cNvPr id="9802" name="标题 1"/>
          <p:cNvSpPr>
            <a:spLocks noGrp="1"/>
          </p:cNvSpPr>
          <p:nvPr userDrawn="1">
            <p:ph type="ctrTitle"/>
          </p:nvPr>
        </p:nvSpPr>
        <p:spPr>
          <a:xfrm>
            <a:off x="2168245" y="2478993"/>
            <a:ext cx="7855511" cy="698591"/>
          </a:xfrm>
          <a:prstGeom prst="rect">
            <a:avLst/>
          </a:prstGeom>
        </p:spPr>
        <p:txBody>
          <a:bodyPr anchor="ctr">
            <a:normAutofit/>
          </a:bodyPr>
          <a:lstStyle>
            <a:lvl1pPr algn="ctr">
              <a:defRPr sz="4000">
                <a:solidFill>
                  <a:schemeClr val="bg1"/>
                </a:solidFill>
              </a:defRPr>
            </a:lvl1pPr>
          </a:lstStyle>
          <a:p>
            <a:r>
              <a:rPr lang="en-US" dirty="0"/>
              <a:t>Click to edit Master title style</a:t>
            </a:r>
            <a:endParaRPr lang="zh-CN" altLang="en-US" dirty="0"/>
          </a:p>
        </p:txBody>
      </p:sp>
      <p:sp>
        <p:nvSpPr>
          <p:cNvPr id="12" name="文本占位符 13"/>
          <p:cNvSpPr>
            <a:spLocks noGrp="1"/>
          </p:cNvSpPr>
          <p:nvPr userDrawn="1">
            <p:ph type="body" sz="quarter" idx="10" hasCustomPrompt="1"/>
          </p:nvPr>
        </p:nvSpPr>
        <p:spPr>
          <a:xfrm>
            <a:off x="2168245" y="4940892"/>
            <a:ext cx="7855511" cy="296271"/>
          </a:xfrm>
          <a:prstGeom prst="rect">
            <a:avLst/>
          </a:prstGeom>
        </p:spPr>
        <p:txBody>
          <a:bodyPr vert="horz" anchor="ctr">
            <a:noAutofit/>
          </a:bodyPr>
          <a:lstStyle>
            <a:lvl1pPr marL="0" indent="0" algn="ctr">
              <a:buNone/>
              <a:defRPr sz="1500" b="0">
                <a:solidFill>
                  <a:schemeClr val="bg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Signature</a:t>
            </a:r>
          </a:p>
        </p:txBody>
      </p:sp>
      <p:sp>
        <p:nvSpPr>
          <p:cNvPr id="13" name="文本占位符 13"/>
          <p:cNvSpPr>
            <a:spLocks noGrp="1"/>
          </p:cNvSpPr>
          <p:nvPr userDrawn="1">
            <p:ph type="body" sz="quarter" idx="11" hasCustomPrompt="1"/>
          </p:nvPr>
        </p:nvSpPr>
        <p:spPr>
          <a:xfrm>
            <a:off x="2168245" y="5237163"/>
            <a:ext cx="7855511" cy="296271"/>
          </a:xfrm>
          <a:prstGeom prst="rect">
            <a:avLst/>
          </a:prstGeom>
        </p:spPr>
        <p:txBody>
          <a:bodyPr vert="horz" anchor="ctr">
            <a:noAutofit/>
          </a:bodyPr>
          <a:lstStyle>
            <a:lvl1pPr marL="0" indent="0" algn="ctr">
              <a:buNone/>
              <a:defRPr sz="1500" b="0">
                <a:solidFill>
                  <a:schemeClr val="bg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Date</a:t>
            </a:r>
            <a:endParaRPr lang="zh-CN" altLang="en-US" dirty="0"/>
          </a:p>
        </p:txBody>
      </p:sp>
    </p:spTree>
    <p:extLst>
      <p:ext uri="{BB962C8B-B14F-4D97-AF65-F5344CB8AC3E}">
        <p14:creationId xmlns:p14="http://schemas.microsoft.com/office/powerpoint/2010/main" val="288258688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userDrawn="1">
  <p:cSld name="节标题">
    <p:bg>
      <p:bgPr>
        <a:solidFill>
          <a:schemeClr val="accent1"/>
        </a:solidFill>
        <a:effectLst/>
      </p:bgPr>
    </p:bg>
    <p:spTree>
      <p:nvGrpSpPr>
        <p:cNvPr id="1" name=""/>
        <p:cNvGrpSpPr/>
        <p:nvPr/>
      </p:nvGrpSpPr>
      <p:grpSpPr>
        <a:xfrm>
          <a:off x="0" y="0"/>
          <a:ext cx="0" cy="0"/>
          <a:chOff x="0" y="0"/>
          <a:chExt cx="0" cy="0"/>
        </a:xfrm>
      </p:grpSpPr>
      <p:sp>
        <p:nvSpPr>
          <p:cNvPr id="20" name="标题 1"/>
          <p:cNvSpPr>
            <a:spLocks noGrp="1"/>
          </p:cNvSpPr>
          <p:nvPr userDrawn="1">
            <p:ph type="title"/>
          </p:nvPr>
        </p:nvSpPr>
        <p:spPr>
          <a:xfrm>
            <a:off x="4565527" y="2657929"/>
            <a:ext cx="5419185" cy="895350"/>
          </a:xfrm>
          <a:prstGeom prst="rect">
            <a:avLst/>
          </a:prstGeom>
        </p:spPr>
        <p:txBody>
          <a:bodyPr anchor="b">
            <a:normAutofit/>
          </a:bodyPr>
          <a:lstStyle>
            <a:lvl1pPr algn="l">
              <a:defRPr sz="2400" b="1">
                <a:solidFill>
                  <a:schemeClr val="bg1"/>
                </a:solidFill>
              </a:defRPr>
            </a:lvl1pPr>
          </a:lstStyle>
          <a:p>
            <a:r>
              <a:rPr lang="en-US" dirty="0"/>
              <a:t>Click to edit Master title style</a:t>
            </a:r>
            <a:endParaRPr lang="zh-CN" altLang="en-US" dirty="0"/>
          </a:p>
        </p:txBody>
      </p:sp>
      <p:sp>
        <p:nvSpPr>
          <p:cNvPr id="21" name="文本占位符 2"/>
          <p:cNvSpPr>
            <a:spLocks noGrp="1"/>
          </p:cNvSpPr>
          <p:nvPr userDrawn="1">
            <p:ph type="body" idx="1"/>
          </p:nvPr>
        </p:nvSpPr>
        <p:spPr>
          <a:xfrm>
            <a:off x="4566643" y="3553279"/>
            <a:ext cx="5419185" cy="1015623"/>
          </a:xfrm>
          <a:prstGeom prst="rect">
            <a:avLst/>
          </a:prstGeom>
        </p:spPr>
        <p:txBody>
          <a:bodyPr anchor="t">
            <a:normAutofit/>
          </a:bodyPr>
          <a:lstStyle>
            <a:lvl1pPr marL="0" indent="0" algn="l">
              <a:lnSpc>
                <a:spcPct val="100000"/>
              </a:lnSpc>
              <a:buNone/>
              <a:defRPr sz="1100">
                <a:solidFill>
                  <a:schemeClr val="bg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28533342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descr="图片包含 游戏机, 笔记本, 红色, 房间&#10;&#10;描述已自动生成">
            <a:extLst>
              <a:ext uri="{FF2B5EF4-FFF2-40B4-BE49-F238E27FC236}">
                <a16:creationId xmlns:a16="http://schemas.microsoft.com/office/drawing/2014/main" xmlns="" id="{FCF4FECF-B116-459D-972C-09856ECED1C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77593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仅标题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176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772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sp>
        <p:nvSpPr>
          <p:cNvPr id="8" name="矩形 7">
            <a:extLst>
              <a:ext uri="{FF2B5EF4-FFF2-40B4-BE49-F238E27FC236}">
                <a16:creationId xmlns:a16="http://schemas.microsoft.com/office/drawing/2014/main" xmlns="" id="{8EFE4E88-BC81-4359-94AB-0BD59BE428F1}"/>
              </a:ext>
            </a:extLst>
          </p:cNvPr>
          <p:cNvSpPr/>
          <p:nvPr userDrawn="1"/>
        </p:nvSpPr>
        <p:spPr>
          <a:xfrm>
            <a:off x="0" y="0"/>
            <a:ext cx="12192000" cy="6858000"/>
          </a:xfrm>
          <a:prstGeom prst="rect">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xmlns="" id="{3894587B-8978-485F-A68F-C51B4E6E04EB}"/>
              </a:ext>
            </a:extLst>
          </p:cNvPr>
          <p:cNvSpPr/>
          <p:nvPr userDrawn="1"/>
        </p:nvSpPr>
        <p:spPr>
          <a:xfrm>
            <a:off x="0" y="885371"/>
            <a:ext cx="12192000" cy="5972628"/>
          </a:xfrm>
          <a:prstGeom prst="rect">
            <a:avLst/>
          </a:prstGeom>
          <a:gradFill>
            <a:gsLst>
              <a:gs pos="6000">
                <a:schemeClr val="accent1">
                  <a:alpha val="0"/>
                </a:schemeClr>
              </a:gs>
              <a:gs pos="64000">
                <a:schemeClr val="accent1"/>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标题 1"/>
          <p:cNvSpPr>
            <a:spLocks noGrp="1"/>
          </p:cNvSpPr>
          <p:nvPr userDrawn="1">
            <p:ph type="ctrTitle" hasCustomPrompt="1"/>
          </p:nvPr>
        </p:nvSpPr>
        <p:spPr>
          <a:xfrm>
            <a:off x="3382962" y="1888018"/>
            <a:ext cx="5426076" cy="1621509"/>
          </a:xfrm>
          <a:prstGeom prst="rect">
            <a:avLst/>
          </a:prstGeom>
        </p:spPr>
        <p:txBody>
          <a:bodyPr anchor="b">
            <a:normAutofit/>
          </a:bodyPr>
          <a:lstStyle>
            <a:lvl1pPr marL="0" indent="0" algn="ctr">
              <a:buFont typeface="Arial" panose="020B0604020202020204" pitchFamily="34" charset="0"/>
              <a:buNone/>
              <a:defRPr sz="3200">
                <a:solidFill>
                  <a:schemeClr val="bg1"/>
                </a:solidFill>
              </a:defRPr>
            </a:lvl1pPr>
          </a:lstStyle>
          <a:p>
            <a:r>
              <a:rPr lang="en-US" altLang="zh-CN" dirty="0"/>
              <a:t>Conclusion</a:t>
            </a:r>
            <a:endParaRPr lang="zh-CN" altLang="en-US" dirty="0"/>
          </a:p>
        </p:txBody>
      </p:sp>
      <p:sp>
        <p:nvSpPr>
          <p:cNvPr id="15" name="文本占位符 62"/>
          <p:cNvSpPr>
            <a:spLocks noGrp="1"/>
          </p:cNvSpPr>
          <p:nvPr userDrawn="1">
            <p:ph type="body" sz="quarter" idx="18" hasCustomPrompt="1"/>
          </p:nvPr>
        </p:nvSpPr>
        <p:spPr>
          <a:xfrm>
            <a:off x="3382962" y="4194254"/>
            <a:ext cx="5426076" cy="310871"/>
          </a:xfrm>
          <a:prstGeom prst="rect">
            <a:avLst/>
          </a:prstGeom>
        </p:spPr>
        <p:txBody>
          <a:bodyPr vert="horz" lIns="91440" tIns="45720" rIns="91440" bIns="45720" rtlCol="0">
            <a:normAutofit/>
          </a:bodyPr>
          <a:lstStyle>
            <a:lvl1pPr marL="0" indent="0" algn="ctr">
              <a:buNone/>
              <a:defRPr lang="zh-CN" altLang="en-US" sz="1500" smtClean="0">
                <a:solidFill>
                  <a:schemeClr val="bg1"/>
                </a:solidFill>
              </a:defRPr>
            </a:lvl1pPr>
            <a:lvl2pPr>
              <a:defRPr lang="zh-CN" altLang="en-US" sz="2000" smtClean="0"/>
            </a:lvl2pPr>
            <a:lvl3pPr>
              <a:defRPr lang="zh-CN" altLang="en-US" sz="1800" smtClean="0"/>
            </a:lvl3pPr>
            <a:lvl4pPr>
              <a:defRPr lang="zh-CN" altLang="en-US" sz="1600" smtClean="0"/>
            </a:lvl4pPr>
            <a:lvl5pPr>
              <a:defRPr lang="zh-CN" altLang="en-US" sz="1600"/>
            </a:lvl5pPr>
          </a:lstStyle>
          <a:p>
            <a:pPr marL="228589" marR="0" lvl="0" indent="-228589" fontAlgn="auto">
              <a:spcAft>
                <a:spcPts val="0"/>
              </a:spcAft>
              <a:buClrTx/>
              <a:buSzTx/>
              <a:tabLst/>
            </a:pPr>
            <a:r>
              <a:rPr lang="en-US" altLang="zh-CN" dirty="0"/>
              <a:t>Data</a:t>
            </a:r>
          </a:p>
        </p:txBody>
      </p:sp>
      <p:sp>
        <p:nvSpPr>
          <p:cNvPr id="6" name="文本占位符 13">
            <a:extLst>
              <a:ext uri="{FF2B5EF4-FFF2-40B4-BE49-F238E27FC236}">
                <a16:creationId xmlns:a16="http://schemas.microsoft.com/office/drawing/2014/main" xmlns="" id="{05EBDA4F-7210-4CAE-8333-80DB24212E78}"/>
              </a:ext>
            </a:extLst>
          </p:cNvPr>
          <p:cNvSpPr>
            <a:spLocks noGrp="1"/>
          </p:cNvSpPr>
          <p:nvPr>
            <p:ph type="body" sz="quarter" idx="10" hasCustomPrompt="1"/>
          </p:nvPr>
        </p:nvSpPr>
        <p:spPr>
          <a:xfrm>
            <a:off x="3382962" y="3897983"/>
            <a:ext cx="5426076" cy="296271"/>
          </a:xfrm>
          <a:prstGeom prst="rect">
            <a:avLst/>
          </a:prstGeom>
        </p:spPr>
        <p:txBody>
          <a:bodyPr vert="horz" anchor="ctr">
            <a:noAutofit/>
          </a:bodyPr>
          <a:lstStyle>
            <a:lvl1pPr marL="0" indent="0" algn="ctr">
              <a:buNone/>
              <a:defRPr sz="1500" b="0">
                <a:solidFill>
                  <a:schemeClr val="bg1"/>
                </a:solidFill>
              </a:defRPr>
            </a:lvl1pPr>
            <a:lvl2pPr marL="457177" indent="0">
              <a:buNone/>
              <a:defRPr/>
            </a:lvl2pPr>
            <a:lvl3pPr marL="914353" indent="0">
              <a:buNone/>
              <a:defRPr/>
            </a:lvl3pPr>
            <a:lvl4pPr marL="1371531" indent="0">
              <a:buNone/>
              <a:defRPr/>
            </a:lvl4pPr>
            <a:lvl5pPr marL="1828709" indent="0">
              <a:buNone/>
              <a:defRPr/>
            </a:lvl5pPr>
          </a:lstStyle>
          <a:p>
            <a:pPr lvl="0"/>
            <a:r>
              <a:rPr lang="en-US" altLang="zh-CN" dirty="0"/>
              <a:t>Signature</a:t>
            </a:r>
          </a:p>
        </p:txBody>
      </p:sp>
      <p:sp>
        <p:nvSpPr>
          <p:cNvPr id="2" name="矩形 1">
            <a:extLst>
              <a:ext uri="{FF2B5EF4-FFF2-40B4-BE49-F238E27FC236}">
                <a16:creationId xmlns:a16="http://schemas.microsoft.com/office/drawing/2014/main" xmlns="" id="{A5274113-2FA7-4656-8966-57275D1E0C68}"/>
              </a:ext>
            </a:extLst>
          </p:cNvPr>
          <p:cNvSpPr/>
          <p:nvPr userDrawn="1"/>
        </p:nvSpPr>
        <p:spPr>
          <a:xfrm>
            <a:off x="2474686" y="1625600"/>
            <a:ext cx="7242629" cy="3962400"/>
          </a:xfrm>
          <a:prstGeom prst="rect">
            <a:avLst/>
          </a:prstGeom>
          <a:noFill/>
          <a:ln w="92075">
            <a:solidFill>
              <a:schemeClr val="accent6">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7865840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027784"/>
      </p:ext>
    </p:extLst>
  </p:cSld>
  <p:clrMap bg1="lt1" tx1="dk1" bg2="lt2" tx2="dk2" accent1="accent1" accent2="accent2" accent3="accent3" accent4="accent4" accent5="accent5" accent6="accent6" hlink="hlink" folHlink="folHlink"/>
  <p:sldLayoutIdLst>
    <p:sldLayoutId id="2147483660" r:id="rId1"/>
    <p:sldLayoutId id="2147483651" r:id="rId2"/>
    <p:sldLayoutId id="2147483669" r:id="rId3"/>
    <p:sldLayoutId id="2147483662" r:id="rId4"/>
    <p:sldLayoutId id="2147483655" r:id="rId5"/>
    <p:sldLayoutId id="2147483661" r:id="rId6"/>
  </p:sldLayoutIdLst>
  <p:hf hdr="0" dt="0"/>
  <p:txStyles>
    <p:titleStyle>
      <a:lvl1pPr algn="l" defTabSz="914354"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88" userDrawn="1">
          <p15:clr>
            <a:srgbClr val="F26B43"/>
          </p15:clr>
        </p15:guide>
        <p15:guide id="2" pos="3840" userDrawn="1">
          <p15:clr>
            <a:srgbClr val="F26B43"/>
          </p15:clr>
        </p15:guide>
        <p15:guide id="3" pos="416" userDrawn="1">
          <p15:clr>
            <a:srgbClr val="F26B43"/>
          </p15:clr>
        </p15:guide>
        <p15:guide id="4" pos="7256" userDrawn="1">
          <p15:clr>
            <a:srgbClr val="F26B43"/>
          </p15:clr>
        </p15:guide>
        <p15:guide id="5" orient="horz" pos="648" userDrawn="1">
          <p15:clr>
            <a:srgbClr val="F26B43"/>
          </p15:clr>
        </p15:guide>
        <p15:guide id="6" orient="horz" pos="712" userDrawn="1">
          <p15:clr>
            <a:srgbClr val="F26B43"/>
          </p15:clr>
        </p15:guide>
        <p15:guide id="7" orient="horz" pos="3928" userDrawn="1">
          <p15:clr>
            <a:srgbClr val="F26B43"/>
          </p15:clr>
        </p15:guide>
        <p15:guide id="8" orient="horz" pos="3864"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png"/><Relationship Id="rId3" Type="http://schemas.openxmlformats.org/officeDocument/2006/relationships/slideLayout" Target="../slideLayouts/slideLayout3.xml"/><Relationship Id="rId7" Type="http://schemas.openxmlformats.org/officeDocument/2006/relationships/image" Target="../media/image5.png"/><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audio" Target="../media/media1.m4a"/><Relationship Id="rId16" Type="http://schemas.openxmlformats.org/officeDocument/2006/relationships/image" Target="../media/image13.png"/><Relationship Id="rId1" Type="http://schemas.microsoft.com/office/2007/relationships/media" Target="../media/media1.m4a"/><Relationship Id="rId6" Type="http://schemas.openxmlformats.org/officeDocument/2006/relationships/image" Target="../media/image4.png"/><Relationship Id="rId11" Type="http://schemas.microsoft.com/office/2007/relationships/hdphoto" Target="../media/hdphoto1.wdp"/><Relationship Id="rId5" Type="http://schemas.openxmlformats.org/officeDocument/2006/relationships/image" Target="../media/image3.png"/><Relationship Id="rId15" Type="http://schemas.openxmlformats.org/officeDocument/2006/relationships/image" Target="../media/image12.pn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5.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0.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0.png"/><Relationship Id="rId7"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microsoft.com/office/2007/relationships/hdphoto" Target="../media/hdphoto3.wdp"/><Relationship Id="rId5" Type="http://schemas.openxmlformats.org/officeDocument/2006/relationships/image" Target="../media/image40.png"/><Relationship Id="rId4" Type="http://schemas.openxmlformats.org/officeDocument/2006/relationships/image" Target="../media/image33.png"/><Relationship Id="rId9"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48.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52.png"/><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53.png"/></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microsoft.com/office/2007/relationships/hdphoto" Target="../media/hdphoto1.wdp"/><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4.png"/><Relationship Id="rId10"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48.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2.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66.pn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2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3.png"/><Relationship Id="rId7" Type="http://schemas.openxmlformats.org/officeDocument/2006/relationships/image" Target="../media/image8.png"/><Relationship Id="rId12"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电视萤幕画面&#10;&#10;描述已自动生成">
            <a:extLst>
              <a:ext uri="{FF2B5EF4-FFF2-40B4-BE49-F238E27FC236}">
                <a16:creationId xmlns:a16="http://schemas.microsoft.com/office/drawing/2014/main" xmlns="" id="{DC90B38F-4279-41BF-9506-FD4C8564A84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12292" b="12292"/>
          <a:stretch/>
        </p:blipFill>
        <p:spPr>
          <a:xfrm>
            <a:off x="0" y="1130300"/>
            <a:ext cx="12192000" cy="4597400"/>
          </a:xfrm>
          <a:prstGeom prst="rect">
            <a:avLst/>
          </a:prstGeom>
        </p:spPr>
      </p:pic>
      <p:pic>
        <p:nvPicPr>
          <p:cNvPr id="10" name="图片 9">
            <a:extLst>
              <a:ext uri="{FF2B5EF4-FFF2-40B4-BE49-F238E27FC236}">
                <a16:creationId xmlns:a16="http://schemas.microsoft.com/office/drawing/2014/main" xmlns="" id="{60FACD97-61E9-4074-BCD4-018B462D97E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 y="0"/>
            <a:ext cx="2115401" cy="1351128"/>
          </a:xfrm>
          <a:prstGeom prst="rect">
            <a:avLst/>
          </a:prstGeom>
        </p:spPr>
      </p:pic>
      <p:sp>
        <p:nvSpPr>
          <p:cNvPr id="21" name="文本框 20">
            <a:extLst>
              <a:ext uri="{FF2B5EF4-FFF2-40B4-BE49-F238E27FC236}">
                <a16:creationId xmlns:a16="http://schemas.microsoft.com/office/drawing/2014/main" xmlns="" id="{6D47AC3E-5C10-40B3-8D96-C940B31203A4}"/>
              </a:ext>
            </a:extLst>
          </p:cNvPr>
          <p:cNvSpPr txBox="1"/>
          <p:nvPr/>
        </p:nvSpPr>
        <p:spPr>
          <a:xfrm>
            <a:off x="5181601" y="2105813"/>
            <a:ext cx="6337300" cy="1862048"/>
          </a:xfrm>
          <a:prstGeom prst="rect">
            <a:avLst/>
          </a:prstGeom>
          <a:noFill/>
        </p:spPr>
        <p:txBody>
          <a:bodyPr wrap="square" rtlCol="0">
            <a:spAutoFit/>
          </a:bodyPr>
          <a:lstStyle/>
          <a:p>
            <a:pPr algn="just"/>
            <a:r>
              <a:rPr lang="zh-CN" altLang="en-US" sz="11500" b="1" kern="800" spc="-1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年终总结</a:t>
            </a:r>
          </a:p>
        </p:txBody>
      </p:sp>
      <p:grpSp>
        <p:nvGrpSpPr>
          <p:cNvPr id="7" name="组合 6">
            <a:extLst>
              <a:ext uri="{FF2B5EF4-FFF2-40B4-BE49-F238E27FC236}">
                <a16:creationId xmlns:a16="http://schemas.microsoft.com/office/drawing/2014/main" xmlns="" id="{B4B71992-3369-4575-A376-2FB41D96297F}"/>
              </a:ext>
            </a:extLst>
          </p:cNvPr>
          <p:cNvGrpSpPr/>
          <p:nvPr/>
        </p:nvGrpSpPr>
        <p:grpSpPr>
          <a:xfrm>
            <a:off x="10942340" y="0"/>
            <a:ext cx="1249660" cy="2815845"/>
            <a:chOff x="10942340" y="0"/>
            <a:chExt cx="1249660" cy="2815845"/>
          </a:xfrm>
        </p:grpSpPr>
        <p:pic>
          <p:nvPicPr>
            <p:cNvPr id="5" name="图片 4">
              <a:extLst>
                <a:ext uri="{FF2B5EF4-FFF2-40B4-BE49-F238E27FC236}">
                  <a16:creationId xmlns:a16="http://schemas.microsoft.com/office/drawing/2014/main" xmlns="" id="{39FF662A-15CB-400B-B8AA-B4DF3A14F4B7}"/>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rot="335849">
              <a:off x="10942340" y="0"/>
              <a:ext cx="1205552" cy="2815845"/>
            </a:xfrm>
            <a:prstGeom prst="rect">
              <a:avLst/>
            </a:prstGeom>
          </p:spPr>
        </p:pic>
        <p:pic>
          <p:nvPicPr>
            <p:cNvPr id="11" name="图片 10">
              <a:extLst>
                <a:ext uri="{FF2B5EF4-FFF2-40B4-BE49-F238E27FC236}">
                  <a16:creationId xmlns:a16="http://schemas.microsoft.com/office/drawing/2014/main" xmlns="" id="{621ED135-FD7D-4CE7-A070-FE651F64618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1109278" y="0"/>
              <a:ext cx="1082722" cy="1149721"/>
            </a:xfrm>
            <a:prstGeom prst="rect">
              <a:avLst/>
            </a:prstGeom>
          </p:spPr>
        </p:pic>
      </p:grpSp>
      <p:pic>
        <p:nvPicPr>
          <p:cNvPr id="13" name="5b5071bd4b8f1">
            <a:hlinkClick r:id="" action="ppaction://media"/>
            <a:extLst>
              <a:ext uri="{FF2B5EF4-FFF2-40B4-BE49-F238E27FC236}">
                <a16:creationId xmlns:a16="http://schemas.microsoft.com/office/drawing/2014/main" xmlns="" id="{253E359A-8F0B-4A36-999E-C590476A01E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2008777" y="825500"/>
            <a:ext cx="609600" cy="609600"/>
          </a:xfrm>
          <a:prstGeom prst="rect">
            <a:avLst/>
          </a:prstGeom>
        </p:spPr>
      </p:pic>
      <p:pic>
        <p:nvPicPr>
          <p:cNvPr id="4" name="图片 3">
            <a:extLst>
              <a:ext uri="{FF2B5EF4-FFF2-40B4-BE49-F238E27FC236}">
                <a16:creationId xmlns:a16="http://schemas.microsoft.com/office/drawing/2014/main" xmlns="" id="{B76546F2-CF51-499C-A7AF-EE67120416FE}"/>
              </a:ext>
            </a:extLst>
          </p:cNvPr>
          <p:cNvPicPr>
            <a:picLocks noChangeAspect="1"/>
          </p:cNvPicPr>
          <p:nvPr/>
        </p:nvPicPr>
        <p:blipFill>
          <a:blip r:embed="rId10" cstate="email">
            <a:extLst>
              <a:ext uri="{BEBA8EAE-BF5A-486C-A8C5-ECC9F3942E4B}">
                <a14:imgProps xmlns:a14="http://schemas.microsoft.com/office/drawing/2010/main">
                  <a14:imgLayer r:embed="rId11">
                    <a14:imgEffect>
                      <a14:colorTemperature colorTemp="11200"/>
                    </a14:imgEffect>
                    <a14:imgEffect>
                      <a14:saturation sat="400000"/>
                    </a14:imgEffect>
                  </a14:imgLayer>
                </a14:imgProps>
              </a:ext>
              <a:ext uri="{28A0092B-C50C-407E-A947-70E740481C1C}">
                <a14:useLocalDpi xmlns:a14="http://schemas.microsoft.com/office/drawing/2010/main"/>
              </a:ext>
            </a:extLst>
          </a:blip>
          <a:stretch>
            <a:fillRect/>
          </a:stretch>
        </p:blipFill>
        <p:spPr>
          <a:xfrm>
            <a:off x="9045271" y="5152677"/>
            <a:ext cx="3127519" cy="1700931"/>
          </a:xfrm>
          <a:prstGeom prst="rect">
            <a:avLst/>
          </a:prstGeom>
        </p:spPr>
      </p:pic>
      <p:pic>
        <p:nvPicPr>
          <p:cNvPr id="23" name="图片 22">
            <a:extLst>
              <a:ext uri="{FF2B5EF4-FFF2-40B4-BE49-F238E27FC236}">
                <a16:creationId xmlns:a16="http://schemas.microsoft.com/office/drawing/2014/main" xmlns="" id="{C0C77264-29CC-44E9-8774-86500D1574BC}"/>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2725615" y="-52081"/>
            <a:ext cx="2311150" cy="1813197"/>
          </a:xfrm>
          <a:prstGeom prst="rect">
            <a:avLst/>
          </a:prstGeom>
        </p:spPr>
      </p:pic>
      <p:pic>
        <p:nvPicPr>
          <p:cNvPr id="24" name="图片 23">
            <a:extLst>
              <a:ext uri="{FF2B5EF4-FFF2-40B4-BE49-F238E27FC236}">
                <a16:creationId xmlns:a16="http://schemas.microsoft.com/office/drawing/2014/main" xmlns="" id="{EEE2CD87-2A5B-4842-A4C5-E5DF9DF04B61}"/>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5047593" y="5912069"/>
            <a:ext cx="2096814" cy="945931"/>
          </a:xfrm>
          <a:prstGeom prst="rect">
            <a:avLst/>
          </a:prstGeom>
        </p:spPr>
      </p:pic>
      <p:pic>
        <p:nvPicPr>
          <p:cNvPr id="25" name="图片 24">
            <a:extLst>
              <a:ext uri="{FF2B5EF4-FFF2-40B4-BE49-F238E27FC236}">
                <a16:creationId xmlns:a16="http://schemas.microsoft.com/office/drawing/2014/main" xmlns="" id="{160AB0AD-DA2F-4C74-99FA-DCCF8A09E0AB}"/>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315391" y="506434"/>
            <a:ext cx="4069720" cy="2136517"/>
          </a:xfrm>
          <a:prstGeom prst="rect">
            <a:avLst/>
          </a:prstGeom>
          <a:effectLst>
            <a:outerShdw blurRad="50800" dist="38100" dir="5400000" algn="t" rotWithShape="0">
              <a:prstClr val="black">
                <a:alpha val="40000"/>
              </a:prstClr>
            </a:outerShdw>
          </a:effectLst>
        </p:spPr>
      </p:pic>
      <p:pic>
        <p:nvPicPr>
          <p:cNvPr id="9" name="图片 8">
            <a:extLst>
              <a:ext uri="{FF2B5EF4-FFF2-40B4-BE49-F238E27FC236}">
                <a16:creationId xmlns:a16="http://schemas.microsoft.com/office/drawing/2014/main" xmlns="" id="{D3D15B6D-B327-497D-A292-C436FFCF2449}"/>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489696" y="1241994"/>
            <a:ext cx="6216147" cy="6216147"/>
          </a:xfrm>
          <a:prstGeom prst="rect">
            <a:avLst/>
          </a:prstGeom>
          <a:effectLst>
            <a:outerShdw blurRad="50800" dist="38100" dir="5400000" algn="t" rotWithShape="0">
              <a:prstClr val="black">
                <a:alpha val="40000"/>
              </a:prstClr>
            </a:outerShdw>
          </a:effectLst>
        </p:spPr>
      </p:pic>
      <p:grpSp>
        <p:nvGrpSpPr>
          <p:cNvPr id="31" name="组合 30">
            <a:extLst>
              <a:ext uri="{FF2B5EF4-FFF2-40B4-BE49-F238E27FC236}">
                <a16:creationId xmlns:a16="http://schemas.microsoft.com/office/drawing/2014/main" xmlns="" id="{BD757703-3CC6-4190-974E-469EFE163C6F}"/>
              </a:ext>
            </a:extLst>
          </p:cNvPr>
          <p:cNvGrpSpPr/>
          <p:nvPr/>
        </p:nvGrpSpPr>
        <p:grpSpPr>
          <a:xfrm>
            <a:off x="6669192" y="3765665"/>
            <a:ext cx="3362119" cy="1155441"/>
            <a:chOff x="6817895" y="3637329"/>
            <a:chExt cx="3362119" cy="1155441"/>
          </a:xfrm>
        </p:grpSpPr>
        <p:pic>
          <p:nvPicPr>
            <p:cNvPr id="29" name="图片 28">
              <a:extLst>
                <a:ext uri="{FF2B5EF4-FFF2-40B4-BE49-F238E27FC236}">
                  <a16:creationId xmlns:a16="http://schemas.microsoft.com/office/drawing/2014/main" xmlns="" id="{528CA57A-B88C-4436-B403-BD347C630FEF}"/>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6817895" y="3637329"/>
              <a:ext cx="3362119" cy="1155441"/>
            </a:xfrm>
            <a:prstGeom prst="rect">
              <a:avLst/>
            </a:prstGeom>
          </p:spPr>
        </p:pic>
        <p:sp>
          <p:nvSpPr>
            <p:cNvPr id="30" name="矩形 29">
              <a:extLst>
                <a:ext uri="{FF2B5EF4-FFF2-40B4-BE49-F238E27FC236}">
                  <a16:creationId xmlns:a16="http://schemas.microsoft.com/office/drawing/2014/main" xmlns="" id="{F7DC6C86-A62F-4E6E-9896-B6076DC8B889}"/>
                </a:ext>
              </a:extLst>
            </p:cNvPr>
            <p:cNvSpPr/>
            <p:nvPr/>
          </p:nvSpPr>
          <p:spPr>
            <a:xfrm>
              <a:off x="7468865" y="4046425"/>
              <a:ext cx="2060180" cy="369332"/>
            </a:xfrm>
            <a:prstGeom prst="rect">
              <a:avLst/>
            </a:prstGeom>
          </p:spPr>
          <p:txBody>
            <a:bodyPr wrap="none">
              <a:spAutoFit/>
            </a:bodyPr>
            <a:lstStyle/>
            <a:p>
              <a:pPr algn="ctr"/>
              <a:r>
                <a:rPr lang="zh-CN" altLang="en-US" b="1" spc="6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pitchFamily="2" charset="-122"/>
                </a:rPr>
                <a:t>汇报人</a:t>
              </a:r>
              <a:r>
                <a:rPr lang="zh-CN" altLang="en-US" b="1" spc="600" dirty="0" smtClean="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pitchFamily="2" charset="-122"/>
                </a:rPr>
                <a:t>：</a:t>
              </a:r>
              <a:r>
                <a:rPr lang="en-US" altLang="zh-CN" b="1" spc="600" dirty="0" smtClean="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pitchFamily="2" charset="-122"/>
                </a:rPr>
                <a:t>XXX</a:t>
              </a:r>
              <a:endParaRPr lang="zh-CN" altLang="en-US" b="1" spc="6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pitchFamily="2" charset="-122"/>
              </a:endParaRPr>
            </a:p>
          </p:txBody>
        </p:sp>
      </p:grpSp>
      <p:pic>
        <p:nvPicPr>
          <p:cNvPr id="37" name="图片 36">
            <a:extLst>
              <a:ext uri="{FF2B5EF4-FFF2-40B4-BE49-F238E27FC236}">
                <a16:creationId xmlns:a16="http://schemas.microsoft.com/office/drawing/2014/main" xmlns="" id="{DF77FA83-EB04-44CF-8BC3-E0CAD38E070C}"/>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5047593" y="4655787"/>
            <a:ext cx="6468417" cy="530398"/>
          </a:xfrm>
          <a:prstGeom prst="rect">
            <a:avLst/>
          </a:prstGeom>
        </p:spPr>
      </p:pic>
    </p:spTree>
    <p:extLst>
      <p:ext uri="{BB962C8B-B14F-4D97-AF65-F5344CB8AC3E}">
        <p14:creationId xmlns:p14="http://schemas.microsoft.com/office/powerpoint/2010/main" val="226381458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par>
                          <p:cTn id="7" fill="hold">
                            <p:stCondLst>
                              <p:cond delay="0"/>
                            </p:stCondLst>
                            <p:childTnLst>
                              <p:par>
                                <p:cTn id="8" presetID="16" presetClass="entr" presetSubtype="42"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outHorizontal)">
                                      <p:cBhvr>
                                        <p:cTn id="10" dur="750"/>
                                        <p:tgtEl>
                                          <p:spTgt spid="6"/>
                                        </p:tgtEl>
                                      </p:cBhvr>
                                    </p:animEffect>
                                  </p:childTnLst>
                                </p:cTn>
                              </p:par>
                            </p:childTnLst>
                          </p:cTn>
                        </p:par>
                        <p:par>
                          <p:cTn id="11" fill="hold">
                            <p:stCondLst>
                              <p:cond delay="750"/>
                            </p:stCondLst>
                            <p:childTnLst>
                              <p:par>
                                <p:cTn id="12" presetID="53" presetClass="entr" presetSubtype="16"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750" fill="hold"/>
                                        <p:tgtEl>
                                          <p:spTgt spid="9"/>
                                        </p:tgtEl>
                                        <p:attrNameLst>
                                          <p:attrName>ppt_w</p:attrName>
                                        </p:attrNameLst>
                                      </p:cBhvr>
                                      <p:tavLst>
                                        <p:tav tm="0">
                                          <p:val>
                                            <p:fltVal val="0"/>
                                          </p:val>
                                        </p:tav>
                                        <p:tav tm="100000">
                                          <p:val>
                                            <p:strVal val="#ppt_w"/>
                                          </p:val>
                                        </p:tav>
                                      </p:tavLst>
                                    </p:anim>
                                    <p:anim calcmode="lin" valueType="num">
                                      <p:cBhvr>
                                        <p:cTn id="15" dur="750" fill="hold"/>
                                        <p:tgtEl>
                                          <p:spTgt spid="9"/>
                                        </p:tgtEl>
                                        <p:attrNameLst>
                                          <p:attrName>ppt_h</p:attrName>
                                        </p:attrNameLst>
                                      </p:cBhvr>
                                      <p:tavLst>
                                        <p:tav tm="0">
                                          <p:val>
                                            <p:fltVal val="0"/>
                                          </p:val>
                                        </p:tav>
                                        <p:tav tm="100000">
                                          <p:val>
                                            <p:strVal val="#ppt_h"/>
                                          </p:val>
                                        </p:tav>
                                      </p:tavLst>
                                    </p:anim>
                                    <p:animEffect transition="in" filter="fade">
                                      <p:cBhvr>
                                        <p:cTn id="16" dur="750"/>
                                        <p:tgtEl>
                                          <p:spTgt spid="9"/>
                                        </p:tgtEl>
                                      </p:cBhvr>
                                    </p:animEffect>
                                  </p:childTnLst>
                                </p:cTn>
                              </p:par>
                              <p:par>
                                <p:cTn id="17" presetID="10" presetClass="entr" presetSubtype="0" fill="hold" nodeType="withEffect">
                                  <p:stCondLst>
                                    <p:cond delay="5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750"/>
                                        <p:tgtEl>
                                          <p:spTgt spid="23"/>
                                        </p:tgtEl>
                                      </p:cBhvr>
                                    </p:animEffect>
                                  </p:childTnLst>
                                </p:cTn>
                              </p:par>
                              <p:par>
                                <p:cTn id="20" presetID="10" presetClass="entr" presetSubtype="0" fill="hold" nodeType="withEffect">
                                  <p:stCondLst>
                                    <p:cond delay="5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750"/>
                                        <p:tgtEl>
                                          <p:spTgt spid="24"/>
                                        </p:tgtEl>
                                      </p:cBhvr>
                                    </p:animEffect>
                                  </p:childTnLst>
                                </p:cTn>
                              </p:par>
                              <p:par>
                                <p:cTn id="23" presetID="10" presetClass="entr" presetSubtype="0" fill="hold" nodeType="withEffect">
                                  <p:stCondLst>
                                    <p:cond delay="5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750"/>
                                        <p:tgtEl>
                                          <p:spTgt spid="4"/>
                                        </p:tgtEl>
                                      </p:cBhvr>
                                    </p:animEffect>
                                  </p:childTnLst>
                                </p:cTn>
                              </p:par>
                              <p:par>
                                <p:cTn id="26" presetID="10" presetClass="entr" presetSubtype="0" fill="hold" nodeType="withEffect">
                                  <p:stCondLst>
                                    <p:cond delay="50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750"/>
                                        <p:tgtEl>
                                          <p:spTgt spid="10"/>
                                        </p:tgtEl>
                                      </p:cBhvr>
                                    </p:animEffect>
                                  </p:childTnLst>
                                </p:cTn>
                              </p:par>
                              <p:par>
                                <p:cTn id="29" presetID="10" presetClass="entr" presetSubtype="0" fill="hold" nodeType="withEffect">
                                  <p:stCondLst>
                                    <p:cond delay="5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750"/>
                                        <p:tgtEl>
                                          <p:spTgt spid="7"/>
                                        </p:tgtEl>
                                      </p:cBhvr>
                                    </p:animEffect>
                                  </p:childTnLst>
                                </p:cTn>
                              </p:par>
                            </p:childTnLst>
                          </p:cTn>
                        </p:par>
                        <p:par>
                          <p:cTn id="32" fill="hold">
                            <p:stCondLst>
                              <p:cond delay="2000"/>
                            </p:stCondLst>
                            <p:childTnLst>
                              <p:par>
                                <p:cTn id="33" presetID="16" presetClass="entr" presetSubtype="37"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barn(outVertical)">
                                      <p:cBhvr>
                                        <p:cTn id="35" dur="750"/>
                                        <p:tgtEl>
                                          <p:spTgt spid="25"/>
                                        </p:tgtEl>
                                      </p:cBhvr>
                                    </p:animEffect>
                                  </p:childTnLst>
                                </p:cTn>
                              </p:par>
                            </p:childTnLst>
                          </p:cTn>
                        </p:par>
                        <p:par>
                          <p:cTn id="36" fill="hold">
                            <p:stCondLst>
                              <p:cond delay="2750"/>
                            </p:stCondLst>
                            <p:childTnLst>
                              <p:par>
                                <p:cTn id="37" presetID="3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600" decel="100000"/>
                                        <p:tgtEl>
                                          <p:spTgt spid="21"/>
                                        </p:tgtEl>
                                      </p:cBhvr>
                                    </p:animEffect>
                                    <p:anim calcmode="lin" valueType="num">
                                      <p:cBhvr>
                                        <p:cTn id="40" dur="600" decel="100000" fill="hold"/>
                                        <p:tgtEl>
                                          <p:spTgt spid="21"/>
                                        </p:tgtEl>
                                        <p:attrNameLst>
                                          <p:attrName>style.rotation</p:attrName>
                                        </p:attrNameLst>
                                      </p:cBhvr>
                                      <p:tavLst>
                                        <p:tav tm="0">
                                          <p:val>
                                            <p:fltVal val="-90"/>
                                          </p:val>
                                        </p:tav>
                                        <p:tav tm="100000">
                                          <p:val>
                                            <p:fltVal val="0"/>
                                          </p:val>
                                        </p:tav>
                                      </p:tavLst>
                                    </p:anim>
                                    <p:anim calcmode="lin" valueType="num">
                                      <p:cBhvr>
                                        <p:cTn id="41" dur="600" decel="100000" fill="hold"/>
                                        <p:tgtEl>
                                          <p:spTgt spid="21"/>
                                        </p:tgtEl>
                                        <p:attrNameLst>
                                          <p:attrName>ppt_x</p:attrName>
                                        </p:attrNameLst>
                                      </p:cBhvr>
                                      <p:tavLst>
                                        <p:tav tm="0">
                                          <p:val>
                                            <p:strVal val="#ppt_x+0.4"/>
                                          </p:val>
                                        </p:tav>
                                        <p:tav tm="100000">
                                          <p:val>
                                            <p:strVal val="#ppt_x-0.05"/>
                                          </p:val>
                                        </p:tav>
                                      </p:tavLst>
                                    </p:anim>
                                    <p:anim calcmode="lin" valueType="num">
                                      <p:cBhvr>
                                        <p:cTn id="42" dur="600" decel="100000" fill="hold"/>
                                        <p:tgtEl>
                                          <p:spTgt spid="21"/>
                                        </p:tgtEl>
                                        <p:attrNameLst>
                                          <p:attrName>ppt_y</p:attrName>
                                        </p:attrNameLst>
                                      </p:cBhvr>
                                      <p:tavLst>
                                        <p:tav tm="0">
                                          <p:val>
                                            <p:strVal val="#ppt_y-0.4"/>
                                          </p:val>
                                        </p:tav>
                                        <p:tav tm="100000">
                                          <p:val>
                                            <p:strVal val="#ppt_y+0.1"/>
                                          </p:val>
                                        </p:tav>
                                      </p:tavLst>
                                    </p:anim>
                                    <p:anim calcmode="lin" valueType="num">
                                      <p:cBhvr>
                                        <p:cTn id="43" dur="150" accel="100000" fill="hold">
                                          <p:stCondLst>
                                            <p:cond delay="600"/>
                                          </p:stCondLst>
                                        </p:cTn>
                                        <p:tgtEl>
                                          <p:spTgt spid="21"/>
                                        </p:tgtEl>
                                        <p:attrNameLst>
                                          <p:attrName>ppt_x</p:attrName>
                                        </p:attrNameLst>
                                      </p:cBhvr>
                                      <p:tavLst>
                                        <p:tav tm="0">
                                          <p:val>
                                            <p:strVal val="#ppt_x-0.05"/>
                                          </p:val>
                                        </p:tav>
                                        <p:tav tm="100000">
                                          <p:val>
                                            <p:strVal val="#ppt_x"/>
                                          </p:val>
                                        </p:tav>
                                      </p:tavLst>
                                    </p:anim>
                                    <p:anim calcmode="lin" valueType="num">
                                      <p:cBhvr>
                                        <p:cTn id="44" dur="150" accel="100000" fill="hold">
                                          <p:stCondLst>
                                            <p:cond delay="600"/>
                                          </p:stCondLst>
                                        </p:cTn>
                                        <p:tgtEl>
                                          <p:spTgt spid="21"/>
                                        </p:tgtEl>
                                        <p:attrNameLst>
                                          <p:attrName>ppt_y</p:attrName>
                                        </p:attrNameLst>
                                      </p:cBhvr>
                                      <p:tavLst>
                                        <p:tav tm="0">
                                          <p:val>
                                            <p:strVal val="#ppt_y+0.1"/>
                                          </p:val>
                                        </p:tav>
                                        <p:tav tm="100000">
                                          <p:val>
                                            <p:strVal val="#ppt_y"/>
                                          </p:val>
                                        </p:tav>
                                      </p:tavLst>
                                    </p:anim>
                                  </p:childTnLst>
                                </p:cTn>
                              </p:par>
                            </p:childTnLst>
                          </p:cTn>
                        </p:par>
                        <p:par>
                          <p:cTn id="45" fill="hold">
                            <p:stCondLst>
                              <p:cond delay="3500"/>
                            </p:stCondLst>
                            <p:childTnLst>
                              <p:par>
                                <p:cTn id="46" presetID="42" presetClass="entr" presetSubtype="0"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750"/>
                                        <p:tgtEl>
                                          <p:spTgt spid="31"/>
                                        </p:tgtEl>
                                      </p:cBhvr>
                                    </p:animEffect>
                                    <p:anim calcmode="lin" valueType="num">
                                      <p:cBhvr>
                                        <p:cTn id="49" dur="750" fill="hold"/>
                                        <p:tgtEl>
                                          <p:spTgt spid="31"/>
                                        </p:tgtEl>
                                        <p:attrNameLst>
                                          <p:attrName>ppt_x</p:attrName>
                                        </p:attrNameLst>
                                      </p:cBhvr>
                                      <p:tavLst>
                                        <p:tav tm="0">
                                          <p:val>
                                            <p:strVal val="#ppt_x"/>
                                          </p:val>
                                        </p:tav>
                                        <p:tav tm="100000">
                                          <p:val>
                                            <p:strVal val="#ppt_x"/>
                                          </p:val>
                                        </p:tav>
                                      </p:tavLst>
                                    </p:anim>
                                    <p:anim calcmode="lin" valueType="num">
                                      <p:cBhvr>
                                        <p:cTn id="50" dur="750" fill="hold"/>
                                        <p:tgtEl>
                                          <p:spTgt spid="31"/>
                                        </p:tgtEl>
                                        <p:attrNameLst>
                                          <p:attrName>ppt_y</p:attrName>
                                        </p:attrNameLst>
                                      </p:cBhvr>
                                      <p:tavLst>
                                        <p:tav tm="0">
                                          <p:val>
                                            <p:strVal val="#ppt_y+.1"/>
                                          </p:val>
                                        </p:tav>
                                        <p:tav tm="100000">
                                          <p:val>
                                            <p:strVal val="#ppt_y"/>
                                          </p:val>
                                        </p:tav>
                                      </p:tavLst>
                                    </p:anim>
                                  </p:childTnLst>
                                </p:cTn>
                              </p:par>
                            </p:childTnLst>
                          </p:cTn>
                        </p:par>
                        <p:par>
                          <p:cTn id="51" fill="hold">
                            <p:stCondLst>
                              <p:cond delay="4250"/>
                            </p:stCondLst>
                            <p:childTnLst>
                              <p:par>
                                <p:cTn id="52" presetID="10" presetClass="entr" presetSubtype="0" fill="hold" nodeType="after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fade">
                                      <p:cBhvr>
                                        <p:cTn id="5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repeatCount="indefinite" fill="hold" display="0">
                  <p:stCondLst>
                    <p:cond delay="indefinite"/>
                  </p:stCondLst>
                  <p:endCondLst>
                    <p:cond evt="onStopAudio" delay="0">
                      <p:tgtEl>
                        <p:sldTgt/>
                      </p:tgtEl>
                    </p:cond>
                  </p:endCondLst>
                </p:cTn>
                <p:tgtEl>
                  <p:spTgt spid="13"/>
                </p:tgtEl>
              </p:cMediaNode>
            </p:audio>
          </p:childTnLst>
        </p:cTn>
      </p:par>
    </p:tnLst>
    <p:bldLst>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descr="电视萤幕画面&#10;&#10;描述已自动生成">
            <a:extLst>
              <a:ext uri="{FF2B5EF4-FFF2-40B4-BE49-F238E27FC236}">
                <a16:creationId xmlns:a16="http://schemas.microsoft.com/office/drawing/2014/main" xmlns="" id="{454BC80C-8AF7-4C52-BCE4-05E24B32135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400000">
            <a:off x="-269929" y="1130300"/>
            <a:ext cx="6858000" cy="4597400"/>
          </a:xfrm>
          <a:prstGeom prst="rect">
            <a:avLst/>
          </a:prstGeom>
        </p:spPr>
      </p:pic>
      <p:pic>
        <p:nvPicPr>
          <p:cNvPr id="49" name="图片 48">
            <a:extLst>
              <a:ext uri="{FF2B5EF4-FFF2-40B4-BE49-F238E27FC236}">
                <a16:creationId xmlns:a16="http://schemas.microsoft.com/office/drawing/2014/main" xmlns="" id="{4AC7C373-1B6F-486E-AC64-5E6A71D912F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flipH="1">
            <a:off x="796403" y="3105754"/>
            <a:ext cx="4038600" cy="3752246"/>
          </a:xfrm>
          <a:prstGeom prst="rect">
            <a:avLst/>
          </a:prstGeom>
          <a:effectLst>
            <a:outerShdw blurRad="50800" dist="38100" dir="5400000" algn="t" rotWithShape="0">
              <a:prstClr val="black">
                <a:alpha val="40000"/>
              </a:prstClr>
            </a:outerShdw>
          </a:effectLst>
        </p:spPr>
      </p:pic>
      <p:pic>
        <p:nvPicPr>
          <p:cNvPr id="50" name="图片 49" descr="红色的花&#10;&#10;描述已自动生成">
            <a:extLst>
              <a:ext uri="{FF2B5EF4-FFF2-40B4-BE49-F238E27FC236}">
                <a16:creationId xmlns:a16="http://schemas.microsoft.com/office/drawing/2014/main" xmlns="" id="{2943A709-16FB-4FE1-94A7-F798AE68978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flipH="1">
            <a:off x="9131726" y="5446479"/>
            <a:ext cx="3060274" cy="1756201"/>
          </a:xfrm>
          <a:prstGeom prst="rect">
            <a:avLst/>
          </a:prstGeom>
        </p:spPr>
      </p:pic>
      <p:grpSp>
        <p:nvGrpSpPr>
          <p:cNvPr id="56" name="组合 55">
            <a:extLst>
              <a:ext uri="{FF2B5EF4-FFF2-40B4-BE49-F238E27FC236}">
                <a16:creationId xmlns:a16="http://schemas.microsoft.com/office/drawing/2014/main" xmlns="" id="{9A671CD6-B239-4836-BA96-0A5A6F354B57}"/>
              </a:ext>
            </a:extLst>
          </p:cNvPr>
          <p:cNvGrpSpPr/>
          <p:nvPr/>
        </p:nvGrpSpPr>
        <p:grpSpPr>
          <a:xfrm>
            <a:off x="10942340" y="0"/>
            <a:ext cx="1249660" cy="2815845"/>
            <a:chOff x="10942340" y="0"/>
            <a:chExt cx="1249660" cy="2815845"/>
          </a:xfrm>
        </p:grpSpPr>
        <p:pic>
          <p:nvPicPr>
            <p:cNvPr id="57" name="图片 56">
              <a:extLst>
                <a:ext uri="{FF2B5EF4-FFF2-40B4-BE49-F238E27FC236}">
                  <a16:creationId xmlns:a16="http://schemas.microsoft.com/office/drawing/2014/main" xmlns="" id="{158FE2A1-C951-4102-9A73-93015A1C460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rot="335849">
              <a:off x="10942340" y="0"/>
              <a:ext cx="1205552" cy="2815845"/>
            </a:xfrm>
            <a:prstGeom prst="rect">
              <a:avLst/>
            </a:prstGeom>
          </p:spPr>
        </p:pic>
        <p:pic>
          <p:nvPicPr>
            <p:cNvPr id="58" name="图片 57">
              <a:extLst>
                <a:ext uri="{FF2B5EF4-FFF2-40B4-BE49-F238E27FC236}">
                  <a16:creationId xmlns:a16="http://schemas.microsoft.com/office/drawing/2014/main" xmlns="" id="{2A9A31A7-05DD-4147-9B98-E8C83A24DE9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1109278" y="0"/>
              <a:ext cx="1082722" cy="1149721"/>
            </a:xfrm>
            <a:prstGeom prst="rect">
              <a:avLst/>
            </a:prstGeom>
          </p:spPr>
        </p:pic>
      </p:grpSp>
      <p:pic>
        <p:nvPicPr>
          <p:cNvPr id="59" name="图片 58">
            <a:extLst>
              <a:ext uri="{FF2B5EF4-FFF2-40B4-BE49-F238E27FC236}">
                <a16:creationId xmlns:a16="http://schemas.microsoft.com/office/drawing/2014/main" xmlns="" id="{EF956567-FCB7-4A10-A116-936B27257299}"/>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335178" y="-157446"/>
            <a:ext cx="2311150" cy="1813197"/>
          </a:xfrm>
          <a:prstGeom prst="rect">
            <a:avLst/>
          </a:prstGeom>
        </p:spPr>
      </p:pic>
      <p:pic>
        <p:nvPicPr>
          <p:cNvPr id="60" name="图片 59">
            <a:extLst>
              <a:ext uri="{FF2B5EF4-FFF2-40B4-BE49-F238E27FC236}">
                <a16:creationId xmlns:a16="http://schemas.microsoft.com/office/drawing/2014/main" xmlns="" id="{3800FC2D-77C8-4A74-82E8-F8BB90781E08}"/>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047593" y="5912069"/>
            <a:ext cx="2096814" cy="945931"/>
          </a:xfrm>
          <a:prstGeom prst="rect">
            <a:avLst/>
          </a:prstGeom>
        </p:spPr>
      </p:pic>
      <p:sp>
        <p:nvSpPr>
          <p:cNvPr id="62" name="文本框 61">
            <a:extLst>
              <a:ext uri="{FF2B5EF4-FFF2-40B4-BE49-F238E27FC236}">
                <a16:creationId xmlns:a16="http://schemas.microsoft.com/office/drawing/2014/main" xmlns="" id="{410A3536-CDEE-4434-AEBF-209FD005AD24}"/>
              </a:ext>
            </a:extLst>
          </p:cNvPr>
          <p:cNvSpPr txBox="1"/>
          <p:nvPr/>
        </p:nvSpPr>
        <p:spPr>
          <a:xfrm>
            <a:off x="1333500" y="984389"/>
            <a:ext cx="3414635" cy="1862048"/>
          </a:xfrm>
          <a:prstGeom prst="rect">
            <a:avLst/>
          </a:prstGeom>
          <a:noFill/>
        </p:spPr>
        <p:txBody>
          <a:bodyPr wrap="square" rtlCol="0">
            <a:spAutoFit/>
          </a:bodyPr>
          <a:lstStyle/>
          <a:p>
            <a:pPr algn="just"/>
            <a:r>
              <a:rPr lang="zh-CN" altLang="en-US" sz="11500" b="1" kern="800" spc="-1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目录</a:t>
            </a:r>
          </a:p>
        </p:txBody>
      </p:sp>
      <p:grpSp>
        <p:nvGrpSpPr>
          <p:cNvPr id="63" name="组合 62">
            <a:extLst>
              <a:ext uri="{FF2B5EF4-FFF2-40B4-BE49-F238E27FC236}">
                <a16:creationId xmlns:a16="http://schemas.microsoft.com/office/drawing/2014/main" xmlns="" id="{D5D82524-34CF-4464-82F6-4630F02E17D6}"/>
              </a:ext>
            </a:extLst>
          </p:cNvPr>
          <p:cNvGrpSpPr/>
          <p:nvPr/>
        </p:nvGrpSpPr>
        <p:grpSpPr>
          <a:xfrm>
            <a:off x="6045950" y="1274135"/>
            <a:ext cx="4536329" cy="583560"/>
            <a:chOff x="3827836" y="511232"/>
            <a:chExt cx="4536329" cy="583560"/>
          </a:xfrm>
          <a:effectLst>
            <a:outerShdw blurRad="63500" sx="102000" sy="102000" algn="ctr" rotWithShape="0">
              <a:prstClr val="black">
                <a:alpha val="40000"/>
              </a:prstClr>
            </a:outerShdw>
          </a:effectLst>
        </p:grpSpPr>
        <p:sp>
          <p:nvSpPr>
            <p:cNvPr id="64" name="圆角矩形 8">
              <a:extLst>
                <a:ext uri="{FF2B5EF4-FFF2-40B4-BE49-F238E27FC236}">
                  <a16:creationId xmlns:a16="http://schemas.microsoft.com/office/drawing/2014/main" xmlns="" id="{69C0E28B-710C-4290-BA87-69170D005993}"/>
                </a:ext>
              </a:extLst>
            </p:cNvPr>
            <p:cNvSpPr/>
            <p:nvPr/>
          </p:nvSpPr>
          <p:spPr>
            <a:xfrm>
              <a:off x="3827836" y="511232"/>
              <a:ext cx="4536329" cy="583560"/>
            </a:xfrm>
            <a:prstGeom prst="roundRect">
              <a:avLst>
                <a:gd name="adj" fmla="val 50000"/>
              </a:avLst>
            </a:prstGeom>
            <a:solidFill>
              <a:schemeClr val="accent4">
                <a:lumMod val="75000"/>
              </a:schemeClr>
            </a:solidFill>
            <a:ln w="6350">
              <a:noFill/>
            </a:ln>
            <a:effectLst>
              <a:innerShdw blurRad="63500" dir="135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65" name="圆角矩形 9">
              <a:extLst>
                <a:ext uri="{FF2B5EF4-FFF2-40B4-BE49-F238E27FC236}">
                  <a16:creationId xmlns:a16="http://schemas.microsoft.com/office/drawing/2014/main" xmlns="" id="{3143FCE8-D48D-4333-B012-0DC4624618F7}"/>
                </a:ext>
              </a:extLst>
            </p:cNvPr>
            <p:cNvSpPr/>
            <p:nvPr/>
          </p:nvSpPr>
          <p:spPr>
            <a:xfrm>
              <a:off x="3903934" y="575120"/>
              <a:ext cx="4384133" cy="455784"/>
            </a:xfrm>
            <a:prstGeom prst="roundRect">
              <a:avLst>
                <a:gd name="adj" fmla="val 50000"/>
              </a:avLst>
            </a:prstGeom>
            <a:solidFill>
              <a:schemeClr val="accent4"/>
            </a:solidFill>
            <a:ln w="6350">
              <a:gradFill flip="none" rotWithShape="1">
                <a:gsLst>
                  <a:gs pos="0">
                    <a:schemeClr val="bg1"/>
                  </a:gs>
                  <a:gs pos="100000">
                    <a:srgbClr val="ECECEC"/>
                  </a:gs>
                </a:gsLst>
                <a:lin ang="5400000" scaled="1"/>
                <a:tileRect/>
              </a:gradFill>
            </a:ln>
            <a:effectLst>
              <a:outerShdw blurRad="508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b="1" spc="600" dirty="0">
                  <a:solidFill>
                    <a:schemeClr val="accent2"/>
                  </a:solidFill>
                  <a:latin typeface="+mj-ea"/>
                  <a:ea typeface="+mj-ea"/>
                  <a:cs typeface="Segoe UI" panose="020B0502040204020203" pitchFamily="34" charset="0"/>
                </a:rPr>
                <a:t>01.</a:t>
              </a:r>
              <a:r>
                <a:rPr lang="zh-CN" altLang="en-US" sz="2400" b="1" spc="600" dirty="0">
                  <a:solidFill>
                    <a:schemeClr val="accent2"/>
                  </a:solidFill>
                  <a:latin typeface="+mj-ea"/>
                  <a:ea typeface="+mj-ea"/>
                  <a:cs typeface="Segoe UI" panose="020B0502040204020203" pitchFamily="34" charset="0"/>
                </a:rPr>
                <a:t>鼠年开年语录</a:t>
              </a:r>
            </a:p>
          </p:txBody>
        </p:sp>
        <p:grpSp>
          <p:nvGrpSpPr>
            <p:cNvPr id="66" name="组合 65">
              <a:extLst>
                <a:ext uri="{FF2B5EF4-FFF2-40B4-BE49-F238E27FC236}">
                  <a16:creationId xmlns:a16="http://schemas.microsoft.com/office/drawing/2014/main" xmlns="" id="{12B9525D-D70B-43F8-8359-363A82F3C320}"/>
                </a:ext>
              </a:extLst>
            </p:cNvPr>
            <p:cNvGrpSpPr/>
            <p:nvPr/>
          </p:nvGrpSpPr>
          <p:grpSpPr>
            <a:xfrm>
              <a:off x="3983883" y="669913"/>
              <a:ext cx="276845" cy="269887"/>
              <a:chOff x="3291438" y="637599"/>
              <a:chExt cx="403445" cy="393305"/>
            </a:xfrm>
          </p:grpSpPr>
          <p:sp>
            <p:nvSpPr>
              <p:cNvPr id="71" name="椭圆 70">
                <a:extLst>
                  <a:ext uri="{FF2B5EF4-FFF2-40B4-BE49-F238E27FC236}">
                    <a16:creationId xmlns:a16="http://schemas.microsoft.com/office/drawing/2014/main" xmlns="" id="{5C44B2DE-FD6F-4ADC-A952-B08C29EAED10}"/>
                  </a:ext>
                </a:extLst>
              </p:cNvPr>
              <p:cNvSpPr/>
              <p:nvPr/>
            </p:nvSpPr>
            <p:spPr>
              <a:xfrm flipH="1">
                <a:off x="3291438" y="637599"/>
                <a:ext cx="403445" cy="393305"/>
              </a:xfrm>
              <a:prstGeom prst="ellipse">
                <a:avLst/>
              </a:prstGeom>
              <a:solidFill>
                <a:srgbClr val="ECECEE"/>
              </a:solidFill>
              <a:ln w="6350">
                <a:gradFill flip="none" rotWithShape="1">
                  <a:gsLst>
                    <a:gs pos="0">
                      <a:schemeClr val="bg1"/>
                    </a:gs>
                    <a:gs pos="100000">
                      <a:srgbClr val="ECECEE"/>
                    </a:gs>
                  </a:gsLst>
                  <a:lin ang="16200000" scaled="1"/>
                  <a:tileRect/>
                </a:gradFill>
              </a:ln>
              <a:effectLst>
                <a:innerShdw blurRad="63500" dir="135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72" name="椭圆 71">
                <a:extLst>
                  <a:ext uri="{FF2B5EF4-FFF2-40B4-BE49-F238E27FC236}">
                    <a16:creationId xmlns:a16="http://schemas.microsoft.com/office/drawing/2014/main" xmlns="" id="{139794B2-04F0-4991-B606-79A1110FA897}"/>
                  </a:ext>
                </a:extLst>
              </p:cNvPr>
              <p:cNvSpPr/>
              <p:nvPr/>
            </p:nvSpPr>
            <p:spPr>
              <a:xfrm flipH="1">
                <a:off x="3365067" y="706021"/>
                <a:ext cx="256186" cy="256460"/>
              </a:xfrm>
              <a:prstGeom prst="ellipse">
                <a:avLst/>
              </a:prstGeom>
              <a:solidFill>
                <a:srgbClr val="F3F3F3"/>
              </a:solidFill>
              <a:ln w="38100">
                <a:solidFill>
                  <a:srgbClr val="A34D4E"/>
                </a:soli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73" name="椭圆 72">
                <a:extLst>
                  <a:ext uri="{FF2B5EF4-FFF2-40B4-BE49-F238E27FC236}">
                    <a16:creationId xmlns:a16="http://schemas.microsoft.com/office/drawing/2014/main" xmlns="" id="{054DA709-8564-4DF0-865D-223CB493B24F}"/>
                  </a:ext>
                </a:extLst>
              </p:cNvPr>
              <p:cNvSpPr/>
              <p:nvPr/>
            </p:nvSpPr>
            <p:spPr>
              <a:xfrm flipH="1">
                <a:off x="3394551" y="735771"/>
                <a:ext cx="197219" cy="196961"/>
              </a:xfrm>
              <a:prstGeom prst="ellipse">
                <a:avLst/>
              </a:prstGeom>
              <a:gradFill>
                <a:gsLst>
                  <a:gs pos="0">
                    <a:srgbClr val="FFDA50"/>
                  </a:gs>
                  <a:gs pos="100000">
                    <a:srgbClr val="EA7A3B"/>
                  </a:gs>
                </a:gsLst>
                <a:lin ang="5400000" scaled="1"/>
              </a:gradFill>
              <a:ln w="63500">
                <a:gradFill>
                  <a:gsLst>
                    <a:gs pos="0">
                      <a:srgbClr val="FBFE7C"/>
                    </a:gs>
                    <a:gs pos="60000">
                      <a:srgbClr val="ED8F3A"/>
                    </a:gs>
                    <a:gs pos="100000">
                      <a:srgbClr val="E76A36"/>
                    </a:gs>
                  </a:gsLst>
                  <a:lin ang="5400000" scaled="1"/>
                </a:gra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grpSp>
        <p:grpSp>
          <p:nvGrpSpPr>
            <p:cNvPr id="67" name="组合 66">
              <a:extLst>
                <a:ext uri="{FF2B5EF4-FFF2-40B4-BE49-F238E27FC236}">
                  <a16:creationId xmlns:a16="http://schemas.microsoft.com/office/drawing/2014/main" xmlns="" id="{E4FE8F25-194B-4654-AB5F-D86C373F2B07}"/>
                </a:ext>
              </a:extLst>
            </p:cNvPr>
            <p:cNvGrpSpPr/>
            <p:nvPr/>
          </p:nvGrpSpPr>
          <p:grpSpPr>
            <a:xfrm>
              <a:off x="7951822" y="669913"/>
              <a:ext cx="276845" cy="269887"/>
              <a:chOff x="3291438" y="637599"/>
              <a:chExt cx="403445" cy="393305"/>
            </a:xfrm>
          </p:grpSpPr>
          <p:sp>
            <p:nvSpPr>
              <p:cNvPr id="68" name="椭圆 67">
                <a:extLst>
                  <a:ext uri="{FF2B5EF4-FFF2-40B4-BE49-F238E27FC236}">
                    <a16:creationId xmlns:a16="http://schemas.microsoft.com/office/drawing/2014/main" xmlns="" id="{4D2137A8-43DC-4DEE-92FB-2B442813B45C}"/>
                  </a:ext>
                </a:extLst>
              </p:cNvPr>
              <p:cNvSpPr/>
              <p:nvPr/>
            </p:nvSpPr>
            <p:spPr>
              <a:xfrm flipH="1">
                <a:off x="3291438" y="637599"/>
                <a:ext cx="403445" cy="393305"/>
              </a:xfrm>
              <a:prstGeom prst="ellipse">
                <a:avLst/>
              </a:prstGeom>
              <a:solidFill>
                <a:srgbClr val="ECECEE"/>
              </a:solidFill>
              <a:ln w="6350">
                <a:gradFill flip="none" rotWithShape="1">
                  <a:gsLst>
                    <a:gs pos="0">
                      <a:schemeClr val="bg1"/>
                    </a:gs>
                    <a:gs pos="100000">
                      <a:srgbClr val="ECECEE"/>
                    </a:gs>
                  </a:gsLst>
                  <a:lin ang="16200000" scaled="1"/>
                  <a:tileRect/>
                </a:gradFill>
              </a:ln>
              <a:effectLst>
                <a:innerShdw blurRad="63500" dir="135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69" name="椭圆 68">
                <a:extLst>
                  <a:ext uri="{FF2B5EF4-FFF2-40B4-BE49-F238E27FC236}">
                    <a16:creationId xmlns:a16="http://schemas.microsoft.com/office/drawing/2014/main" xmlns="" id="{4E2C2735-2935-44ED-B3F6-F64FAB1EC030}"/>
                  </a:ext>
                </a:extLst>
              </p:cNvPr>
              <p:cNvSpPr/>
              <p:nvPr/>
            </p:nvSpPr>
            <p:spPr>
              <a:xfrm flipH="1">
                <a:off x="3365067" y="706021"/>
                <a:ext cx="256186" cy="256460"/>
              </a:xfrm>
              <a:prstGeom prst="ellipse">
                <a:avLst/>
              </a:prstGeom>
              <a:solidFill>
                <a:srgbClr val="F3F3F3"/>
              </a:solidFill>
              <a:ln w="38100">
                <a:solidFill>
                  <a:srgbClr val="A34D4E"/>
                </a:soli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70" name="椭圆 69">
                <a:extLst>
                  <a:ext uri="{FF2B5EF4-FFF2-40B4-BE49-F238E27FC236}">
                    <a16:creationId xmlns:a16="http://schemas.microsoft.com/office/drawing/2014/main" xmlns="" id="{DD6B4B24-AC74-4C81-9F36-14273122C821}"/>
                  </a:ext>
                </a:extLst>
              </p:cNvPr>
              <p:cNvSpPr/>
              <p:nvPr/>
            </p:nvSpPr>
            <p:spPr>
              <a:xfrm flipH="1">
                <a:off x="3394551" y="735771"/>
                <a:ext cx="197219" cy="196961"/>
              </a:xfrm>
              <a:prstGeom prst="ellipse">
                <a:avLst/>
              </a:prstGeom>
              <a:gradFill>
                <a:gsLst>
                  <a:gs pos="0">
                    <a:srgbClr val="FFDA50"/>
                  </a:gs>
                  <a:gs pos="100000">
                    <a:srgbClr val="EA7A3B"/>
                  </a:gs>
                </a:gsLst>
                <a:lin ang="5400000" scaled="1"/>
              </a:gradFill>
              <a:ln w="63500">
                <a:gradFill>
                  <a:gsLst>
                    <a:gs pos="0">
                      <a:srgbClr val="FBFE7C"/>
                    </a:gs>
                    <a:gs pos="60000">
                      <a:srgbClr val="ED8F3A"/>
                    </a:gs>
                    <a:gs pos="100000">
                      <a:srgbClr val="E76A36"/>
                    </a:gs>
                  </a:gsLst>
                  <a:lin ang="5400000" scaled="1"/>
                </a:gra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grpSp>
      </p:grpSp>
      <p:grpSp>
        <p:nvGrpSpPr>
          <p:cNvPr id="74" name="组合 73">
            <a:extLst>
              <a:ext uri="{FF2B5EF4-FFF2-40B4-BE49-F238E27FC236}">
                <a16:creationId xmlns:a16="http://schemas.microsoft.com/office/drawing/2014/main" xmlns="" id="{1B79443B-F438-4D20-A125-1B76133D53C1}"/>
              </a:ext>
            </a:extLst>
          </p:cNvPr>
          <p:cNvGrpSpPr/>
          <p:nvPr/>
        </p:nvGrpSpPr>
        <p:grpSpPr>
          <a:xfrm>
            <a:off x="6045950" y="2417869"/>
            <a:ext cx="4536329" cy="583560"/>
            <a:chOff x="3827836" y="511232"/>
            <a:chExt cx="4536329" cy="583560"/>
          </a:xfrm>
          <a:effectLst>
            <a:outerShdw blurRad="63500" sx="102000" sy="102000" algn="ctr" rotWithShape="0">
              <a:prstClr val="black">
                <a:alpha val="40000"/>
              </a:prstClr>
            </a:outerShdw>
          </a:effectLst>
        </p:grpSpPr>
        <p:sp>
          <p:nvSpPr>
            <p:cNvPr id="75" name="圆角矩形 8">
              <a:extLst>
                <a:ext uri="{FF2B5EF4-FFF2-40B4-BE49-F238E27FC236}">
                  <a16:creationId xmlns:a16="http://schemas.microsoft.com/office/drawing/2014/main" xmlns="" id="{9DD9CB21-D14F-40F3-B333-CDD9184F5926}"/>
                </a:ext>
              </a:extLst>
            </p:cNvPr>
            <p:cNvSpPr/>
            <p:nvPr/>
          </p:nvSpPr>
          <p:spPr>
            <a:xfrm>
              <a:off x="3827836" y="511232"/>
              <a:ext cx="4536329" cy="583560"/>
            </a:xfrm>
            <a:prstGeom prst="roundRect">
              <a:avLst>
                <a:gd name="adj" fmla="val 50000"/>
              </a:avLst>
            </a:prstGeom>
            <a:solidFill>
              <a:schemeClr val="accent4">
                <a:lumMod val="75000"/>
              </a:schemeClr>
            </a:solidFill>
            <a:ln w="6350">
              <a:gradFill flip="none" rotWithShape="1">
                <a:gsLst>
                  <a:gs pos="0">
                    <a:schemeClr val="bg1"/>
                  </a:gs>
                  <a:gs pos="100000">
                    <a:srgbClr val="ECECEE"/>
                  </a:gs>
                </a:gsLst>
                <a:lin ang="16200000" scaled="1"/>
                <a:tileRect/>
              </a:gradFill>
            </a:ln>
            <a:effectLst>
              <a:innerShdw blurRad="63500" dir="135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dirty="0">
                <a:solidFill>
                  <a:schemeClr val="accent2"/>
                </a:solidFill>
                <a:latin typeface="+mj-ea"/>
                <a:ea typeface="+mj-ea"/>
              </a:endParaRPr>
            </a:p>
          </p:txBody>
        </p:sp>
        <p:sp>
          <p:nvSpPr>
            <p:cNvPr id="76" name="圆角矩形 9">
              <a:extLst>
                <a:ext uri="{FF2B5EF4-FFF2-40B4-BE49-F238E27FC236}">
                  <a16:creationId xmlns:a16="http://schemas.microsoft.com/office/drawing/2014/main" xmlns="" id="{5FE5CE88-7911-4722-A0AA-4DFCE425DFB5}"/>
                </a:ext>
              </a:extLst>
            </p:cNvPr>
            <p:cNvSpPr/>
            <p:nvPr/>
          </p:nvSpPr>
          <p:spPr>
            <a:xfrm>
              <a:off x="3903934" y="575120"/>
              <a:ext cx="4384133" cy="455784"/>
            </a:xfrm>
            <a:prstGeom prst="roundRect">
              <a:avLst>
                <a:gd name="adj" fmla="val 50000"/>
              </a:avLst>
            </a:prstGeom>
            <a:solidFill>
              <a:schemeClr val="accent4"/>
            </a:solidFill>
            <a:ln w="6350">
              <a:gradFill flip="none" rotWithShape="1">
                <a:gsLst>
                  <a:gs pos="0">
                    <a:schemeClr val="bg1"/>
                  </a:gs>
                  <a:gs pos="100000">
                    <a:srgbClr val="ECECEC"/>
                  </a:gs>
                </a:gsLst>
                <a:lin ang="5400000" scaled="1"/>
                <a:tileRect/>
              </a:gradFill>
            </a:ln>
            <a:effectLst>
              <a:outerShdw blurRad="508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b="1" spc="600" dirty="0">
                  <a:solidFill>
                    <a:schemeClr val="accent2"/>
                  </a:solidFill>
                  <a:latin typeface="+mj-ea"/>
                  <a:ea typeface="+mj-ea"/>
                  <a:cs typeface="Segoe UI" panose="020B0502040204020203" pitchFamily="34" charset="0"/>
                </a:rPr>
                <a:t>02.</a:t>
              </a:r>
              <a:r>
                <a:rPr lang="zh-CN" altLang="en-US" sz="2400" b="1" spc="600" dirty="0">
                  <a:solidFill>
                    <a:schemeClr val="accent2"/>
                  </a:solidFill>
                  <a:latin typeface="+mj-ea"/>
                  <a:ea typeface="+mj-ea"/>
                  <a:cs typeface="Segoe UI" panose="020B0502040204020203" pitchFamily="34" charset="0"/>
                </a:rPr>
                <a:t>鼠年工作总结</a:t>
              </a:r>
            </a:p>
          </p:txBody>
        </p:sp>
        <p:grpSp>
          <p:nvGrpSpPr>
            <p:cNvPr id="77" name="组合 76">
              <a:extLst>
                <a:ext uri="{FF2B5EF4-FFF2-40B4-BE49-F238E27FC236}">
                  <a16:creationId xmlns:a16="http://schemas.microsoft.com/office/drawing/2014/main" xmlns="" id="{2B175161-FDC2-4471-9F7A-A7A24C48A268}"/>
                </a:ext>
              </a:extLst>
            </p:cNvPr>
            <p:cNvGrpSpPr/>
            <p:nvPr/>
          </p:nvGrpSpPr>
          <p:grpSpPr>
            <a:xfrm>
              <a:off x="3983883" y="669913"/>
              <a:ext cx="276845" cy="269887"/>
              <a:chOff x="3291438" y="637599"/>
              <a:chExt cx="403445" cy="393305"/>
            </a:xfrm>
          </p:grpSpPr>
          <p:sp>
            <p:nvSpPr>
              <p:cNvPr id="82" name="椭圆 81">
                <a:extLst>
                  <a:ext uri="{FF2B5EF4-FFF2-40B4-BE49-F238E27FC236}">
                    <a16:creationId xmlns:a16="http://schemas.microsoft.com/office/drawing/2014/main" xmlns="" id="{EF6F7F32-AA4F-4B38-B73D-E59024BDBC0E}"/>
                  </a:ext>
                </a:extLst>
              </p:cNvPr>
              <p:cNvSpPr/>
              <p:nvPr/>
            </p:nvSpPr>
            <p:spPr>
              <a:xfrm flipH="1">
                <a:off x="3291438" y="637599"/>
                <a:ext cx="403445" cy="393305"/>
              </a:xfrm>
              <a:prstGeom prst="ellipse">
                <a:avLst/>
              </a:prstGeom>
              <a:solidFill>
                <a:srgbClr val="ECECEE"/>
              </a:solidFill>
              <a:ln w="6350">
                <a:gradFill flip="none" rotWithShape="1">
                  <a:gsLst>
                    <a:gs pos="0">
                      <a:schemeClr val="bg1"/>
                    </a:gs>
                    <a:gs pos="100000">
                      <a:srgbClr val="ECECEE"/>
                    </a:gs>
                  </a:gsLst>
                  <a:lin ang="16200000" scaled="1"/>
                  <a:tileRect/>
                </a:gradFill>
              </a:ln>
              <a:effectLst>
                <a:innerShdw blurRad="63500" dir="135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83" name="椭圆 82">
                <a:extLst>
                  <a:ext uri="{FF2B5EF4-FFF2-40B4-BE49-F238E27FC236}">
                    <a16:creationId xmlns:a16="http://schemas.microsoft.com/office/drawing/2014/main" xmlns="" id="{37959465-273F-4DC5-A728-5547E8766D77}"/>
                  </a:ext>
                </a:extLst>
              </p:cNvPr>
              <p:cNvSpPr/>
              <p:nvPr/>
            </p:nvSpPr>
            <p:spPr>
              <a:xfrm flipH="1">
                <a:off x="3365067" y="706021"/>
                <a:ext cx="256186" cy="256460"/>
              </a:xfrm>
              <a:prstGeom prst="ellipse">
                <a:avLst/>
              </a:prstGeom>
              <a:solidFill>
                <a:srgbClr val="F3F3F3"/>
              </a:solidFill>
              <a:ln w="38100">
                <a:solidFill>
                  <a:srgbClr val="A34D4E"/>
                </a:soli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84" name="椭圆 83">
                <a:extLst>
                  <a:ext uri="{FF2B5EF4-FFF2-40B4-BE49-F238E27FC236}">
                    <a16:creationId xmlns:a16="http://schemas.microsoft.com/office/drawing/2014/main" xmlns="" id="{8FC773F5-7695-4204-AF64-5DCCB6F37160}"/>
                  </a:ext>
                </a:extLst>
              </p:cNvPr>
              <p:cNvSpPr/>
              <p:nvPr/>
            </p:nvSpPr>
            <p:spPr>
              <a:xfrm flipH="1">
                <a:off x="3394551" y="735771"/>
                <a:ext cx="197219" cy="196961"/>
              </a:xfrm>
              <a:prstGeom prst="ellipse">
                <a:avLst/>
              </a:prstGeom>
              <a:gradFill>
                <a:gsLst>
                  <a:gs pos="0">
                    <a:srgbClr val="FFDA50"/>
                  </a:gs>
                  <a:gs pos="100000">
                    <a:srgbClr val="EA7A3B"/>
                  </a:gs>
                </a:gsLst>
                <a:lin ang="5400000" scaled="1"/>
              </a:gradFill>
              <a:ln w="63500">
                <a:gradFill>
                  <a:gsLst>
                    <a:gs pos="0">
                      <a:srgbClr val="FBFE7C"/>
                    </a:gs>
                    <a:gs pos="60000">
                      <a:srgbClr val="ED8F3A"/>
                    </a:gs>
                    <a:gs pos="100000">
                      <a:srgbClr val="E76A36"/>
                    </a:gs>
                  </a:gsLst>
                  <a:lin ang="5400000" scaled="1"/>
                </a:gra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grpSp>
        <p:grpSp>
          <p:nvGrpSpPr>
            <p:cNvPr id="78" name="组合 77">
              <a:extLst>
                <a:ext uri="{FF2B5EF4-FFF2-40B4-BE49-F238E27FC236}">
                  <a16:creationId xmlns:a16="http://schemas.microsoft.com/office/drawing/2014/main" xmlns="" id="{AE7FCC0D-244D-4132-9EF1-284767FACFEE}"/>
                </a:ext>
              </a:extLst>
            </p:cNvPr>
            <p:cNvGrpSpPr/>
            <p:nvPr/>
          </p:nvGrpSpPr>
          <p:grpSpPr>
            <a:xfrm>
              <a:off x="7951822" y="669913"/>
              <a:ext cx="276845" cy="269887"/>
              <a:chOff x="3291438" y="637599"/>
              <a:chExt cx="403445" cy="393305"/>
            </a:xfrm>
          </p:grpSpPr>
          <p:sp>
            <p:nvSpPr>
              <p:cNvPr id="79" name="椭圆 78">
                <a:extLst>
                  <a:ext uri="{FF2B5EF4-FFF2-40B4-BE49-F238E27FC236}">
                    <a16:creationId xmlns:a16="http://schemas.microsoft.com/office/drawing/2014/main" xmlns="" id="{379A8264-D1AD-4DC4-8345-D21B2369A5A1}"/>
                  </a:ext>
                </a:extLst>
              </p:cNvPr>
              <p:cNvSpPr/>
              <p:nvPr/>
            </p:nvSpPr>
            <p:spPr>
              <a:xfrm flipH="1">
                <a:off x="3291438" y="637599"/>
                <a:ext cx="403445" cy="393305"/>
              </a:xfrm>
              <a:prstGeom prst="ellipse">
                <a:avLst/>
              </a:prstGeom>
              <a:solidFill>
                <a:srgbClr val="ECECEE"/>
              </a:solidFill>
              <a:ln w="6350">
                <a:gradFill flip="none" rotWithShape="1">
                  <a:gsLst>
                    <a:gs pos="0">
                      <a:schemeClr val="bg1"/>
                    </a:gs>
                    <a:gs pos="100000">
                      <a:srgbClr val="ECECEE"/>
                    </a:gs>
                  </a:gsLst>
                  <a:lin ang="16200000" scaled="1"/>
                  <a:tileRect/>
                </a:gradFill>
              </a:ln>
              <a:effectLst>
                <a:innerShdw blurRad="63500" dir="135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80" name="椭圆 79">
                <a:extLst>
                  <a:ext uri="{FF2B5EF4-FFF2-40B4-BE49-F238E27FC236}">
                    <a16:creationId xmlns:a16="http://schemas.microsoft.com/office/drawing/2014/main" xmlns="" id="{0DF5FDEA-E76A-40BE-9D66-542368045D6E}"/>
                  </a:ext>
                </a:extLst>
              </p:cNvPr>
              <p:cNvSpPr/>
              <p:nvPr/>
            </p:nvSpPr>
            <p:spPr>
              <a:xfrm flipH="1">
                <a:off x="3365067" y="706021"/>
                <a:ext cx="256186" cy="256460"/>
              </a:xfrm>
              <a:prstGeom prst="ellipse">
                <a:avLst/>
              </a:prstGeom>
              <a:solidFill>
                <a:srgbClr val="F3F3F3"/>
              </a:solidFill>
              <a:ln w="38100">
                <a:solidFill>
                  <a:srgbClr val="A34D4E"/>
                </a:soli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81" name="椭圆 80">
                <a:extLst>
                  <a:ext uri="{FF2B5EF4-FFF2-40B4-BE49-F238E27FC236}">
                    <a16:creationId xmlns:a16="http://schemas.microsoft.com/office/drawing/2014/main" xmlns="" id="{D6E51F5E-4BC5-4ABC-A070-2ED76ED1512D}"/>
                  </a:ext>
                </a:extLst>
              </p:cNvPr>
              <p:cNvSpPr/>
              <p:nvPr/>
            </p:nvSpPr>
            <p:spPr>
              <a:xfrm flipH="1">
                <a:off x="3394551" y="735771"/>
                <a:ext cx="197219" cy="196961"/>
              </a:xfrm>
              <a:prstGeom prst="ellipse">
                <a:avLst/>
              </a:prstGeom>
              <a:gradFill>
                <a:gsLst>
                  <a:gs pos="0">
                    <a:srgbClr val="FFDA50"/>
                  </a:gs>
                  <a:gs pos="100000">
                    <a:srgbClr val="EA7A3B"/>
                  </a:gs>
                </a:gsLst>
                <a:lin ang="5400000" scaled="1"/>
              </a:gradFill>
              <a:ln w="63500">
                <a:gradFill>
                  <a:gsLst>
                    <a:gs pos="0">
                      <a:srgbClr val="FBFE7C"/>
                    </a:gs>
                    <a:gs pos="60000">
                      <a:srgbClr val="ED8F3A"/>
                    </a:gs>
                    <a:gs pos="100000">
                      <a:srgbClr val="E76A36"/>
                    </a:gs>
                  </a:gsLst>
                  <a:lin ang="5400000" scaled="1"/>
                </a:gra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grpSp>
      </p:grpSp>
      <p:grpSp>
        <p:nvGrpSpPr>
          <p:cNvPr id="85" name="组合 84">
            <a:extLst>
              <a:ext uri="{FF2B5EF4-FFF2-40B4-BE49-F238E27FC236}">
                <a16:creationId xmlns:a16="http://schemas.microsoft.com/office/drawing/2014/main" xmlns="" id="{DE8BA1BA-6326-419C-AD5C-8F69A517DAA8}"/>
              </a:ext>
            </a:extLst>
          </p:cNvPr>
          <p:cNvGrpSpPr/>
          <p:nvPr/>
        </p:nvGrpSpPr>
        <p:grpSpPr>
          <a:xfrm>
            <a:off x="6045950" y="3561603"/>
            <a:ext cx="4536329" cy="583560"/>
            <a:chOff x="3827836" y="511232"/>
            <a:chExt cx="4536329" cy="583560"/>
          </a:xfrm>
          <a:effectLst>
            <a:outerShdw blurRad="63500" sx="102000" sy="102000" algn="ctr" rotWithShape="0">
              <a:prstClr val="black">
                <a:alpha val="40000"/>
              </a:prstClr>
            </a:outerShdw>
          </a:effectLst>
        </p:grpSpPr>
        <p:sp>
          <p:nvSpPr>
            <p:cNvPr id="86" name="圆角矩形 8">
              <a:extLst>
                <a:ext uri="{FF2B5EF4-FFF2-40B4-BE49-F238E27FC236}">
                  <a16:creationId xmlns:a16="http://schemas.microsoft.com/office/drawing/2014/main" xmlns="" id="{2E1C2692-3451-4AFC-AB3B-1F500821707F}"/>
                </a:ext>
              </a:extLst>
            </p:cNvPr>
            <p:cNvSpPr/>
            <p:nvPr/>
          </p:nvSpPr>
          <p:spPr>
            <a:xfrm>
              <a:off x="3827836" y="511232"/>
              <a:ext cx="4536329" cy="583560"/>
            </a:xfrm>
            <a:prstGeom prst="roundRect">
              <a:avLst>
                <a:gd name="adj" fmla="val 50000"/>
              </a:avLst>
            </a:prstGeom>
            <a:solidFill>
              <a:schemeClr val="accent4">
                <a:lumMod val="75000"/>
              </a:schemeClr>
            </a:solidFill>
            <a:ln w="6350">
              <a:gradFill flip="none" rotWithShape="1">
                <a:gsLst>
                  <a:gs pos="0">
                    <a:schemeClr val="bg1"/>
                  </a:gs>
                  <a:gs pos="100000">
                    <a:srgbClr val="ECECEE"/>
                  </a:gs>
                </a:gsLst>
                <a:lin ang="16200000" scaled="1"/>
                <a:tileRect/>
              </a:gradFill>
            </a:ln>
            <a:effectLst>
              <a:innerShdw blurRad="63500" dir="135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87" name="圆角矩形 9">
              <a:extLst>
                <a:ext uri="{FF2B5EF4-FFF2-40B4-BE49-F238E27FC236}">
                  <a16:creationId xmlns:a16="http://schemas.microsoft.com/office/drawing/2014/main" xmlns="" id="{C84E7CDF-BDD3-4E0C-9D7B-BD5F4A9198E9}"/>
                </a:ext>
              </a:extLst>
            </p:cNvPr>
            <p:cNvSpPr/>
            <p:nvPr/>
          </p:nvSpPr>
          <p:spPr>
            <a:xfrm>
              <a:off x="3903934" y="575120"/>
              <a:ext cx="4384133" cy="455784"/>
            </a:xfrm>
            <a:prstGeom prst="roundRect">
              <a:avLst>
                <a:gd name="adj" fmla="val 50000"/>
              </a:avLst>
            </a:prstGeom>
            <a:solidFill>
              <a:schemeClr val="accent4"/>
            </a:solidFill>
            <a:ln w="6350">
              <a:gradFill flip="none" rotWithShape="1">
                <a:gsLst>
                  <a:gs pos="0">
                    <a:schemeClr val="bg1"/>
                  </a:gs>
                  <a:gs pos="100000">
                    <a:srgbClr val="ECECEC"/>
                  </a:gs>
                </a:gsLst>
                <a:lin ang="5400000" scaled="1"/>
                <a:tileRect/>
              </a:gradFill>
            </a:ln>
            <a:effectLst>
              <a:outerShdw blurRad="508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b="1" spc="600" dirty="0">
                  <a:solidFill>
                    <a:schemeClr val="accent2"/>
                  </a:solidFill>
                  <a:latin typeface="+mj-ea"/>
                  <a:ea typeface="+mj-ea"/>
                  <a:cs typeface="Segoe UI" panose="020B0502040204020203" pitchFamily="34" charset="0"/>
                </a:rPr>
                <a:t>03.</a:t>
              </a:r>
              <a:r>
                <a:rPr lang="zh-CN" altLang="en-US" sz="2400" b="1" spc="600" dirty="0">
                  <a:solidFill>
                    <a:schemeClr val="accent2"/>
                  </a:solidFill>
                  <a:latin typeface="+mj-ea"/>
                  <a:ea typeface="+mj-ea"/>
                  <a:cs typeface="Segoe UI" panose="020B0502040204020203" pitchFamily="34" charset="0"/>
                </a:rPr>
                <a:t>鼠年新年计划</a:t>
              </a:r>
            </a:p>
          </p:txBody>
        </p:sp>
        <p:grpSp>
          <p:nvGrpSpPr>
            <p:cNvPr id="88" name="组合 87">
              <a:extLst>
                <a:ext uri="{FF2B5EF4-FFF2-40B4-BE49-F238E27FC236}">
                  <a16:creationId xmlns:a16="http://schemas.microsoft.com/office/drawing/2014/main" xmlns="" id="{8327D938-4C8A-4FB8-A794-7B134E580ABE}"/>
                </a:ext>
              </a:extLst>
            </p:cNvPr>
            <p:cNvGrpSpPr/>
            <p:nvPr/>
          </p:nvGrpSpPr>
          <p:grpSpPr>
            <a:xfrm>
              <a:off x="3983883" y="669913"/>
              <a:ext cx="276845" cy="269887"/>
              <a:chOff x="3291438" y="637599"/>
              <a:chExt cx="403445" cy="393305"/>
            </a:xfrm>
          </p:grpSpPr>
          <p:sp>
            <p:nvSpPr>
              <p:cNvPr id="93" name="椭圆 92">
                <a:extLst>
                  <a:ext uri="{FF2B5EF4-FFF2-40B4-BE49-F238E27FC236}">
                    <a16:creationId xmlns:a16="http://schemas.microsoft.com/office/drawing/2014/main" xmlns="" id="{62D2D8BD-20C0-49B3-B245-866BEBCE08E4}"/>
                  </a:ext>
                </a:extLst>
              </p:cNvPr>
              <p:cNvSpPr/>
              <p:nvPr/>
            </p:nvSpPr>
            <p:spPr>
              <a:xfrm flipH="1">
                <a:off x="3291438" y="637599"/>
                <a:ext cx="403445" cy="393305"/>
              </a:xfrm>
              <a:prstGeom prst="ellipse">
                <a:avLst/>
              </a:prstGeom>
              <a:solidFill>
                <a:srgbClr val="ECECEE"/>
              </a:solidFill>
              <a:ln w="6350">
                <a:gradFill flip="none" rotWithShape="1">
                  <a:gsLst>
                    <a:gs pos="0">
                      <a:schemeClr val="bg1"/>
                    </a:gs>
                    <a:gs pos="100000">
                      <a:srgbClr val="ECECEE"/>
                    </a:gs>
                  </a:gsLst>
                  <a:lin ang="16200000" scaled="1"/>
                  <a:tileRect/>
                </a:gradFill>
              </a:ln>
              <a:effectLst>
                <a:innerShdw blurRad="63500" dir="135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94" name="椭圆 93">
                <a:extLst>
                  <a:ext uri="{FF2B5EF4-FFF2-40B4-BE49-F238E27FC236}">
                    <a16:creationId xmlns:a16="http://schemas.microsoft.com/office/drawing/2014/main" xmlns="" id="{1D09854A-625C-4881-B52D-B224D29BB124}"/>
                  </a:ext>
                </a:extLst>
              </p:cNvPr>
              <p:cNvSpPr/>
              <p:nvPr/>
            </p:nvSpPr>
            <p:spPr>
              <a:xfrm flipH="1">
                <a:off x="3365067" y="706021"/>
                <a:ext cx="256186" cy="256460"/>
              </a:xfrm>
              <a:prstGeom prst="ellipse">
                <a:avLst/>
              </a:prstGeom>
              <a:solidFill>
                <a:srgbClr val="F3F3F3"/>
              </a:solidFill>
              <a:ln w="38100">
                <a:solidFill>
                  <a:srgbClr val="A34D4E"/>
                </a:soli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95" name="椭圆 94">
                <a:extLst>
                  <a:ext uri="{FF2B5EF4-FFF2-40B4-BE49-F238E27FC236}">
                    <a16:creationId xmlns:a16="http://schemas.microsoft.com/office/drawing/2014/main" xmlns="" id="{A75ACD26-CEC3-49EA-BB92-6A0B52C8B840}"/>
                  </a:ext>
                </a:extLst>
              </p:cNvPr>
              <p:cNvSpPr/>
              <p:nvPr/>
            </p:nvSpPr>
            <p:spPr>
              <a:xfrm flipH="1">
                <a:off x="3394551" y="735771"/>
                <a:ext cx="197219" cy="196961"/>
              </a:xfrm>
              <a:prstGeom prst="ellipse">
                <a:avLst/>
              </a:prstGeom>
              <a:gradFill>
                <a:gsLst>
                  <a:gs pos="0">
                    <a:srgbClr val="FFDA50"/>
                  </a:gs>
                  <a:gs pos="100000">
                    <a:srgbClr val="EA7A3B"/>
                  </a:gs>
                </a:gsLst>
                <a:lin ang="5400000" scaled="1"/>
              </a:gradFill>
              <a:ln w="63500">
                <a:gradFill>
                  <a:gsLst>
                    <a:gs pos="0">
                      <a:srgbClr val="FBFE7C"/>
                    </a:gs>
                    <a:gs pos="60000">
                      <a:srgbClr val="ED8F3A"/>
                    </a:gs>
                    <a:gs pos="100000">
                      <a:srgbClr val="E76A36"/>
                    </a:gs>
                  </a:gsLst>
                  <a:lin ang="5400000" scaled="1"/>
                </a:gra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grpSp>
        <p:grpSp>
          <p:nvGrpSpPr>
            <p:cNvPr id="89" name="组合 88">
              <a:extLst>
                <a:ext uri="{FF2B5EF4-FFF2-40B4-BE49-F238E27FC236}">
                  <a16:creationId xmlns:a16="http://schemas.microsoft.com/office/drawing/2014/main" xmlns="" id="{0AD29D4E-873F-4686-B57A-E28AFF45A948}"/>
                </a:ext>
              </a:extLst>
            </p:cNvPr>
            <p:cNvGrpSpPr/>
            <p:nvPr/>
          </p:nvGrpSpPr>
          <p:grpSpPr>
            <a:xfrm>
              <a:off x="7951822" y="669913"/>
              <a:ext cx="276845" cy="269887"/>
              <a:chOff x="3291438" y="637599"/>
              <a:chExt cx="403445" cy="393305"/>
            </a:xfrm>
          </p:grpSpPr>
          <p:sp>
            <p:nvSpPr>
              <p:cNvPr id="90" name="椭圆 89">
                <a:extLst>
                  <a:ext uri="{FF2B5EF4-FFF2-40B4-BE49-F238E27FC236}">
                    <a16:creationId xmlns:a16="http://schemas.microsoft.com/office/drawing/2014/main" xmlns="" id="{E5B88EA7-2843-43F3-9693-8DBCEFB59E0B}"/>
                  </a:ext>
                </a:extLst>
              </p:cNvPr>
              <p:cNvSpPr/>
              <p:nvPr/>
            </p:nvSpPr>
            <p:spPr>
              <a:xfrm flipH="1">
                <a:off x="3291438" y="637599"/>
                <a:ext cx="403445" cy="393305"/>
              </a:xfrm>
              <a:prstGeom prst="ellipse">
                <a:avLst/>
              </a:prstGeom>
              <a:solidFill>
                <a:srgbClr val="ECECEE"/>
              </a:solidFill>
              <a:ln w="6350">
                <a:gradFill flip="none" rotWithShape="1">
                  <a:gsLst>
                    <a:gs pos="0">
                      <a:schemeClr val="bg1"/>
                    </a:gs>
                    <a:gs pos="100000">
                      <a:srgbClr val="ECECEE"/>
                    </a:gs>
                  </a:gsLst>
                  <a:lin ang="16200000" scaled="1"/>
                  <a:tileRect/>
                </a:gradFill>
              </a:ln>
              <a:effectLst>
                <a:innerShdw blurRad="63500" dir="135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91" name="椭圆 90">
                <a:extLst>
                  <a:ext uri="{FF2B5EF4-FFF2-40B4-BE49-F238E27FC236}">
                    <a16:creationId xmlns:a16="http://schemas.microsoft.com/office/drawing/2014/main" xmlns="" id="{F31EE4C2-C387-43AC-8B5A-2284D5D29A43}"/>
                  </a:ext>
                </a:extLst>
              </p:cNvPr>
              <p:cNvSpPr/>
              <p:nvPr/>
            </p:nvSpPr>
            <p:spPr>
              <a:xfrm flipH="1">
                <a:off x="3365067" y="706021"/>
                <a:ext cx="256186" cy="256460"/>
              </a:xfrm>
              <a:prstGeom prst="ellipse">
                <a:avLst/>
              </a:prstGeom>
              <a:solidFill>
                <a:srgbClr val="F3F3F3"/>
              </a:solidFill>
              <a:ln w="38100">
                <a:solidFill>
                  <a:srgbClr val="A34D4E"/>
                </a:soli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92" name="椭圆 91">
                <a:extLst>
                  <a:ext uri="{FF2B5EF4-FFF2-40B4-BE49-F238E27FC236}">
                    <a16:creationId xmlns:a16="http://schemas.microsoft.com/office/drawing/2014/main" xmlns="" id="{41D5DD40-F52C-42E5-B8ED-45CA510735CE}"/>
                  </a:ext>
                </a:extLst>
              </p:cNvPr>
              <p:cNvSpPr/>
              <p:nvPr/>
            </p:nvSpPr>
            <p:spPr>
              <a:xfrm flipH="1">
                <a:off x="3394551" y="735771"/>
                <a:ext cx="197219" cy="196961"/>
              </a:xfrm>
              <a:prstGeom prst="ellipse">
                <a:avLst/>
              </a:prstGeom>
              <a:gradFill>
                <a:gsLst>
                  <a:gs pos="0">
                    <a:srgbClr val="FFDA50"/>
                  </a:gs>
                  <a:gs pos="100000">
                    <a:srgbClr val="EA7A3B"/>
                  </a:gs>
                </a:gsLst>
                <a:lin ang="5400000" scaled="1"/>
              </a:gradFill>
              <a:ln w="63500">
                <a:gradFill>
                  <a:gsLst>
                    <a:gs pos="0">
                      <a:srgbClr val="FBFE7C"/>
                    </a:gs>
                    <a:gs pos="60000">
                      <a:srgbClr val="ED8F3A"/>
                    </a:gs>
                    <a:gs pos="100000">
                      <a:srgbClr val="E76A36"/>
                    </a:gs>
                  </a:gsLst>
                  <a:lin ang="5400000" scaled="1"/>
                </a:gra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grpSp>
      </p:grpSp>
      <p:grpSp>
        <p:nvGrpSpPr>
          <p:cNvPr id="96" name="组合 95">
            <a:extLst>
              <a:ext uri="{FF2B5EF4-FFF2-40B4-BE49-F238E27FC236}">
                <a16:creationId xmlns:a16="http://schemas.microsoft.com/office/drawing/2014/main" xmlns="" id="{51686026-4078-4B42-9967-1ACD0A1DAFFF}"/>
              </a:ext>
            </a:extLst>
          </p:cNvPr>
          <p:cNvGrpSpPr/>
          <p:nvPr/>
        </p:nvGrpSpPr>
        <p:grpSpPr>
          <a:xfrm>
            <a:off x="6045950" y="4705338"/>
            <a:ext cx="4536329" cy="583560"/>
            <a:chOff x="3827836" y="511232"/>
            <a:chExt cx="4536329" cy="583560"/>
          </a:xfrm>
          <a:effectLst>
            <a:outerShdw blurRad="63500" sx="102000" sy="102000" algn="ctr" rotWithShape="0">
              <a:prstClr val="black">
                <a:alpha val="40000"/>
              </a:prstClr>
            </a:outerShdw>
          </a:effectLst>
        </p:grpSpPr>
        <p:sp>
          <p:nvSpPr>
            <p:cNvPr id="97" name="圆角矩形 8">
              <a:extLst>
                <a:ext uri="{FF2B5EF4-FFF2-40B4-BE49-F238E27FC236}">
                  <a16:creationId xmlns:a16="http://schemas.microsoft.com/office/drawing/2014/main" xmlns="" id="{1AB81228-68F1-4F32-9BEB-F75E0EFE4C06}"/>
                </a:ext>
              </a:extLst>
            </p:cNvPr>
            <p:cNvSpPr/>
            <p:nvPr/>
          </p:nvSpPr>
          <p:spPr>
            <a:xfrm>
              <a:off x="3827836" y="511232"/>
              <a:ext cx="4536329" cy="583560"/>
            </a:xfrm>
            <a:prstGeom prst="roundRect">
              <a:avLst>
                <a:gd name="adj" fmla="val 50000"/>
              </a:avLst>
            </a:prstGeom>
            <a:solidFill>
              <a:schemeClr val="accent4">
                <a:lumMod val="75000"/>
              </a:schemeClr>
            </a:solidFill>
            <a:ln w="6350">
              <a:gradFill flip="none" rotWithShape="1">
                <a:gsLst>
                  <a:gs pos="0">
                    <a:schemeClr val="bg1"/>
                  </a:gs>
                  <a:gs pos="100000">
                    <a:srgbClr val="ECECEE"/>
                  </a:gs>
                </a:gsLst>
                <a:lin ang="16200000" scaled="1"/>
                <a:tileRect/>
              </a:gradFill>
            </a:ln>
            <a:effectLst>
              <a:innerShdw blurRad="63500" dir="135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98" name="圆角矩形 9">
              <a:extLst>
                <a:ext uri="{FF2B5EF4-FFF2-40B4-BE49-F238E27FC236}">
                  <a16:creationId xmlns:a16="http://schemas.microsoft.com/office/drawing/2014/main" xmlns="" id="{25387A79-3947-42A8-B3EB-B202A2567380}"/>
                </a:ext>
              </a:extLst>
            </p:cNvPr>
            <p:cNvSpPr/>
            <p:nvPr/>
          </p:nvSpPr>
          <p:spPr>
            <a:xfrm>
              <a:off x="3903934" y="575120"/>
              <a:ext cx="4384133" cy="455784"/>
            </a:xfrm>
            <a:prstGeom prst="roundRect">
              <a:avLst>
                <a:gd name="adj" fmla="val 50000"/>
              </a:avLst>
            </a:prstGeom>
            <a:solidFill>
              <a:schemeClr val="accent4"/>
            </a:solidFill>
            <a:ln w="6350">
              <a:gradFill flip="none" rotWithShape="1">
                <a:gsLst>
                  <a:gs pos="0">
                    <a:schemeClr val="bg1"/>
                  </a:gs>
                  <a:gs pos="100000">
                    <a:srgbClr val="ECECEC"/>
                  </a:gs>
                </a:gsLst>
                <a:lin ang="5400000" scaled="1"/>
                <a:tileRect/>
              </a:gradFill>
            </a:ln>
            <a:effectLst>
              <a:outerShdw blurRad="508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CN" sz="2400" b="1" spc="600" dirty="0">
                  <a:solidFill>
                    <a:schemeClr val="accent2"/>
                  </a:solidFill>
                  <a:latin typeface="+mj-ea"/>
                  <a:ea typeface="+mj-ea"/>
                  <a:cs typeface="Segoe UI" panose="020B0502040204020203" pitchFamily="34" charset="0"/>
                </a:rPr>
                <a:t>04.</a:t>
              </a:r>
              <a:r>
                <a:rPr lang="zh-CN" altLang="en-US" sz="2400" b="1" spc="600" dirty="0">
                  <a:solidFill>
                    <a:schemeClr val="accent2"/>
                  </a:solidFill>
                  <a:latin typeface="+mj-ea"/>
                  <a:ea typeface="+mj-ea"/>
                  <a:cs typeface="Segoe UI" panose="020B0502040204020203" pitchFamily="34" charset="0"/>
                </a:rPr>
                <a:t>鼠年新年愿望</a:t>
              </a:r>
            </a:p>
          </p:txBody>
        </p:sp>
        <p:grpSp>
          <p:nvGrpSpPr>
            <p:cNvPr id="99" name="组合 98">
              <a:extLst>
                <a:ext uri="{FF2B5EF4-FFF2-40B4-BE49-F238E27FC236}">
                  <a16:creationId xmlns:a16="http://schemas.microsoft.com/office/drawing/2014/main" xmlns="" id="{12AFE1C5-33EB-4608-8119-025F283EAD10}"/>
                </a:ext>
              </a:extLst>
            </p:cNvPr>
            <p:cNvGrpSpPr/>
            <p:nvPr/>
          </p:nvGrpSpPr>
          <p:grpSpPr>
            <a:xfrm>
              <a:off x="3983883" y="669913"/>
              <a:ext cx="276845" cy="269887"/>
              <a:chOff x="3291438" y="637599"/>
              <a:chExt cx="403445" cy="393305"/>
            </a:xfrm>
          </p:grpSpPr>
          <p:sp>
            <p:nvSpPr>
              <p:cNvPr id="104" name="椭圆 103">
                <a:extLst>
                  <a:ext uri="{FF2B5EF4-FFF2-40B4-BE49-F238E27FC236}">
                    <a16:creationId xmlns:a16="http://schemas.microsoft.com/office/drawing/2014/main" xmlns="" id="{B41D222A-0CC3-407E-A933-69323A149B51}"/>
                  </a:ext>
                </a:extLst>
              </p:cNvPr>
              <p:cNvSpPr/>
              <p:nvPr/>
            </p:nvSpPr>
            <p:spPr>
              <a:xfrm flipH="1">
                <a:off x="3291438" y="637599"/>
                <a:ext cx="403445" cy="393305"/>
              </a:xfrm>
              <a:prstGeom prst="ellipse">
                <a:avLst/>
              </a:prstGeom>
              <a:solidFill>
                <a:srgbClr val="ECECEE"/>
              </a:solidFill>
              <a:ln w="6350">
                <a:gradFill flip="none" rotWithShape="1">
                  <a:gsLst>
                    <a:gs pos="0">
                      <a:schemeClr val="bg1"/>
                    </a:gs>
                    <a:gs pos="100000">
                      <a:srgbClr val="ECECEE"/>
                    </a:gs>
                  </a:gsLst>
                  <a:lin ang="16200000" scaled="1"/>
                  <a:tileRect/>
                </a:gradFill>
              </a:ln>
              <a:effectLst>
                <a:innerShdw blurRad="63500" dir="135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105" name="椭圆 104">
                <a:extLst>
                  <a:ext uri="{FF2B5EF4-FFF2-40B4-BE49-F238E27FC236}">
                    <a16:creationId xmlns:a16="http://schemas.microsoft.com/office/drawing/2014/main" xmlns="" id="{B5E4AD62-F1E1-47D4-9437-EC53AD2080C4}"/>
                  </a:ext>
                </a:extLst>
              </p:cNvPr>
              <p:cNvSpPr/>
              <p:nvPr/>
            </p:nvSpPr>
            <p:spPr>
              <a:xfrm flipH="1">
                <a:off x="3365067" y="706021"/>
                <a:ext cx="256186" cy="256460"/>
              </a:xfrm>
              <a:prstGeom prst="ellipse">
                <a:avLst/>
              </a:prstGeom>
              <a:solidFill>
                <a:srgbClr val="F3F3F3"/>
              </a:solidFill>
              <a:ln w="38100">
                <a:solidFill>
                  <a:srgbClr val="A34D4E"/>
                </a:soli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106" name="椭圆 105">
                <a:extLst>
                  <a:ext uri="{FF2B5EF4-FFF2-40B4-BE49-F238E27FC236}">
                    <a16:creationId xmlns:a16="http://schemas.microsoft.com/office/drawing/2014/main" xmlns="" id="{E2F9FF88-DC8C-47BE-8904-D9669CA2424F}"/>
                  </a:ext>
                </a:extLst>
              </p:cNvPr>
              <p:cNvSpPr/>
              <p:nvPr/>
            </p:nvSpPr>
            <p:spPr>
              <a:xfrm flipH="1">
                <a:off x="3394551" y="735771"/>
                <a:ext cx="197219" cy="196961"/>
              </a:xfrm>
              <a:prstGeom prst="ellipse">
                <a:avLst/>
              </a:prstGeom>
              <a:gradFill>
                <a:gsLst>
                  <a:gs pos="0">
                    <a:srgbClr val="FFDA50"/>
                  </a:gs>
                  <a:gs pos="100000">
                    <a:srgbClr val="EA7A3B"/>
                  </a:gs>
                </a:gsLst>
                <a:lin ang="5400000" scaled="1"/>
              </a:gradFill>
              <a:ln w="63500">
                <a:gradFill>
                  <a:gsLst>
                    <a:gs pos="0">
                      <a:srgbClr val="FBFE7C"/>
                    </a:gs>
                    <a:gs pos="60000">
                      <a:srgbClr val="ED8F3A"/>
                    </a:gs>
                    <a:gs pos="100000">
                      <a:srgbClr val="E76A36"/>
                    </a:gs>
                  </a:gsLst>
                  <a:lin ang="5400000" scaled="1"/>
                </a:gra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grpSp>
        <p:grpSp>
          <p:nvGrpSpPr>
            <p:cNvPr id="100" name="组合 99">
              <a:extLst>
                <a:ext uri="{FF2B5EF4-FFF2-40B4-BE49-F238E27FC236}">
                  <a16:creationId xmlns:a16="http://schemas.microsoft.com/office/drawing/2014/main" xmlns="" id="{2A5B0AE1-D6D0-473B-8032-9DDEAF94C503}"/>
                </a:ext>
              </a:extLst>
            </p:cNvPr>
            <p:cNvGrpSpPr/>
            <p:nvPr/>
          </p:nvGrpSpPr>
          <p:grpSpPr>
            <a:xfrm>
              <a:off x="7951822" y="669913"/>
              <a:ext cx="276845" cy="269887"/>
              <a:chOff x="3291438" y="637599"/>
              <a:chExt cx="403445" cy="393305"/>
            </a:xfrm>
          </p:grpSpPr>
          <p:sp>
            <p:nvSpPr>
              <p:cNvPr id="101" name="椭圆 100">
                <a:extLst>
                  <a:ext uri="{FF2B5EF4-FFF2-40B4-BE49-F238E27FC236}">
                    <a16:creationId xmlns:a16="http://schemas.microsoft.com/office/drawing/2014/main" xmlns="" id="{2BDEE264-F279-48BA-8997-589B539542D0}"/>
                  </a:ext>
                </a:extLst>
              </p:cNvPr>
              <p:cNvSpPr/>
              <p:nvPr/>
            </p:nvSpPr>
            <p:spPr>
              <a:xfrm flipH="1">
                <a:off x="3291438" y="637599"/>
                <a:ext cx="403445" cy="393305"/>
              </a:xfrm>
              <a:prstGeom prst="ellipse">
                <a:avLst/>
              </a:prstGeom>
              <a:solidFill>
                <a:srgbClr val="ECECEE"/>
              </a:solidFill>
              <a:ln w="6350">
                <a:gradFill flip="none" rotWithShape="1">
                  <a:gsLst>
                    <a:gs pos="0">
                      <a:schemeClr val="bg1"/>
                    </a:gs>
                    <a:gs pos="100000">
                      <a:srgbClr val="ECECEE"/>
                    </a:gs>
                  </a:gsLst>
                  <a:lin ang="16200000" scaled="1"/>
                  <a:tileRect/>
                </a:gradFill>
              </a:ln>
              <a:effectLst>
                <a:innerShdw blurRad="63500" dir="135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102" name="椭圆 101">
                <a:extLst>
                  <a:ext uri="{FF2B5EF4-FFF2-40B4-BE49-F238E27FC236}">
                    <a16:creationId xmlns:a16="http://schemas.microsoft.com/office/drawing/2014/main" xmlns="" id="{E1F9B792-184A-4A2A-9590-F45E95BF2A44}"/>
                  </a:ext>
                </a:extLst>
              </p:cNvPr>
              <p:cNvSpPr/>
              <p:nvPr/>
            </p:nvSpPr>
            <p:spPr>
              <a:xfrm flipH="1">
                <a:off x="3365067" y="706021"/>
                <a:ext cx="256186" cy="256460"/>
              </a:xfrm>
              <a:prstGeom prst="ellipse">
                <a:avLst/>
              </a:prstGeom>
              <a:solidFill>
                <a:srgbClr val="F3F3F3"/>
              </a:solidFill>
              <a:ln w="38100">
                <a:solidFill>
                  <a:srgbClr val="A34D4E"/>
                </a:soli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sp>
            <p:nvSpPr>
              <p:cNvPr id="103" name="椭圆 102">
                <a:extLst>
                  <a:ext uri="{FF2B5EF4-FFF2-40B4-BE49-F238E27FC236}">
                    <a16:creationId xmlns:a16="http://schemas.microsoft.com/office/drawing/2014/main" xmlns="" id="{FD5CDEEE-691E-4904-BF1F-A0B918175B93}"/>
                  </a:ext>
                </a:extLst>
              </p:cNvPr>
              <p:cNvSpPr/>
              <p:nvPr/>
            </p:nvSpPr>
            <p:spPr>
              <a:xfrm flipH="1">
                <a:off x="3394551" y="735771"/>
                <a:ext cx="197219" cy="196961"/>
              </a:xfrm>
              <a:prstGeom prst="ellipse">
                <a:avLst/>
              </a:prstGeom>
              <a:gradFill>
                <a:gsLst>
                  <a:gs pos="0">
                    <a:srgbClr val="FFDA50"/>
                  </a:gs>
                  <a:gs pos="100000">
                    <a:srgbClr val="EA7A3B"/>
                  </a:gs>
                </a:gsLst>
                <a:lin ang="5400000" scaled="1"/>
              </a:gradFill>
              <a:ln w="63500">
                <a:gradFill>
                  <a:gsLst>
                    <a:gs pos="0">
                      <a:srgbClr val="FBFE7C"/>
                    </a:gs>
                    <a:gs pos="60000">
                      <a:srgbClr val="ED8F3A"/>
                    </a:gs>
                    <a:gs pos="100000">
                      <a:srgbClr val="E76A36"/>
                    </a:gs>
                  </a:gsLst>
                  <a:lin ang="5400000" scaled="1"/>
                </a:gradFill>
              </a:ln>
              <a:effectLst>
                <a:outerShdw blurRad="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spc="600">
                  <a:solidFill>
                    <a:schemeClr val="accent2"/>
                  </a:solidFill>
                  <a:latin typeface="+mj-ea"/>
                  <a:ea typeface="+mj-ea"/>
                </a:endParaRPr>
              </a:p>
            </p:txBody>
          </p:sp>
        </p:grpSp>
      </p:grpSp>
    </p:spTree>
    <p:extLst>
      <p:ext uri="{BB962C8B-B14F-4D97-AF65-F5344CB8AC3E}">
        <p14:creationId xmlns:p14="http://schemas.microsoft.com/office/powerpoint/2010/main" val="91193317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barn(inVertical)">
                                      <p:cBhvr>
                                        <p:cTn id="7" dur="750"/>
                                        <p:tgtEl>
                                          <p:spTgt spid="46"/>
                                        </p:tgtEl>
                                      </p:cBhvr>
                                    </p:animEffect>
                                  </p:childTnLst>
                                </p:cTn>
                              </p:par>
                              <p:par>
                                <p:cTn id="8" presetID="10" presetClass="entr" presetSubtype="0" fill="hold" nodeType="withEffect">
                                  <p:stCondLst>
                                    <p:cond delay="50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750"/>
                                        <p:tgtEl>
                                          <p:spTgt spid="56"/>
                                        </p:tgtEl>
                                      </p:cBhvr>
                                    </p:animEffect>
                                  </p:childTnLst>
                                </p:cTn>
                              </p:par>
                              <p:par>
                                <p:cTn id="11" presetID="10" presetClass="entr" presetSubtype="0" fill="hold" nodeType="withEffect">
                                  <p:stCondLst>
                                    <p:cond delay="500"/>
                                  </p:stCondLst>
                                  <p:childTnLst>
                                    <p:set>
                                      <p:cBhvr>
                                        <p:cTn id="12" dur="1" fill="hold">
                                          <p:stCondLst>
                                            <p:cond delay="0"/>
                                          </p:stCondLst>
                                        </p:cTn>
                                        <p:tgtEl>
                                          <p:spTgt spid="59"/>
                                        </p:tgtEl>
                                        <p:attrNameLst>
                                          <p:attrName>style.visibility</p:attrName>
                                        </p:attrNameLst>
                                      </p:cBhvr>
                                      <p:to>
                                        <p:strVal val="visible"/>
                                      </p:to>
                                    </p:set>
                                    <p:animEffect transition="in" filter="fade">
                                      <p:cBhvr>
                                        <p:cTn id="13" dur="750"/>
                                        <p:tgtEl>
                                          <p:spTgt spid="59"/>
                                        </p:tgtEl>
                                      </p:cBhvr>
                                    </p:animEffect>
                                  </p:childTnLst>
                                </p:cTn>
                              </p:par>
                              <p:par>
                                <p:cTn id="14" presetID="10" presetClass="entr" presetSubtype="0" fill="hold" nodeType="withEffect">
                                  <p:stCondLst>
                                    <p:cond delay="50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750"/>
                                        <p:tgtEl>
                                          <p:spTgt spid="60"/>
                                        </p:tgtEl>
                                      </p:cBhvr>
                                    </p:animEffect>
                                  </p:childTnLst>
                                </p:cTn>
                              </p:par>
                            </p:childTnLst>
                          </p:cTn>
                        </p:par>
                        <p:par>
                          <p:cTn id="17" fill="hold">
                            <p:stCondLst>
                              <p:cond delay="1250"/>
                            </p:stCondLst>
                            <p:childTnLst>
                              <p:par>
                                <p:cTn id="18" presetID="22" presetClass="entr" presetSubtype="4"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down)">
                                      <p:cBhvr>
                                        <p:cTn id="20" dur="750"/>
                                        <p:tgtEl>
                                          <p:spTgt spid="49"/>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62"/>
                                        </p:tgtEl>
                                        <p:attrNameLst>
                                          <p:attrName>style.visibility</p:attrName>
                                        </p:attrNameLst>
                                      </p:cBhvr>
                                      <p:to>
                                        <p:strVal val="visible"/>
                                      </p:to>
                                    </p:set>
                                    <p:anim calcmode="lin" valueType="num">
                                      <p:cBhvr>
                                        <p:cTn id="24" dur="750" fill="hold"/>
                                        <p:tgtEl>
                                          <p:spTgt spid="62"/>
                                        </p:tgtEl>
                                        <p:attrNameLst>
                                          <p:attrName>ppt_w</p:attrName>
                                        </p:attrNameLst>
                                      </p:cBhvr>
                                      <p:tavLst>
                                        <p:tav tm="0">
                                          <p:val>
                                            <p:fltVal val="0"/>
                                          </p:val>
                                        </p:tav>
                                        <p:tav tm="100000">
                                          <p:val>
                                            <p:strVal val="#ppt_w"/>
                                          </p:val>
                                        </p:tav>
                                      </p:tavLst>
                                    </p:anim>
                                    <p:anim calcmode="lin" valueType="num">
                                      <p:cBhvr>
                                        <p:cTn id="25" dur="750" fill="hold"/>
                                        <p:tgtEl>
                                          <p:spTgt spid="62"/>
                                        </p:tgtEl>
                                        <p:attrNameLst>
                                          <p:attrName>ppt_h</p:attrName>
                                        </p:attrNameLst>
                                      </p:cBhvr>
                                      <p:tavLst>
                                        <p:tav tm="0">
                                          <p:val>
                                            <p:fltVal val="0"/>
                                          </p:val>
                                        </p:tav>
                                        <p:tav tm="100000">
                                          <p:val>
                                            <p:strVal val="#ppt_h"/>
                                          </p:val>
                                        </p:tav>
                                      </p:tavLst>
                                    </p:anim>
                                    <p:animEffect transition="in" filter="fade">
                                      <p:cBhvr>
                                        <p:cTn id="26" dur="750"/>
                                        <p:tgtEl>
                                          <p:spTgt spid="62"/>
                                        </p:tgtEl>
                                      </p:cBhvr>
                                    </p:animEffect>
                                  </p:childTnLst>
                                </p:cTn>
                              </p:par>
                            </p:childTnLst>
                          </p:cTn>
                        </p:par>
                        <p:par>
                          <p:cTn id="27" fill="hold">
                            <p:stCondLst>
                              <p:cond delay="2750"/>
                            </p:stCondLst>
                            <p:childTnLst>
                              <p:par>
                                <p:cTn id="28" presetID="10" presetClass="entr" presetSubtype="0" fill="hold"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fade">
                                      <p:cBhvr>
                                        <p:cTn id="30" dur="500"/>
                                        <p:tgtEl>
                                          <p:spTgt spid="63"/>
                                        </p:tgtEl>
                                      </p:cBhvr>
                                    </p:animEffect>
                                  </p:childTnLst>
                                </p:cTn>
                              </p:par>
                            </p:childTnLst>
                          </p:cTn>
                        </p:par>
                        <p:par>
                          <p:cTn id="31" fill="hold">
                            <p:stCondLst>
                              <p:cond delay="3250"/>
                            </p:stCondLst>
                            <p:childTnLst>
                              <p:par>
                                <p:cTn id="32" presetID="10" presetClass="entr" presetSubtype="0" fill="hold"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childTnLst>
                                </p:cTn>
                              </p:par>
                            </p:childTnLst>
                          </p:cTn>
                        </p:par>
                        <p:par>
                          <p:cTn id="35" fill="hold">
                            <p:stCondLst>
                              <p:cond delay="3750"/>
                            </p:stCondLst>
                            <p:childTnLst>
                              <p:par>
                                <p:cTn id="36" presetID="10" presetClass="entr" presetSubtype="0" fill="hold" nodeType="afterEffect">
                                  <p:stCondLst>
                                    <p:cond delay="0"/>
                                  </p:stCondLst>
                                  <p:childTnLst>
                                    <p:set>
                                      <p:cBhvr>
                                        <p:cTn id="37" dur="1" fill="hold">
                                          <p:stCondLst>
                                            <p:cond delay="0"/>
                                          </p:stCondLst>
                                        </p:cTn>
                                        <p:tgtEl>
                                          <p:spTgt spid="85"/>
                                        </p:tgtEl>
                                        <p:attrNameLst>
                                          <p:attrName>style.visibility</p:attrName>
                                        </p:attrNameLst>
                                      </p:cBhvr>
                                      <p:to>
                                        <p:strVal val="visible"/>
                                      </p:to>
                                    </p:set>
                                    <p:animEffect transition="in" filter="fade">
                                      <p:cBhvr>
                                        <p:cTn id="38" dur="500"/>
                                        <p:tgtEl>
                                          <p:spTgt spid="85"/>
                                        </p:tgtEl>
                                      </p:cBhvr>
                                    </p:animEffect>
                                  </p:childTnLst>
                                </p:cTn>
                              </p:par>
                            </p:childTnLst>
                          </p:cTn>
                        </p:par>
                        <p:par>
                          <p:cTn id="39" fill="hold">
                            <p:stCondLst>
                              <p:cond delay="4250"/>
                            </p:stCondLst>
                            <p:childTnLst>
                              <p:par>
                                <p:cTn id="40" presetID="10" presetClass="entr" presetSubtype="0" fill="hold" nodeType="afterEffect">
                                  <p:stCondLst>
                                    <p:cond delay="0"/>
                                  </p:stCondLst>
                                  <p:childTnLst>
                                    <p:set>
                                      <p:cBhvr>
                                        <p:cTn id="41" dur="1" fill="hold">
                                          <p:stCondLst>
                                            <p:cond delay="0"/>
                                          </p:stCondLst>
                                        </p:cTn>
                                        <p:tgtEl>
                                          <p:spTgt spid="96"/>
                                        </p:tgtEl>
                                        <p:attrNameLst>
                                          <p:attrName>style.visibility</p:attrName>
                                        </p:attrNameLst>
                                      </p:cBhvr>
                                      <p:to>
                                        <p:strVal val="visible"/>
                                      </p:to>
                                    </p:set>
                                    <p:animEffect transition="in" filter="fade">
                                      <p:cBhvr>
                                        <p:cTn id="42" dur="500"/>
                                        <p:tgtEl>
                                          <p:spTgt spid="96"/>
                                        </p:tgtEl>
                                      </p:cBhvr>
                                    </p:animEffect>
                                  </p:childTnLst>
                                </p:cTn>
                              </p:par>
                            </p:childTnLst>
                          </p:cTn>
                        </p:par>
                        <p:par>
                          <p:cTn id="43" fill="hold">
                            <p:stCondLst>
                              <p:cond delay="4750"/>
                            </p:stCondLst>
                            <p:childTnLst>
                              <p:par>
                                <p:cTn id="44" presetID="10" presetClass="entr" presetSubtype="0" fill="hold" nodeType="after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电视萤幕画面&#10;&#10;描述已自动生成">
            <a:extLst>
              <a:ext uri="{FF2B5EF4-FFF2-40B4-BE49-F238E27FC236}">
                <a16:creationId xmlns:a16="http://schemas.microsoft.com/office/drawing/2014/main" xmlns="" id="{D6702D40-19C1-40D8-8F74-E51C91D9967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2292" b="12292"/>
          <a:stretch/>
        </p:blipFill>
        <p:spPr>
          <a:xfrm>
            <a:off x="0" y="1130300"/>
            <a:ext cx="12192000" cy="4597400"/>
          </a:xfrm>
          <a:prstGeom prst="rect">
            <a:avLst/>
          </a:prstGeom>
        </p:spPr>
      </p:pic>
      <p:sp>
        <p:nvSpPr>
          <p:cNvPr id="10" name="矩形 9">
            <a:extLst>
              <a:ext uri="{FF2B5EF4-FFF2-40B4-BE49-F238E27FC236}">
                <a16:creationId xmlns:a16="http://schemas.microsoft.com/office/drawing/2014/main" xmlns="" id="{3004252B-8934-4ECB-8559-4A4FD9A515A4}"/>
              </a:ext>
            </a:extLst>
          </p:cNvPr>
          <p:cNvSpPr/>
          <p:nvPr/>
        </p:nvSpPr>
        <p:spPr>
          <a:xfrm>
            <a:off x="684482" y="3551505"/>
            <a:ext cx="5422899" cy="1107996"/>
          </a:xfrm>
          <a:prstGeom prst="rect">
            <a:avLst/>
          </a:prstGeom>
        </p:spPr>
        <p:txBody>
          <a:bodyPr wrap="square">
            <a:spAutoFit/>
          </a:bodyPr>
          <a:lstStyle/>
          <a:p>
            <a:pPr algn="ctr"/>
            <a:r>
              <a:rPr lang="zh-CN" altLang="en-US" sz="6600" b="1" kern="800" spc="-1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鼠年开年语录</a:t>
            </a:r>
          </a:p>
        </p:txBody>
      </p:sp>
      <p:grpSp>
        <p:nvGrpSpPr>
          <p:cNvPr id="14" name="组合 13">
            <a:extLst>
              <a:ext uri="{FF2B5EF4-FFF2-40B4-BE49-F238E27FC236}">
                <a16:creationId xmlns:a16="http://schemas.microsoft.com/office/drawing/2014/main" xmlns="" id="{CFFD940B-348F-41BD-B406-5965FEE6FD50}"/>
              </a:ext>
            </a:extLst>
          </p:cNvPr>
          <p:cNvGrpSpPr/>
          <p:nvPr/>
        </p:nvGrpSpPr>
        <p:grpSpPr>
          <a:xfrm>
            <a:off x="518061" y="1964111"/>
            <a:ext cx="5755740" cy="1579066"/>
            <a:chOff x="518061" y="1915985"/>
            <a:chExt cx="5755740" cy="1579066"/>
          </a:xfrm>
        </p:grpSpPr>
        <p:pic>
          <p:nvPicPr>
            <p:cNvPr id="12" name="图片 11">
              <a:extLst>
                <a:ext uri="{FF2B5EF4-FFF2-40B4-BE49-F238E27FC236}">
                  <a16:creationId xmlns:a16="http://schemas.microsoft.com/office/drawing/2014/main" xmlns="" id="{E1CC3E0E-A427-498A-A845-DE9450B1285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18061" y="1915985"/>
              <a:ext cx="5755740" cy="1579066"/>
            </a:xfrm>
            <a:prstGeom prst="rect">
              <a:avLst/>
            </a:prstGeom>
          </p:spPr>
        </p:pic>
        <p:sp>
          <p:nvSpPr>
            <p:cNvPr id="13" name="矩形 12">
              <a:extLst>
                <a:ext uri="{FF2B5EF4-FFF2-40B4-BE49-F238E27FC236}">
                  <a16:creationId xmlns:a16="http://schemas.microsoft.com/office/drawing/2014/main" xmlns="" id="{CA010E89-7B0F-4A75-A620-85E3A37E9223}"/>
                </a:ext>
              </a:extLst>
            </p:cNvPr>
            <p:cNvSpPr/>
            <p:nvPr/>
          </p:nvSpPr>
          <p:spPr>
            <a:xfrm>
              <a:off x="2107567" y="2413131"/>
              <a:ext cx="2576728" cy="584775"/>
            </a:xfrm>
            <a:prstGeom prst="rect">
              <a:avLst/>
            </a:prstGeom>
          </p:spPr>
          <p:txBody>
            <a:bodyPr wrap="square">
              <a:spAutoFit/>
            </a:bodyPr>
            <a:lstStyle/>
            <a:p>
              <a:pPr algn="dist"/>
              <a:r>
                <a:rPr lang="en-US" altLang="zh-CN" sz="3200" b="1" spc="600" dirty="0">
                  <a:solidFill>
                    <a:schemeClr val="accent4"/>
                  </a:solidFill>
                  <a:latin typeface="+mj-ea"/>
                  <a:cs typeface="Segoe UI" panose="020B0502040204020203" pitchFamily="34" charset="0"/>
                </a:rPr>
                <a:t>PART 01</a:t>
              </a:r>
              <a:endParaRPr lang="zh-CN" altLang="en-US" sz="2400" dirty="0">
                <a:solidFill>
                  <a:schemeClr val="accent4"/>
                </a:solidFill>
              </a:endParaRPr>
            </a:p>
          </p:txBody>
        </p:sp>
      </p:grpSp>
      <p:pic>
        <p:nvPicPr>
          <p:cNvPr id="15" name="图片 14">
            <a:extLst>
              <a:ext uri="{FF2B5EF4-FFF2-40B4-BE49-F238E27FC236}">
                <a16:creationId xmlns:a16="http://schemas.microsoft.com/office/drawing/2014/main" xmlns="" id="{34E2679E-5682-46FC-827F-1FB9EE290E2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 y="0"/>
            <a:ext cx="2115401" cy="1351128"/>
          </a:xfrm>
          <a:prstGeom prst="rect">
            <a:avLst/>
          </a:prstGeom>
        </p:spPr>
      </p:pic>
      <p:pic>
        <p:nvPicPr>
          <p:cNvPr id="19" name="图片 18">
            <a:extLst>
              <a:ext uri="{FF2B5EF4-FFF2-40B4-BE49-F238E27FC236}">
                <a16:creationId xmlns:a16="http://schemas.microsoft.com/office/drawing/2014/main" xmlns="" id="{230A24CC-9670-4DB1-9BCD-40B162C689AC}"/>
              </a:ext>
            </a:extLst>
          </p:cNvPr>
          <p:cNvPicPr>
            <a:picLocks noChangeAspect="1"/>
          </p:cNvPicPr>
          <p:nvPr/>
        </p:nvPicPr>
        <p:blipFill>
          <a:blip r:embed="rId6" cstate="email">
            <a:extLst>
              <a:ext uri="{BEBA8EAE-BF5A-486C-A8C5-ECC9F3942E4B}">
                <a14:imgProps xmlns:a14="http://schemas.microsoft.com/office/drawing/2010/main">
                  <a14:imgLayer r:embed="rId7">
                    <a14:imgEffect>
                      <a14:colorTemperature colorTemp="11200"/>
                    </a14:imgEffect>
                    <a14:imgEffect>
                      <a14:saturation sat="400000"/>
                    </a14:imgEffect>
                  </a14:imgLayer>
                </a14:imgProps>
              </a:ext>
              <a:ext uri="{28A0092B-C50C-407E-A947-70E740481C1C}">
                <a14:useLocalDpi xmlns:a14="http://schemas.microsoft.com/office/drawing/2010/main"/>
              </a:ext>
            </a:extLst>
          </a:blip>
          <a:stretch>
            <a:fillRect/>
          </a:stretch>
        </p:blipFill>
        <p:spPr>
          <a:xfrm>
            <a:off x="8807117" y="5023155"/>
            <a:ext cx="3365674" cy="1830454"/>
          </a:xfrm>
          <a:prstGeom prst="rect">
            <a:avLst/>
          </a:prstGeom>
        </p:spPr>
      </p:pic>
      <p:pic>
        <p:nvPicPr>
          <p:cNvPr id="20" name="图片 19">
            <a:extLst>
              <a:ext uri="{FF2B5EF4-FFF2-40B4-BE49-F238E27FC236}">
                <a16:creationId xmlns:a16="http://schemas.microsoft.com/office/drawing/2014/main" xmlns="" id="{4C4E64A3-EE04-4153-BD5D-648410D1A608}"/>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047593" y="5912069"/>
            <a:ext cx="2096814" cy="945931"/>
          </a:xfrm>
          <a:prstGeom prst="rect">
            <a:avLst/>
          </a:prstGeom>
        </p:spPr>
      </p:pic>
      <p:pic>
        <p:nvPicPr>
          <p:cNvPr id="22" name="图片 21">
            <a:extLst>
              <a:ext uri="{FF2B5EF4-FFF2-40B4-BE49-F238E27FC236}">
                <a16:creationId xmlns:a16="http://schemas.microsoft.com/office/drawing/2014/main" xmlns="" id="{1BC8D3C2-8776-4DBA-B934-F1D154431D81}"/>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18061" y="4821057"/>
            <a:ext cx="2311150" cy="1813197"/>
          </a:xfrm>
          <a:prstGeom prst="rect">
            <a:avLst/>
          </a:prstGeom>
        </p:spPr>
      </p:pic>
      <p:pic>
        <p:nvPicPr>
          <p:cNvPr id="23" name="图片 22">
            <a:extLst>
              <a:ext uri="{FF2B5EF4-FFF2-40B4-BE49-F238E27FC236}">
                <a16:creationId xmlns:a16="http://schemas.microsoft.com/office/drawing/2014/main" xmlns="" id="{7A712652-73C2-48EB-847C-6D5FC42EDB6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791862" y="344273"/>
            <a:ext cx="4690369" cy="7035554"/>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81553219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750"/>
                                        <p:tgtEl>
                                          <p:spTgt spid="2"/>
                                        </p:tgtEl>
                                      </p:cBhvr>
                                    </p:animEffect>
                                  </p:childTnLst>
                                </p:cTn>
                              </p:par>
                              <p:par>
                                <p:cTn id="8" presetID="10" presetClass="entr" presetSubtype="0" fill="hold"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750"/>
                                        <p:tgtEl>
                                          <p:spTgt spid="20"/>
                                        </p:tgtEl>
                                      </p:cBhvr>
                                    </p:animEffect>
                                  </p:childTnLst>
                                </p:cTn>
                              </p:par>
                              <p:par>
                                <p:cTn id="11" presetID="10" presetClass="entr" presetSubtype="0" fill="hold" nodeType="withEffect">
                                  <p:stCondLst>
                                    <p:cond delay="5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750"/>
                                        <p:tgtEl>
                                          <p:spTgt spid="19"/>
                                        </p:tgtEl>
                                      </p:cBhvr>
                                    </p:animEffect>
                                  </p:childTnLst>
                                </p:cTn>
                              </p:par>
                              <p:par>
                                <p:cTn id="14" presetID="10" presetClass="entr" presetSubtype="0" fill="hold" nodeType="withEffect">
                                  <p:stCondLst>
                                    <p:cond delay="5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750"/>
                                        <p:tgtEl>
                                          <p:spTgt spid="15"/>
                                        </p:tgtEl>
                                      </p:cBhvr>
                                    </p:animEffect>
                                  </p:childTnLst>
                                </p:cTn>
                              </p:par>
                              <p:par>
                                <p:cTn id="17" presetID="10" presetClass="entr" presetSubtype="0" fill="hold" nodeType="withEffect">
                                  <p:stCondLst>
                                    <p:cond delay="50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750"/>
                                        <p:tgtEl>
                                          <p:spTgt spid="22"/>
                                        </p:tgtEl>
                                      </p:cBhvr>
                                    </p:animEffect>
                                  </p:childTnLst>
                                </p:cTn>
                              </p:par>
                            </p:childTnLst>
                          </p:cTn>
                        </p:par>
                        <p:par>
                          <p:cTn id="20" fill="hold">
                            <p:stCondLst>
                              <p:cond delay="1250"/>
                            </p:stCondLst>
                            <p:childTnLst>
                              <p:par>
                                <p:cTn id="21" presetID="42"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750"/>
                                        <p:tgtEl>
                                          <p:spTgt spid="23"/>
                                        </p:tgtEl>
                                      </p:cBhvr>
                                    </p:animEffect>
                                    <p:anim calcmode="lin" valueType="num">
                                      <p:cBhvr>
                                        <p:cTn id="24" dur="750" fill="hold"/>
                                        <p:tgtEl>
                                          <p:spTgt spid="23"/>
                                        </p:tgtEl>
                                        <p:attrNameLst>
                                          <p:attrName>ppt_x</p:attrName>
                                        </p:attrNameLst>
                                      </p:cBhvr>
                                      <p:tavLst>
                                        <p:tav tm="0">
                                          <p:val>
                                            <p:strVal val="#ppt_x"/>
                                          </p:val>
                                        </p:tav>
                                        <p:tav tm="100000">
                                          <p:val>
                                            <p:strVal val="#ppt_x"/>
                                          </p:val>
                                        </p:tav>
                                      </p:tavLst>
                                    </p:anim>
                                    <p:anim calcmode="lin" valueType="num">
                                      <p:cBhvr>
                                        <p:cTn id="25" dur="75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750" fill="hold"/>
                                        <p:tgtEl>
                                          <p:spTgt spid="14"/>
                                        </p:tgtEl>
                                        <p:attrNameLst>
                                          <p:attrName>ppt_w</p:attrName>
                                        </p:attrNameLst>
                                      </p:cBhvr>
                                      <p:tavLst>
                                        <p:tav tm="0">
                                          <p:val>
                                            <p:fltVal val="0"/>
                                          </p:val>
                                        </p:tav>
                                        <p:tav tm="100000">
                                          <p:val>
                                            <p:strVal val="#ppt_w"/>
                                          </p:val>
                                        </p:tav>
                                      </p:tavLst>
                                    </p:anim>
                                    <p:anim calcmode="lin" valueType="num">
                                      <p:cBhvr>
                                        <p:cTn id="30" dur="750" fill="hold"/>
                                        <p:tgtEl>
                                          <p:spTgt spid="14"/>
                                        </p:tgtEl>
                                        <p:attrNameLst>
                                          <p:attrName>ppt_h</p:attrName>
                                        </p:attrNameLst>
                                      </p:cBhvr>
                                      <p:tavLst>
                                        <p:tav tm="0">
                                          <p:val>
                                            <p:fltVal val="0"/>
                                          </p:val>
                                        </p:tav>
                                        <p:tav tm="100000">
                                          <p:val>
                                            <p:strVal val="#ppt_h"/>
                                          </p:val>
                                        </p:tav>
                                      </p:tavLst>
                                    </p:anim>
                                    <p:animEffect transition="in" filter="fade">
                                      <p:cBhvr>
                                        <p:cTn id="31" dur="750"/>
                                        <p:tgtEl>
                                          <p:spTgt spid="14"/>
                                        </p:tgtEl>
                                      </p:cBhvr>
                                    </p:animEffect>
                                  </p:childTnLst>
                                </p:cTn>
                              </p:par>
                            </p:childTnLst>
                          </p:cTn>
                        </p:par>
                        <p:par>
                          <p:cTn id="32" fill="hold">
                            <p:stCondLst>
                              <p:cond delay="2750"/>
                            </p:stCondLst>
                            <p:childTnLst>
                              <p:par>
                                <p:cTn id="33" presetID="55"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50" fill="hold"/>
                                        <p:tgtEl>
                                          <p:spTgt spid="10"/>
                                        </p:tgtEl>
                                        <p:attrNameLst>
                                          <p:attrName>ppt_w</p:attrName>
                                        </p:attrNameLst>
                                      </p:cBhvr>
                                      <p:tavLst>
                                        <p:tav tm="0">
                                          <p:val>
                                            <p:strVal val="#ppt_w*0.70"/>
                                          </p:val>
                                        </p:tav>
                                        <p:tav tm="100000">
                                          <p:val>
                                            <p:strVal val="#ppt_w"/>
                                          </p:val>
                                        </p:tav>
                                      </p:tavLst>
                                    </p:anim>
                                    <p:anim calcmode="lin" valueType="num">
                                      <p:cBhvr>
                                        <p:cTn id="36" dur="750" fill="hold"/>
                                        <p:tgtEl>
                                          <p:spTgt spid="10"/>
                                        </p:tgtEl>
                                        <p:attrNameLst>
                                          <p:attrName>ppt_h</p:attrName>
                                        </p:attrNameLst>
                                      </p:cBhvr>
                                      <p:tavLst>
                                        <p:tav tm="0">
                                          <p:val>
                                            <p:strVal val="#ppt_h"/>
                                          </p:val>
                                        </p:tav>
                                        <p:tav tm="100000">
                                          <p:val>
                                            <p:strVal val="#ppt_h"/>
                                          </p:val>
                                        </p:tav>
                                      </p:tavLst>
                                    </p:anim>
                                    <p:animEffect transition="in" filter="fade">
                                      <p:cBhvr>
                                        <p:cTn id="37"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030C37AD-B544-402C-8439-FC96D1795AC3}"/>
              </a:ext>
            </a:extLst>
          </p:cNvPr>
          <p:cNvGrpSpPr/>
          <p:nvPr/>
        </p:nvGrpSpPr>
        <p:grpSpPr>
          <a:xfrm>
            <a:off x="1" y="179389"/>
            <a:ext cx="6765107" cy="950912"/>
            <a:chOff x="1" y="179389"/>
            <a:chExt cx="6765107" cy="950912"/>
          </a:xfrm>
        </p:grpSpPr>
        <p:pic>
          <p:nvPicPr>
            <p:cNvPr id="3" name="图片 2">
              <a:extLst>
                <a:ext uri="{FF2B5EF4-FFF2-40B4-BE49-F238E27FC236}">
                  <a16:creationId xmlns:a16="http://schemas.microsoft.com/office/drawing/2014/main" xmlns="" id="{629E4C07-0FF2-4CEC-B794-D422280267F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4" name="矩形 3">
              <a:extLst>
                <a:ext uri="{FF2B5EF4-FFF2-40B4-BE49-F238E27FC236}">
                  <a16:creationId xmlns:a16="http://schemas.microsoft.com/office/drawing/2014/main" xmlns="" id="{FF06FA14-CC95-4723-8009-AC3122E8A5E6}"/>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鼠年开年语录</a:t>
              </a:r>
            </a:p>
          </p:txBody>
        </p:sp>
      </p:grpSp>
      <p:pic>
        <p:nvPicPr>
          <p:cNvPr id="5" name="图片 4" descr="图片包含 游戏机, 食物&#10;&#10;描述已自动生成">
            <a:extLst>
              <a:ext uri="{FF2B5EF4-FFF2-40B4-BE49-F238E27FC236}">
                <a16:creationId xmlns:a16="http://schemas.microsoft.com/office/drawing/2014/main" xmlns="" id="{291B4537-D140-4278-BD12-529ABDAF91A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60400" y="1819502"/>
            <a:ext cx="4945314" cy="4025506"/>
          </a:xfrm>
          <a:prstGeom prst="rect">
            <a:avLst/>
          </a:prstGeom>
        </p:spPr>
      </p:pic>
      <p:sp>
        <p:nvSpPr>
          <p:cNvPr id="6" name="矩形 5">
            <a:extLst>
              <a:ext uri="{FF2B5EF4-FFF2-40B4-BE49-F238E27FC236}">
                <a16:creationId xmlns:a16="http://schemas.microsoft.com/office/drawing/2014/main" xmlns="" id="{514F2502-64B6-4472-AC3D-DEB47CA4AB0A}"/>
              </a:ext>
            </a:extLst>
          </p:cNvPr>
          <p:cNvSpPr/>
          <p:nvPr/>
        </p:nvSpPr>
        <p:spPr>
          <a:xfrm>
            <a:off x="6096000" y="2627571"/>
            <a:ext cx="2630904" cy="461665"/>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a:spAutoFit/>
          </a:bodyPr>
          <a:lstStyle/>
          <a:p>
            <a:pPr algn="dist"/>
            <a:endParaRPr lang="zh-CN" altLang="en-US" sz="2400" b="1" spc="600" dirty="0">
              <a:solidFill>
                <a:schemeClr val="bg1"/>
              </a:solidFill>
              <a:latin typeface="+mj-ea"/>
              <a:ea typeface="+mj-ea"/>
            </a:endParaRPr>
          </a:p>
        </p:txBody>
      </p:sp>
      <p:sp>
        <p:nvSpPr>
          <p:cNvPr id="7" name="矩形 6">
            <a:extLst>
              <a:ext uri="{FF2B5EF4-FFF2-40B4-BE49-F238E27FC236}">
                <a16:creationId xmlns:a16="http://schemas.microsoft.com/office/drawing/2014/main" xmlns="" id="{FCD92467-FE9E-45AC-A9C3-7E8627657483}"/>
              </a:ext>
            </a:extLst>
          </p:cNvPr>
          <p:cNvSpPr/>
          <p:nvPr/>
        </p:nvSpPr>
        <p:spPr>
          <a:xfrm>
            <a:off x="6096000" y="2689127"/>
            <a:ext cx="2630904" cy="400110"/>
          </a:xfrm>
          <a:prstGeom prst="rect">
            <a:avLst/>
          </a:prstGeom>
        </p:spPr>
        <p:txBody>
          <a:bodyPr wrap="square">
            <a:spAutoFit/>
          </a:bodyPr>
          <a:lstStyle/>
          <a:p>
            <a:pPr algn="dist"/>
            <a:r>
              <a:rPr lang="zh-CN" altLang="en-US" sz="2000" b="1" dirty="0">
                <a:solidFill>
                  <a:schemeClr val="bg1"/>
                </a:solidFill>
              </a:rPr>
              <a:t>此处添加标题</a:t>
            </a:r>
            <a:endParaRPr lang="zh-CN" altLang="en-US" sz="2400" b="1" dirty="0">
              <a:solidFill>
                <a:schemeClr val="bg1"/>
              </a:solidFill>
            </a:endParaRPr>
          </a:p>
        </p:txBody>
      </p:sp>
      <p:sp>
        <p:nvSpPr>
          <p:cNvPr id="8" name="矩形 7">
            <a:extLst>
              <a:ext uri="{FF2B5EF4-FFF2-40B4-BE49-F238E27FC236}">
                <a16:creationId xmlns:a16="http://schemas.microsoft.com/office/drawing/2014/main" xmlns="" id="{2A2CE66A-A5A8-4204-BAA2-20CD7B3CED89}"/>
              </a:ext>
            </a:extLst>
          </p:cNvPr>
          <p:cNvSpPr/>
          <p:nvPr/>
        </p:nvSpPr>
        <p:spPr>
          <a:xfrm>
            <a:off x="6096000" y="3216759"/>
            <a:ext cx="5435600" cy="2480294"/>
          </a:xfrm>
          <a:prstGeom prst="rect">
            <a:avLst/>
          </a:prstGeom>
        </p:spPr>
        <p:txBody>
          <a:bodyPr vert="horz" wrap="square">
            <a:spAutoFit/>
          </a:bodyPr>
          <a:lstStyle/>
          <a:p>
            <a:pPr algn="just">
              <a:lnSpc>
                <a:spcPct val="200000"/>
              </a:lnSpc>
            </a:pPr>
            <a:r>
              <a:rPr lang="zh-CN" altLang="en-US" sz="1600" dirty="0">
                <a:solidFill>
                  <a:schemeClr val="bg1"/>
                </a:solidFill>
              </a:rPr>
              <a:t>点击添加主要文字内容点击添加主要文点击添点击添加主要文字内容点击添加主要文点击添加主要文字内容加主要文字点击添加主要文字内容点击添加主要文点击添点击添加主要文字内容点击添加主要文点击添加主要文字内容加主要文字点击添加主要文字内容</a:t>
            </a:r>
          </a:p>
        </p:txBody>
      </p:sp>
    </p:spTree>
    <p:extLst>
      <p:ext uri="{BB962C8B-B14F-4D97-AF65-F5344CB8AC3E}">
        <p14:creationId xmlns:p14="http://schemas.microsoft.com/office/powerpoint/2010/main" val="227033473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750"/>
                            </p:stCondLst>
                            <p:childTnLst>
                              <p:par>
                                <p:cTn id="9" presetID="6"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circle(in)">
                                      <p:cBhvr>
                                        <p:cTn id="11" dur="750"/>
                                        <p:tgtEl>
                                          <p:spTgt spid="5"/>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50"/>
                                        <p:tgtEl>
                                          <p:spTgt spid="6"/>
                                        </p:tgtEl>
                                      </p:cBhvr>
                                    </p:animEffect>
                                    <p:anim calcmode="lin" valueType="num">
                                      <p:cBhvr>
                                        <p:cTn id="16" dur="750" fill="hold"/>
                                        <p:tgtEl>
                                          <p:spTgt spid="6"/>
                                        </p:tgtEl>
                                        <p:attrNameLst>
                                          <p:attrName>ppt_x</p:attrName>
                                        </p:attrNameLst>
                                      </p:cBhvr>
                                      <p:tavLst>
                                        <p:tav tm="0">
                                          <p:val>
                                            <p:strVal val="#ppt_x"/>
                                          </p:val>
                                        </p:tav>
                                        <p:tav tm="100000">
                                          <p:val>
                                            <p:strVal val="#ppt_x"/>
                                          </p:val>
                                        </p:tav>
                                      </p:tavLst>
                                    </p:anim>
                                    <p:anim calcmode="lin" valueType="num">
                                      <p:cBhvr>
                                        <p:cTn id="17" dur="750" fill="hold"/>
                                        <p:tgtEl>
                                          <p:spTgt spid="6"/>
                                        </p:tgtEl>
                                        <p:attrNameLst>
                                          <p:attrName>ppt_y</p:attrName>
                                        </p:attrNameLst>
                                      </p:cBhvr>
                                      <p:tavLst>
                                        <p:tav tm="0">
                                          <p:val>
                                            <p:strVal val="#ppt_y+.1"/>
                                          </p:val>
                                        </p:tav>
                                        <p:tav tm="100000">
                                          <p:val>
                                            <p:strVal val="#ppt_y"/>
                                          </p:val>
                                        </p:tav>
                                      </p:tavLst>
                                    </p:anim>
                                  </p:childTnLst>
                                </p:cTn>
                              </p:par>
                            </p:childTnLst>
                          </p:cTn>
                        </p:par>
                        <p:par>
                          <p:cTn id="18" fill="hold">
                            <p:stCondLst>
                              <p:cond delay="225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83643274-2EBD-474A-B4D1-AEA74170604F}"/>
              </a:ext>
            </a:extLst>
          </p:cNvPr>
          <p:cNvGrpSpPr/>
          <p:nvPr/>
        </p:nvGrpSpPr>
        <p:grpSpPr>
          <a:xfrm>
            <a:off x="1" y="179389"/>
            <a:ext cx="6765107" cy="950912"/>
            <a:chOff x="1" y="179389"/>
            <a:chExt cx="6765107" cy="950912"/>
          </a:xfrm>
        </p:grpSpPr>
        <p:pic>
          <p:nvPicPr>
            <p:cNvPr id="3" name="图片 2">
              <a:extLst>
                <a:ext uri="{FF2B5EF4-FFF2-40B4-BE49-F238E27FC236}">
                  <a16:creationId xmlns:a16="http://schemas.microsoft.com/office/drawing/2014/main" xmlns="" id="{F69DE623-799B-45D2-9C88-9BE9CD61175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4" name="矩形 3">
              <a:extLst>
                <a:ext uri="{FF2B5EF4-FFF2-40B4-BE49-F238E27FC236}">
                  <a16:creationId xmlns:a16="http://schemas.microsoft.com/office/drawing/2014/main" xmlns="" id="{B6B3EC56-5523-41BC-8084-769FBD49C222}"/>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鼠年开年语录</a:t>
              </a:r>
            </a:p>
          </p:txBody>
        </p:sp>
      </p:grpSp>
      <p:sp>
        <p:nvSpPr>
          <p:cNvPr id="5" name="文本框 4">
            <a:extLst>
              <a:ext uri="{FF2B5EF4-FFF2-40B4-BE49-F238E27FC236}">
                <a16:creationId xmlns:a16="http://schemas.microsoft.com/office/drawing/2014/main" xmlns="" id="{CF920810-DD3A-41B2-9F46-CE9FB0068C71}"/>
              </a:ext>
            </a:extLst>
          </p:cNvPr>
          <p:cNvSpPr txBox="1"/>
          <p:nvPr/>
        </p:nvSpPr>
        <p:spPr>
          <a:xfrm>
            <a:off x="708926" y="3203019"/>
            <a:ext cx="748872" cy="646331"/>
          </a:xfrm>
          <a:prstGeom prst="rect">
            <a:avLst/>
          </a:prstGeom>
          <a:blipFill>
            <a:blip r:embed="rId4" cstate="email">
              <a:extLst>
                <a:ext uri="{28A0092B-C50C-407E-A947-70E740481C1C}">
                  <a14:useLocalDpi xmlns:a14="http://schemas.microsoft.com/office/drawing/2010/main"/>
                </a:ext>
              </a:extLst>
            </a:blip>
            <a:stretch>
              <a:fillRect/>
            </a:stretch>
          </a:blipFill>
          <a:effectLst>
            <a:outerShdw blurRad="63500" sx="102000" sy="102000" algn="ctr"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字魂73号-江南手书" panose="00000500000000000000" pitchFamily="2" charset="-122"/>
                <a:ea typeface="字魂73号-江南手书" panose="00000500000000000000" pitchFamily="2" charset="-122"/>
                <a:sym typeface="字魂35号-经典雅黑" panose="00000500000000000000" pitchFamily="2" charset="-122"/>
              </a:rPr>
              <a:t>壹</a:t>
            </a:r>
          </a:p>
        </p:txBody>
      </p:sp>
      <p:sp>
        <p:nvSpPr>
          <p:cNvPr id="6" name="文本框 5">
            <a:extLst>
              <a:ext uri="{FF2B5EF4-FFF2-40B4-BE49-F238E27FC236}">
                <a16:creationId xmlns:a16="http://schemas.microsoft.com/office/drawing/2014/main" xmlns="" id="{2A1B5F7A-F6CC-4299-964E-6E590DF5B5EF}"/>
              </a:ext>
            </a:extLst>
          </p:cNvPr>
          <p:cNvSpPr txBox="1"/>
          <p:nvPr/>
        </p:nvSpPr>
        <p:spPr>
          <a:xfrm>
            <a:off x="650256" y="4530832"/>
            <a:ext cx="2836779" cy="1526187"/>
          </a:xfrm>
          <a:prstGeom prst="rect">
            <a:avLst/>
          </a:prstGeom>
          <a:noFill/>
        </p:spPr>
        <p:txBody>
          <a:bodyPr wrap="square" rtlCol="0">
            <a:spAutoFit/>
          </a:bodyPr>
          <a:lstStyle/>
          <a:p>
            <a:pPr lvl="0" algn="just">
              <a:lnSpc>
                <a:spcPct val="150000"/>
              </a:lnSpc>
            </a:pPr>
            <a:r>
              <a:rPr lang="zh-CN" altLang="en-US" sz="1600" dirty="0">
                <a:solidFill>
                  <a:srgbClr val="FFFFFF"/>
                </a:solidFill>
              </a:rPr>
              <a:t>点击添加主要文字内容点击添加主要文点击添点击添加主要文字内容点击添加主要文点击添加主要文字内容</a:t>
            </a:r>
          </a:p>
        </p:txBody>
      </p:sp>
      <p:sp>
        <p:nvSpPr>
          <p:cNvPr id="7" name="文本框 6">
            <a:extLst>
              <a:ext uri="{FF2B5EF4-FFF2-40B4-BE49-F238E27FC236}">
                <a16:creationId xmlns:a16="http://schemas.microsoft.com/office/drawing/2014/main" xmlns="" id="{3D219CDC-5DBA-45D8-89F6-066E7A9D1F3B}"/>
              </a:ext>
            </a:extLst>
          </p:cNvPr>
          <p:cNvSpPr txBox="1"/>
          <p:nvPr/>
        </p:nvSpPr>
        <p:spPr>
          <a:xfrm>
            <a:off x="650256" y="4115832"/>
            <a:ext cx="2836779" cy="400110"/>
          </a:xfrm>
          <a:prstGeom prst="rect">
            <a:avLst/>
          </a:prstGeom>
          <a:noFill/>
        </p:spPr>
        <p:txBody>
          <a:bodyPr wrap="square" rtlCol="0">
            <a:spAutoFit/>
          </a:bodyPr>
          <a:lstStyle/>
          <a:p>
            <a:pPr lvl="0"/>
            <a:r>
              <a:rPr lang="zh-CN" altLang="en-US" sz="2000" b="1" spc="600">
                <a:solidFill>
                  <a:srgbClr val="FFFFFF"/>
                </a:solidFill>
                <a:latin typeface="+mj-ea"/>
              </a:rPr>
              <a:t>此处添加标题</a:t>
            </a:r>
            <a:endParaRPr lang="zh-CN" altLang="en-US" sz="2000" b="1" spc="600" dirty="0">
              <a:solidFill>
                <a:srgbClr val="FFFFFF"/>
              </a:solidFill>
              <a:latin typeface="+mj-ea"/>
            </a:endParaRPr>
          </a:p>
        </p:txBody>
      </p:sp>
      <p:pic>
        <p:nvPicPr>
          <p:cNvPr id="8" name="图片 7">
            <a:extLst>
              <a:ext uri="{FF2B5EF4-FFF2-40B4-BE49-F238E27FC236}">
                <a16:creationId xmlns:a16="http://schemas.microsoft.com/office/drawing/2014/main" xmlns="" id="{7046EF5F-0F04-4A84-A6B7-78729EBF8EA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21409" y="1792433"/>
            <a:ext cx="5519820" cy="3679534"/>
          </a:xfrm>
          <a:prstGeom prst="rect">
            <a:avLst/>
          </a:prstGeom>
        </p:spPr>
      </p:pic>
      <p:sp>
        <p:nvSpPr>
          <p:cNvPr id="9" name="文本框 8">
            <a:extLst>
              <a:ext uri="{FF2B5EF4-FFF2-40B4-BE49-F238E27FC236}">
                <a16:creationId xmlns:a16="http://schemas.microsoft.com/office/drawing/2014/main" xmlns="" id="{7CC3A544-725F-44AB-8FD4-D1586ABF3859}"/>
              </a:ext>
            </a:extLst>
          </p:cNvPr>
          <p:cNvSpPr txBox="1"/>
          <p:nvPr/>
        </p:nvSpPr>
        <p:spPr>
          <a:xfrm>
            <a:off x="8641229" y="3184601"/>
            <a:ext cx="748872" cy="646331"/>
          </a:xfrm>
          <a:prstGeom prst="rect">
            <a:avLst/>
          </a:prstGeom>
          <a:blipFill>
            <a:blip r:embed="rId4" cstate="email">
              <a:extLst>
                <a:ext uri="{28A0092B-C50C-407E-A947-70E740481C1C}">
                  <a14:useLocalDpi xmlns:a14="http://schemas.microsoft.com/office/drawing/2010/main"/>
                </a:ext>
              </a:extLst>
            </a:blip>
            <a:stretch>
              <a:fillRect/>
            </a:stretch>
          </a:blipFill>
          <a:effectLst>
            <a:outerShdw blurRad="63500" sx="102000" sy="102000" algn="ctr"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字魂73号-江南手书" panose="00000500000000000000" pitchFamily="2" charset="-122"/>
                <a:ea typeface="字魂73号-江南手书" panose="00000500000000000000" pitchFamily="2" charset="-122"/>
                <a:sym typeface="字魂35号-经典雅黑" panose="00000500000000000000" pitchFamily="2" charset="-122"/>
              </a:rPr>
              <a:t>贰</a:t>
            </a:r>
          </a:p>
        </p:txBody>
      </p:sp>
      <p:sp>
        <p:nvSpPr>
          <p:cNvPr id="10" name="文本框 9">
            <a:extLst>
              <a:ext uri="{FF2B5EF4-FFF2-40B4-BE49-F238E27FC236}">
                <a16:creationId xmlns:a16="http://schemas.microsoft.com/office/drawing/2014/main" xmlns="" id="{EBE85CEE-78BB-4B89-A6ED-2474581742F9}"/>
              </a:ext>
            </a:extLst>
          </p:cNvPr>
          <p:cNvSpPr txBox="1"/>
          <p:nvPr/>
        </p:nvSpPr>
        <p:spPr>
          <a:xfrm>
            <a:off x="8679329" y="4498748"/>
            <a:ext cx="2836779" cy="1526187"/>
          </a:xfrm>
          <a:prstGeom prst="rect">
            <a:avLst/>
          </a:prstGeom>
          <a:noFill/>
        </p:spPr>
        <p:txBody>
          <a:bodyPr wrap="square" rtlCol="0">
            <a:spAutoFit/>
          </a:bodyPr>
          <a:lstStyle/>
          <a:p>
            <a:pPr lvl="0" algn="just">
              <a:lnSpc>
                <a:spcPct val="150000"/>
              </a:lnSpc>
            </a:pPr>
            <a:r>
              <a:rPr lang="zh-CN" altLang="en-US" sz="1600" dirty="0">
                <a:solidFill>
                  <a:srgbClr val="FFFFFF"/>
                </a:solidFill>
              </a:rPr>
              <a:t>点击添加主要文字内容点击添加主要文点击添点击添加主要文字内容点击添加主要文点击添加主要文字内容</a:t>
            </a:r>
          </a:p>
        </p:txBody>
      </p:sp>
      <p:sp>
        <p:nvSpPr>
          <p:cNvPr id="11" name="文本框 10">
            <a:extLst>
              <a:ext uri="{FF2B5EF4-FFF2-40B4-BE49-F238E27FC236}">
                <a16:creationId xmlns:a16="http://schemas.microsoft.com/office/drawing/2014/main" xmlns="" id="{A8F5662F-90D8-4F21-A2C4-7AC6EF9A769D}"/>
              </a:ext>
            </a:extLst>
          </p:cNvPr>
          <p:cNvSpPr txBox="1"/>
          <p:nvPr/>
        </p:nvSpPr>
        <p:spPr>
          <a:xfrm>
            <a:off x="8679329" y="4083748"/>
            <a:ext cx="2836779" cy="400110"/>
          </a:xfrm>
          <a:prstGeom prst="rect">
            <a:avLst/>
          </a:prstGeom>
          <a:noFill/>
        </p:spPr>
        <p:txBody>
          <a:bodyPr wrap="square" rtlCol="0">
            <a:spAutoFit/>
          </a:bodyPr>
          <a:lstStyle/>
          <a:p>
            <a:pPr lvl="0"/>
            <a:r>
              <a:rPr lang="zh-CN" altLang="en-US" sz="2000" b="1" spc="600">
                <a:solidFill>
                  <a:srgbClr val="FFFFFF"/>
                </a:solidFill>
                <a:latin typeface="+mj-ea"/>
              </a:rPr>
              <a:t>此处添加标题</a:t>
            </a:r>
            <a:endParaRPr lang="zh-CN" altLang="en-US" sz="2000" b="1" spc="600" dirty="0">
              <a:solidFill>
                <a:srgbClr val="FFFFFF"/>
              </a:solidFill>
              <a:latin typeface="+mj-ea"/>
            </a:endParaRPr>
          </a:p>
        </p:txBody>
      </p:sp>
    </p:spTree>
    <p:extLst>
      <p:ext uri="{BB962C8B-B14F-4D97-AF65-F5344CB8AC3E}">
        <p14:creationId xmlns:p14="http://schemas.microsoft.com/office/powerpoint/2010/main" val="221994317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childTnLst>
                          </p:cTn>
                        </p:par>
                        <p:par>
                          <p:cTn id="8" fill="hold">
                            <p:stCondLst>
                              <p:cond delay="750"/>
                            </p:stCondLst>
                            <p:childTnLst>
                              <p:par>
                                <p:cTn id="9" presetID="16" presetClass="entr" presetSubtype="2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250"/>
                            </p:stCondLst>
                            <p:childTnLst>
                              <p:par>
                                <p:cTn id="13" presetID="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2" presetClass="entr" presetSubtype="4"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225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750"/>
                                        <p:tgtEl>
                                          <p:spTgt spid="8"/>
                                        </p:tgtEl>
                                      </p:cBhvr>
                                    </p:animEffect>
                                    <p:anim calcmode="lin" valueType="num">
                                      <p:cBhvr>
                                        <p:cTn id="26" dur="750" fill="hold"/>
                                        <p:tgtEl>
                                          <p:spTgt spid="8"/>
                                        </p:tgtEl>
                                        <p:attrNameLst>
                                          <p:attrName>ppt_x</p:attrName>
                                        </p:attrNameLst>
                                      </p:cBhvr>
                                      <p:tavLst>
                                        <p:tav tm="0">
                                          <p:val>
                                            <p:strVal val="#ppt_x"/>
                                          </p:val>
                                        </p:tav>
                                        <p:tav tm="100000">
                                          <p:val>
                                            <p:strVal val="#ppt_x"/>
                                          </p:val>
                                        </p:tav>
                                      </p:tavLst>
                                    </p:anim>
                                    <p:anim calcmode="lin" valueType="num">
                                      <p:cBhvr>
                                        <p:cTn id="27" dur="75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childTnLst>
                          </p:cTn>
                        </p:par>
                        <p:par>
                          <p:cTn id="32" fill="hold">
                            <p:stCondLst>
                              <p:cond delay="3500"/>
                            </p:stCondLst>
                            <p:childTnLst>
                              <p:par>
                                <p:cTn id="33" presetID="2" presetClass="entr" presetSubtype="4"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par>
                          <p:cTn id="37" fill="hold">
                            <p:stCondLst>
                              <p:cond delay="4000"/>
                            </p:stCondLst>
                            <p:childTnLst>
                              <p:par>
                                <p:cTn id="38" presetID="2" presetClass="entr" presetSubtype="4"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9" grpId="0" animBg="1"/>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4A6382D-2D90-44DA-99CB-136AFE82FABA}"/>
              </a:ext>
            </a:extLst>
          </p:cNvPr>
          <p:cNvGrpSpPr/>
          <p:nvPr/>
        </p:nvGrpSpPr>
        <p:grpSpPr>
          <a:xfrm>
            <a:off x="1" y="179389"/>
            <a:ext cx="6765107" cy="950912"/>
            <a:chOff x="1" y="179389"/>
            <a:chExt cx="6765107" cy="950912"/>
          </a:xfrm>
        </p:grpSpPr>
        <p:pic>
          <p:nvPicPr>
            <p:cNvPr id="2" name="图片 1">
              <a:extLst>
                <a:ext uri="{FF2B5EF4-FFF2-40B4-BE49-F238E27FC236}">
                  <a16:creationId xmlns:a16="http://schemas.microsoft.com/office/drawing/2014/main" xmlns="" id="{6CB3D27B-06C8-4744-846B-E2D2082DF4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 name="矩形 2">
              <a:extLst>
                <a:ext uri="{FF2B5EF4-FFF2-40B4-BE49-F238E27FC236}">
                  <a16:creationId xmlns:a16="http://schemas.microsoft.com/office/drawing/2014/main" xmlns="" id="{8CCB7CB2-3A3F-487C-94AF-6E36AAC37F39}"/>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鼠年开年语录</a:t>
              </a:r>
            </a:p>
          </p:txBody>
        </p:sp>
      </p:grpSp>
      <p:pic>
        <p:nvPicPr>
          <p:cNvPr id="18" name="图片 17">
            <a:extLst>
              <a:ext uri="{FF2B5EF4-FFF2-40B4-BE49-F238E27FC236}">
                <a16:creationId xmlns:a16="http://schemas.microsoft.com/office/drawing/2014/main" xmlns="" id="{0C9AEC1B-1A70-427F-BF85-204F2947CA2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8461" y="590677"/>
            <a:ext cx="7012225" cy="7012225"/>
          </a:xfrm>
          <a:prstGeom prst="rect">
            <a:avLst/>
          </a:prstGeom>
        </p:spPr>
      </p:pic>
      <p:sp>
        <p:nvSpPr>
          <p:cNvPr id="19" name="文本框 18">
            <a:extLst>
              <a:ext uri="{FF2B5EF4-FFF2-40B4-BE49-F238E27FC236}">
                <a16:creationId xmlns:a16="http://schemas.microsoft.com/office/drawing/2014/main" xmlns="" id="{E30C4BEF-2EED-4F54-B659-DABC48F462A5}"/>
              </a:ext>
            </a:extLst>
          </p:cNvPr>
          <p:cNvSpPr txBox="1"/>
          <p:nvPr/>
        </p:nvSpPr>
        <p:spPr>
          <a:xfrm>
            <a:off x="5464892" y="2406168"/>
            <a:ext cx="748872" cy="646331"/>
          </a:xfrm>
          <a:prstGeom prst="rect">
            <a:avLst/>
          </a:prstGeom>
          <a:blipFill>
            <a:blip r:embed="rId5" cstate="email">
              <a:extLst>
                <a:ext uri="{28A0092B-C50C-407E-A947-70E740481C1C}">
                  <a14:useLocalDpi xmlns:a14="http://schemas.microsoft.com/office/drawing/2010/main"/>
                </a:ext>
              </a:extLst>
            </a:blip>
            <a:stretch>
              <a:fillRect/>
            </a:stretch>
          </a:blipFill>
          <a:effectLst>
            <a:outerShdw blurRad="63500" sx="102000" sy="102000" algn="ctr"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字魂73号-江南手书" panose="00000500000000000000" pitchFamily="2" charset="-122"/>
                <a:ea typeface="字魂73号-江南手书" panose="00000500000000000000" pitchFamily="2" charset="-122"/>
                <a:sym typeface="字魂35号-经典雅黑" panose="00000500000000000000" pitchFamily="2" charset="-122"/>
              </a:rPr>
              <a:t>壹</a:t>
            </a:r>
          </a:p>
        </p:txBody>
      </p:sp>
      <p:sp>
        <p:nvSpPr>
          <p:cNvPr id="20" name="文本框 19">
            <a:extLst>
              <a:ext uri="{FF2B5EF4-FFF2-40B4-BE49-F238E27FC236}">
                <a16:creationId xmlns:a16="http://schemas.microsoft.com/office/drawing/2014/main" xmlns="" id="{75B9A0EC-E588-405C-9506-AF003B42200B}"/>
              </a:ext>
            </a:extLst>
          </p:cNvPr>
          <p:cNvSpPr txBox="1"/>
          <p:nvPr/>
        </p:nvSpPr>
        <p:spPr>
          <a:xfrm>
            <a:off x="5464892" y="3856275"/>
            <a:ext cx="748872" cy="646331"/>
          </a:xfrm>
          <a:prstGeom prst="rect">
            <a:avLst/>
          </a:prstGeom>
          <a:blipFill>
            <a:blip r:embed="rId5" cstate="email">
              <a:extLst>
                <a:ext uri="{28A0092B-C50C-407E-A947-70E740481C1C}">
                  <a14:useLocalDpi xmlns:a14="http://schemas.microsoft.com/office/drawing/2010/main"/>
                </a:ext>
              </a:extLst>
            </a:blip>
            <a:stretch>
              <a:fillRect/>
            </a:stretch>
          </a:blipFill>
          <a:effectLst>
            <a:outerShdw blurRad="63500" sx="102000" sy="102000" algn="ctr"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字魂73号-江南手书" panose="00000500000000000000" pitchFamily="2" charset="-122"/>
                <a:ea typeface="字魂73号-江南手书" panose="00000500000000000000" pitchFamily="2" charset="-122"/>
                <a:sym typeface="字魂35号-经典雅黑" panose="00000500000000000000" pitchFamily="2" charset="-122"/>
              </a:rPr>
              <a:t>贰</a:t>
            </a:r>
          </a:p>
        </p:txBody>
      </p:sp>
      <p:sp>
        <p:nvSpPr>
          <p:cNvPr id="21" name="文本框 20">
            <a:extLst>
              <a:ext uri="{FF2B5EF4-FFF2-40B4-BE49-F238E27FC236}">
                <a16:creationId xmlns:a16="http://schemas.microsoft.com/office/drawing/2014/main" xmlns="" id="{9D57E98F-0270-4059-B408-E8BFFC704CE4}"/>
              </a:ext>
            </a:extLst>
          </p:cNvPr>
          <p:cNvSpPr txBox="1"/>
          <p:nvPr/>
        </p:nvSpPr>
        <p:spPr>
          <a:xfrm>
            <a:off x="5464892" y="5306382"/>
            <a:ext cx="748872" cy="646331"/>
          </a:xfrm>
          <a:prstGeom prst="rect">
            <a:avLst/>
          </a:prstGeom>
          <a:blipFill>
            <a:blip r:embed="rId5" cstate="email">
              <a:extLst>
                <a:ext uri="{28A0092B-C50C-407E-A947-70E740481C1C}">
                  <a14:useLocalDpi xmlns:a14="http://schemas.microsoft.com/office/drawing/2010/main"/>
                </a:ext>
              </a:extLst>
            </a:blip>
            <a:stretch>
              <a:fillRect/>
            </a:stretch>
          </a:blipFill>
          <a:effectLst>
            <a:outerShdw blurRad="63500" sx="102000" sy="102000" algn="ctr" rotWithShape="0">
              <a:prstClr val="black">
                <a:alpha val="40000"/>
              </a:prstClr>
            </a:outerShdw>
          </a:effectLst>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字魂73号-江南手书" panose="00000500000000000000" pitchFamily="2" charset="-122"/>
                <a:ea typeface="字魂73号-江南手书" panose="00000500000000000000" pitchFamily="2" charset="-122"/>
                <a:sym typeface="字魂35号-经典雅黑" panose="00000500000000000000" pitchFamily="2" charset="-122"/>
              </a:rPr>
              <a:t>叁</a:t>
            </a:r>
          </a:p>
        </p:txBody>
      </p:sp>
      <p:sp>
        <p:nvSpPr>
          <p:cNvPr id="22" name="矩形 21">
            <a:extLst>
              <a:ext uri="{FF2B5EF4-FFF2-40B4-BE49-F238E27FC236}">
                <a16:creationId xmlns:a16="http://schemas.microsoft.com/office/drawing/2014/main" xmlns="" id="{3ED0C5B9-66C3-4A2E-B22C-9EAFC34FC3D3}"/>
              </a:ext>
            </a:extLst>
          </p:cNvPr>
          <p:cNvSpPr/>
          <p:nvPr/>
        </p:nvSpPr>
        <p:spPr>
          <a:xfrm>
            <a:off x="6522214" y="5090579"/>
            <a:ext cx="4985980" cy="1077937"/>
          </a:xfrm>
          <a:prstGeom prst="rect">
            <a:avLst/>
          </a:prstGeom>
        </p:spPr>
        <p:txBody>
          <a:bodyPr vert="eaVert" wrap="square">
            <a:spAutoFit/>
          </a:bodyPr>
          <a:lstStyle/>
          <a:p>
            <a:pPr algn="just">
              <a:lnSpc>
                <a:spcPct val="150000"/>
              </a:lnSpc>
            </a:pPr>
            <a:r>
              <a:rPr lang="zh-CN" altLang="en-US" sz="1600" dirty="0">
                <a:solidFill>
                  <a:schemeClr val="bg1"/>
                </a:solidFill>
              </a:rPr>
              <a:t>点击添加主要文字内容点击添加主要文点击添点击添加主要文字内容点击添加主要文点击添加主要文字内容加主要文字</a:t>
            </a:r>
          </a:p>
        </p:txBody>
      </p:sp>
      <p:sp>
        <p:nvSpPr>
          <p:cNvPr id="23" name="矩形 22">
            <a:extLst>
              <a:ext uri="{FF2B5EF4-FFF2-40B4-BE49-F238E27FC236}">
                <a16:creationId xmlns:a16="http://schemas.microsoft.com/office/drawing/2014/main" xmlns="" id="{F3058908-618D-4902-A87F-9AB66FA61ECA}"/>
              </a:ext>
            </a:extLst>
          </p:cNvPr>
          <p:cNvSpPr/>
          <p:nvPr/>
        </p:nvSpPr>
        <p:spPr>
          <a:xfrm>
            <a:off x="6522214" y="3640472"/>
            <a:ext cx="4985980" cy="1077937"/>
          </a:xfrm>
          <a:prstGeom prst="rect">
            <a:avLst/>
          </a:prstGeom>
        </p:spPr>
        <p:txBody>
          <a:bodyPr vert="eaVert" wrap="square">
            <a:spAutoFit/>
          </a:bodyPr>
          <a:lstStyle/>
          <a:p>
            <a:pPr algn="just">
              <a:lnSpc>
                <a:spcPct val="150000"/>
              </a:lnSpc>
            </a:pPr>
            <a:r>
              <a:rPr lang="zh-CN" altLang="en-US" sz="1600" dirty="0">
                <a:solidFill>
                  <a:schemeClr val="bg1"/>
                </a:solidFill>
              </a:rPr>
              <a:t>点击添加主要文字内容点击添加主要文点击添点击添加主要文字内容点击添加主要文点击添加主要文字内容加主要文字</a:t>
            </a:r>
          </a:p>
        </p:txBody>
      </p:sp>
      <p:sp>
        <p:nvSpPr>
          <p:cNvPr id="24" name="矩形 23">
            <a:extLst>
              <a:ext uri="{FF2B5EF4-FFF2-40B4-BE49-F238E27FC236}">
                <a16:creationId xmlns:a16="http://schemas.microsoft.com/office/drawing/2014/main" xmlns="" id="{185060A1-D9D2-402A-BFA7-36D074CBAFFE}"/>
              </a:ext>
            </a:extLst>
          </p:cNvPr>
          <p:cNvSpPr/>
          <p:nvPr/>
        </p:nvSpPr>
        <p:spPr>
          <a:xfrm>
            <a:off x="6522214" y="2190365"/>
            <a:ext cx="4985980" cy="1077937"/>
          </a:xfrm>
          <a:prstGeom prst="rect">
            <a:avLst/>
          </a:prstGeom>
        </p:spPr>
        <p:txBody>
          <a:bodyPr vert="eaVert" wrap="square">
            <a:spAutoFit/>
          </a:bodyPr>
          <a:lstStyle/>
          <a:p>
            <a:pPr algn="just">
              <a:lnSpc>
                <a:spcPct val="150000"/>
              </a:lnSpc>
            </a:pPr>
            <a:r>
              <a:rPr lang="zh-CN" altLang="en-US" sz="1600" dirty="0">
                <a:solidFill>
                  <a:schemeClr val="bg1"/>
                </a:solidFill>
              </a:rPr>
              <a:t>点击添加主要文字内容点击添加主要文点击添点击添加主要文字内容点击添加主要文点击添加主要文字内容加主要文字</a:t>
            </a:r>
          </a:p>
        </p:txBody>
      </p:sp>
    </p:spTree>
    <p:extLst>
      <p:ext uri="{BB962C8B-B14F-4D97-AF65-F5344CB8AC3E}">
        <p14:creationId xmlns:p14="http://schemas.microsoft.com/office/powerpoint/2010/main" val="236631281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500" fill="hold"/>
                                        <p:tgtEl>
                                          <p:spTgt spid="18"/>
                                        </p:tgtEl>
                                        <p:attrNameLst>
                                          <p:attrName>ppt_w</p:attrName>
                                        </p:attrNameLst>
                                      </p:cBhvr>
                                      <p:tavLst>
                                        <p:tav tm="0">
                                          <p:val>
                                            <p:fltVal val="0"/>
                                          </p:val>
                                        </p:tav>
                                        <p:tav tm="100000">
                                          <p:val>
                                            <p:strVal val="#ppt_w"/>
                                          </p:val>
                                        </p:tav>
                                      </p:tavLst>
                                    </p:anim>
                                    <p:anim calcmode="lin" valueType="num">
                                      <p:cBhvr>
                                        <p:cTn id="12" dur="500" fill="hold"/>
                                        <p:tgtEl>
                                          <p:spTgt spid="18"/>
                                        </p:tgtEl>
                                        <p:attrNameLst>
                                          <p:attrName>ppt_h</p:attrName>
                                        </p:attrNameLst>
                                      </p:cBhvr>
                                      <p:tavLst>
                                        <p:tav tm="0">
                                          <p:val>
                                            <p:fltVal val="0"/>
                                          </p:val>
                                        </p:tav>
                                        <p:tav tm="100000">
                                          <p:val>
                                            <p:strVal val="#ppt_h"/>
                                          </p:val>
                                        </p:tav>
                                      </p:tavLst>
                                    </p:anim>
                                    <p:animEffect transition="in" filter="fade">
                                      <p:cBhvr>
                                        <p:cTn id="13" dur="500"/>
                                        <p:tgtEl>
                                          <p:spTgt spid="18"/>
                                        </p:tgtEl>
                                      </p:cBhvr>
                                    </p:animEffect>
                                  </p:childTnLst>
                                </p:cTn>
                              </p:par>
                            </p:childTnLst>
                          </p:cTn>
                        </p:par>
                        <p:par>
                          <p:cTn id="14" fill="hold">
                            <p:stCondLst>
                              <p:cond delay="1250"/>
                            </p:stCondLst>
                            <p:childTnLst>
                              <p:par>
                                <p:cTn id="15" presetID="16" presetClass="entr" presetSubtype="21"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childTnLst>
                          </p:cTn>
                        </p:par>
                        <p:par>
                          <p:cTn id="18" fill="hold">
                            <p:stCondLst>
                              <p:cond delay="1750"/>
                            </p:stCondLst>
                            <p:childTnLst>
                              <p:par>
                                <p:cTn id="19" presetID="16" presetClass="entr" presetSubtype="42"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barn(outHorizontal)">
                                      <p:cBhvr>
                                        <p:cTn id="21" dur="750"/>
                                        <p:tgtEl>
                                          <p:spTgt spid="24"/>
                                        </p:tgtEl>
                                      </p:cBhvr>
                                    </p:animEffect>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arn(inVertical)">
                                      <p:cBhvr>
                                        <p:cTn id="25" dur="500"/>
                                        <p:tgtEl>
                                          <p:spTgt spid="20"/>
                                        </p:tgtEl>
                                      </p:cBhvr>
                                    </p:animEffect>
                                  </p:childTnLst>
                                </p:cTn>
                              </p:par>
                            </p:childTnLst>
                          </p:cTn>
                        </p:par>
                        <p:par>
                          <p:cTn id="26" fill="hold">
                            <p:stCondLst>
                              <p:cond delay="3000"/>
                            </p:stCondLst>
                            <p:childTnLst>
                              <p:par>
                                <p:cTn id="27" presetID="16" presetClass="entr" presetSubtype="42"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barn(outHorizontal)">
                                      <p:cBhvr>
                                        <p:cTn id="29" dur="750"/>
                                        <p:tgtEl>
                                          <p:spTgt spid="23"/>
                                        </p:tgtEl>
                                      </p:cBhvr>
                                    </p:animEffect>
                                  </p:childTnLst>
                                </p:cTn>
                              </p:par>
                            </p:childTnLst>
                          </p:cTn>
                        </p:par>
                        <p:par>
                          <p:cTn id="30" fill="hold">
                            <p:stCondLst>
                              <p:cond delay="3750"/>
                            </p:stCondLst>
                            <p:childTnLst>
                              <p:par>
                                <p:cTn id="31" presetID="16" presetClass="entr" presetSubtype="21"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barn(inVertical)">
                                      <p:cBhvr>
                                        <p:cTn id="33" dur="500"/>
                                        <p:tgtEl>
                                          <p:spTgt spid="21"/>
                                        </p:tgtEl>
                                      </p:cBhvr>
                                    </p:animEffect>
                                  </p:childTnLst>
                                </p:cTn>
                              </p:par>
                            </p:childTnLst>
                          </p:cTn>
                        </p:par>
                        <p:par>
                          <p:cTn id="34" fill="hold">
                            <p:stCondLst>
                              <p:cond delay="4250"/>
                            </p:stCondLst>
                            <p:childTnLst>
                              <p:par>
                                <p:cTn id="35" presetID="16" presetClass="entr" presetSubtype="42"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arn(outHorizontal)">
                                      <p:cBhvr>
                                        <p:cTn id="37"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4A6382D-2D90-44DA-99CB-136AFE82FABA}"/>
              </a:ext>
            </a:extLst>
          </p:cNvPr>
          <p:cNvGrpSpPr/>
          <p:nvPr/>
        </p:nvGrpSpPr>
        <p:grpSpPr>
          <a:xfrm>
            <a:off x="1" y="179389"/>
            <a:ext cx="6765107" cy="950912"/>
            <a:chOff x="1" y="179389"/>
            <a:chExt cx="6765107" cy="950912"/>
          </a:xfrm>
        </p:grpSpPr>
        <p:pic>
          <p:nvPicPr>
            <p:cNvPr id="2" name="图片 1">
              <a:extLst>
                <a:ext uri="{FF2B5EF4-FFF2-40B4-BE49-F238E27FC236}">
                  <a16:creationId xmlns:a16="http://schemas.microsoft.com/office/drawing/2014/main" xmlns="" id="{6CB3D27B-06C8-4744-846B-E2D2082DF4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 name="矩形 2">
              <a:extLst>
                <a:ext uri="{FF2B5EF4-FFF2-40B4-BE49-F238E27FC236}">
                  <a16:creationId xmlns:a16="http://schemas.microsoft.com/office/drawing/2014/main" xmlns="" id="{8CCB7CB2-3A3F-487C-94AF-6E36AAC37F39}"/>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鼠年开年语录</a:t>
              </a:r>
            </a:p>
          </p:txBody>
        </p:sp>
      </p:grpSp>
      <p:sp>
        <p:nvSpPr>
          <p:cNvPr id="8" name="文本框 7">
            <a:extLst>
              <a:ext uri="{FF2B5EF4-FFF2-40B4-BE49-F238E27FC236}">
                <a16:creationId xmlns:a16="http://schemas.microsoft.com/office/drawing/2014/main" xmlns="" id="{63670C70-8650-47FB-B5B2-C2ABE3E63426}"/>
              </a:ext>
            </a:extLst>
          </p:cNvPr>
          <p:cNvSpPr txBox="1"/>
          <p:nvPr/>
        </p:nvSpPr>
        <p:spPr>
          <a:xfrm>
            <a:off x="1614677" y="2969959"/>
            <a:ext cx="553998" cy="1569660"/>
          </a:xfrm>
          <a:prstGeom prst="rect">
            <a:avLst/>
          </a:prstGeom>
          <a:blipFill>
            <a:blip r:embed="rId4" cstate="email">
              <a:extLst>
                <a:ext uri="{28A0092B-C50C-407E-A947-70E740481C1C}">
                  <a14:useLocalDpi xmlns:a14="http://schemas.microsoft.com/office/drawing/2010/main"/>
                </a:ext>
              </a:extLst>
            </a:blip>
            <a:stretch>
              <a:fillRect/>
            </a:stretch>
          </a:blipFill>
          <a:effectLst>
            <a:outerShdw blurRad="50800" dist="25400" dir="5400000" sx="101000" sy="101000" algn="ctr" rotWithShape="0">
              <a:srgbClr val="000000">
                <a:alpha val="43137"/>
              </a:srgbClr>
            </a:outerShdw>
          </a:effectLst>
        </p:spPr>
        <p:txBody>
          <a:bodyPr vert="horz"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字魂73号-江南手书" panose="00000500000000000000" pitchFamily="2" charset="-122"/>
                <a:ea typeface="字魂73号-江南手书" panose="00000500000000000000" pitchFamily="2" charset="-122"/>
                <a:sym typeface="字魂59号-创粗黑" panose="00000500000000000000" pitchFamily="2" charset="-122"/>
              </a:rPr>
              <a:t>第一部分</a:t>
            </a:r>
          </a:p>
        </p:txBody>
      </p:sp>
      <p:sp>
        <p:nvSpPr>
          <p:cNvPr id="9" name="文本框 8">
            <a:extLst>
              <a:ext uri="{FF2B5EF4-FFF2-40B4-BE49-F238E27FC236}">
                <a16:creationId xmlns:a16="http://schemas.microsoft.com/office/drawing/2014/main" xmlns="" id="{43501C0F-D58E-42E0-9863-4792822A43F0}"/>
              </a:ext>
            </a:extLst>
          </p:cNvPr>
          <p:cNvSpPr txBox="1"/>
          <p:nvPr/>
        </p:nvSpPr>
        <p:spPr>
          <a:xfrm>
            <a:off x="2381935" y="2381423"/>
            <a:ext cx="923330" cy="3747915"/>
          </a:xfrm>
          <a:prstGeom prst="rect">
            <a:avLst/>
          </a:prstGeom>
          <a:noFill/>
        </p:spPr>
        <p:txBody>
          <a:bodyPr vert="eaVert" wrap="square" rtlCol="0" anchor="ctr">
            <a:spAutoFit/>
          </a:bodyPr>
          <a:lstStyle/>
          <a:p>
            <a:pPr defTabSz="1219170">
              <a:lnSpc>
                <a:spcPct val="150000"/>
              </a:lnSpc>
              <a:defRPr/>
            </a:pPr>
            <a:r>
              <a:rPr lang="zh-CN" altLang="en-US" sz="1600" dirty="0">
                <a:solidFill>
                  <a:schemeClr val="bg1"/>
                </a:solidFill>
                <a:latin typeface="+mn-ea"/>
                <a:sym typeface="+mn-lt"/>
              </a:rPr>
              <a:t>请在此处添加具体内容，简单描述即可，不必过于繁琐。</a:t>
            </a:r>
            <a:endParaRPr lang="zh-CN" altLang="en-US" sz="1600" dirty="0">
              <a:solidFill>
                <a:schemeClr val="bg1"/>
              </a:solidFill>
              <a:latin typeface="+mn-ea"/>
              <a:cs typeface="+mn-ea"/>
              <a:sym typeface="+mn-lt"/>
            </a:endParaRPr>
          </a:p>
        </p:txBody>
      </p:sp>
      <p:sp>
        <p:nvSpPr>
          <p:cNvPr id="10" name="文本框 9">
            <a:extLst>
              <a:ext uri="{FF2B5EF4-FFF2-40B4-BE49-F238E27FC236}">
                <a16:creationId xmlns:a16="http://schemas.microsoft.com/office/drawing/2014/main" xmlns="" id="{8545627C-3BDF-412F-93A9-1F78321D0676}"/>
              </a:ext>
            </a:extLst>
          </p:cNvPr>
          <p:cNvSpPr txBox="1"/>
          <p:nvPr/>
        </p:nvSpPr>
        <p:spPr>
          <a:xfrm>
            <a:off x="4116381" y="2967770"/>
            <a:ext cx="553998" cy="1569660"/>
          </a:xfrm>
          <a:prstGeom prst="rect">
            <a:avLst/>
          </a:prstGeom>
          <a:blipFill>
            <a:blip r:embed="rId4" cstate="email">
              <a:extLst>
                <a:ext uri="{28A0092B-C50C-407E-A947-70E740481C1C}">
                  <a14:useLocalDpi xmlns:a14="http://schemas.microsoft.com/office/drawing/2010/main"/>
                </a:ext>
              </a:extLst>
            </a:blip>
            <a:stretch>
              <a:fillRect/>
            </a:stretch>
          </a:blipFill>
          <a:effectLst>
            <a:outerShdw blurRad="50800" dist="25400" dir="5400000" sx="101000" sy="101000" algn="ctr" rotWithShape="0">
              <a:srgbClr val="000000">
                <a:alpha val="43137"/>
              </a:srgbClr>
            </a:outerShdw>
          </a:effectLst>
        </p:spPr>
        <p:txBody>
          <a:bodyPr vert="horz" wrap="square" rtlCol="0" anchor="t">
            <a:spAutoFit/>
          </a:bodyPr>
          <a:lstStyle>
            <a:defPPr>
              <a:defRPr lang="zh-CN"/>
            </a:defPPr>
            <a:lvl1pPr marR="0" lvl="0" indent="0" algn="ctr" fontAlgn="auto">
              <a:lnSpc>
                <a:spcPct val="100000"/>
              </a:lnSpc>
              <a:spcBef>
                <a:spcPts val="0"/>
              </a:spcBef>
              <a:spcAft>
                <a:spcPts val="0"/>
              </a:spcAft>
              <a:buClrTx/>
              <a:buSzTx/>
              <a:buFontTx/>
              <a:buNone/>
              <a:tabLst/>
              <a:defRPr kumimoji="0" sz="2400" b="0" i="0" u="none" strike="noStrike" cap="none" spc="0" normalizeH="0" baseline="0">
                <a:ln>
                  <a:noFill/>
                </a:ln>
                <a:solidFill>
                  <a:prstClr val="white"/>
                </a:solidFill>
                <a:effectLst/>
                <a:uLnTx/>
                <a:uFillTx/>
                <a:latin typeface="仓耳明楷 W03" panose="00000500000000000000" pitchFamily="2" charset="-122"/>
                <a:ea typeface="仓耳明楷 W03" panose="00000500000000000000" pitchFamily="2" charset="-122"/>
              </a:defRPr>
            </a:lvl1pPr>
          </a:lstStyle>
          <a:p>
            <a:r>
              <a:rPr lang="zh-CN" altLang="en-US" b="1" dirty="0">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sym typeface="字魂59号-创粗黑" panose="00000500000000000000" pitchFamily="2" charset="-122"/>
              </a:rPr>
              <a:t>第二部分</a:t>
            </a:r>
          </a:p>
        </p:txBody>
      </p:sp>
      <p:sp>
        <p:nvSpPr>
          <p:cNvPr id="11" name="文本框 10">
            <a:extLst>
              <a:ext uri="{FF2B5EF4-FFF2-40B4-BE49-F238E27FC236}">
                <a16:creationId xmlns:a16="http://schemas.microsoft.com/office/drawing/2014/main" xmlns="" id="{26C3CD1B-2284-4EEA-9D09-49F239EF3413}"/>
              </a:ext>
            </a:extLst>
          </p:cNvPr>
          <p:cNvSpPr txBox="1"/>
          <p:nvPr/>
        </p:nvSpPr>
        <p:spPr>
          <a:xfrm>
            <a:off x="4883639" y="2379234"/>
            <a:ext cx="923330" cy="3747915"/>
          </a:xfrm>
          <a:prstGeom prst="rect">
            <a:avLst/>
          </a:prstGeom>
          <a:noFill/>
        </p:spPr>
        <p:txBody>
          <a:bodyPr vert="eaVert" wrap="square" rtlCol="0" anchor="ctr">
            <a:spAutoFit/>
          </a:bodyPr>
          <a:lstStyle/>
          <a:p>
            <a:pPr defTabSz="1219170">
              <a:lnSpc>
                <a:spcPct val="150000"/>
              </a:lnSpc>
              <a:defRPr/>
            </a:pPr>
            <a:r>
              <a:rPr lang="zh-CN" altLang="en-US" sz="1600" dirty="0">
                <a:solidFill>
                  <a:schemeClr val="bg1"/>
                </a:solidFill>
                <a:latin typeface="+mn-ea"/>
                <a:sym typeface="+mn-lt"/>
              </a:rPr>
              <a:t>请在此处添加具体内容，简单描述即可，不必过于繁琐。</a:t>
            </a:r>
            <a:endParaRPr lang="zh-CN" altLang="en-US" sz="1600" dirty="0">
              <a:solidFill>
                <a:schemeClr val="bg1"/>
              </a:solidFill>
              <a:latin typeface="+mn-ea"/>
              <a:cs typeface="+mn-ea"/>
              <a:sym typeface="+mn-lt"/>
            </a:endParaRPr>
          </a:p>
        </p:txBody>
      </p:sp>
      <p:sp>
        <p:nvSpPr>
          <p:cNvPr id="12" name="文本框 11">
            <a:extLst>
              <a:ext uri="{FF2B5EF4-FFF2-40B4-BE49-F238E27FC236}">
                <a16:creationId xmlns:a16="http://schemas.microsoft.com/office/drawing/2014/main" xmlns="" id="{EAEE87A8-2B07-438E-9F9D-F8BB8463E983}"/>
              </a:ext>
            </a:extLst>
          </p:cNvPr>
          <p:cNvSpPr txBox="1"/>
          <p:nvPr/>
        </p:nvSpPr>
        <p:spPr>
          <a:xfrm>
            <a:off x="6652670" y="2969959"/>
            <a:ext cx="553998" cy="1569660"/>
          </a:xfrm>
          <a:prstGeom prst="rect">
            <a:avLst/>
          </a:prstGeom>
          <a:blipFill>
            <a:blip r:embed="rId4" cstate="email">
              <a:extLst>
                <a:ext uri="{28A0092B-C50C-407E-A947-70E740481C1C}">
                  <a14:useLocalDpi xmlns:a14="http://schemas.microsoft.com/office/drawing/2010/main"/>
                </a:ext>
              </a:extLst>
            </a:blip>
            <a:stretch>
              <a:fillRect/>
            </a:stretch>
          </a:blipFill>
          <a:effectLst>
            <a:outerShdw blurRad="50800" dist="25400" dir="5400000" sx="101000" sy="101000" algn="ctr" rotWithShape="0">
              <a:srgbClr val="000000">
                <a:alpha val="43137"/>
              </a:srgbClr>
            </a:outerShdw>
          </a:effectLst>
        </p:spPr>
        <p:txBody>
          <a:bodyPr vert="horz" wrap="square" rtlCol="0" anchor="t">
            <a:spAutoFit/>
          </a:bodyPr>
          <a:lstStyle>
            <a:defPPr>
              <a:defRPr lang="zh-CN"/>
            </a:defPPr>
            <a:lvl1pPr marR="0" lvl="0" indent="0" algn="ctr" fontAlgn="auto">
              <a:lnSpc>
                <a:spcPct val="100000"/>
              </a:lnSpc>
              <a:spcBef>
                <a:spcPts val="0"/>
              </a:spcBef>
              <a:spcAft>
                <a:spcPts val="0"/>
              </a:spcAft>
              <a:buClrTx/>
              <a:buSzTx/>
              <a:buFontTx/>
              <a:buNone/>
              <a:tabLst/>
              <a:defRPr kumimoji="0" sz="2400" b="0" i="0" u="none" strike="noStrike" cap="none" spc="0" normalizeH="0" baseline="0">
                <a:ln>
                  <a:noFill/>
                </a:ln>
                <a:solidFill>
                  <a:prstClr val="white"/>
                </a:solidFill>
                <a:effectLst/>
                <a:uLnTx/>
                <a:uFillTx/>
                <a:latin typeface="仓耳明楷 W03" panose="00000500000000000000" pitchFamily="2" charset="-122"/>
                <a:ea typeface="仓耳明楷 W03" panose="00000500000000000000" pitchFamily="2" charset="-122"/>
              </a:defRPr>
            </a:lvl1pPr>
          </a:lstStyle>
          <a:p>
            <a:r>
              <a:rPr lang="zh-CN" altLang="en-US" b="1" dirty="0">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sym typeface="字魂59号-创粗黑" panose="00000500000000000000" pitchFamily="2" charset="-122"/>
              </a:rPr>
              <a:t>第三部分</a:t>
            </a:r>
          </a:p>
        </p:txBody>
      </p:sp>
      <p:sp>
        <p:nvSpPr>
          <p:cNvPr id="13" name="文本框 12">
            <a:extLst>
              <a:ext uri="{FF2B5EF4-FFF2-40B4-BE49-F238E27FC236}">
                <a16:creationId xmlns:a16="http://schemas.microsoft.com/office/drawing/2014/main" xmlns="" id="{82DD1F84-25F5-4093-9651-2EA692F2A32A}"/>
              </a:ext>
            </a:extLst>
          </p:cNvPr>
          <p:cNvSpPr txBox="1"/>
          <p:nvPr/>
        </p:nvSpPr>
        <p:spPr>
          <a:xfrm>
            <a:off x="7419928" y="2381423"/>
            <a:ext cx="923330" cy="3747915"/>
          </a:xfrm>
          <a:prstGeom prst="rect">
            <a:avLst/>
          </a:prstGeom>
          <a:noFill/>
        </p:spPr>
        <p:txBody>
          <a:bodyPr vert="eaVert" wrap="square" rtlCol="0" anchor="ctr">
            <a:spAutoFit/>
          </a:bodyPr>
          <a:lstStyle/>
          <a:p>
            <a:pPr defTabSz="1219170">
              <a:lnSpc>
                <a:spcPct val="150000"/>
              </a:lnSpc>
              <a:defRPr/>
            </a:pPr>
            <a:r>
              <a:rPr lang="zh-CN" altLang="en-US" sz="1600" dirty="0">
                <a:solidFill>
                  <a:schemeClr val="bg1"/>
                </a:solidFill>
                <a:latin typeface="+mn-ea"/>
                <a:sym typeface="+mn-lt"/>
              </a:rPr>
              <a:t>请在此处添加具体内容，简单描述即可，不必过于繁琐。</a:t>
            </a:r>
            <a:endParaRPr lang="zh-CN" altLang="en-US" sz="1600" dirty="0">
              <a:solidFill>
                <a:schemeClr val="bg1"/>
              </a:solidFill>
              <a:latin typeface="+mn-ea"/>
              <a:cs typeface="+mn-ea"/>
              <a:sym typeface="+mn-lt"/>
            </a:endParaRPr>
          </a:p>
        </p:txBody>
      </p:sp>
      <p:sp>
        <p:nvSpPr>
          <p:cNvPr id="14" name="文本框 13">
            <a:extLst>
              <a:ext uri="{FF2B5EF4-FFF2-40B4-BE49-F238E27FC236}">
                <a16:creationId xmlns:a16="http://schemas.microsoft.com/office/drawing/2014/main" xmlns="" id="{54BE8629-80F7-4A3E-A81F-82A9591C914F}"/>
              </a:ext>
            </a:extLst>
          </p:cNvPr>
          <p:cNvSpPr txBox="1"/>
          <p:nvPr/>
        </p:nvSpPr>
        <p:spPr>
          <a:xfrm>
            <a:off x="9182949" y="2967770"/>
            <a:ext cx="553998" cy="1569660"/>
          </a:xfrm>
          <a:prstGeom prst="rect">
            <a:avLst/>
          </a:prstGeom>
          <a:blipFill>
            <a:blip r:embed="rId4" cstate="email">
              <a:extLst>
                <a:ext uri="{28A0092B-C50C-407E-A947-70E740481C1C}">
                  <a14:useLocalDpi xmlns:a14="http://schemas.microsoft.com/office/drawing/2010/main"/>
                </a:ext>
              </a:extLst>
            </a:blip>
            <a:stretch>
              <a:fillRect/>
            </a:stretch>
          </a:blipFill>
          <a:effectLst>
            <a:outerShdw blurRad="50800" dist="25400" dir="5400000" sx="101000" sy="101000" algn="ctr" rotWithShape="0">
              <a:srgbClr val="000000">
                <a:alpha val="43137"/>
              </a:srgbClr>
            </a:outerShdw>
          </a:effectLst>
        </p:spPr>
        <p:txBody>
          <a:bodyPr vert="horz" wrap="square" rtlCol="0" anchor="t">
            <a:spAutoFit/>
          </a:bodyPr>
          <a:lstStyle>
            <a:defPPr>
              <a:defRPr lang="zh-CN"/>
            </a:defPPr>
            <a:lvl1pPr marR="0" lvl="0" indent="0" algn="ctr" fontAlgn="auto">
              <a:lnSpc>
                <a:spcPct val="100000"/>
              </a:lnSpc>
              <a:spcBef>
                <a:spcPts val="0"/>
              </a:spcBef>
              <a:spcAft>
                <a:spcPts val="0"/>
              </a:spcAft>
              <a:buClrTx/>
              <a:buSzTx/>
              <a:buFontTx/>
              <a:buNone/>
              <a:tabLst/>
              <a:defRPr kumimoji="0" sz="2400" b="0" i="0" u="none" strike="noStrike" cap="none" spc="0" normalizeH="0" baseline="0">
                <a:ln>
                  <a:noFill/>
                </a:ln>
                <a:solidFill>
                  <a:prstClr val="white"/>
                </a:solidFill>
                <a:effectLst/>
                <a:uLnTx/>
                <a:uFillTx/>
                <a:latin typeface="仓耳明楷 W03" panose="00000500000000000000" pitchFamily="2" charset="-122"/>
                <a:ea typeface="仓耳明楷 W03" panose="00000500000000000000" pitchFamily="2" charset="-122"/>
              </a:defRPr>
            </a:lvl1pPr>
          </a:lstStyle>
          <a:p>
            <a:r>
              <a:rPr lang="zh-CN" altLang="en-US" b="1" dirty="0">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sym typeface="字魂59号-创粗黑" panose="00000500000000000000" pitchFamily="2" charset="-122"/>
              </a:rPr>
              <a:t>第四部分</a:t>
            </a:r>
          </a:p>
        </p:txBody>
      </p:sp>
      <p:sp>
        <p:nvSpPr>
          <p:cNvPr id="15" name="文本框 14">
            <a:extLst>
              <a:ext uri="{FF2B5EF4-FFF2-40B4-BE49-F238E27FC236}">
                <a16:creationId xmlns:a16="http://schemas.microsoft.com/office/drawing/2014/main" xmlns="" id="{C880AE4F-44EF-4903-A4A7-A59A87A33C21}"/>
              </a:ext>
            </a:extLst>
          </p:cNvPr>
          <p:cNvSpPr txBox="1"/>
          <p:nvPr/>
        </p:nvSpPr>
        <p:spPr>
          <a:xfrm>
            <a:off x="9950207" y="2379234"/>
            <a:ext cx="923330" cy="3747915"/>
          </a:xfrm>
          <a:prstGeom prst="rect">
            <a:avLst/>
          </a:prstGeom>
          <a:noFill/>
        </p:spPr>
        <p:txBody>
          <a:bodyPr vert="eaVert" wrap="square" rtlCol="0" anchor="ctr">
            <a:spAutoFit/>
          </a:bodyPr>
          <a:lstStyle/>
          <a:p>
            <a:pPr defTabSz="1219170">
              <a:lnSpc>
                <a:spcPct val="150000"/>
              </a:lnSpc>
              <a:defRPr/>
            </a:pPr>
            <a:r>
              <a:rPr lang="zh-CN" altLang="en-US" sz="1600" dirty="0">
                <a:solidFill>
                  <a:schemeClr val="bg1"/>
                </a:solidFill>
                <a:latin typeface="+mn-ea"/>
                <a:sym typeface="+mn-lt"/>
              </a:rPr>
              <a:t>请在此处添加具体内容，简单描述即可，不必过于繁琐。</a:t>
            </a:r>
            <a:endParaRPr lang="zh-CN" altLang="en-US" sz="1600" dirty="0">
              <a:solidFill>
                <a:schemeClr val="bg1"/>
              </a:solidFill>
              <a:latin typeface="+mn-ea"/>
              <a:cs typeface="+mn-ea"/>
              <a:sym typeface="+mn-lt"/>
            </a:endParaRPr>
          </a:p>
        </p:txBody>
      </p:sp>
      <p:pic>
        <p:nvPicPr>
          <p:cNvPr id="16" name="图片 15">
            <a:extLst>
              <a:ext uri="{FF2B5EF4-FFF2-40B4-BE49-F238E27FC236}">
                <a16:creationId xmlns:a16="http://schemas.microsoft.com/office/drawing/2014/main" xmlns="" id="{5C9283E4-2B1B-4996-9A63-9598661F02E2}"/>
              </a:ext>
            </a:extLst>
          </p:cNvPr>
          <p:cNvPicPr>
            <a:picLocks noChangeAspect="1"/>
          </p:cNvPicPr>
          <p:nvPr/>
        </p:nvPicPr>
        <p:blipFill>
          <a:blip r:embed="rId5" cstate="email">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40000" contrast="-20000"/>
                    </a14:imgEffect>
                  </a14:imgLayer>
                </a14:imgProps>
              </a:ext>
              <a:ext uri="{28A0092B-C50C-407E-A947-70E740481C1C}">
                <a14:useLocalDpi xmlns:a14="http://schemas.microsoft.com/office/drawing/2010/main"/>
              </a:ext>
            </a:extLst>
          </a:blip>
          <a:stretch>
            <a:fillRect/>
          </a:stretch>
        </p:blipFill>
        <p:spPr>
          <a:xfrm>
            <a:off x="1230549" y="2251549"/>
            <a:ext cx="1384732" cy="830838"/>
          </a:xfrm>
          <a:prstGeom prst="rect">
            <a:avLst/>
          </a:prstGeom>
        </p:spPr>
      </p:pic>
      <p:pic>
        <p:nvPicPr>
          <p:cNvPr id="17" name="图片 16">
            <a:extLst>
              <a:ext uri="{FF2B5EF4-FFF2-40B4-BE49-F238E27FC236}">
                <a16:creationId xmlns:a16="http://schemas.microsoft.com/office/drawing/2014/main" xmlns="" id="{F10F1534-43A1-4C2D-B44C-A05BF0CE2878}"/>
              </a:ext>
            </a:extLst>
          </p:cNvPr>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3734046" y="2266764"/>
            <a:ext cx="1384732" cy="830838"/>
          </a:xfrm>
          <a:prstGeom prst="rect">
            <a:avLst/>
          </a:prstGeom>
        </p:spPr>
      </p:pic>
      <p:pic>
        <p:nvPicPr>
          <p:cNvPr id="18" name="图片 17">
            <a:extLst>
              <a:ext uri="{FF2B5EF4-FFF2-40B4-BE49-F238E27FC236}">
                <a16:creationId xmlns:a16="http://schemas.microsoft.com/office/drawing/2014/main" xmlns="" id="{DF510E85-C81F-4068-A658-9B7D57EF6BD2}"/>
              </a:ext>
            </a:extLst>
          </p:cNvPr>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6257616" y="2265773"/>
            <a:ext cx="1384732" cy="830838"/>
          </a:xfrm>
          <a:prstGeom prst="rect">
            <a:avLst/>
          </a:prstGeom>
        </p:spPr>
      </p:pic>
      <p:pic>
        <p:nvPicPr>
          <p:cNvPr id="19" name="图片 18">
            <a:extLst>
              <a:ext uri="{FF2B5EF4-FFF2-40B4-BE49-F238E27FC236}">
                <a16:creationId xmlns:a16="http://schemas.microsoft.com/office/drawing/2014/main" xmlns="" id="{59AC4A4C-6F5F-4D5B-83AB-E9E8728D2BFA}"/>
              </a:ext>
            </a:extLst>
          </p:cNvPr>
          <p:cNvPicPr>
            <a:picLocks noChangeAspect="1"/>
          </p:cNvPicPr>
          <p:nvPr/>
        </p:nvPicPr>
        <p:blipFill>
          <a:blip r:embed="rId7"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8789688" y="2261938"/>
            <a:ext cx="1384732" cy="830838"/>
          </a:xfrm>
          <a:prstGeom prst="rect">
            <a:avLst/>
          </a:prstGeom>
        </p:spPr>
      </p:pic>
      <p:pic>
        <p:nvPicPr>
          <p:cNvPr id="21" name="图片 20">
            <a:extLst>
              <a:ext uri="{FF2B5EF4-FFF2-40B4-BE49-F238E27FC236}">
                <a16:creationId xmlns:a16="http://schemas.microsoft.com/office/drawing/2014/main" xmlns="" id="{0C67B270-BD2A-4E78-8A6B-02B84149D8C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36479" y="4417327"/>
            <a:ext cx="2057938" cy="2057938"/>
          </a:xfrm>
          <a:prstGeom prst="rect">
            <a:avLst/>
          </a:prstGeom>
        </p:spPr>
      </p:pic>
      <p:pic>
        <p:nvPicPr>
          <p:cNvPr id="22" name="图片 21">
            <a:extLst>
              <a:ext uri="{FF2B5EF4-FFF2-40B4-BE49-F238E27FC236}">
                <a16:creationId xmlns:a16="http://schemas.microsoft.com/office/drawing/2014/main" xmlns="" id="{33EBA4C1-D204-4B79-A860-113DB84FA865}"/>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943277" y="4417327"/>
            <a:ext cx="2057938" cy="2057938"/>
          </a:xfrm>
          <a:prstGeom prst="rect">
            <a:avLst/>
          </a:prstGeom>
        </p:spPr>
      </p:pic>
      <p:pic>
        <p:nvPicPr>
          <p:cNvPr id="23" name="图片 22">
            <a:extLst>
              <a:ext uri="{FF2B5EF4-FFF2-40B4-BE49-F238E27FC236}">
                <a16:creationId xmlns:a16="http://schemas.microsoft.com/office/drawing/2014/main" xmlns="" id="{B4C5965F-F59D-4E85-B5F1-C93FB2D3C62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617691" y="4417327"/>
            <a:ext cx="2057938" cy="2057938"/>
          </a:xfrm>
          <a:prstGeom prst="rect">
            <a:avLst/>
          </a:prstGeom>
        </p:spPr>
      </p:pic>
      <p:pic>
        <p:nvPicPr>
          <p:cNvPr id="24" name="图片 23">
            <a:extLst>
              <a:ext uri="{FF2B5EF4-FFF2-40B4-BE49-F238E27FC236}">
                <a16:creationId xmlns:a16="http://schemas.microsoft.com/office/drawing/2014/main" xmlns="" id="{A5E92AB1-04DF-4208-87D0-CCB68596F3A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474808" y="4417327"/>
            <a:ext cx="2057938" cy="2057938"/>
          </a:xfrm>
          <a:prstGeom prst="rect">
            <a:avLst/>
          </a:prstGeom>
        </p:spPr>
      </p:pic>
    </p:spTree>
    <p:extLst>
      <p:ext uri="{BB962C8B-B14F-4D97-AF65-F5344CB8AC3E}">
        <p14:creationId xmlns:p14="http://schemas.microsoft.com/office/powerpoint/2010/main" val="46195992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750" fill="hold"/>
                                        <p:tgtEl>
                                          <p:spTgt spid="16"/>
                                        </p:tgtEl>
                                        <p:attrNameLst>
                                          <p:attrName>ppt_w</p:attrName>
                                        </p:attrNameLst>
                                      </p:cBhvr>
                                      <p:tavLst>
                                        <p:tav tm="0">
                                          <p:val>
                                            <p:fltVal val="0"/>
                                          </p:val>
                                        </p:tav>
                                        <p:tav tm="100000">
                                          <p:val>
                                            <p:strVal val="#ppt_w"/>
                                          </p:val>
                                        </p:tav>
                                      </p:tavLst>
                                    </p:anim>
                                    <p:anim calcmode="lin" valueType="num">
                                      <p:cBhvr>
                                        <p:cTn id="12" dur="750" fill="hold"/>
                                        <p:tgtEl>
                                          <p:spTgt spid="16"/>
                                        </p:tgtEl>
                                        <p:attrNameLst>
                                          <p:attrName>ppt_h</p:attrName>
                                        </p:attrNameLst>
                                      </p:cBhvr>
                                      <p:tavLst>
                                        <p:tav tm="0">
                                          <p:val>
                                            <p:fltVal val="0"/>
                                          </p:val>
                                        </p:tav>
                                        <p:tav tm="100000">
                                          <p:val>
                                            <p:strVal val="#ppt_h"/>
                                          </p:val>
                                        </p:tav>
                                      </p:tavLst>
                                    </p:anim>
                                    <p:animEffect transition="in" filter="fade">
                                      <p:cBhvr>
                                        <p:cTn id="13" dur="750"/>
                                        <p:tgtEl>
                                          <p:spTgt spid="16"/>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750" fill="hold"/>
                                        <p:tgtEl>
                                          <p:spTgt spid="8"/>
                                        </p:tgtEl>
                                        <p:attrNameLst>
                                          <p:attrName>ppt_x</p:attrName>
                                        </p:attrNameLst>
                                      </p:cBhvr>
                                      <p:tavLst>
                                        <p:tav tm="0">
                                          <p:val>
                                            <p:strVal val="#ppt_x"/>
                                          </p:val>
                                        </p:tav>
                                        <p:tav tm="100000">
                                          <p:val>
                                            <p:strVal val="#ppt_x"/>
                                          </p:val>
                                        </p:tav>
                                      </p:tavLst>
                                    </p:anim>
                                    <p:anim calcmode="lin" valueType="num">
                                      <p:cBhvr additive="base">
                                        <p:cTn id="18" dur="75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2" presetClass="entr" presetSubtype="1"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750"/>
                                        <p:tgtEl>
                                          <p:spTgt spid="9"/>
                                        </p:tgtEl>
                                      </p:cBhvr>
                                    </p:animEffect>
                                  </p:childTnLst>
                                </p:cTn>
                              </p:par>
                            </p:childTnLst>
                          </p:cTn>
                        </p:par>
                        <p:par>
                          <p:cTn id="23" fill="hold">
                            <p:stCondLst>
                              <p:cond delay="3000"/>
                            </p:stCondLst>
                            <p:childTnLst>
                              <p:par>
                                <p:cTn id="24" presetID="53" presetClass="entr" presetSubtype="16"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750" fill="hold"/>
                                        <p:tgtEl>
                                          <p:spTgt spid="17"/>
                                        </p:tgtEl>
                                        <p:attrNameLst>
                                          <p:attrName>ppt_w</p:attrName>
                                        </p:attrNameLst>
                                      </p:cBhvr>
                                      <p:tavLst>
                                        <p:tav tm="0">
                                          <p:val>
                                            <p:fltVal val="0"/>
                                          </p:val>
                                        </p:tav>
                                        <p:tav tm="100000">
                                          <p:val>
                                            <p:strVal val="#ppt_w"/>
                                          </p:val>
                                        </p:tav>
                                      </p:tavLst>
                                    </p:anim>
                                    <p:anim calcmode="lin" valueType="num">
                                      <p:cBhvr>
                                        <p:cTn id="27" dur="750" fill="hold"/>
                                        <p:tgtEl>
                                          <p:spTgt spid="17"/>
                                        </p:tgtEl>
                                        <p:attrNameLst>
                                          <p:attrName>ppt_h</p:attrName>
                                        </p:attrNameLst>
                                      </p:cBhvr>
                                      <p:tavLst>
                                        <p:tav tm="0">
                                          <p:val>
                                            <p:fltVal val="0"/>
                                          </p:val>
                                        </p:tav>
                                        <p:tav tm="100000">
                                          <p:val>
                                            <p:strVal val="#ppt_h"/>
                                          </p:val>
                                        </p:tav>
                                      </p:tavLst>
                                    </p:anim>
                                    <p:animEffect transition="in" filter="fade">
                                      <p:cBhvr>
                                        <p:cTn id="28" dur="750"/>
                                        <p:tgtEl>
                                          <p:spTgt spid="17"/>
                                        </p:tgtEl>
                                      </p:cBhvr>
                                    </p:animEffect>
                                  </p:childTnLst>
                                </p:cTn>
                              </p:par>
                            </p:childTnLst>
                          </p:cTn>
                        </p:par>
                        <p:par>
                          <p:cTn id="29" fill="hold">
                            <p:stCondLst>
                              <p:cond delay="375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750" fill="hold"/>
                                        <p:tgtEl>
                                          <p:spTgt spid="10"/>
                                        </p:tgtEl>
                                        <p:attrNameLst>
                                          <p:attrName>ppt_x</p:attrName>
                                        </p:attrNameLst>
                                      </p:cBhvr>
                                      <p:tavLst>
                                        <p:tav tm="0">
                                          <p:val>
                                            <p:strVal val="#ppt_x"/>
                                          </p:val>
                                        </p:tav>
                                        <p:tav tm="100000">
                                          <p:val>
                                            <p:strVal val="#ppt_x"/>
                                          </p:val>
                                        </p:tav>
                                      </p:tavLst>
                                    </p:anim>
                                    <p:anim calcmode="lin" valueType="num">
                                      <p:cBhvr additive="base">
                                        <p:cTn id="33" dur="75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750"/>
                                        <p:tgtEl>
                                          <p:spTgt spid="11"/>
                                        </p:tgtEl>
                                      </p:cBhvr>
                                    </p:animEffect>
                                  </p:childTnLst>
                                </p:cTn>
                              </p:par>
                            </p:childTnLst>
                          </p:cTn>
                        </p:par>
                        <p:par>
                          <p:cTn id="38" fill="hold">
                            <p:stCondLst>
                              <p:cond delay="5250"/>
                            </p:stCondLst>
                            <p:childTnLst>
                              <p:par>
                                <p:cTn id="39" presetID="53" presetClass="entr" presetSubtype="16" fill="hold" nodeType="after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p:cTn id="41" dur="750" fill="hold"/>
                                        <p:tgtEl>
                                          <p:spTgt spid="18"/>
                                        </p:tgtEl>
                                        <p:attrNameLst>
                                          <p:attrName>ppt_w</p:attrName>
                                        </p:attrNameLst>
                                      </p:cBhvr>
                                      <p:tavLst>
                                        <p:tav tm="0">
                                          <p:val>
                                            <p:fltVal val="0"/>
                                          </p:val>
                                        </p:tav>
                                        <p:tav tm="100000">
                                          <p:val>
                                            <p:strVal val="#ppt_w"/>
                                          </p:val>
                                        </p:tav>
                                      </p:tavLst>
                                    </p:anim>
                                    <p:anim calcmode="lin" valueType="num">
                                      <p:cBhvr>
                                        <p:cTn id="42" dur="750" fill="hold"/>
                                        <p:tgtEl>
                                          <p:spTgt spid="18"/>
                                        </p:tgtEl>
                                        <p:attrNameLst>
                                          <p:attrName>ppt_h</p:attrName>
                                        </p:attrNameLst>
                                      </p:cBhvr>
                                      <p:tavLst>
                                        <p:tav tm="0">
                                          <p:val>
                                            <p:fltVal val="0"/>
                                          </p:val>
                                        </p:tav>
                                        <p:tav tm="100000">
                                          <p:val>
                                            <p:strVal val="#ppt_h"/>
                                          </p:val>
                                        </p:tav>
                                      </p:tavLst>
                                    </p:anim>
                                    <p:animEffect transition="in" filter="fade">
                                      <p:cBhvr>
                                        <p:cTn id="43" dur="750"/>
                                        <p:tgtEl>
                                          <p:spTgt spid="18"/>
                                        </p:tgtEl>
                                      </p:cBhvr>
                                    </p:animEffect>
                                  </p:childTnLst>
                                </p:cTn>
                              </p:par>
                            </p:childTnLst>
                          </p:cTn>
                        </p:par>
                        <p:par>
                          <p:cTn id="44" fill="hold">
                            <p:stCondLst>
                              <p:cond delay="6000"/>
                            </p:stCondLst>
                            <p:childTnLst>
                              <p:par>
                                <p:cTn id="45" presetID="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750" fill="hold"/>
                                        <p:tgtEl>
                                          <p:spTgt spid="12"/>
                                        </p:tgtEl>
                                        <p:attrNameLst>
                                          <p:attrName>ppt_x</p:attrName>
                                        </p:attrNameLst>
                                      </p:cBhvr>
                                      <p:tavLst>
                                        <p:tav tm="0">
                                          <p:val>
                                            <p:strVal val="#ppt_x"/>
                                          </p:val>
                                        </p:tav>
                                        <p:tav tm="100000">
                                          <p:val>
                                            <p:strVal val="#ppt_x"/>
                                          </p:val>
                                        </p:tav>
                                      </p:tavLst>
                                    </p:anim>
                                    <p:anim calcmode="lin" valueType="num">
                                      <p:cBhvr additive="base">
                                        <p:cTn id="48" dur="75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675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750"/>
                                        <p:tgtEl>
                                          <p:spTgt spid="13"/>
                                        </p:tgtEl>
                                      </p:cBhvr>
                                    </p:animEffect>
                                  </p:childTnLst>
                                </p:cTn>
                              </p:par>
                            </p:childTnLst>
                          </p:cTn>
                        </p:par>
                        <p:par>
                          <p:cTn id="53" fill="hold">
                            <p:stCondLst>
                              <p:cond delay="7500"/>
                            </p:stCondLst>
                            <p:childTnLst>
                              <p:par>
                                <p:cTn id="54" presetID="53" presetClass="entr" presetSubtype="16"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750" fill="hold"/>
                                        <p:tgtEl>
                                          <p:spTgt spid="19"/>
                                        </p:tgtEl>
                                        <p:attrNameLst>
                                          <p:attrName>ppt_w</p:attrName>
                                        </p:attrNameLst>
                                      </p:cBhvr>
                                      <p:tavLst>
                                        <p:tav tm="0">
                                          <p:val>
                                            <p:fltVal val="0"/>
                                          </p:val>
                                        </p:tav>
                                        <p:tav tm="100000">
                                          <p:val>
                                            <p:strVal val="#ppt_w"/>
                                          </p:val>
                                        </p:tav>
                                      </p:tavLst>
                                    </p:anim>
                                    <p:anim calcmode="lin" valueType="num">
                                      <p:cBhvr>
                                        <p:cTn id="57" dur="750" fill="hold"/>
                                        <p:tgtEl>
                                          <p:spTgt spid="19"/>
                                        </p:tgtEl>
                                        <p:attrNameLst>
                                          <p:attrName>ppt_h</p:attrName>
                                        </p:attrNameLst>
                                      </p:cBhvr>
                                      <p:tavLst>
                                        <p:tav tm="0">
                                          <p:val>
                                            <p:fltVal val="0"/>
                                          </p:val>
                                        </p:tav>
                                        <p:tav tm="100000">
                                          <p:val>
                                            <p:strVal val="#ppt_h"/>
                                          </p:val>
                                        </p:tav>
                                      </p:tavLst>
                                    </p:anim>
                                    <p:animEffect transition="in" filter="fade">
                                      <p:cBhvr>
                                        <p:cTn id="58" dur="750"/>
                                        <p:tgtEl>
                                          <p:spTgt spid="19"/>
                                        </p:tgtEl>
                                      </p:cBhvr>
                                    </p:animEffect>
                                  </p:childTnLst>
                                </p:cTn>
                              </p:par>
                            </p:childTnLst>
                          </p:cTn>
                        </p:par>
                        <p:par>
                          <p:cTn id="59" fill="hold">
                            <p:stCondLst>
                              <p:cond delay="8250"/>
                            </p:stCondLst>
                            <p:childTnLst>
                              <p:par>
                                <p:cTn id="60" presetID="2" presetClass="entr" presetSubtype="4"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750" fill="hold"/>
                                        <p:tgtEl>
                                          <p:spTgt spid="14"/>
                                        </p:tgtEl>
                                        <p:attrNameLst>
                                          <p:attrName>ppt_x</p:attrName>
                                        </p:attrNameLst>
                                      </p:cBhvr>
                                      <p:tavLst>
                                        <p:tav tm="0">
                                          <p:val>
                                            <p:strVal val="#ppt_x"/>
                                          </p:val>
                                        </p:tav>
                                        <p:tav tm="100000">
                                          <p:val>
                                            <p:strVal val="#ppt_x"/>
                                          </p:val>
                                        </p:tav>
                                      </p:tavLst>
                                    </p:anim>
                                    <p:anim calcmode="lin" valueType="num">
                                      <p:cBhvr additive="base">
                                        <p:cTn id="63" dur="750" fill="hold"/>
                                        <p:tgtEl>
                                          <p:spTgt spid="14"/>
                                        </p:tgtEl>
                                        <p:attrNameLst>
                                          <p:attrName>ppt_y</p:attrName>
                                        </p:attrNameLst>
                                      </p:cBhvr>
                                      <p:tavLst>
                                        <p:tav tm="0">
                                          <p:val>
                                            <p:strVal val="1+#ppt_h/2"/>
                                          </p:val>
                                        </p:tav>
                                        <p:tav tm="100000">
                                          <p:val>
                                            <p:strVal val="#ppt_y"/>
                                          </p:val>
                                        </p:tav>
                                      </p:tavLst>
                                    </p:anim>
                                  </p:childTnLst>
                                </p:cTn>
                              </p:par>
                            </p:childTnLst>
                          </p:cTn>
                        </p:par>
                        <p:par>
                          <p:cTn id="64" fill="hold">
                            <p:stCondLst>
                              <p:cond delay="9000"/>
                            </p:stCondLst>
                            <p:childTnLst>
                              <p:par>
                                <p:cTn id="65" presetID="22" presetClass="entr" presetSubtype="1"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ipe(up)">
                                      <p:cBhvr>
                                        <p:cTn id="67" dur="750"/>
                                        <p:tgtEl>
                                          <p:spTgt spid="15"/>
                                        </p:tgtEl>
                                      </p:cBhvr>
                                    </p:animEffect>
                                  </p:childTnLst>
                                </p:cTn>
                              </p:par>
                              <p:par>
                                <p:cTn id="68" presetID="10" presetClass="entr" presetSubtype="0" fill="hold"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par>
                                <p:cTn id="71" presetID="10" presetClass="entr" presetSubtype="0" fill="hold"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par>
                                <p:cTn id="74" presetID="10" presetClass="entr" presetSubtype="0" fill="hold"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500"/>
                                        <p:tgtEl>
                                          <p:spTgt spid="22"/>
                                        </p:tgtEl>
                                      </p:cBhvr>
                                    </p:animEffect>
                                  </p:childTnLst>
                                </p:cTn>
                              </p:par>
                              <p:par>
                                <p:cTn id="77" presetID="10" presetClass="entr" presetSubtype="0" fill="hold"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animBg="1"/>
      <p:bldP spid="11" grpId="0"/>
      <p:bldP spid="12" grpId="0" animBg="1"/>
      <p:bldP spid="13" grpId="0"/>
      <p:bldP spid="14"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电视萤幕画面&#10;&#10;描述已自动生成">
            <a:extLst>
              <a:ext uri="{FF2B5EF4-FFF2-40B4-BE49-F238E27FC236}">
                <a16:creationId xmlns:a16="http://schemas.microsoft.com/office/drawing/2014/main" xmlns="" id="{D6702D40-19C1-40D8-8F74-E51C91D9967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2292" b="12292"/>
          <a:stretch/>
        </p:blipFill>
        <p:spPr>
          <a:xfrm>
            <a:off x="0" y="1130300"/>
            <a:ext cx="12192000" cy="4597400"/>
          </a:xfrm>
          <a:prstGeom prst="rect">
            <a:avLst/>
          </a:prstGeom>
        </p:spPr>
      </p:pic>
      <p:sp>
        <p:nvSpPr>
          <p:cNvPr id="10" name="矩形 9">
            <a:extLst>
              <a:ext uri="{FF2B5EF4-FFF2-40B4-BE49-F238E27FC236}">
                <a16:creationId xmlns:a16="http://schemas.microsoft.com/office/drawing/2014/main" xmlns="" id="{3004252B-8934-4ECB-8559-4A4FD9A515A4}"/>
              </a:ext>
            </a:extLst>
          </p:cNvPr>
          <p:cNvSpPr/>
          <p:nvPr/>
        </p:nvSpPr>
        <p:spPr>
          <a:xfrm>
            <a:off x="684482" y="3551505"/>
            <a:ext cx="5422899" cy="1107996"/>
          </a:xfrm>
          <a:prstGeom prst="rect">
            <a:avLst/>
          </a:prstGeom>
        </p:spPr>
        <p:txBody>
          <a:bodyPr wrap="square">
            <a:spAutoFit/>
          </a:bodyPr>
          <a:lstStyle/>
          <a:p>
            <a:pPr algn="ctr"/>
            <a:r>
              <a:rPr lang="zh-CN" altLang="en-US" sz="6600" b="1" kern="800" spc="-1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鼠年工作总结</a:t>
            </a:r>
          </a:p>
        </p:txBody>
      </p:sp>
      <p:grpSp>
        <p:nvGrpSpPr>
          <p:cNvPr id="14" name="组合 13">
            <a:extLst>
              <a:ext uri="{FF2B5EF4-FFF2-40B4-BE49-F238E27FC236}">
                <a16:creationId xmlns:a16="http://schemas.microsoft.com/office/drawing/2014/main" xmlns="" id="{CFFD940B-348F-41BD-B406-5965FEE6FD50}"/>
              </a:ext>
            </a:extLst>
          </p:cNvPr>
          <p:cNvGrpSpPr/>
          <p:nvPr/>
        </p:nvGrpSpPr>
        <p:grpSpPr>
          <a:xfrm>
            <a:off x="518061" y="1964111"/>
            <a:ext cx="5755740" cy="1579066"/>
            <a:chOff x="518061" y="1915985"/>
            <a:chExt cx="5755740" cy="1579066"/>
          </a:xfrm>
        </p:grpSpPr>
        <p:pic>
          <p:nvPicPr>
            <p:cNvPr id="12" name="图片 11">
              <a:extLst>
                <a:ext uri="{FF2B5EF4-FFF2-40B4-BE49-F238E27FC236}">
                  <a16:creationId xmlns:a16="http://schemas.microsoft.com/office/drawing/2014/main" xmlns="" id="{E1CC3E0E-A427-498A-A845-DE9450B1285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18061" y="1915985"/>
              <a:ext cx="5755740" cy="1579066"/>
            </a:xfrm>
            <a:prstGeom prst="rect">
              <a:avLst/>
            </a:prstGeom>
          </p:spPr>
        </p:pic>
        <p:sp>
          <p:nvSpPr>
            <p:cNvPr id="13" name="矩形 12">
              <a:extLst>
                <a:ext uri="{FF2B5EF4-FFF2-40B4-BE49-F238E27FC236}">
                  <a16:creationId xmlns:a16="http://schemas.microsoft.com/office/drawing/2014/main" xmlns="" id="{CA010E89-7B0F-4A75-A620-85E3A37E9223}"/>
                </a:ext>
              </a:extLst>
            </p:cNvPr>
            <p:cNvSpPr/>
            <p:nvPr/>
          </p:nvSpPr>
          <p:spPr>
            <a:xfrm>
              <a:off x="2107567" y="2413131"/>
              <a:ext cx="2576728" cy="584775"/>
            </a:xfrm>
            <a:prstGeom prst="rect">
              <a:avLst/>
            </a:prstGeom>
          </p:spPr>
          <p:txBody>
            <a:bodyPr wrap="square">
              <a:spAutoFit/>
            </a:bodyPr>
            <a:lstStyle/>
            <a:p>
              <a:pPr algn="dist"/>
              <a:r>
                <a:rPr lang="en-US" altLang="zh-CN" sz="3200" b="1" spc="600" dirty="0">
                  <a:solidFill>
                    <a:schemeClr val="accent4"/>
                  </a:solidFill>
                  <a:latin typeface="+mj-ea"/>
                  <a:cs typeface="Segoe UI" panose="020B0502040204020203" pitchFamily="34" charset="0"/>
                </a:rPr>
                <a:t>PART 02</a:t>
              </a:r>
              <a:endParaRPr lang="zh-CN" altLang="en-US" sz="2400" dirty="0">
                <a:solidFill>
                  <a:schemeClr val="accent4"/>
                </a:solidFill>
              </a:endParaRPr>
            </a:p>
          </p:txBody>
        </p:sp>
      </p:grpSp>
      <p:pic>
        <p:nvPicPr>
          <p:cNvPr id="15" name="图片 14">
            <a:extLst>
              <a:ext uri="{FF2B5EF4-FFF2-40B4-BE49-F238E27FC236}">
                <a16:creationId xmlns:a16="http://schemas.microsoft.com/office/drawing/2014/main" xmlns="" id="{34E2679E-5682-46FC-827F-1FB9EE290E2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 y="0"/>
            <a:ext cx="2115401" cy="1351128"/>
          </a:xfrm>
          <a:prstGeom prst="rect">
            <a:avLst/>
          </a:prstGeom>
        </p:spPr>
      </p:pic>
      <p:pic>
        <p:nvPicPr>
          <p:cNvPr id="19" name="图片 18">
            <a:extLst>
              <a:ext uri="{FF2B5EF4-FFF2-40B4-BE49-F238E27FC236}">
                <a16:creationId xmlns:a16="http://schemas.microsoft.com/office/drawing/2014/main" xmlns="" id="{230A24CC-9670-4DB1-9BCD-40B162C689AC}"/>
              </a:ext>
            </a:extLst>
          </p:cNvPr>
          <p:cNvPicPr>
            <a:picLocks noChangeAspect="1"/>
          </p:cNvPicPr>
          <p:nvPr/>
        </p:nvPicPr>
        <p:blipFill>
          <a:blip r:embed="rId6" cstate="email">
            <a:extLst>
              <a:ext uri="{BEBA8EAE-BF5A-486C-A8C5-ECC9F3942E4B}">
                <a14:imgProps xmlns:a14="http://schemas.microsoft.com/office/drawing/2010/main">
                  <a14:imgLayer r:embed="rId7">
                    <a14:imgEffect>
                      <a14:colorTemperature colorTemp="11200"/>
                    </a14:imgEffect>
                    <a14:imgEffect>
                      <a14:saturation sat="400000"/>
                    </a14:imgEffect>
                  </a14:imgLayer>
                </a14:imgProps>
              </a:ext>
              <a:ext uri="{28A0092B-C50C-407E-A947-70E740481C1C}">
                <a14:useLocalDpi xmlns:a14="http://schemas.microsoft.com/office/drawing/2010/main"/>
              </a:ext>
            </a:extLst>
          </a:blip>
          <a:stretch>
            <a:fillRect/>
          </a:stretch>
        </p:blipFill>
        <p:spPr>
          <a:xfrm>
            <a:off x="8807117" y="5023155"/>
            <a:ext cx="3365674" cy="1830454"/>
          </a:xfrm>
          <a:prstGeom prst="rect">
            <a:avLst/>
          </a:prstGeom>
        </p:spPr>
      </p:pic>
      <p:pic>
        <p:nvPicPr>
          <p:cNvPr id="20" name="图片 19">
            <a:extLst>
              <a:ext uri="{FF2B5EF4-FFF2-40B4-BE49-F238E27FC236}">
                <a16:creationId xmlns:a16="http://schemas.microsoft.com/office/drawing/2014/main" xmlns="" id="{4C4E64A3-EE04-4153-BD5D-648410D1A608}"/>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047593" y="5912069"/>
            <a:ext cx="2096814" cy="945931"/>
          </a:xfrm>
          <a:prstGeom prst="rect">
            <a:avLst/>
          </a:prstGeom>
        </p:spPr>
      </p:pic>
      <p:pic>
        <p:nvPicPr>
          <p:cNvPr id="22" name="图片 21">
            <a:extLst>
              <a:ext uri="{FF2B5EF4-FFF2-40B4-BE49-F238E27FC236}">
                <a16:creationId xmlns:a16="http://schemas.microsoft.com/office/drawing/2014/main" xmlns="" id="{1BC8D3C2-8776-4DBA-B934-F1D154431D81}"/>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18061" y="4821057"/>
            <a:ext cx="2311150" cy="1813197"/>
          </a:xfrm>
          <a:prstGeom prst="rect">
            <a:avLst/>
          </a:prstGeom>
        </p:spPr>
      </p:pic>
      <p:pic>
        <p:nvPicPr>
          <p:cNvPr id="23" name="图片 22">
            <a:extLst>
              <a:ext uri="{FF2B5EF4-FFF2-40B4-BE49-F238E27FC236}">
                <a16:creationId xmlns:a16="http://schemas.microsoft.com/office/drawing/2014/main" xmlns="" id="{7A712652-73C2-48EB-847C-6D5FC42EDB6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791862" y="344273"/>
            <a:ext cx="4690369" cy="7035554"/>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5968650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750"/>
                                        <p:tgtEl>
                                          <p:spTgt spid="2"/>
                                        </p:tgtEl>
                                      </p:cBhvr>
                                    </p:animEffect>
                                  </p:childTnLst>
                                </p:cTn>
                              </p:par>
                              <p:par>
                                <p:cTn id="8" presetID="10" presetClass="entr" presetSubtype="0" fill="hold"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750"/>
                                        <p:tgtEl>
                                          <p:spTgt spid="20"/>
                                        </p:tgtEl>
                                      </p:cBhvr>
                                    </p:animEffect>
                                  </p:childTnLst>
                                </p:cTn>
                              </p:par>
                              <p:par>
                                <p:cTn id="11" presetID="10" presetClass="entr" presetSubtype="0" fill="hold" nodeType="withEffect">
                                  <p:stCondLst>
                                    <p:cond delay="5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750"/>
                                        <p:tgtEl>
                                          <p:spTgt spid="19"/>
                                        </p:tgtEl>
                                      </p:cBhvr>
                                    </p:animEffect>
                                  </p:childTnLst>
                                </p:cTn>
                              </p:par>
                              <p:par>
                                <p:cTn id="14" presetID="10" presetClass="entr" presetSubtype="0" fill="hold" nodeType="withEffect">
                                  <p:stCondLst>
                                    <p:cond delay="5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750"/>
                                        <p:tgtEl>
                                          <p:spTgt spid="15"/>
                                        </p:tgtEl>
                                      </p:cBhvr>
                                    </p:animEffect>
                                  </p:childTnLst>
                                </p:cTn>
                              </p:par>
                              <p:par>
                                <p:cTn id="17" presetID="10" presetClass="entr" presetSubtype="0" fill="hold" nodeType="withEffect">
                                  <p:stCondLst>
                                    <p:cond delay="50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750"/>
                                        <p:tgtEl>
                                          <p:spTgt spid="22"/>
                                        </p:tgtEl>
                                      </p:cBhvr>
                                    </p:animEffect>
                                  </p:childTnLst>
                                </p:cTn>
                              </p:par>
                            </p:childTnLst>
                          </p:cTn>
                        </p:par>
                        <p:par>
                          <p:cTn id="20" fill="hold">
                            <p:stCondLst>
                              <p:cond delay="1250"/>
                            </p:stCondLst>
                            <p:childTnLst>
                              <p:par>
                                <p:cTn id="21" presetID="42"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750"/>
                                        <p:tgtEl>
                                          <p:spTgt spid="23"/>
                                        </p:tgtEl>
                                      </p:cBhvr>
                                    </p:animEffect>
                                    <p:anim calcmode="lin" valueType="num">
                                      <p:cBhvr>
                                        <p:cTn id="24" dur="750" fill="hold"/>
                                        <p:tgtEl>
                                          <p:spTgt spid="23"/>
                                        </p:tgtEl>
                                        <p:attrNameLst>
                                          <p:attrName>ppt_x</p:attrName>
                                        </p:attrNameLst>
                                      </p:cBhvr>
                                      <p:tavLst>
                                        <p:tav tm="0">
                                          <p:val>
                                            <p:strVal val="#ppt_x"/>
                                          </p:val>
                                        </p:tav>
                                        <p:tav tm="100000">
                                          <p:val>
                                            <p:strVal val="#ppt_x"/>
                                          </p:val>
                                        </p:tav>
                                      </p:tavLst>
                                    </p:anim>
                                    <p:anim calcmode="lin" valueType="num">
                                      <p:cBhvr>
                                        <p:cTn id="25" dur="75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750" fill="hold"/>
                                        <p:tgtEl>
                                          <p:spTgt spid="14"/>
                                        </p:tgtEl>
                                        <p:attrNameLst>
                                          <p:attrName>ppt_w</p:attrName>
                                        </p:attrNameLst>
                                      </p:cBhvr>
                                      <p:tavLst>
                                        <p:tav tm="0">
                                          <p:val>
                                            <p:fltVal val="0"/>
                                          </p:val>
                                        </p:tav>
                                        <p:tav tm="100000">
                                          <p:val>
                                            <p:strVal val="#ppt_w"/>
                                          </p:val>
                                        </p:tav>
                                      </p:tavLst>
                                    </p:anim>
                                    <p:anim calcmode="lin" valueType="num">
                                      <p:cBhvr>
                                        <p:cTn id="30" dur="750" fill="hold"/>
                                        <p:tgtEl>
                                          <p:spTgt spid="14"/>
                                        </p:tgtEl>
                                        <p:attrNameLst>
                                          <p:attrName>ppt_h</p:attrName>
                                        </p:attrNameLst>
                                      </p:cBhvr>
                                      <p:tavLst>
                                        <p:tav tm="0">
                                          <p:val>
                                            <p:fltVal val="0"/>
                                          </p:val>
                                        </p:tav>
                                        <p:tav tm="100000">
                                          <p:val>
                                            <p:strVal val="#ppt_h"/>
                                          </p:val>
                                        </p:tav>
                                      </p:tavLst>
                                    </p:anim>
                                    <p:animEffect transition="in" filter="fade">
                                      <p:cBhvr>
                                        <p:cTn id="31" dur="750"/>
                                        <p:tgtEl>
                                          <p:spTgt spid="14"/>
                                        </p:tgtEl>
                                      </p:cBhvr>
                                    </p:animEffect>
                                  </p:childTnLst>
                                </p:cTn>
                              </p:par>
                            </p:childTnLst>
                          </p:cTn>
                        </p:par>
                        <p:par>
                          <p:cTn id="32" fill="hold">
                            <p:stCondLst>
                              <p:cond delay="2750"/>
                            </p:stCondLst>
                            <p:childTnLst>
                              <p:par>
                                <p:cTn id="33" presetID="55"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50" fill="hold"/>
                                        <p:tgtEl>
                                          <p:spTgt spid="10"/>
                                        </p:tgtEl>
                                        <p:attrNameLst>
                                          <p:attrName>ppt_w</p:attrName>
                                        </p:attrNameLst>
                                      </p:cBhvr>
                                      <p:tavLst>
                                        <p:tav tm="0">
                                          <p:val>
                                            <p:strVal val="#ppt_w*0.70"/>
                                          </p:val>
                                        </p:tav>
                                        <p:tav tm="100000">
                                          <p:val>
                                            <p:strVal val="#ppt_w"/>
                                          </p:val>
                                        </p:tav>
                                      </p:tavLst>
                                    </p:anim>
                                    <p:anim calcmode="lin" valueType="num">
                                      <p:cBhvr>
                                        <p:cTn id="36" dur="750" fill="hold"/>
                                        <p:tgtEl>
                                          <p:spTgt spid="10"/>
                                        </p:tgtEl>
                                        <p:attrNameLst>
                                          <p:attrName>ppt_h</p:attrName>
                                        </p:attrNameLst>
                                      </p:cBhvr>
                                      <p:tavLst>
                                        <p:tav tm="0">
                                          <p:val>
                                            <p:strVal val="#ppt_h"/>
                                          </p:val>
                                        </p:tav>
                                        <p:tav tm="100000">
                                          <p:val>
                                            <p:strVal val="#ppt_h"/>
                                          </p:val>
                                        </p:tav>
                                      </p:tavLst>
                                    </p:anim>
                                    <p:animEffect transition="in" filter="fade">
                                      <p:cBhvr>
                                        <p:cTn id="37"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4A6382D-2D90-44DA-99CB-136AFE82FABA}"/>
              </a:ext>
            </a:extLst>
          </p:cNvPr>
          <p:cNvGrpSpPr/>
          <p:nvPr/>
        </p:nvGrpSpPr>
        <p:grpSpPr>
          <a:xfrm>
            <a:off x="1" y="179389"/>
            <a:ext cx="6765107" cy="950912"/>
            <a:chOff x="1" y="179389"/>
            <a:chExt cx="6765107" cy="950912"/>
          </a:xfrm>
        </p:grpSpPr>
        <p:pic>
          <p:nvPicPr>
            <p:cNvPr id="2" name="图片 1">
              <a:extLst>
                <a:ext uri="{FF2B5EF4-FFF2-40B4-BE49-F238E27FC236}">
                  <a16:creationId xmlns:a16="http://schemas.microsoft.com/office/drawing/2014/main" xmlns="" id="{6CB3D27B-06C8-4744-846B-E2D2082DF4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 name="矩形 2">
              <a:extLst>
                <a:ext uri="{FF2B5EF4-FFF2-40B4-BE49-F238E27FC236}">
                  <a16:creationId xmlns:a16="http://schemas.microsoft.com/office/drawing/2014/main" xmlns="" id="{8CCB7CB2-3A3F-487C-94AF-6E36AAC37F39}"/>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鼠年工作总结</a:t>
              </a:r>
            </a:p>
          </p:txBody>
        </p:sp>
      </p:grpSp>
      <p:grpSp>
        <p:nvGrpSpPr>
          <p:cNvPr id="10" name="组合 9">
            <a:extLst>
              <a:ext uri="{FF2B5EF4-FFF2-40B4-BE49-F238E27FC236}">
                <a16:creationId xmlns:a16="http://schemas.microsoft.com/office/drawing/2014/main" xmlns="" id="{2C53AF65-4FE5-46F4-9C81-47E324C2EF86}"/>
              </a:ext>
            </a:extLst>
          </p:cNvPr>
          <p:cNvGrpSpPr/>
          <p:nvPr/>
        </p:nvGrpSpPr>
        <p:grpSpPr>
          <a:xfrm>
            <a:off x="327886" y="1556040"/>
            <a:ext cx="3987440" cy="5122571"/>
            <a:chOff x="327886" y="1556040"/>
            <a:chExt cx="3987440" cy="5122571"/>
          </a:xfrm>
        </p:grpSpPr>
        <p:pic>
          <p:nvPicPr>
            <p:cNvPr id="9" name="图片 8">
              <a:extLst>
                <a:ext uri="{FF2B5EF4-FFF2-40B4-BE49-F238E27FC236}">
                  <a16:creationId xmlns:a16="http://schemas.microsoft.com/office/drawing/2014/main" xmlns="" id="{299AE8FF-78EC-4AEB-9D75-6D87C2D2F51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7886" y="2603048"/>
              <a:ext cx="3987440" cy="3987440"/>
            </a:xfrm>
            <a:prstGeom prst="rect">
              <a:avLst/>
            </a:prstGeom>
          </p:spPr>
        </p:pic>
        <p:pic>
          <p:nvPicPr>
            <p:cNvPr id="8" name="图片 7">
              <a:extLst>
                <a:ext uri="{FF2B5EF4-FFF2-40B4-BE49-F238E27FC236}">
                  <a16:creationId xmlns:a16="http://schemas.microsoft.com/office/drawing/2014/main" xmlns="" id="{B527C19E-7773-478E-A0ED-AE453B92F93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flipH="1">
              <a:off x="660399" y="1556040"/>
              <a:ext cx="3310204" cy="5122571"/>
            </a:xfrm>
            <a:prstGeom prst="rect">
              <a:avLst/>
            </a:prstGeom>
          </p:spPr>
        </p:pic>
      </p:grpSp>
      <p:pic>
        <p:nvPicPr>
          <p:cNvPr id="11" name="图片 10">
            <a:extLst>
              <a:ext uri="{FF2B5EF4-FFF2-40B4-BE49-F238E27FC236}">
                <a16:creationId xmlns:a16="http://schemas.microsoft.com/office/drawing/2014/main" xmlns="" id="{7B7360FB-9865-4FBD-923A-896CA8555E32}"/>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4639493" y="2362418"/>
            <a:ext cx="3310205" cy="1089885"/>
          </a:xfrm>
          <a:prstGeom prst="rect">
            <a:avLst/>
          </a:prstGeom>
        </p:spPr>
      </p:pic>
      <p:sp>
        <p:nvSpPr>
          <p:cNvPr id="13" name="矩形 12">
            <a:extLst>
              <a:ext uri="{FF2B5EF4-FFF2-40B4-BE49-F238E27FC236}">
                <a16:creationId xmlns:a16="http://schemas.microsoft.com/office/drawing/2014/main" xmlns="" id="{7933705F-E37A-4EDB-8ABC-29402693A079}"/>
              </a:ext>
            </a:extLst>
          </p:cNvPr>
          <p:cNvSpPr/>
          <p:nvPr/>
        </p:nvSpPr>
        <p:spPr>
          <a:xfrm>
            <a:off x="4849505" y="3588301"/>
            <a:ext cx="3064684" cy="461665"/>
          </a:xfrm>
          <a:prstGeom prst="rect">
            <a:avLst/>
          </a:prstGeom>
        </p:spPr>
        <p:txBody>
          <a:bodyPr wrap="square">
            <a:spAutoFit/>
          </a:bodyPr>
          <a:lstStyle/>
          <a:p>
            <a:pPr lvl="0" algn="dist"/>
            <a:r>
              <a:rPr lang="zh-CN" altLang="en-US" sz="2400" b="1" spc="600" dirty="0">
                <a:solidFill>
                  <a:srgbClr val="FFFFFF"/>
                </a:solidFill>
                <a:latin typeface="+mj-ea"/>
              </a:rPr>
              <a:t>此处添加标题</a:t>
            </a:r>
          </a:p>
        </p:txBody>
      </p:sp>
      <p:sp>
        <p:nvSpPr>
          <p:cNvPr id="14" name="文本框 13">
            <a:extLst>
              <a:ext uri="{FF2B5EF4-FFF2-40B4-BE49-F238E27FC236}">
                <a16:creationId xmlns:a16="http://schemas.microsoft.com/office/drawing/2014/main" xmlns="" id="{848CC320-1028-4211-873B-2AA4F4D03D05}"/>
              </a:ext>
            </a:extLst>
          </p:cNvPr>
          <p:cNvSpPr txBox="1"/>
          <p:nvPr/>
        </p:nvSpPr>
        <p:spPr>
          <a:xfrm>
            <a:off x="4849505" y="4133058"/>
            <a:ext cx="6682096" cy="1987852"/>
          </a:xfrm>
          <a:prstGeom prst="rect">
            <a:avLst/>
          </a:prstGeom>
          <a:noFill/>
        </p:spPr>
        <p:txBody>
          <a:bodyPr wrap="square" rtlCol="0">
            <a:spAutoFit/>
          </a:bodyPr>
          <a:lstStyle/>
          <a:p>
            <a:pPr lvl="0" algn="just">
              <a:lnSpc>
                <a:spcPct val="200000"/>
              </a:lnSpc>
            </a:pPr>
            <a:r>
              <a:rPr lang="zh-CN" altLang="en-US" sz="1600" dirty="0">
                <a:solidFill>
                  <a:srgbClr val="FFFFFF"/>
                </a:solidFill>
              </a:rPr>
              <a:t>点击添加主要文字内容点击添加主要文点击添点击添加主要文字内容点击添加主要文点击添加主要文字内容加主要文字内容，点击添加主要文字内容点击添加主要文点击添点击添加主要文字内容点击添加主要文点击添加主要文字内容加主要文字内容</a:t>
            </a:r>
          </a:p>
        </p:txBody>
      </p:sp>
      <p:pic>
        <p:nvPicPr>
          <p:cNvPr id="15" name="图片 14" descr="红色的花&#10;&#10;描述已自动生成">
            <a:extLst>
              <a:ext uri="{FF2B5EF4-FFF2-40B4-BE49-F238E27FC236}">
                <a16:creationId xmlns:a16="http://schemas.microsoft.com/office/drawing/2014/main" xmlns="" id="{20A922E0-6D87-409A-BEDF-BB9FEB43709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flipH="1">
            <a:off x="9131726" y="1151159"/>
            <a:ext cx="3060274" cy="1756201"/>
          </a:xfrm>
          <a:prstGeom prst="rect">
            <a:avLst/>
          </a:prstGeom>
        </p:spPr>
      </p:pic>
    </p:spTree>
    <p:extLst>
      <p:ext uri="{BB962C8B-B14F-4D97-AF65-F5344CB8AC3E}">
        <p14:creationId xmlns:p14="http://schemas.microsoft.com/office/powerpoint/2010/main" val="216102542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6"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circle(in)">
                                      <p:cBhvr>
                                        <p:cTn id="11" dur="750"/>
                                        <p:tgtEl>
                                          <p:spTgt spid="10"/>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500"/>
                            </p:stCondLst>
                            <p:childTnLst>
                              <p:par>
                                <p:cTn id="23" presetID="2" presetClass="entr" presetSubtype="4"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750" fill="hold"/>
                                        <p:tgtEl>
                                          <p:spTgt spid="14"/>
                                        </p:tgtEl>
                                        <p:attrNameLst>
                                          <p:attrName>ppt_x</p:attrName>
                                        </p:attrNameLst>
                                      </p:cBhvr>
                                      <p:tavLst>
                                        <p:tav tm="0">
                                          <p:val>
                                            <p:strVal val="#ppt_x"/>
                                          </p:val>
                                        </p:tav>
                                        <p:tav tm="100000">
                                          <p:val>
                                            <p:strVal val="#ppt_x"/>
                                          </p:val>
                                        </p:tav>
                                      </p:tavLst>
                                    </p:anim>
                                    <p:anim calcmode="lin" valueType="num">
                                      <p:cBhvr additive="base">
                                        <p:cTn id="26" dur="750" fill="hold"/>
                                        <p:tgtEl>
                                          <p:spTgt spid="14"/>
                                        </p:tgtEl>
                                        <p:attrNameLst>
                                          <p:attrName>ppt_y</p:attrName>
                                        </p:attrNameLst>
                                      </p:cBhvr>
                                      <p:tavLst>
                                        <p:tav tm="0">
                                          <p:val>
                                            <p:strVal val="1+#ppt_h/2"/>
                                          </p:val>
                                        </p:tav>
                                        <p:tav tm="100000">
                                          <p:val>
                                            <p:strVal val="#ppt_y"/>
                                          </p:val>
                                        </p:tav>
                                      </p:tavLst>
                                    </p:anim>
                                  </p:childTnLst>
                                </p:cTn>
                              </p:par>
                            </p:childTnLst>
                          </p:cTn>
                        </p:par>
                        <p:par>
                          <p:cTn id="27" fill="hold">
                            <p:stCondLst>
                              <p:cond delay="3250"/>
                            </p:stCondLst>
                            <p:childTnLst>
                              <p:par>
                                <p:cTn id="28" presetID="10" presetClass="entr" presetSubtype="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4A6382D-2D90-44DA-99CB-136AFE82FABA}"/>
              </a:ext>
            </a:extLst>
          </p:cNvPr>
          <p:cNvGrpSpPr/>
          <p:nvPr/>
        </p:nvGrpSpPr>
        <p:grpSpPr>
          <a:xfrm>
            <a:off x="1" y="179389"/>
            <a:ext cx="6765107" cy="950912"/>
            <a:chOff x="1" y="179389"/>
            <a:chExt cx="6765107" cy="950912"/>
          </a:xfrm>
        </p:grpSpPr>
        <p:pic>
          <p:nvPicPr>
            <p:cNvPr id="2" name="图片 1">
              <a:extLst>
                <a:ext uri="{FF2B5EF4-FFF2-40B4-BE49-F238E27FC236}">
                  <a16:creationId xmlns:a16="http://schemas.microsoft.com/office/drawing/2014/main" xmlns="" id="{6CB3D27B-06C8-4744-846B-E2D2082DF4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 name="矩形 2">
              <a:extLst>
                <a:ext uri="{FF2B5EF4-FFF2-40B4-BE49-F238E27FC236}">
                  <a16:creationId xmlns:a16="http://schemas.microsoft.com/office/drawing/2014/main" xmlns="" id="{8CCB7CB2-3A3F-487C-94AF-6E36AAC37F39}"/>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鼠年工作总结</a:t>
              </a:r>
            </a:p>
          </p:txBody>
        </p:sp>
      </p:grpSp>
      <p:grpSp>
        <p:nvGrpSpPr>
          <p:cNvPr id="47" name="组合 46">
            <a:extLst>
              <a:ext uri="{FF2B5EF4-FFF2-40B4-BE49-F238E27FC236}">
                <a16:creationId xmlns:a16="http://schemas.microsoft.com/office/drawing/2014/main" xmlns="" id="{37DE56B3-19B6-4791-A492-FC4506BC30A3}"/>
              </a:ext>
            </a:extLst>
          </p:cNvPr>
          <p:cNvGrpSpPr/>
          <p:nvPr/>
        </p:nvGrpSpPr>
        <p:grpSpPr>
          <a:xfrm>
            <a:off x="-291317" y="1613983"/>
            <a:ext cx="5389479" cy="5244017"/>
            <a:chOff x="-276261" y="1617325"/>
            <a:chExt cx="5389479" cy="5244017"/>
          </a:xfrm>
        </p:grpSpPr>
        <p:sp>
          <p:nvSpPr>
            <p:cNvPr id="45" name="椭圆 44">
              <a:extLst>
                <a:ext uri="{FF2B5EF4-FFF2-40B4-BE49-F238E27FC236}">
                  <a16:creationId xmlns:a16="http://schemas.microsoft.com/office/drawing/2014/main" xmlns="" id="{D82674B3-81BF-4F08-879C-01EE62287958}"/>
                </a:ext>
              </a:extLst>
            </p:cNvPr>
            <p:cNvSpPr/>
            <p:nvPr/>
          </p:nvSpPr>
          <p:spPr>
            <a:xfrm>
              <a:off x="660400" y="1617325"/>
              <a:ext cx="3655344" cy="3655345"/>
            </a:xfrm>
            <a:prstGeom prst="ellipse">
              <a:avLst/>
            </a:prstGeom>
            <a:blipFill>
              <a:blip r:embed="rId4" cstate="email">
                <a:extLst>
                  <a:ext uri="{28A0092B-C50C-407E-A947-70E740481C1C}">
                    <a14:useLocalDpi xmlns:a14="http://schemas.microsoft.com/office/drawing/2010/main"/>
                  </a:ext>
                </a:extLst>
              </a:blip>
              <a:stretch>
                <a:fillRect/>
              </a:stretch>
            </a:blip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schemeClr val="bg1">
                    <a:lumMod val="50000"/>
                  </a:schemeClr>
                </a:solidFill>
                <a:latin typeface="仓耳今楷05-6763 W05" panose="02020400000000000000" pitchFamily="18" charset="-122"/>
                <a:ea typeface="仓耳今楷05-6763 W05" panose="02020400000000000000" pitchFamily="18" charset="-122"/>
              </a:endParaRPr>
            </a:p>
          </p:txBody>
        </p:sp>
        <p:pic>
          <p:nvPicPr>
            <p:cNvPr id="46" name="图片 45">
              <a:extLst>
                <a:ext uri="{FF2B5EF4-FFF2-40B4-BE49-F238E27FC236}">
                  <a16:creationId xmlns:a16="http://schemas.microsoft.com/office/drawing/2014/main" xmlns="" id="{DC9D28D8-3703-40FC-818D-3331E46FA5E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flipH="1">
              <a:off x="-276261" y="1833783"/>
              <a:ext cx="5389479" cy="5027559"/>
            </a:xfrm>
            <a:prstGeom prst="rect">
              <a:avLst/>
            </a:prstGeom>
          </p:spPr>
        </p:pic>
      </p:grpSp>
      <p:grpSp>
        <p:nvGrpSpPr>
          <p:cNvPr id="48" name="组合 47">
            <a:extLst>
              <a:ext uri="{FF2B5EF4-FFF2-40B4-BE49-F238E27FC236}">
                <a16:creationId xmlns:a16="http://schemas.microsoft.com/office/drawing/2014/main" xmlns="" id="{72F66894-60CC-49FA-8EA6-F85A16D847CF}"/>
              </a:ext>
            </a:extLst>
          </p:cNvPr>
          <p:cNvGrpSpPr/>
          <p:nvPr/>
        </p:nvGrpSpPr>
        <p:grpSpPr>
          <a:xfrm>
            <a:off x="9311163" y="1034397"/>
            <a:ext cx="1622157" cy="1622157"/>
            <a:chOff x="9311163" y="954187"/>
            <a:chExt cx="1622157" cy="1622157"/>
          </a:xfrm>
        </p:grpSpPr>
        <p:pic>
          <p:nvPicPr>
            <p:cNvPr id="49" name="图片 48">
              <a:extLst>
                <a:ext uri="{FF2B5EF4-FFF2-40B4-BE49-F238E27FC236}">
                  <a16:creationId xmlns:a16="http://schemas.microsoft.com/office/drawing/2014/main" xmlns="" id="{CD7049E6-A1E9-480A-A076-4E8F227F49C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11163" y="954187"/>
              <a:ext cx="1622157" cy="1622157"/>
            </a:xfrm>
            <a:prstGeom prst="rect">
              <a:avLst/>
            </a:prstGeom>
          </p:spPr>
        </p:pic>
        <p:pic>
          <p:nvPicPr>
            <p:cNvPr id="50" name="图片 49">
              <a:extLst>
                <a:ext uri="{FF2B5EF4-FFF2-40B4-BE49-F238E27FC236}">
                  <a16:creationId xmlns:a16="http://schemas.microsoft.com/office/drawing/2014/main" xmlns="" id="{96FF6745-CE1B-4BC2-9416-5955FCA7D3EF}"/>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9668608" y="1486812"/>
              <a:ext cx="1264712" cy="861753"/>
            </a:xfrm>
            <a:prstGeom prst="rect">
              <a:avLst/>
            </a:prstGeom>
          </p:spPr>
        </p:pic>
      </p:grpSp>
      <p:grpSp>
        <p:nvGrpSpPr>
          <p:cNvPr id="51" name="组合 50">
            <a:extLst>
              <a:ext uri="{FF2B5EF4-FFF2-40B4-BE49-F238E27FC236}">
                <a16:creationId xmlns:a16="http://schemas.microsoft.com/office/drawing/2014/main" xmlns="" id="{1F67D43E-D793-4489-AACD-D797D26164E2}"/>
              </a:ext>
            </a:extLst>
          </p:cNvPr>
          <p:cNvGrpSpPr/>
          <p:nvPr/>
        </p:nvGrpSpPr>
        <p:grpSpPr>
          <a:xfrm>
            <a:off x="9640658" y="2334360"/>
            <a:ext cx="1741697" cy="3931045"/>
            <a:chOff x="1691075" y="2502973"/>
            <a:chExt cx="1741697" cy="3931045"/>
          </a:xfrm>
        </p:grpSpPr>
        <p:sp>
          <p:nvSpPr>
            <p:cNvPr id="52" name="矩形 51">
              <a:extLst>
                <a:ext uri="{FF2B5EF4-FFF2-40B4-BE49-F238E27FC236}">
                  <a16:creationId xmlns:a16="http://schemas.microsoft.com/office/drawing/2014/main" xmlns="" id="{9A59EFDD-46E7-471C-B1DA-ADA91918BAB4}"/>
                </a:ext>
              </a:extLst>
            </p:cNvPr>
            <p:cNvSpPr/>
            <p:nvPr/>
          </p:nvSpPr>
          <p:spPr>
            <a:xfrm>
              <a:off x="1691075" y="2825167"/>
              <a:ext cx="1292662" cy="3608851"/>
            </a:xfrm>
            <a:prstGeom prst="rect">
              <a:avLst/>
            </a:prstGeom>
          </p:spPr>
          <p:txBody>
            <a:bodyPr vert="eaVert" wrap="square">
              <a:spAutoFit/>
            </a:bodyPr>
            <a:lstStyle/>
            <a:p>
              <a:pPr algn="just">
                <a:lnSpc>
                  <a:spcPct val="150000"/>
                </a:lnSpc>
              </a:pPr>
              <a:r>
                <a:rPr lang="zh-CN" altLang="en-US" sz="1600" dirty="0">
                  <a:solidFill>
                    <a:schemeClr val="bg1"/>
                  </a:solidFill>
                </a:rPr>
                <a:t>点击添加主要文字内容点击添加主要文点击添点击添加主要文字内容点击添加主要文文字内容</a:t>
              </a:r>
            </a:p>
          </p:txBody>
        </p:sp>
        <p:sp>
          <p:nvSpPr>
            <p:cNvPr id="53" name="矩形 52">
              <a:extLst>
                <a:ext uri="{FF2B5EF4-FFF2-40B4-BE49-F238E27FC236}">
                  <a16:creationId xmlns:a16="http://schemas.microsoft.com/office/drawing/2014/main" xmlns="" id="{45EC84CA-E986-4E9E-9529-E57853FFF756}"/>
                </a:ext>
              </a:extLst>
            </p:cNvPr>
            <p:cNvSpPr/>
            <p:nvPr/>
          </p:nvSpPr>
          <p:spPr>
            <a:xfrm>
              <a:off x="2940329" y="2502973"/>
              <a:ext cx="492443" cy="3272390"/>
            </a:xfrm>
            <a:prstGeom prst="rect">
              <a:avLst/>
            </a:prstGeom>
          </p:spPr>
          <p:txBody>
            <a:bodyPr vert="eaVert" wrap="square">
              <a:spAutoFit/>
            </a:bodyPr>
            <a:lstStyle/>
            <a:p>
              <a:r>
                <a:rPr lang="zh-CN" altLang="en-US" sz="2000" b="1" spc="600" dirty="0">
                  <a:solidFill>
                    <a:schemeClr val="bg1"/>
                  </a:solidFill>
                  <a:latin typeface="+mj-ea"/>
                  <a:ea typeface="+mj-ea"/>
                </a:rPr>
                <a:t>此处添加标题</a:t>
              </a:r>
            </a:p>
          </p:txBody>
        </p:sp>
      </p:grpSp>
      <p:grpSp>
        <p:nvGrpSpPr>
          <p:cNvPr id="54" name="组合 53">
            <a:extLst>
              <a:ext uri="{FF2B5EF4-FFF2-40B4-BE49-F238E27FC236}">
                <a16:creationId xmlns:a16="http://schemas.microsoft.com/office/drawing/2014/main" xmlns="" id="{9A754F62-AFC4-4085-A7B5-9D0146B9550B}"/>
              </a:ext>
            </a:extLst>
          </p:cNvPr>
          <p:cNvGrpSpPr/>
          <p:nvPr/>
        </p:nvGrpSpPr>
        <p:grpSpPr>
          <a:xfrm>
            <a:off x="6839861" y="1034397"/>
            <a:ext cx="1622157" cy="1622157"/>
            <a:chOff x="9311163" y="954187"/>
            <a:chExt cx="1622157" cy="1622157"/>
          </a:xfrm>
        </p:grpSpPr>
        <p:pic>
          <p:nvPicPr>
            <p:cNvPr id="55" name="图片 54">
              <a:extLst>
                <a:ext uri="{FF2B5EF4-FFF2-40B4-BE49-F238E27FC236}">
                  <a16:creationId xmlns:a16="http://schemas.microsoft.com/office/drawing/2014/main" xmlns="" id="{F67A3A00-972E-42B5-B4AC-2BB2073279C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11163" y="954187"/>
              <a:ext cx="1622157" cy="1622157"/>
            </a:xfrm>
            <a:prstGeom prst="rect">
              <a:avLst/>
            </a:prstGeom>
          </p:spPr>
        </p:pic>
        <p:pic>
          <p:nvPicPr>
            <p:cNvPr id="56" name="图片 55">
              <a:extLst>
                <a:ext uri="{FF2B5EF4-FFF2-40B4-BE49-F238E27FC236}">
                  <a16:creationId xmlns:a16="http://schemas.microsoft.com/office/drawing/2014/main" xmlns="" id="{CB2A29A0-9B76-4338-B899-333317C077AE}"/>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9668608" y="1486812"/>
              <a:ext cx="1264712" cy="861753"/>
            </a:xfrm>
            <a:prstGeom prst="rect">
              <a:avLst/>
            </a:prstGeom>
          </p:spPr>
        </p:pic>
      </p:grpSp>
      <p:grpSp>
        <p:nvGrpSpPr>
          <p:cNvPr id="57" name="组合 56">
            <a:extLst>
              <a:ext uri="{FF2B5EF4-FFF2-40B4-BE49-F238E27FC236}">
                <a16:creationId xmlns:a16="http://schemas.microsoft.com/office/drawing/2014/main" xmlns="" id="{FCFB37ED-C5BC-479C-96D0-55F04CF5682F}"/>
              </a:ext>
            </a:extLst>
          </p:cNvPr>
          <p:cNvGrpSpPr/>
          <p:nvPr/>
        </p:nvGrpSpPr>
        <p:grpSpPr>
          <a:xfrm>
            <a:off x="7169356" y="2334360"/>
            <a:ext cx="1741697" cy="3931045"/>
            <a:chOff x="1691075" y="2502973"/>
            <a:chExt cx="1741697" cy="3931045"/>
          </a:xfrm>
        </p:grpSpPr>
        <p:sp>
          <p:nvSpPr>
            <p:cNvPr id="58" name="矩形 57">
              <a:extLst>
                <a:ext uri="{FF2B5EF4-FFF2-40B4-BE49-F238E27FC236}">
                  <a16:creationId xmlns:a16="http://schemas.microsoft.com/office/drawing/2014/main" xmlns="" id="{45C11794-C98D-40F8-8900-47B8645741F3}"/>
                </a:ext>
              </a:extLst>
            </p:cNvPr>
            <p:cNvSpPr/>
            <p:nvPr/>
          </p:nvSpPr>
          <p:spPr>
            <a:xfrm>
              <a:off x="1691075" y="2825167"/>
              <a:ext cx="1292662" cy="3608851"/>
            </a:xfrm>
            <a:prstGeom prst="rect">
              <a:avLst/>
            </a:prstGeom>
          </p:spPr>
          <p:txBody>
            <a:bodyPr vert="eaVert" wrap="square">
              <a:spAutoFit/>
            </a:bodyPr>
            <a:lstStyle/>
            <a:p>
              <a:pPr algn="just">
                <a:lnSpc>
                  <a:spcPct val="150000"/>
                </a:lnSpc>
              </a:pPr>
              <a:r>
                <a:rPr lang="zh-CN" altLang="en-US" sz="1600" dirty="0">
                  <a:solidFill>
                    <a:schemeClr val="bg1"/>
                  </a:solidFill>
                </a:rPr>
                <a:t>点击添加主要文字内容点击添加主要文点击添点击添加主要文字内容点击添加主要文文字内容</a:t>
              </a:r>
            </a:p>
          </p:txBody>
        </p:sp>
        <p:sp>
          <p:nvSpPr>
            <p:cNvPr id="59" name="矩形 58">
              <a:extLst>
                <a:ext uri="{FF2B5EF4-FFF2-40B4-BE49-F238E27FC236}">
                  <a16:creationId xmlns:a16="http://schemas.microsoft.com/office/drawing/2014/main" xmlns="" id="{1489137A-1657-41EE-9DB3-B9C3E077B9E7}"/>
                </a:ext>
              </a:extLst>
            </p:cNvPr>
            <p:cNvSpPr/>
            <p:nvPr/>
          </p:nvSpPr>
          <p:spPr>
            <a:xfrm>
              <a:off x="2940329" y="2502973"/>
              <a:ext cx="492443" cy="3272390"/>
            </a:xfrm>
            <a:prstGeom prst="rect">
              <a:avLst/>
            </a:prstGeom>
          </p:spPr>
          <p:txBody>
            <a:bodyPr vert="eaVert" wrap="square">
              <a:spAutoFit/>
            </a:bodyPr>
            <a:lstStyle/>
            <a:p>
              <a:r>
                <a:rPr lang="zh-CN" altLang="en-US" sz="2000" b="1" spc="600" dirty="0">
                  <a:solidFill>
                    <a:schemeClr val="bg1"/>
                  </a:solidFill>
                  <a:latin typeface="+mj-ea"/>
                  <a:ea typeface="+mj-ea"/>
                </a:rPr>
                <a:t>此处添加标题</a:t>
              </a:r>
            </a:p>
          </p:txBody>
        </p:sp>
      </p:grpSp>
      <p:grpSp>
        <p:nvGrpSpPr>
          <p:cNvPr id="60" name="组合 59">
            <a:extLst>
              <a:ext uri="{FF2B5EF4-FFF2-40B4-BE49-F238E27FC236}">
                <a16:creationId xmlns:a16="http://schemas.microsoft.com/office/drawing/2014/main" xmlns="" id="{5B33EDCB-7624-4522-BB34-DE7817DF238B}"/>
              </a:ext>
            </a:extLst>
          </p:cNvPr>
          <p:cNvGrpSpPr/>
          <p:nvPr/>
        </p:nvGrpSpPr>
        <p:grpSpPr>
          <a:xfrm>
            <a:off x="4368559" y="1034397"/>
            <a:ext cx="1622157" cy="1622157"/>
            <a:chOff x="9311163" y="954187"/>
            <a:chExt cx="1622157" cy="1622157"/>
          </a:xfrm>
        </p:grpSpPr>
        <p:pic>
          <p:nvPicPr>
            <p:cNvPr id="61" name="图片 60">
              <a:extLst>
                <a:ext uri="{FF2B5EF4-FFF2-40B4-BE49-F238E27FC236}">
                  <a16:creationId xmlns:a16="http://schemas.microsoft.com/office/drawing/2014/main" xmlns="" id="{8926EB1D-AD51-43EF-B61D-B28564FEFF2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11163" y="954187"/>
              <a:ext cx="1622157" cy="1622157"/>
            </a:xfrm>
            <a:prstGeom prst="rect">
              <a:avLst/>
            </a:prstGeom>
          </p:spPr>
        </p:pic>
        <p:pic>
          <p:nvPicPr>
            <p:cNvPr id="62" name="图片 61">
              <a:extLst>
                <a:ext uri="{FF2B5EF4-FFF2-40B4-BE49-F238E27FC236}">
                  <a16:creationId xmlns:a16="http://schemas.microsoft.com/office/drawing/2014/main" xmlns="" id="{2376AC57-4C31-4274-986D-DD273788D788}"/>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9668608" y="1486812"/>
              <a:ext cx="1264712" cy="861753"/>
            </a:xfrm>
            <a:prstGeom prst="rect">
              <a:avLst/>
            </a:prstGeom>
          </p:spPr>
        </p:pic>
      </p:grpSp>
      <p:grpSp>
        <p:nvGrpSpPr>
          <p:cNvPr id="63" name="组合 62">
            <a:extLst>
              <a:ext uri="{FF2B5EF4-FFF2-40B4-BE49-F238E27FC236}">
                <a16:creationId xmlns:a16="http://schemas.microsoft.com/office/drawing/2014/main" xmlns="" id="{F7FC95FF-753E-43DF-A1B7-413CC881099F}"/>
              </a:ext>
            </a:extLst>
          </p:cNvPr>
          <p:cNvGrpSpPr/>
          <p:nvPr/>
        </p:nvGrpSpPr>
        <p:grpSpPr>
          <a:xfrm>
            <a:off x="4698054" y="2334360"/>
            <a:ext cx="1741697" cy="3931045"/>
            <a:chOff x="1691075" y="2502973"/>
            <a:chExt cx="1741697" cy="3931045"/>
          </a:xfrm>
        </p:grpSpPr>
        <p:sp>
          <p:nvSpPr>
            <p:cNvPr id="64" name="矩形 63">
              <a:extLst>
                <a:ext uri="{FF2B5EF4-FFF2-40B4-BE49-F238E27FC236}">
                  <a16:creationId xmlns:a16="http://schemas.microsoft.com/office/drawing/2014/main" xmlns="" id="{DF2BE4A5-9A06-4706-A3D7-ABAC3F538D24}"/>
                </a:ext>
              </a:extLst>
            </p:cNvPr>
            <p:cNvSpPr/>
            <p:nvPr/>
          </p:nvSpPr>
          <p:spPr>
            <a:xfrm>
              <a:off x="1691075" y="2825167"/>
              <a:ext cx="1292662" cy="3608851"/>
            </a:xfrm>
            <a:prstGeom prst="rect">
              <a:avLst/>
            </a:prstGeom>
          </p:spPr>
          <p:txBody>
            <a:bodyPr vert="eaVert" wrap="square">
              <a:spAutoFit/>
            </a:bodyPr>
            <a:lstStyle/>
            <a:p>
              <a:pPr algn="just">
                <a:lnSpc>
                  <a:spcPct val="150000"/>
                </a:lnSpc>
              </a:pPr>
              <a:r>
                <a:rPr lang="zh-CN" altLang="en-US" sz="1600" dirty="0">
                  <a:solidFill>
                    <a:schemeClr val="bg1"/>
                  </a:solidFill>
                </a:rPr>
                <a:t>点击添加主要文字内容点击添加主要文点击添点击添加主要文字内容点击添加主要文文字内容</a:t>
              </a:r>
            </a:p>
          </p:txBody>
        </p:sp>
        <p:sp>
          <p:nvSpPr>
            <p:cNvPr id="65" name="矩形 64">
              <a:extLst>
                <a:ext uri="{FF2B5EF4-FFF2-40B4-BE49-F238E27FC236}">
                  <a16:creationId xmlns:a16="http://schemas.microsoft.com/office/drawing/2014/main" xmlns="" id="{0CB3798A-D704-426D-BE00-E4A294579660}"/>
                </a:ext>
              </a:extLst>
            </p:cNvPr>
            <p:cNvSpPr/>
            <p:nvPr/>
          </p:nvSpPr>
          <p:spPr>
            <a:xfrm>
              <a:off x="2940329" y="2502973"/>
              <a:ext cx="492443" cy="3272390"/>
            </a:xfrm>
            <a:prstGeom prst="rect">
              <a:avLst/>
            </a:prstGeom>
          </p:spPr>
          <p:txBody>
            <a:bodyPr vert="eaVert" wrap="square">
              <a:spAutoFit/>
            </a:bodyPr>
            <a:lstStyle/>
            <a:p>
              <a:r>
                <a:rPr lang="zh-CN" altLang="en-US" sz="2000" b="1" spc="600" dirty="0">
                  <a:solidFill>
                    <a:schemeClr val="bg1"/>
                  </a:solidFill>
                  <a:latin typeface="+mj-ea"/>
                  <a:ea typeface="+mj-ea"/>
                </a:rPr>
                <a:t>此处添加标题</a:t>
              </a:r>
            </a:p>
          </p:txBody>
        </p:sp>
      </p:grpSp>
    </p:spTree>
    <p:extLst>
      <p:ext uri="{BB962C8B-B14F-4D97-AF65-F5344CB8AC3E}">
        <p14:creationId xmlns:p14="http://schemas.microsoft.com/office/powerpoint/2010/main" val="269994970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22" presetClass="entr" presetSubtype="4"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down)">
                                      <p:cBhvr>
                                        <p:cTn id="11" dur="500"/>
                                        <p:tgtEl>
                                          <p:spTgt spid="47"/>
                                        </p:tgtEl>
                                      </p:cBhvr>
                                    </p:animEffect>
                                  </p:childTnLst>
                                </p:cTn>
                              </p:par>
                            </p:childTnLst>
                          </p:cTn>
                        </p:par>
                        <p:par>
                          <p:cTn id="12" fill="hold">
                            <p:stCondLst>
                              <p:cond delay="1250"/>
                            </p:stCondLst>
                            <p:childTnLst>
                              <p:par>
                                <p:cTn id="13" presetID="53" presetClass="entr" presetSubtype="16"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 calcmode="lin" valueType="num">
                                      <p:cBhvr>
                                        <p:cTn id="15" dur="750" fill="hold"/>
                                        <p:tgtEl>
                                          <p:spTgt spid="48"/>
                                        </p:tgtEl>
                                        <p:attrNameLst>
                                          <p:attrName>ppt_w</p:attrName>
                                        </p:attrNameLst>
                                      </p:cBhvr>
                                      <p:tavLst>
                                        <p:tav tm="0">
                                          <p:val>
                                            <p:fltVal val="0"/>
                                          </p:val>
                                        </p:tav>
                                        <p:tav tm="100000">
                                          <p:val>
                                            <p:strVal val="#ppt_w"/>
                                          </p:val>
                                        </p:tav>
                                      </p:tavLst>
                                    </p:anim>
                                    <p:anim calcmode="lin" valueType="num">
                                      <p:cBhvr>
                                        <p:cTn id="16" dur="750" fill="hold"/>
                                        <p:tgtEl>
                                          <p:spTgt spid="48"/>
                                        </p:tgtEl>
                                        <p:attrNameLst>
                                          <p:attrName>ppt_h</p:attrName>
                                        </p:attrNameLst>
                                      </p:cBhvr>
                                      <p:tavLst>
                                        <p:tav tm="0">
                                          <p:val>
                                            <p:fltVal val="0"/>
                                          </p:val>
                                        </p:tav>
                                        <p:tav tm="100000">
                                          <p:val>
                                            <p:strVal val="#ppt_h"/>
                                          </p:val>
                                        </p:tav>
                                      </p:tavLst>
                                    </p:anim>
                                    <p:animEffect transition="in" filter="fade">
                                      <p:cBhvr>
                                        <p:cTn id="17" dur="750"/>
                                        <p:tgtEl>
                                          <p:spTgt spid="48"/>
                                        </p:tgtEl>
                                      </p:cBhvr>
                                    </p:animEffec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Effect transition="in" filter="wipe(down)">
                                      <p:cBhvr>
                                        <p:cTn id="21" dur="750"/>
                                        <p:tgtEl>
                                          <p:spTgt spid="51"/>
                                        </p:tgtEl>
                                      </p:cBhvr>
                                    </p:animEffect>
                                  </p:childTnLst>
                                </p:cTn>
                              </p:par>
                            </p:childTnLst>
                          </p:cTn>
                        </p:par>
                        <p:par>
                          <p:cTn id="22" fill="hold">
                            <p:stCondLst>
                              <p:cond delay="2750"/>
                            </p:stCondLst>
                            <p:childTnLst>
                              <p:par>
                                <p:cTn id="23" presetID="53" presetClass="entr" presetSubtype="16"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750" fill="hold"/>
                                        <p:tgtEl>
                                          <p:spTgt spid="54"/>
                                        </p:tgtEl>
                                        <p:attrNameLst>
                                          <p:attrName>ppt_w</p:attrName>
                                        </p:attrNameLst>
                                      </p:cBhvr>
                                      <p:tavLst>
                                        <p:tav tm="0">
                                          <p:val>
                                            <p:fltVal val="0"/>
                                          </p:val>
                                        </p:tav>
                                        <p:tav tm="100000">
                                          <p:val>
                                            <p:strVal val="#ppt_w"/>
                                          </p:val>
                                        </p:tav>
                                      </p:tavLst>
                                    </p:anim>
                                    <p:anim calcmode="lin" valueType="num">
                                      <p:cBhvr>
                                        <p:cTn id="26" dur="750" fill="hold"/>
                                        <p:tgtEl>
                                          <p:spTgt spid="54"/>
                                        </p:tgtEl>
                                        <p:attrNameLst>
                                          <p:attrName>ppt_h</p:attrName>
                                        </p:attrNameLst>
                                      </p:cBhvr>
                                      <p:tavLst>
                                        <p:tav tm="0">
                                          <p:val>
                                            <p:fltVal val="0"/>
                                          </p:val>
                                        </p:tav>
                                        <p:tav tm="100000">
                                          <p:val>
                                            <p:strVal val="#ppt_h"/>
                                          </p:val>
                                        </p:tav>
                                      </p:tavLst>
                                    </p:anim>
                                    <p:animEffect transition="in" filter="fade">
                                      <p:cBhvr>
                                        <p:cTn id="27" dur="750"/>
                                        <p:tgtEl>
                                          <p:spTgt spid="54"/>
                                        </p:tgtEl>
                                      </p:cBhvr>
                                    </p:animEffect>
                                  </p:childTnLst>
                                </p:cTn>
                              </p:par>
                            </p:childTnLst>
                          </p:cTn>
                        </p:par>
                        <p:par>
                          <p:cTn id="28" fill="hold">
                            <p:stCondLst>
                              <p:cond delay="3500"/>
                            </p:stCondLst>
                            <p:childTnLst>
                              <p:par>
                                <p:cTn id="29" presetID="22" presetClass="entr" presetSubtype="4"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down)">
                                      <p:cBhvr>
                                        <p:cTn id="31" dur="750"/>
                                        <p:tgtEl>
                                          <p:spTgt spid="57"/>
                                        </p:tgtEl>
                                      </p:cBhvr>
                                    </p:animEffect>
                                  </p:childTnLst>
                                </p:cTn>
                              </p:par>
                            </p:childTnLst>
                          </p:cTn>
                        </p:par>
                        <p:par>
                          <p:cTn id="32" fill="hold">
                            <p:stCondLst>
                              <p:cond delay="4250"/>
                            </p:stCondLst>
                            <p:childTnLst>
                              <p:par>
                                <p:cTn id="33" presetID="53" presetClass="entr" presetSubtype="16"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p:cTn id="35" dur="750" fill="hold"/>
                                        <p:tgtEl>
                                          <p:spTgt spid="60"/>
                                        </p:tgtEl>
                                        <p:attrNameLst>
                                          <p:attrName>ppt_w</p:attrName>
                                        </p:attrNameLst>
                                      </p:cBhvr>
                                      <p:tavLst>
                                        <p:tav tm="0">
                                          <p:val>
                                            <p:fltVal val="0"/>
                                          </p:val>
                                        </p:tav>
                                        <p:tav tm="100000">
                                          <p:val>
                                            <p:strVal val="#ppt_w"/>
                                          </p:val>
                                        </p:tav>
                                      </p:tavLst>
                                    </p:anim>
                                    <p:anim calcmode="lin" valueType="num">
                                      <p:cBhvr>
                                        <p:cTn id="36" dur="750" fill="hold"/>
                                        <p:tgtEl>
                                          <p:spTgt spid="60"/>
                                        </p:tgtEl>
                                        <p:attrNameLst>
                                          <p:attrName>ppt_h</p:attrName>
                                        </p:attrNameLst>
                                      </p:cBhvr>
                                      <p:tavLst>
                                        <p:tav tm="0">
                                          <p:val>
                                            <p:fltVal val="0"/>
                                          </p:val>
                                        </p:tav>
                                        <p:tav tm="100000">
                                          <p:val>
                                            <p:strVal val="#ppt_h"/>
                                          </p:val>
                                        </p:tav>
                                      </p:tavLst>
                                    </p:anim>
                                    <p:animEffect transition="in" filter="fade">
                                      <p:cBhvr>
                                        <p:cTn id="37" dur="750"/>
                                        <p:tgtEl>
                                          <p:spTgt spid="60"/>
                                        </p:tgtEl>
                                      </p:cBhvr>
                                    </p:animEffect>
                                  </p:childTnLst>
                                </p:cTn>
                              </p:par>
                            </p:childTnLst>
                          </p:cTn>
                        </p:par>
                        <p:par>
                          <p:cTn id="38" fill="hold">
                            <p:stCondLst>
                              <p:cond delay="5000"/>
                            </p:stCondLst>
                            <p:childTnLst>
                              <p:par>
                                <p:cTn id="39" presetID="22" presetClass="entr" presetSubtype="4" fill="hold"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down)">
                                      <p:cBhvr>
                                        <p:cTn id="41"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4A6382D-2D90-44DA-99CB-136AFE82FABA}"/>
              </a:ext>
            </a:extLst>
          </p:cNvPr>
          <p:cNvGrpSpPr/>
          <p:nvPr/>
        </p:nvGrpSpPr>
        <p:grpSpPr>
          <a:xfrm>
            <a:off x="1" y="179389"/>
            <a:ext cx="6765107" cy="950912"/>
            <a:chOff x="1" y="179389"/>
            <a:chExt cx="6765107" cy="950912"/>
          </a:xfrm>
        </p:grpSpPr>
        <p:pic>
          <p:nvPicPr>
            <p:cNvPr id="2" name="图片 1">
              <a:extLst>
                <a:ext uri="{FF2B5EF4-FFF2-40B4-BE49-F238E27FC236}">
                  <a16:creationId xmlns:a16="http://schemas.microsoft.com/office/drawing/2014/main" xmlns="" id="{6CB3D27B-06C8-4744-846B-E2D2082DF4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 name="矩形 2">
              <a:extLst>
                <a:ext uri="{FF2B5EF4-FFF2-40B4-BE49-F238E27FC236}">
                  <a16:creationId xmlns:a16="http://schemas.microsoft.com/office/drawing/2014/main" xmlns="" id="{8CCB7CB2-3A3F-487C-94AF-6E36AAC37F39}"/>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鼠年工作总结</a:t>
              </a:r>
            </a:p>
          </p:txBody>
        </p:sp>
      </p:grpSp>
      <p:grpSp>
        <p:nvGrpSpPr>
          <p:cNvPr id="14" name="组合 13">
            <a:extLst>
              <a:ext uri="{FF2B5EF4-FFF2-40B4-BE49-F238E27FC236}">
                <a16:creationId xmlns:a16="http://schemas.microsoft.com/office/drawing/2014/main" xmlns="" id="{EAEE9465-0E27-4B0C-A60A-C7D36E9ED9C5}"/>
              </a:ext>
            </a:extLst>
          </p:cNvPr>
          <p:cNvGrpSpPr/>
          <p:nvPr/>
        </p:nvGrpSpPr>
        <p:grpSpPr>
          <a:xfrm>
            <a:off x="525386" y="2124464"/>
            <a:ext cx="1103770" cy="1103770"/>
            <a:chOff x="525386" y="2124464"/>
            <a:chExt cx="1103770" cy="1103770"/>
          </a:xfrm>
        </p:grpSpPr>
        <p:pic>
          <p:nvPicPr>
            <p:cNvPr id="12" name="图片 11">
              <a:extLst>
                <a:ext uri="{FF2B5EF4-FFF2-40B4-BE49-F238E27FC236}">
                  <a16:creationId xmlns:a16="http://schemas.microsoft.com/office/drawing/2014/main" xmlns="" id="{CFB267E6-13D6-4CEB-A9A9-18D334AA06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5386" y="2124464"/>
              <a:ext cx="1103770" cy="1103770"/>
            </a:xfrm>
            <a:prstGeom prst="rect">
              <a:avLst/>
            </a:prstGeom>
          </p:spPr>
        </p:pic>
        <p:sp>
          <p:nvSpPr>
            <p:cNvPr id="13" name="矩形 12">
              <a:extLst>
                <a:ext uri="{FF2B5EF4-FFF2-40B4-BE49-F238E27FC236}">
                  <a16:creationId xmlns:a16="http://schemas.microsoft.com/office/drawing/2014/main" xmlns="" id="{D8303C80-D0BB-42B0-9A3E-9E3F1CBBB8A8}"/>
                </a:ext>
              </a:extLst>
            </p:cNvPr>
            <p:cNvSpPr/>
            <p:nvPr/>
          </p:nvSpPr>
          <p:spPr>
            <a:xfrm>
              <a:off x="715633" y="2346659"/>
              <a:ext cx="723275" cy="646331"/>
            </a:xfrm>
            <a:prstGeom prst="rect">
              <a:avLst/>
            </a:prstGeom>
          </p:spPr>
          <p:txBody>
            <a:bodyPr wrap="none">
              <a:spAutoFit/>
            </a:bodyPr>
            <a:lstStyle/>
            <a:p>
              <a:pPr algn="ctr"/>
              <a:r>
                <a:rPr lang="zh-CN" altLang="en-US" sz="3600" b="1" kern="800" spc="600" dirty="0">
                  <a:solidFill>
                    <a:schemeClr val="accent4"/>
                  </a:solidFill>
                  <a:effectLst>
                    <a:glow rad="63500">
                      <a:srgbClr val="F18B03">
                        <a:satMod val="175000"/>
                        <a:alpha val="40000"/>
                      </a:srgbClr>
                    </a:glow>
                  </a:effectLst>
                  <a:latin typeface="字魂73号-江南手书" panose="00000500000000000000" pitchFamily="2" charset="-122"/>
                  <a:ea typeface="字魂73号-江南手书" panose="00000500000000000000" pitchFamily="2" charset="-122"/>
                </a:rPr>
                <a:t>贰</a:t>
              </a:r>
              <a:endParaRPr lang="zh-CN" altLang="en-US" dirty="0">
                <a:solidFill>
                  <a:schemeClr val="accent4"/>
                </a:solidFill>
                <a:effectLst>
                  <a:glow rad="63500">
                    <a:srgbClr val="F18B03">
                      <a:satMod val="175000"/>
                      <a:alpha val="40000"/>
                    </a:srgbClr>
                  </a:glow>
                </a:effectLst>
              </a:endParaRPr>
            </a:p>
          </p:txBody>
        </p:sp>
      </p:grpSp>
      <p:sp>
        <p:nvSpPr>
          <p:cNvPr id="22" name="文本框 21">
            <a:extLst>
              <a:ext uri="{FF2B5EF4-FFF2-40B4-BE49-F238E27FC236}">
                <a16:creationId xmlns:a16="http://schemas.microsoft.com/office/drawing/2014/main" xmlns="" id="{ED576607-7D98-4385-8473-1E37B97A4633}"/>
              </a:ext>
            </a:extLst>
          </p:cNvPr>
          <p:cNvSpPr txBox="1"/>
          <p:nvPr/>
        </p:nvSpPr>
        <p:spPr>
          <a:xfrm>
            <a:off x="650256" y="3728729"/>
            <a:ext cx="3497847" cy="1526187"/>
          </a:xfrm>
          <a:prstGeom prst="rect">
            <a:avLst/>
          </a:prstGeom>
          <a:noFill/>
        </p:spPr>
        <p:txBody>
          <a:bodyPr wrap="square" rtlCol="0">
            <a:spAutoFit/>
          </a:bodyPr>
          <a:lstStyle/>
          <a:p>
            <a:pPr lvl="0" algn="just">
              <a:lnSpc>
                <a:spcPct val="150000"/>
              </a:lnSpc>
            </a:pPr>
            <a:r>
              <a:rPr lang="zh-CN" altLang="en-US" sz="1600" dirty="0">
                <a:solidFill>
                  <a:srgbClr val="FFFFFF"/>
                </a:solidFill>
              </a:rPr>
              <a:t>点击添加主要文字内容点击添加主要文点击添点击添加主要文字内容点击添加主要文点击添加主要文字内容添加主要文字内容加主要文字内容</a:t>
            </a:r>
          </a:p>
        </p:txBody>
      </p:sp>
      <p:sp>
        <p:nvSpPr>
          <p:cNvPr id="23" name="文本框 22">
            <a:extLst>
              <a:ext uri="{FF2B5EF4-FFF2-40B4-BE49-F238E27FC236}">
                <a16:creationId xmlns:a16="http://schemas.microsoft.com/office/drawing/2014/main" xmlns="" id="{E45122F4-DBA8-48E8-9CFB-A3A332C8350B}"/>
              </a:ext>
            </a:extLst>
          </p:cNvPr>
          <p:cNvSpPr txBox="1"/>
          <p:nvPr/>
        </p:nvSpPr>
        <p:spPr>
          <a:xfrm>
            <a:off x="650256" y="3313729"/>
            <a:ext cx="3497847" cy="400110"/>
          </a:xfrm>
          <a:prstGeom prst="rect">
            <a:avLst/>
          </a:prstGeom>
          <a:noFill/>
        </p:spPr>
        <p:txBody>
          <a:bodyPr wrap="square" rtlCol="0">
            <a:spAutoFit/>
          </a:bodyPr>
          <a:lstStyle/>
          <a:p>
            <a:pPr lvl="0"/>
            <a:r>
              <a:rPr lang="zh-CN" altLang="en-US" sz="2000" b="1" spc="600">
                <a:solidFill>
                  <a:srgbClr val="FFFFFF"/>
                </a:solidFill>
                <a:latin typeface="+mj-ea"/>
              </a:rPr>
              <a:t>此处添加标题</a:t>
            </a:r>
            <a:endParaRPr lang="zh-CN" altLang="en-US" sz="2000" b="1" spc="600" dirty="0">
              <a:solidFill>
                <a:srgbClr val="FFFFFF"/>
              </a:solidFill>
              <a:latin typeface="+mj-ea"/>
            </a:endParaRPr>
          </a:p>
        </p:txBody>
      </p:sp>
      <p:pic>
        <p:nvPicPr>
          <p:cNvPr id="28" name="图片 27">
            <a:extLst>
              <a:ext uri="{FF2B5EF4-FFF2-40B4-BE49-F238E27FC236}">
                <a16:creationId xmlns:a16="http://schemas.microsoft.com/office/drawing/2014/main" xmlns="" id="{53AE43D5-1B18-4BE5-94B7-1CA294C46BB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688981" y="698961"/>
            <a:ext cx="4941200" cy="6379089"/>
          </a:xfrm>
          <a:prstGeom prst="rect">
            <a:avLst/>
          </a:prstGeom>
        </p:spPr>
      </p:pic>
      <p:grpSp>
        <p:nvGrpSpPr>
          <p:cNvPr id="29" name="组合 28">
            <a:extLst>
              <a:ext uri="{FF2B5EF4-FFF2-40B4-BE49-F238E27FC236}">
                <a16:creationId xmlns:a16="http://schemas.microsoft.com/office/drawing/2014/main" xmlns="" id="{0DD1824F-A2D5-4E80-87D5-687F60DE137F}"/>
              </a:ext>
            </a:extLst>
          </p:cNvPr>
          <p:cNvGrpSpPr/>
          <p:nvPr/>
        </p:nvGrpSpPr>
        <p:grpSpPr>
          <a:xfrm>
            <a:off x="8026402" y="2808947"/>
            <a:ext cx="1103770" cy="1103770"/>
            <a:chOff x="8026402" y="2808947"/>
            <a:chExt cx="1103770" cy="1103770"/>
          </a:xfrm>
        </p:grpSpPr>
        <p:sp>
          <p:nvSpPr>
            <p:cNvPr id="30" name="椭圆 29">
              <a:extLst>
                <a:ext uri="{FF2B5EF4-FFF2-40B4-BE49-F238E27FC236}">
                  <a16:creationId xmlns:a16="http://schemas.microsoft.com/office/drawing/2014/main" xmlns="" id="{25E521D5-DE78-4F45-A4A3-7CB4A1087086}"/>
                </a:ext>
              </a:extLst>
            </p:cNvPr>
            <p:cNvSpPr/>
            <p:nvPr/>
          </p:nvSpPr>
          <p:spPr>
            <a:xfrm>
              <a:off x="8150991" y="2943053"/>
              <a:ext cx="934670" cy="934670"/>
            </a:xfrm>
            <a:prstGeom prst="ellipse">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a:extLst>
                <a:ext uri="{FF2B5EF4-FFF2-40B4-BE49-F238E27FC236}">
                  <a16:creationId xmlns:a16="http://schemas.microsoft.com/office/drawing/2014/main" xmlns="" id="{DCA31D10-2E47-4B19-89AB-59D174F1BE18}"/>
                </a:ext>
              </a:extLst>
            </p:cNvPr>
            <p:cNvGrpSpPr/>
            <p:nvPr/>
          </p:nvGrpSpPr>
          <p:grpSpPr>
            <a:xfrm>
              <a:off x="8026402" y="2808947"/>
              <a:ext cx="1103770" cy="1103770"/>
              <a:chOff x="525386" y="2124464"/>
              <a:chExt cx="1103770" cy="1103770"/>
            </a:xfrm>
          </p:grpSpPr>
          <p:pic>
            <p:nvPicPr>
              <p:cNvPr id="32" name="图片 31">
                <a:extLst>
                  <a:ext uri="{FF2B5EF4-FFF2-40B4-BE49-F238E27FC236}">
                    <a16:creationId xmlns:a16="http://schemas.microsoft.com/office/drawing/2014/main" xmlns="" id="{DFE4B0E5-1A21-4827-BC30-546D7FCA15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5386" y="2124464"/>
                <a:ext cx="1103770" cy="1103770"/>
              </a:xfrm>
              <a:prstGeom prst="rect">
                <a:avLst/>
              </a:prstGeom>
            </p:spPr>
          </p:pic>
          <p:sp>
            <p:nvSpPr>
              <p:cNvPr id="33" name="矩形 32">
                <a:extLst>
                  <a:ext uri="{FF2B5EF4-FFF2-40B4-BE49-F238E27FC236}">
                    <a16:creationId xmlns:a16="http://schemas.microsoft.com/office/drawing/2014/main" xmlns="" id="{ABCE202C-3450-4094-A647-2888828AD114}"/>
                  </a:ext>
                </a:extLst>
              </p:cNvPr>
              <p:cNvSpPr/>
              <p:nvPr/>
            </p:nvSpPr>
            <p:spPr>
              <a:xfrm>
                <a:off x="715633" y="2346659"/>
                <a:ext cx="723276" cy="646331"/>
              </a:xfrm>
              <a:prstGeom prst="rect">
                <a:avLst/>
              </a:prstGeom>
            </p:spPr>
            <p:txBody>
              <a:bodyPr wrap="none">
                <a:spAutoFit/>
              </a:bodyPr>
              <a:lstStyle/>
              <a:p>
                <a:pPr algn="ctr"/>
                <a:r>
                  <a:rPr lang="zh-CN" altLang="en-US" sz="3600" b="1" kern="800" spc="600" dirty="0">
                    <a:solidFill>
                      <a:schemeClr val="accent2"/>
                    </a:solidFill>
                    <a:effectLst>
                      <a:glow rad="63500">
                        <a:srgbClr val="F18B03">
                          <a:satMod val="175000"/>
                          <a:alpha val="40000"/>
                        </a:srgbClr>
                      </a:glow>
                    </a:effectLst>
                    <a:latin typeface="字魂73号-江南手书" panose="00000500000000000000" pitchFamily="2" charset="-122"/>
                    <a:ea typeface="字魂73号-江南手书" panose="00000500000000000000" pitchFamily="2" charset="-122"/>
                  </a:rPr>
                  <a:t>贰</a:t>
                </a:r>
                <a:endParaRPr lang="zh-CN" altLang="en-US" dirty="0">
                  <a:solidFill>
                    <a:schemeClr val="accent2"/>
                  </a:solidFill>
                  <a:effectLst>
                    <a:glow rad="63500">
                      <a:srgbClr val="F18B03">
                        <a:satMod val="175000"/>
                        <a:alpha val="40000"/>
                      </a:srgbClr>
                    </a:glow>
                  </a:effectLst>
                </a:endParaRPr>
              </a:p>
            </p:txBody>
          </p:sp>
        </p:grpSp>
      </p:grpSp>
      <p:sp>
        <p:nvSpPr>
          <p:cNvPr id="36" name="文本框 35">
            <a:extLst>
              <a:ext uri="{FF2B5EF4-FFF2-40B4-BE49-F238E27FC236}">
                <a16:creationId xmlns:a16="http://schemas.microsoft.com/office/drawing/2014/main" xmlns="" id="{0436ED34-900F-47B7-BA9B-45D94A129171}"/>
              </a:ext>
            </a:extLst>
          </p:cNvPr>
          <p:cNvSpPr txBox="1"/>
          <p:nvPr/>
        </p:nvSpPr>
        <p:spPr>
          <a:xfrm>
            <a:off x="8027855" y="4426829"/>
            <a:ext cx="3497847" cy="1526187"/>
          </a:xfrm>
          <a:prstGeom prst="rect">
            <a:avLst/>
          </a:prstGeom>
          <a:noFill/>
        </p:spPr>
        <p:txBody>
          <a:bodyPr wrap="square" rtlCol="0">
            <a:spAutoFit/>
          </a:bodyPr>
          <a:lstStyle/>
          <a:p>
            <a:pPr lvl="0" algn="just">
              <a:lnSpc>
                <a:spcPct val="150000"/>
              </a:lnSpc>
            </a:pPr>
            <a:r>
              <a:rPr lang="zh-CN" altLang="en-US" sz="1600" dirty="0">
                <a:solidFill>
                  <a:srgbClr val="FFFFFF"/>
                </a:solidFill>
              </a:rPr>
              <a:t>点击添加主要文字内容点击添加主要文点击添点击添加主要文字内容点击添加主要文点击添加主要文字内容添加主要文字内容加主要文字内容</a:t>
            </a:r>
          </a:p>
        </p:txBody>
      </p:sp>
      <p:sp>
        <p:nvSpPr>
          <p:cNvPr id="37" name="文本框 36">
            <a:extLst>
              <a:ext uri="{FF2B5EF4-FFF2-40B4-BE49-F238E27FC236}">
                <a16:creationId xmlns:a16="http://schemas.microsoft.com/office/drawing/2014/main" xmlns="" id="{BFEC73A1-C253-40F0-963C-1F14C22333F4}"/>
              </a:ext>
            </a:extLst>
          </p:cNvPr>
          <p:cNvSpPr txBox="1"/>
          <p:nvPr/>
        </p:nvSpPr>
        <p:spPr>
          <a:xfrm>
            <a:off x="8027855" y="4011829"/>
            <a:ext cx="3497847" cy="400110"/>
          </a:xfrm>
          <a:prstGeom prst="rect">
            <a:avLst/>
          </a:prstGeom>
          <a:noFill/>
        </p:spPr>
        <p:txBody>
          <a:bodyPr wrap="square" rtlCol="0">
            <a:spAutoFit/>
          </a:bodyPr>
          <a:lstStyle/>
          <a:p>
            <a:pPr lvl="0"/>
            <a:r>
              <a:rPr lang="zh-CN" altLang="en-US" sz="2000" b="1" spc="600" dirty="0">
                <a:solidFill>
                  <a:srgbClr val="FFFFFF"/>
                </a:solidFill>
                <a:latin typeface="+mj-ea"/>
              </a:rPr>
              <a:t>此处添加标题</a:t>
            </a:r>
          </a:p>
        </p:txBody>
      </p:sp>
    </p:spTree>
    <p:extLst>
      <p:ext uri="{BB962C8B-B14F-4D97-AF65-F5344CB8AC3E}">
        <p14:creationId xmlns:p14="http://schemas.microsoft.com/office/powerpoint/2010/main" val="263729911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250"/>
                            </p:stCondLst>
                            <p:childTnLst>
                              <p:par>
                                <p:cTn id="15" presetID="2" presetClass="entr" presetSubtype="4"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ppt_x"/>
                                          </p:val>
                                        </p:tav>
                                        <p:tav tm="100000">
                                          <p:val>
                                            <p:strVal val="#ppt_x"/>
                                          </p:val>
                                        </p:tav>
                                      </p:tavLst>
                                    </p:anim>
                                    <p:anim calcmode="lin" valueType="num">
                                      <p:cBhvr additive="base">
                                        <p:cTn id="18" dur="500" fill="hold"/>
                                        <p:tgtEl>
                                          <p:spTgt spid="22"/>
                                        </p:tgtEl>
                                        <p:attrNameLst>
                                          <p:attrName>ppt_y</p:attrName>
                                        </p:attrNameLst>
                                      </p:cBhvr>
                                      <p:tavLst>
                                        <p:tav tm="0">
                                          <p:val>
                                            <p:strVal val="1+#ppt_h/2"/>
                                          </p:val>
                                        </p:tav>
                                        <p:tav tm="100000">
                                          <p:val>
                                            <p:strVal val="#ppt_y"/>
                                          </p:val>
                                        </p:tav>
                                      </p:tavLst>
                                    </p:anim>
                                  </p:childTnLst>
                                </p:cTn>
                              </p:par>
                            </p:childTnLst>
                          </p:cTn>
                        </p:par>
                        <p:par>
                          <p:cTn id="19" fill="hold">
                            <p:stCondLst>
                              <p:cond delay="1750"/>
                            </p:stCondLst>
                            <p:childTnLst>
                              <p:par>
                                <p:cTn id="20" presetID="2" presetClass="entr" presetSubtype="4"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additive="base">
                                        <p:cTn id="22" dur="500" fill="hold"/>
                                        <p:tgtEl>
                                          <p:spTgt spid="23"/>
                                        </p:tgtEl>
                                        <p:attrNameLst>
                                          <p:attrName>ppt_x</p:attrName>
                                        </p:attrNameLst>
                                      </p:cBhvr>
                                      <p:tavLst>
                                        <p:tav tm="0">
                                          <p:val>
                                            <p:strVal val="#ppt_x"/>
                                          </p:val>
                                        </p:tav>
                                        <p:tav tm="100000">
                                          <p:val>
                                            <p:strVal val="#ppt_x"/>
                                          </p:val>
                                        </p:tav>
                                      </p:tavLst>
                                    </p:anim>
                                    <p:anim calcmode="lin" valueType="num">
                                      <p:cBhvr additive="base">
                                        <p:cTn id="23" dur="500" fill="hold"/>
                                        <p:tgtEl>
                                          <p:spTgt spid="23"/>
                                        </p:tgtEl>
                                        <p:attrNameLst>
                                          <p:attrName>ppt_y</p:attrName>
                                        </p:attrNameLst>
                                      </p:cBhvr>
                                      <p:tavLst>
                                        <p:tav tm="0">
                                          <p:val>
                                            <p:strVal val="1+#ppt_h/2"/>
                                          </p:val>
                                        </p:tav>
                                        <p:tav tm="100000">
                                          <p:val>
                                            <p:strVal val="#ppt_y"/>
                                          </p:val>
                                        </p:tav>
                                      </p:tavLst>
                                    </p:anim>
                                  </p:childTnLst>
                                </p:cTn>
                              </p:par>
                            </p:childTnLst>
                          </p:cTn>
                        </p:par>
                        <p:par>
                          <p:cTn id="24" fill="hold">
                            <p:stCondLst>
                              <p:cond delay="2250"/>
                            </p:stCondLst>
                            <p:childTnLst>
                              <p:par>
                                <p:cTn id="25" presetID="22" presetClass="entr" presetSubtype="1"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up)">
                                      <p:cBhvr>
                                        <p:cTn id="27" dur="500"/>
                                        <p:tgtEl>
                                          <p:spTgt spid="28"/>
                                        </p:tgtEl>
                                      </p:cBhvr>
                                    </p:animEffect>
                                  </p:childTnLst>
                                </p:cTn>
                              </p:par>
                            </p:childTnLst>
                          </p:cTn>
                        </p:par>
                        <p:par>
                          <p:cTn id="28" fill="hold">
                            <p:stCondLst>
                              <p:cond delay="2750"/>
                            </p:stCondLst>
                            <p:childTnLst>
                              <p:par>
                                <p:cTn id="29" presetID="53" presetClass="entr" presetSubtype="16"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Effect transition="in" filter="fade">
                                      <p:cBhvr>
                                        <p:cTn id="33" dur="500"/>
                                        <p:tgtEl>
                                          <p:spTgt spid="29"/>
                                        </p:tgtEl>
                                      </p:cBhvr>
                                    </p:animEffect>
                                  </p:childTnLst>
                                </p:cTn>
                              </p:par>
                            </p:childTnLst>
                          </p:cTn>
                        </p:par>
                        <p:par>
                          <p:cTn id="34" fill="hold">
                            <p:stCondLst>
                              <p:cond delay="3250"/>
                            </p:stCondLst>
                            <p:childTnLst>
                              <p:par>
                                <p:cTn id="35" presetID="2" presetClass="entr" presetSubtype="4"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ppt_x"/>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childTnLst>
                          </p:cTn>
                        </p:par>
                        <p:par>
                          <p:cTn id="39" fill="hold">
                            <p:stCondLst>
                              <p:cond delay="3750"/>
                            </p:stCondLst>
                            <p:childTnLst>
                              <p:par>
                                <p:cTn id="40" presetID="2" presetClass="entr" presetSubtype="4"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ppt_x"/>
                                          </p:val>
                                        </p:tav>
                                        <p:tav tm="100000">
                                          <p:val>
                                            <p:strVal val="#ppt_x"/>
                                          </p:val>
                                        </p:tav>
                                      </p:tavLst>
                                    </p:anim>
                                    <p:anim calcmode="lin" valueType="num">
                                      <p:cBhvr additive="base">
                                        <p:cTn id="4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6" grpId="0"/>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4A6382D-2D90-44DA-99CB-136AFE82FABA}"/>
              </a:ext>
            </a:extLst>
          </p:cNvPr>
          <p:cNvGrpSpPr/>
          <p:nvPr/>
        </p:nvGrpSpPr>
        <p:grpSpPr>
          <a:xfrm>
            <a:off x="1" y="179389"/>
            <a:ext cx="6765107" cy="950912"/>
            <a:chOff x="1" y="179389"/>
            <a:chExt cx="6765107" cy="950912"/>
          </a:xfrm>
        </p:grpSpPr>
        <p:pic>
          <p:nvPicPr>
            <p:cNvPr id="2" name="图片 1">
              <a:extLst>
                <a:ext uri="{FF2B5EF4-FFF2-40B4-BE49-F238E27FC236}">
                  <a16:creationId xmlns:a16="http://schemas.microsoft.com/office/drawing/2014/main" xmlns="" id="{6CB3D27B-06C8-4744-846B-E2D2082DF4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 name="矩形 2">
              <a:extLst>
                <a:ext uri="{FF2B5EF4-FFF2-40B4-BE49-F238E27FC236}">
                  <a16:creationId xmlns:a16="http://schemas.microsoft.com/office/drawing/2014/main" xmlns="" id="{8CCB7CB2-3A3F-487C-94AF-6E36AAC37F39}"/>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鼠年工作总结</a:t>
              </a:r>
            </a:p>
          </p:txBody>
        </p:sp>
      </p:grpSp>
      <p:grpSp>
        <p:nvGrpSpPr>
          <p:cNvPr id="14" name="组合 13">
            <a:extLst>
              <a:ext uri="{FF2B5EF4-FFF2-40B4-BE49-F238E27FC236}">
                <a16:creationId xmlns:a16="http://schemas.microsoft.com/office/drawing/2014/main" xmlns="" id="{D7821C2F-FE0F-4E2D-85F7-CD9DD93085FE}"/>
              </a:ext>
            </a:extLst>
          </p:cNvPr>
          <p:cNvGrpSpPr/>
          <p:nvPr/>
        </p:nvGrpSpPr>
        <p:grpSpPr>
          <a:xfrm>
            <a:off x="2878036" y="2063543"/>
            <a:ext cx="1724167" cy="4070556"/>
            <a:chOff x="8724735" y="1542915"/>
            <a:chExt cx="1724699" cy="4071813"/>
          </a:xfrm>
        </p:grpSpPr>
        <p:sp>
          <p:nvSpPr>
            <p:cNvPr id="15" name="文本框 14">
              <a:extLst>
                <a:ext uri="{FF2B5EF4-FFF2-40B4-BE49-F238E27FC236}">
                  <a16:creationId xmlns:a16="http://schemas.microsoft.com/office/drawing/2014/main" xmlns="" id="{570FE9C5-7AE7-415D-9739-9D5BA85D17AF}"/>
                </a:ext>
              </a:extLst>
            </p:cNvPr>
            <p:cNvSpPr txBox="1"/>
            <p:nvPr/>
          </p:nvSpPr>
          <p:spPr>
            <a:xfrm>
              <a:off x="9956839" y="1542915"/>
              <a:ext cx="492595" cy="2452710"/>
            </a:xfrm>
            <a:prstGeom prst="rect">
              <a:avLst/>
            </a:prstGeom>
            <a:noFill/>
          </p:spPr>
          <p:txBody>
            <a:bodyPr vert="eaVert" wrap="none" rtlCol="0">
              <a:spAutoFit/>
            </a:bodyPr>
            <a:lstStyle>
              <a:defPPr>
                <a:defRPr lang="zh-CN"/>
              </a:defPPr>
              <a:lvl1pPr>
                <a:defRPr sz="2400">
                  <a:latin typeface="方正清刻本悦宋简体" panose="02000000000000000000" pitchFamily="2" charset="-122"/>
                  <a:ea typeface="方正清刻本悦宋简体" panose="02000000000000000000" pitchFamily="2" charset="-122"/>
                </a:defRPr>
              </a:lvl1pPr>
            </a:lstStyle>
            <a:p>
              <a:pPr lvl="0" algn="r"/>
              <a:r>
                <a:rPr lang="zh-CN" altLang="en-US" sz="2000" b="1" spc="300" dirty="0">
                  <a:solidFill>
                    <a:srgbClr val="FFFFFF"/>
                  </a:solidFill>
                  <a:latin typeface="+mn-ea"/>
                  <a:ea typeface="+mn-ea"/>
                </a:rPr>
                <a:t>请在此处添加标题</a:t>
              </a:r>
            </a:p>
          </p:txBody>
        </p:sp>
        <p:cxnSp>
          <p:nvCxnSpPr>
            <p:cNvPr id="16" name="直接连接符 15">
              <a:extLst>
                <a:ext uri="{FF2B5EF4-FFF2-40B4-BE49-F238E27FC236}">
                  <a16:creationId xmlns:a16="http://schemas.microsoft.com/office/drawing/2014/main" xmlns="" id="{BA8C89E8-5FC2-4475-8C7A-9682C2D129C0}"/>
                </a:ext>
              </a:extLst>
            </p:cNvPr>
            <p:cNvCxnSpPr/>
            <p:nvPr/>
          </p:nvCxnSpPr>
          <p:spPr>
            <a:xfrm>
              <a:off x="9827680" y="1709678"/>
              <a:ext cx="0" cy="3706281"/>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17" name="文本框 16">
              <a:extLst>
                <a:ext uri="{FF2B5EF4-FFF2-40B4-BE49-F238E27FC236}">
                  <a16:creationId xmlns:a16="http://schemas.microsoft.com/office/drawing/2014/main" xmlns="" id="{B8EB991F-BAA3-4BA4-B73C-E5B54B0C5720}"/>
                </a:ext>
              </a:extLst>
            </p:cNvPr>
            <p:cNvSpPr txBox="1"/>
            <p:nvPr/>
          </p:nvSpPr>
          <p:spPr>
            <a:xfrm>
              <a:off x="8724735" y="1709678"/>
              <a:ext cx="923615" cy="3905050"/>
            </a:xfrm>
            <a:prstGeom prst="rect">
              <a:avLst/>
            </a:prstGeom>
            <a:noFill/>
          </p:spPr>
          <p:txBody>
            <a:bodyPr vert="eaVert" wrap="square" rtlCol="0">
              <a:spAutoFit/>
            </a:bodyPr>
            <a:lstStyle/>
            <a:p>
              <a:pPr lvl="0"/>
              <a:r>
                <a:rPr lang="zh-CN" altLang="en-US" sz="1600" dirty="0">
                  <a:solidFill>
                    <a:srgbClr val="FFFFFF"/>
                  </a:solidFill>
                  <a:latin typeface="+mn-ea"/>
                </a:rPr>
                <a:t>点击添加主要文字内容点击添加主要文点击添点击添加主要文字内容点击添加主要文点击添加主要文字内容</a:t>
              </a:r>
              <a:endParaRPr lang="zh-CN" altLang="en-US" sz="1400" dirty="0">
                <a:solidFill>
                  <a:srgbClr val="FFFFFF"/>
                </a:solidFill>
                <a:latin typeface="+mn-ea"/>
              </a:endParaRPr>
            </a:p>
          </p:txBody>
        </p:sp>
      </p:grpSp>
      <p:grpSp>
        <p:nvGrpSpPr>
          <p:cNvPr id="18" name="组合 17">
            <a:extLst>
              <a:ext uri="{FF2B5EF4-FFF2-40B4-BE49-F238E27FC236}">
                <a16:creationId xmlns:a16="http://schemas.microsoft.com/office/drawing/2014/main" xmlns="" id="{DC3BFB4C-D7AC-49F1-B9DF-315F08802A2D}"/>
              </a:ext>
            </a:extLst>
          </p:cNvPr>
          <p:cNvGrpSpPr/>
          <p:nvPr/>
        </p:nvGrpSpPr>
        <p:grpSpPr>
          <a:xfrm>
            <a:off x="797407" y="2063543"/>
            <a:ext cx="1796981" cy="4070556"/>
            <a:chOff x="6717133" y="1542915"/>
            <a:chExt cx="1797536" cy="4071813"/>
          </a:xfrm>
        </p:grpSpPr>
        <p:sp>
          <p:nvSpPr>
            <p:cNvPr id="19" name="文本框 18">
              <a:extLst>
                <a:ext uri="{FF2B5EF4-FFF2-40B4-BE49-F238E27FC236}">
                  <a16:creationId xmlns:a16="http://schemas.microsoft.com/office/drawing/2014/main" xmlns="" id="{923CB1A9-7974-4FA2-BABD-880393C36807}"/>
                </a:ext>
              </a:extLst>
            </p:cNvPr>
            <p:cNvSpPr txBox="1"/>
            <p:nvPr/>
          </p:nvSpPr>
          <p:spPr>
            <a:xfrm>
              <a:off x="8022074" y="1542915"/>
              <a:ext cx="492595" cy="2452710"/>
            </a:xfrm>
            <a:prstGeom prst="rect">
              <a:avLst/>
            </a:prstGeom>
            <a:noFill/>
          </p:spPr>
          <p:txBody>
            <a:bodyPr vert="eaVert" wrap="none" rtlCol="0">
              <a:spAutoFit/>
            </a:bodyPr>
            <a:lstStyle>
              <a:defPPr>
                <a:defRPr lang="zh-CN"/>
              </a:defPPr>
              <a:lvl1pPr>
                <a:defRPr sz="4400">
                  <a:latin typeface="方正清刻本悦宋简体" panose="02000000000000000000" pitchFamily="2" charset="-122"/>
                  <a:ea typeface="方正清刻本悦宋简体" panose="02000000000000000000" pitchFamily="2" charset="-122"/>
                </a:defRPr>
              </a:lvl1pPr>
            </a:lstStyle>
            <a:p>
              <a:pPr lvl="0" algn="r"/>
              <a:r>
                <a:rPr lang="zh-CN" altLang="en-US" sz="2000" b="1" spc="300" dirty="0">
                  <a:solidFill>
                    <a:srgbClr val="FFFFFF"/>
                  </a:solidFill>
                  <a:latin typeface="+mn-ea"/>
                  <a:ea typeface="+mn-ea"/>
                </a:rPr>
                <a:t>请在此处添加标题</a:t>
              </a:r>
            </a:p>
          </p:txBody>
        </p:sp>
        <p:cxnSp>
          <p:nvCxnSpPr>
            <p:cNvPr id="20" name="直接连接符 19">
              <a:extLst>
                <a:ext uri="{FF2B5EF4-FFF2-40B4-BE49-F238E27FC236}">
                  <a16:creationId xmlns:a16="http://schemas.microsoft.com/office/drawing/2014/main" xmlns="" id="{128079BE-6984-42D0-A366-AF1288DC7680}"/>
                </a:ext>
              </a:extLst>
            </p:cNvPr>
            <p:cNvCxnSpPr/>
            <p:nvPr/>
          </p:nvCxnSpPr>
          <p:spPr>
            <a:xfrm>
              <a:off x="7820079" y="1709678"/>
              <a:ext cx="0" cy="3706281"/>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21" name="文本框 20">
              <a:extLst>
                <a:ext uri="{FF2B5EF4-FFF2-40B4-BE49-F238E27FC236}">
                  <a16:creationId xmlns:a16="http://schemas.microsoft.com/office/drawing/2014/main" xmlns="" id="{4CADBFA1-BAE9-4E17-AC73-82A46DBF23E3}"/>
                </a:ext>
              </a:extLst>
            </p:cNvPr>
            <p:cNvSpPr txBox="1"/>
            <p:nvPr/>
          </p:nvSpPr>
          <p:spPr>
            <a:xfrm>
              <a:off x="6717133" y="1709679"/>
              <a:ext cx="923615" cy="3905049"/>
            </a:xfrm>
            <a:prstGeom prst="rect">
              <a:avLst/>
            </a:prstGeom>
            <a:noFill/>
          </p:spPr>
          <p:txBody>
            <a:bodyPr vert="eaVert" wrap="square" rtlCol="0">
              <a:spAutoFit/>
            </a:bodyPr>
            <a:lstStyle/>
            <a:p>
              <a:pPr lvl="0"/>
              <a:r>
                <a:rPr lang="zh-CN" altLang="en-US" sz="1600" dirty="0">
                  <a:solidFill>
                    <a:srgbClr val="FFFFFF"/>
                  </a:solidFill>
                  <a:latin typeface="+mn-ea"/>
                </a:rPr>
                <a:t>点击添加主要文字内容点击添加主要文点击添点击添加主要文字内容点击添加主要文点击添加主要文字内容</a:t>
              </a:r>
              <a:endParaRPr lang="zh-CN" altLang="en-US" sz="1400" dirty="0">
                <a:solidFill>
                  <a:srgbClr val="FFFFFF"/>
                </a:solidFill>
                <a:latin typeface="+mn-ea"/>
              </a:endParaRPr>
            </a:p>
          </p:txBody>
        </p:sp>
      </p:grpSp>
      <p:grpSp>
        <p:nvGrpSpPr>
          <p:cNvPr id="22" name="组合 21">
            <a:extLst>
              <a:ext uri="{FF2B5EF4-FFF2-40B4-BE49-F238E27FC236}">
                <a16:creationId xmlns:a16="http://schemas.microsoft.com/office/drawing/2014/main" xmlns="" id="{A305DC9B-9DF0-45E0-8E87-78C537731C61}"/>
              </a:ext>
            </a:extLst>
          </p:cNvPr>
          <p:cNvGrpSpPr/>
          <p:nvPr/>
        </p:nvGrpSpPr>
        <p:grpSpPr>
          <a:xfrm>
            <a:off x="4885852" y="2063543"/>
            <a:ext cx="1724167" cy="4070557"/>
            <a:chOff x="8724735" y="1542915"/>
            <a:chExt cx="1724699" cy="4071813"/>
          </a:xfrm>
        </p:grpSpPr>
        <p:sp>
          <p:nvSpPr>
            <p:cNvPr id="23" name="文本框 22">
              <a:extLst>
                <a:ext uri="{FF2B5EF4-FFF2-40B4-BE49-F238E27FC236}">
                  <a16:creationId xmlns:a16="http://schemas.microsoft.com/office/drawing/2014/main" xmlns="" id="{21F0307E-5FF2-4179-A8A6-9D871A0A2809}"/>
                </a:ext>
              </a:extLst>
            </p:cNvPr>
            <p:cNvSpPr txBox="1"/>
            <p:nvPr/>
          </p:nvSpPr>
          <p:spPr>
            <a:xfrm>
              <a:off x="9956839" y="1542915"/>
              <a:ext cx="492595" cy="2452710"/>
            </a:xfrm>
            <a:prstGeom prst="rect">
              <a:avLst/>
            </a:prstGeom>
            <a:noFill/>
          </p:spPr>
          <p:txBody>
            <a:bodyPr vert="eaVert" wrap="none" rtlCol="0">
              <a:spAutoFit/>
            </a:bodyPr>
            <a:lstStyle>
              <a:defPPr>
                <a:defRPr lang="zh-CN"/>
              </a:defPPr>
              <a:lvl1pPr>
                <a:defRPr sz="2400">
                  <a:latin typeface="方正清刻本悦宋简体" panose="02000000000000000000" pitchFamily="2" charset="-122"/>
                  <a:ea typeface="方正清刻本悦宋简体" panose="02000000000000000000" pitchFamily="2" charset="-122"/>
                </a:defRPr>
              </a:lvl1pPr>
            </a:lstStyle>
            <a:p>
              <a:pPr algn="r"/>
              <a:r>
                <a:rPr lang="zh-CN" altLang="en-US" sz="2000" b="1" spc="300" dirty="0">
                  <a:solidFill>
                    <a:schemeClr val="bg1"/>
                  </a:solidFill>
                  <a:latin typeface="+mn-ea"/>
                  <a:ea typeface="+mn-ea"/>
                </a:rPr>
                <a:t>请在此处添加标题</a:t>
              </a:r>
            </a:p>
          </p:txBody>
        </p:sp>
        <p:cxnSp>
          <p:nvCxnSpPr>
            <p:cNvPr id="24" name="直接连接符 23">
              <a:extLst>
                <a:ext uri="{FF2B5EF4-FFF2-40B4-BE49-F238E27FC236}">
                  <a16:creationId xmlns:a16="http://schemas.microsoft.com/office/drawing/2014/main" xmlns="" id="{D186D19A-45B9-49AE-9687-8C1CCEBDB7C0}"/>
                </a:ext>
              </a:extLst>
            </p:cNvPr>
            <p:cNvCxnSpPr/>
            <p:nvPr/>
          </p:nvCxnSpPr>
          <p:spPr>
            <a:xfrm>
              <a:off x="9827680" y="1709678"/>
              <a:ext cx="0" cy="3706281"/>
            </a:xfrm>
            <a:prstGeom prst="line">
              <a:avLst/>
            </a:prstGeom>
            <a:ln w="12700">
              <a:solidFill>
                <a:schemeClr val="bg1"/>
              </a:solidFill>
            </a:ln>
          </p:spPr>
          <p:style>
            <a:lnRef idx="1">
              <a:schemeClr val="dk1"/>
            </a:lnRef>
            <a:fillRef idx="0">
              <a:schemeClr val="dk1"/>
            </a:fillRef>
            <a:effectRef idx="0">
              <a:schemeClr val="dk1"/>
            </a:effectRef>
            <a:fontRef idx="minor">
              <a:schemeClr val="tx1"/>
            </a:fontRef>
          </p:style>
        </p:cxnSp>
        <p:sp>
          <p:nvSpPr>
            <p:cNvPr id="25" name="文本框 24">
              <a:extLst>
                <a:ext uri="{FF2B5EF4-FFF2-40B4-BE49-F238E27FC236}">
                  <a16:creationId xmlns:a16="http://schemas.microsoft.com/office/drawing/2014/main" xmlns="" id="{A72DE28F-4B07-49F1-96C2-7A5A8C937E4B}"/>
                </a:ext>
              </a:extLst>
            </p:cNvPr>
            <p:cNvSpPr txBox="1"/>
            <p:nvPr/>
          </p:nvSpPr>
          <p:spPr>
            <a:xfrm>
              <a:off x="8724735" y="1709678"/>
              <a:ext cx="923615" cy="3905050"/>
            </a:xfrm>
            <a:prstGeom prst="rect">
              <a:avLst/>
            </a:prstGeom>
            <a:noFill/>
          </p:spPr>
          <p:txBody>
            <a:bodyPr vert="eaVert" wrap="square" rtlCol="0">
              <a:spAutoFit/>
            </a:bodyPr>
            <a:lstStyle/>
            <a:p>
              <a:r>
                <a:rPr lang="zh-CN" altLang="en-US" sz="1600" dirty="0">
                  <a:solidFill>
                    <a:srgbClr val="FFFFFF"/>
                  </a:solidFill>
                  <a:latin typeface="+mn-ea"/>
                </a:rPr>
                <a:t>点击添加主要文字内容点击添加主要文点击添点击添加主要文字内容点击添加主要文点击添加主要文字内容</a:t>
              </a:r>
              <a:endParaRPr lang="zh-CN" altLang="en-US" sz="1400" dirty="0">
                <a:solidFill>
                  <a:schemeClr val="bg1"/>
                </a:solidFill>
                <a:latin typeface="+mn-ea"/>
              </a:endParaRPr>
            </a:p>
          </p:txBody>
        </p:sp>
      </p:grpSp>
      <p:grpSp>
        <p:nvGrpSpPr>
          <p:cNvPr id="36" name="组合 35">
            <a:extLst>
              <a:ext uri="{FF2B5EF4-FFF2-40B4-BE49-F238E27FC236}">
                <a16:creationId xmlns:a16="http://schemas.microsoft.com/office/drawing/2014/main" xmlns="" id="{CA480469-D84F-434E-9441-01465969DB7F}"/>
              </a:ext>
            </a:extLst>
          </p:cNvPr>
          <p:cNvGrpSpPr/>
          <p:nvPr/>
        </p:nvGrpSpPr>
        <p:grpSpPr>
          <a:xfrm>
            <a:off x="6970356" y="1601327"/>
            <a:ext cx="5073902" cy="5073410"/>
            <a:chOff x="6970356" y="1601327"/>
            <a:chExt cx="5073902" cy="5073410"/>
          </a:xfrm>
        </p:grpSpPr>
        <p:grpSp>
          <p:nvGrpSpPr>
            <p:cNvPr id="26" name="组合 25">
              <a:extLst>
                <a:ext uri="{FF2B5EF4-FFF2-40B4-BE49-F238E27FC236}">
                  <a16:creationId xmlns:a16="http://schemas.microsoft.com/office/drawing/2014/main" xmlns="" id="{DEA9C7D0-6B34-4D24-A2D0-6775BE1ACB22}"/>
                </a:ext>
              </a:extLst>
            </p:cNvPr>
            <p:cNvGrpSpPr/>
            <p:nvPr/>
          </p:nvGrpSpPr>
          <p:grpSpPr>
            <a:xfrm>
              <a:off x="7145757" y="1601327"/>
              <a:ext cx="4898501" cy="3655345"/>
              <a:chOff x="660400" y="1617325"/>
              <a:chExt cx="4898501" cy="3655345"/>
            </a:xfrm>
          </p:grpSpPr>
          <p:grpSp>
            <p:nvGrpSpPr>
              <p:cNvPr id="27" name="组合 26">
                <a:extLst>
                  <a:ext uri="{FF2B5EF4-FFF2-40B4-BE49-F238E27FC236}">
                    <a16:creationId xmlns:a16="http://schemas.microsoft.com/office/drawing/2014/main" xmlns="" id="{E68CEF3C-6864-4D5B-8044-9EFB211263A6}"/>
                  </a:ext>
                </a:extLst>
              </p:cNvPr>
              <p:cNvGrpSpPr/>
              <p:nvPr/>
            </p:nvGrpSpPr>
            <p:grpSpPr>
              <a:xfrm>
                <a:off x="660400" y="1617325"/>
                <a:ext cx="4898501" cy="3655345"/>
                <a:chOff x="1380802" y="1560984"/>
                <a:chExt cx="3968093" cy="2961059"/>
              </a:xfrm>
              <a:solidFill>
                <a:srgbClr val="FFFFFF"/>
              </a:solidFill>
            </p:grpSpPr>
            <p:sp>
              <p:nvSpPr>
                <p:cNvPr id="30" name="椭圆 29">
                  <a:extLst>
                    <a:ext uri="{FF2B5EF4-FFF2-40B4-BE49-F238E27FC236}">
                      <a16:creationId xmlns:a16="http://schemas.microsoft.com/office/drawing/2014/main" xmlns="" id="{663F1343-C7DA-4223-BC58-9200077D7877}"/>
                    </a:ext>
                  </a:extLst>
                </p:cNvPr>
                <p:cNvSpPr/>
                <p:nvPr/>
              </p:nvSpPr>
              <p:spPr>
                <a:xfrm>
                  <a:off x="1380802" y="1560984"/>
                  <a:ext cx="2961058" cy="2961059"/>
                </a:xfrm>
                <a:prstGeom prst="ellipse">
                  <a:avLst/>
                </a:prstGeom>
                <a:blipFill>
                  <a:blip r:embed="rId4" cstate="email">
                    <a:extLst>
                      <a:ext uri="{28A0092B-C50C-407E-A947-70E740481C1C}">
                        <a14:useLocalDpi xmlns:a14="http://schemas.microsoft.com/office/drawing/2010/main"/>
                      </a:ext>
                    </a:extLst>
                  </a:blip>
                  <a:stretch>
                    <a:fillRect/>
                  </a:stretch>
                </a:blipFill>
                <a:ln w="31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dirty="0">
                    <a:solidFill>
                      <a:schemeClr val="bg1">
                        <a:lumMod val="50000"/>
                      </a:schemeClr>
                    </a:solidFill>
                    <a:latin typeface="仓耳今楷05-6763 W05" panose="02020400000000000000" pitchFamily="18" charset="-122"/>
                    <a:ea typeface="仓耳今楷05-6763 W05" panose="02020400000000000000" pitchFamily="18" charset="-122"/>
                  </a:endParaRPr>
                </a:p>
              </p:txBody>
            </p:sp>
            <p:pic>
              <p:nvPicPr>
                <p:cNvPr id="31" name="图片 30">
                  <a:extLst>
                    <a:ext uri="{FF2B5EF4-FFF2-40B4-BE49-F238E27FC236}">
                      <a16:creationId xmlns:a16="http://schemas.microsoft.com/office/drawing/2014/main" xmlns="" id="{203DBD1E-CD38-48F0-9DE6-9748050FC2DE}"/>
                    </a:ext>
                  </a:extLst>
                </p:cNvPr>
                <p:cNvPicPr>
                  <a:picLocks noChangeAspect="1"/>
                </p:cNvPicPr>
                <p:nvPr/>
              </p:nvPicPr>
              <p:blipFill>
                <a:blip r:embed="rId5" cstate="email">
                  <a:duotone>
                    <a:schemeClr val="accent5">
                      <a:shade val="45000"/>
                      <a:satMod val="135000"/>
                    </a:schemeClr>
                    <a:prstClr val="white"/>
                  </a:duotone>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2976488" y="2405680"/>
                  <a:ext cx="2372407" cy="787479"/>
                </a:xfrm>
                <a:prstGeom prst="rect">
                  <a:avLst/>
                </a:prstGeom>
                <a:noFill/>
              </p:spPr>
            </p:pic>
          </p:grpSp>
          <p:pic>
            <p:nvPicPr>
              <p:cNvPr id="29" name="图片 28">
                <a:extLst>
                  <a:ext uri="{FF2B5EF4-FFF2-40B4-BE49-F238E27FC236}">
                    <a16:creationId xmlns:a16="http://schemas.microsoft.com/office/drawing/2014/main" xmlns="" id="{7325EE47-5604-48FA-AA40-6E587090B3B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816419" y="2039254"/>
                <a:ext cx="1060322" cy="831868"/>
              </a:xfrm>
              <a:prstGeom prst="rect">
                <a:avLst/>
              </a:prstGeom>
            </p:spPr>
          </p:pic>
        </p:grpSp>
        <p:pic>
          <p:nvPicPr>
            <p:cNvPr id="32" name="图片 31">
              <a:extLst>
                <a:ext uri="{FF2B5EF4-FFF2-40B4-BE49-F238E27FC236}">
                  <a16:creationId xmlns:a16="http://schemas.microsoft.com/office/drawing/2014/main" xmlns="" id="{524006FB-28AA-4292-BEE4-8066B97B52D8}"/>
                </a:ext>
              </a:extLst>
            </p:cNvPr>
            <p:cNvPicPr>
              <a:picLocks noChangeAspect="1"/>
            </p:cNvPicPr>
            <p:nvPr/>
          </p:nvPicPr>
          <p:blipFill>
            <a:blip r:embed="rId8" cstate="email">
              <a:extLst>
                <a:ext uri="{BEBA8EAE-BF5A-486C-A8C5-ECC9F3942E4B}">
                  <a14:imgProps xmlns:a14="http://schemas.microsoft.com/office/drawing/2010/main">
                    <a14:imgLayer r:embed="rId9">
                      <a14:imgEffect>
                        <a14:saturation sat="400000"/>
                      </a14:imgEffect>
                    </a14:imgLayer>
                  </a14:imgProps>
                </a:ext>
                <a:ext uri="{28A0092B-C50C-407E-A947-70E740481C1C}">
                  <a14:useLocalDpi xmlns:a14="http://schemas.microsoft.com/office/drawing/2010/main"/>
                </a:ext>
              </a:extLst>
            </a:blip>
            <a:srcRect/>
            <a:stretch/>
          </p:blipFill>
          <p:spPr>
            <a:xfrm>
              <a:off x="6970356" y="3616202"/>
              <a:ext cx="4335269" cy="3058535"/>
            </a:xfrm>
            <a:prstGeom prst="rect">
              <a:avLst/>
            </a:prstGeom>
            <a:effectLst/>
          </p:spPr>
        </p:pic>
        <p:sp>
          <p:nvSpPr>
            <p:cNvPr id="35" name="任意多边形: 形状 34">
              <a:extLst>
                <a:ext uri="{FF2B5EF4-FFF2-40B4-BE49-F238E27FC236}">
                  <a16:creationId xmlns:a16="http://schemas.microsoft.com/office/drawing/2014/main" xmlns="" id="{EFC96E78-6D09-44B9-AEAD-29C6DA5D1C56}"/>
                </a:ext>
              </a:extLst>
            </p:cNvPr>
            <p:cNvSpPr/>
            <p:nvPr/>
          </p:nvSpPr>
          <p:spPr>
            <a:xfrm>
              <a:off x="7736341" y="3046620"/>
              <a:ext cx="2201168" cy="298251"/>
            </a:xfrm>
            <a:custGeom>
              <a:avLst/>
              <a:gdLst/>
              <a:ahLst/>
              <a:cxnLst/>
              <a:rect l="l" t="t" r="r" b="b"/>
              <a:pathLst>
                <a:path w="2201168" h="298251">
                  <a:moveTo>
                    <a:pt x="2116634" y="211633"/>
                  </a:moveTo>
                  <a:cubicBezTo>
                    <a:pt x="2104628" y="228798"/>
                    <a:pt x="2086917" y="242986"/>
                    <a:pt x="2063502" y="254198"/>
                  </a:cubicBezTo>
                  <a:lnTo>
                    <a:pt x="2173784" y="253752"/>
                  </a:lnTo>
                  <a:cubicBezTo>
                    <a:pt x="2155329" y="238472"/>
                    <a:pt x="2136279" y="224432"/>
                    <a:pt x="2116634" y="211633"/>
                  </a:cubicBezTo>
                  <a:close/>
                  <a:moveTo>
                    <a:pt x="796528" y="169961"/>
                  </a:moveTo>
                  <a:cubicBezTo>
                    <a:pt x="808831" y="175319"/>
                    <a:pt x="821631" y="179982"/>
                    <a:pt x="834926" y="183951"/>
                  </a:cubicBezTo>
                  <a:cubicBezTo>
                    <a:pt x="825798" y="217884"/>
                    <a:pt x="816570" y="254595"/>
                    <a:pt x="807244" y="294084"/>
                  </a:cubicBezTo>
                  <a:cubicBezTo>
                    <a:pt x="793750" y="289321"/>
                    <a:pt x="780653" y="285253"/>
                    <a:pt x="767953" y="281880"/>
                  </a:cubicBezTo>
                  <a:cubicBezTo>
                    <a:pt x="778073" y="249336"/>
                    <a:pt x="787598" y="212030"/>
                    <a:pt x="796528" y="169961"/>
                  </a:cubicBezTo>
                  <a:close/>
                  <a:moveTo>
                    <a:pt x="1784747" y="152102"/>
                  </a:moveTo>
                  <a:cubicBezTo>
                    <a:pt x="1797249" y="182066"/>
                    <a:pt x="1809254" y="213518"/>
                    <a:pt x="1820763" y="246459"/>
                  </a:cubicBezTo>
                  <a:lnTo>
                    <a:pt x="1784152" y="260449"/>
                  </a:lnTo>
                  <a:cubicBezTo>
                    <a:pt x="1772642" y="225325"/>
                    <a:pt x="1761034" y="193476"/>
                    <a:pt x="1749326" y="164901"/>
                  </a:cubicBezTo>
                  <a:close/>
                  <a:moveTo>
                    <a:pt x="1648718" y="149721"/>
                  </a:moveTo>
                  <a:lnTo>
                    <a:pt x="1684139" y="159841"/>
                  </a:lnTo>
                  <a:cubicBezTo>
                    <a:pt x="1672035" y="198338"/>
                    <a:pt x="1659632" y="231576"/>
                    <a:pt x="1646932" y="259556"/>
                  </a:cubicBezTo>
                  <a:cubicBezTo>
                    <a:pt x="1634431" y="253206"/>
                    <a:pt x="1622723" y="248443"/>
                    <a:pt x="1611809" y="245268"/>
                  </a:cubicBezTo>
                  <a:cubicBezTo>
                    <a:pt x="1624905" y="218479"/>
                    <a:pt x="1637209" y="186630"/>
                    <a:pt x="1648718" y="149721"/>
                  </a:cubicBezTo>
                  <a:close/>
                  <a:moveTo>
                    <a:pt x="911126" y="147339"/>
                  </a:moveTo>
                  <a:lnTo>
                    <a:pt x="949821" y="147339"/>
                  </a:lnTo>
                  <a:lnTo>
                    <a:pt x="949821" y="189607"/>
                  </a:lnTo>
                  <a:lnTo>
                    <a:pt x="975419" y="180975"/>
                  </a:lnTo>
                  <a:cubicBezTo>
                    <a:pt x="988715" y="212526"/>
                    <a:pt x="998934" y="239514"/>
                    <a:pt x="1006078" y="261937"/>
                  </a:cubicBezTo>
                  <a:lnTo>
                    <a:pt x="976313" y="272355"/>
                  </a:lnTo>
                  <a:cubicBezTo>
                    <a:pt x="971252" y="252809"/>
                    <a:pt x="962422" y="226367"/>
                    <a:pt x="949821" y="193030"/>
                  </a:cubicBezTo>
                  <a:lnTo>
                    <a:pt x="949821" y="260151"/>
                  </a:lnTo>
                  <a:cubicBezTo>
                    <a:pt x="949821" y="269478"/>
                    <a:pt x="947539" y="276721"/>
                    <a:pt x="942975" y="281880"/>
                  </a:cubicBezTo>
                  <a:cubicBezTo>
                    <a:pt x="938411" y="287039"/>
                    <a:pt x="932259" y="290115"/>
                    <a:pt x="924520" y="291107"/>
                  </a:cubicBezTo>
                  <a:cubicBezTo>
                    <a:pt x="916781" y="292100"/>
                    <a:pt x="901105" y="292794"/>
                    <a:pt x="877491" y="293191"/>
                  </a:cubicBezTo>
                  <a:cubicBezTo>
                    <a:pt x="875010" y="279697"/>
                    <a:pt x="871984" y="267394"/>
                    <a:pt x="868412" y="256282"/>
                  </a:cubicBezTo>
                  <a:lnTo>
                    <a:pt x="860822" y="269378"/>
                  </a:lnTo>
                  <a:lnTo>
                    <a:pt x="828675" y="250924"/>
                  </a:lnTo>
                  <a:cubicBezTo>
                    <a:pt x="844947" y="226516"/>
                    <a:pt x="859036" y="201513"/>
                    <a:pt x="870942" y="175914"/>
                  </a:cubicBezTo>
                  <a:lnTo>
                    <a:pt x="903387" y="191095"/>
                  </a:lnTo>
                  <a:cubicBezTo>
                    <a:pt x="892969" y="212030"/>
                    <a:pt x="881559" y="233312"/>
                    <a:pt x="869156" y="254942"/>
                  </a:cubicBezTo>
                  <a:cubicBezTo>
                    <a:pt x="878086" y="255835"/>
                    <a:pt x="886916" y="256282"/>
                    <a:pt x="895648" y="256282"/>
                  </a:cubicBezTo>
                  <a:cubicBezTo>
                    <a:pt x="905967" y="256282"/>
                    <a:pt x="911126" y="250428"/>
                    <a:pt x="911126" y="238720"/>
                  </a:cubicBezTo>
                  <a:close/>
                  <a:moveTo>
                    <a:pt x="2103239" y="108644"/>
                  </a:moveTo>
                  <a:lnTo>
                    <a:pt x="2135386" y="108644"/>
                  </a:lnTo>
                  <a:lnTo>
                    <a:pt x="2135386" y="137219"/>
                  </a:lnTo>
                  <a:cubicBezTo>
                    <a:pt x="2135386" y="153590"/>
                    <a:pt x="2133600" y="168374"/>
                    <a:pt x="2130028" y="181570"/>
                  </a:cubicBezTo>
                  <a:cubicBezTo>
                    <a:pt x="2156519" y="197147"/>
                    <a:pt x="2180035" y="212228"/>
                    <a:pt x="2200573" y="226814"/>
                  </a:cubicBezTo>
                  <a:lnTo>
                    <a:pt x="2177802" y="253752"/>
                  </a:lnTo>
                  <a:lnTo>
                    <a:pt x="2201168" y="253305"/>
                  </a:lnTo>
                  <a:cubicBezTo>
                    <a:pt x="2196604" y="264021"/>
                    <a:pt x="2193032" y="275530"/>
                    <a:pt x="2190453" y="287833"/>
                  </a:cubicBezTo>
                  <a:cubicBezTo>
                    <a:pt x="2146399" y="287833"/>
                    <a:pt x="2108225" y="287660"/>
                    <a:pt x="2075929" y="287312"/>
                  </a:cubicBezTo>
                  <a:cubicBezTo>
                    <a:pt x="2043633" y="286965"/>
                    <a:pt x="2022078" y="285650"/>
                    <a:pt x="2011263" y="283368"/>
                  </a:cubicBezTo>
                  <a:cubicBezTo>
                    <a:pt x="2000449" y="281086"/>
                    <a:pt x="1989683" y="277291"/>
                    <a:pt x="1978968" y="271983"/>
                  </a:cubicBezTo>
                  <a:cubicBezTo>
                    <a:pt x="1968252" y="266675"/>
                    <a:pt x="1958082" y="259953"/>
                    <a:pt x="1948458" y="251817"/>
                  </a:cubicBezTo>
                  <a:cubicBezTo>
                    <a:pt x="1945184" y="271164"/>
                    <a:pt x="1940024" y="286643"/>
                    <a:pt x="1932980" y="298251"/>
                  </a:cubicBezTo>
                  <a:cubicBezTo>
                    <a:pt x="1925836" y="289321"/>
                    <a:pt x="1916113" y="279102"/>
                    <a:pt x="1903809" y="267593"/>
                  </a:cubicBezTo>
                  <a:cubicBezTo>
                    <a:pt x="1915120" y="250328"/>
                    <a:pt x="1920677" y="222448"/>
                    <a:pt x="1920478" y="183951"/>
                  </a:cubicBezTo>
                  <a:lnTo>
                    <a:pt x="1952923" y="183951"/>
                  </a:lnTo>
                  <a:cubicBezTo>
                    <a:pt x="1953022" y="195262"/>
                    <a:pt x="1952823" y="205878"/>
                    <a:pt x="1952327" y="215800"/>
                  </a:cubicBezTo>
                  <a:cubicBezTo>
                    <a:pt x="1956891" y="220067"/>
                    <a:pt x="1961654" y="223986"/>
                    <a:pt x="1966615" y="227558"/>
                  </a:cubicBezTo>
                  <a:lnTo>
                    <a:pt x="1966615" y="171450"/>
                  </a:lnTo>
                  <a:lnTo>
                    <a:pt x="1906786" y="171450"/>
                  </a:lnTo>
                  <a:lnTo>
                    <a:pt x="1906786" y="141684"/>
                  </a:lnTo>
                  <a:lnTo>
                    <a:pt x="2043113" y="141684"/>
                  </a:lnTo>
                  <a:lnTo>
                    <a:pt x="2043113" y="171450"/>
                  </a:lnTo>
                  <a:lnTo>
                    <a:pt x="2003227" y="171450"/>
                  </a:lnTo>
                  <a:lnTo>
                    <a:pt x="2003227" y="190500"/>
                  </a:lnTo>
                  <a:lnTo>
                    <a:pt x="2038648" y="190500"/>
                  </a:lnTo>
                  <a:lnTo>
                    <a:pt x="2038648" y="219670"/>
                  </a:lnTo>
                  <a:lnTo>
                    <a:pt x="2003227" y="219670"/>
                  </a:lnTo>
                  <a:lnTo>
                    <a:pt x="2003227" y="246459"/>
                  </a:lnTo>
                  <a:cubicBezTo>
                    <a:pt x="2016919" y="251221"/>
                    <a:pt x="2032943" y="253752"/>
                    <a:pt x="2051298" y="254049"/>
                  </a:cubicBezTo>
                  <a:cubicBezTo>
                    <a:pt x="2044353" y="243631"/>
                    <a:pt x="2037060" y="234255"/>
                    <a:pt x="2029421" y="225921"/>
                  </a:cubicBezTo>
                  <a:cubicBezTo>
                    <a:pt x="2051249" y="219968"/>
                    <a:pt x="2069009" y="210418"/>
                    <a:pt x="2082701" y="197271"/>
                  </a:cubicBezTo>
                  <a:lnTo>
                    <a:pt x="2086640" y="190797"/>
                  </a:lnTo>
                  <a:lnTo>
                    <a:pt x="2087166" y="190797"/>
                  </a:lnTo>
                  <a:lnTo>
                    <a:pt x="2087166" y="189932"/>
                  </a:lnTo>
                  <a:lnTo>
                    <a:pt x="2098104" y="171952"/>
                  </a:lnTo>
                  <a:cubicBezTo>
                    <a:pt x="2101527" y="161646"/>
                    <a:pt x="2103239" y="149473"/>
                    <a:pt x="2103239" y="135433"/>
                  </a:cubicBezTo>
                  <a:close/>
                  <a:moveTo>
                    <a:pt x="1624905" y="92273"/>
                  </a:moveTo>
                  <a:lnTo>
                    <a:pt x="1816299" y="92273"/>
                  </a:lnTo>
                  <a:lnTo>
                    <a:pt x="1816299" y="130968"/>
                  </a:lnTo>
                  <a:lnTo>
                    <a:pt x="1741289" y="130968"/>
                  </a:lnTo>
                  <a:lnTo>
                    <a:pt x="1741289" y="258365"/>
                  </a:lnTo>
                  <a:cubicBezTo>
                    <a:pt x="1741289" y="268982"/>
                    <a:pt x="1738362" y="277142"/>
                    <a:pt x="1732508" y="282847"/>
                  </a:cubicBezTo>
                  <a:cubicBezTo>
                    <a:pt x="1726654" y="288553"/>
                    <a:pt x="1718246" y="291752"/>
                    <a:pt x="1707282" y="292447"/>
                  </a:cubicBezTo>
                  <a:cubicBezTo>
                    <a:pt x="1696318" y="293141"/>
                    <a:pt x="1681361" y="293489"/>
                    <a:pt x="1662410" y="293489"/>
                  </a:cubicBezTo>
                  <a:cubicBezTo>
                    <a:pt x="1659632" y="277415"/>
                    <a:pt x="1656953" y="263624"/>
                    <a:pt x="1654373" y="252114"/>
                  </a:cubicBezTo>
                  <a:cubicBezTo>
                    <a:pt x="1664891" y="253107"/>
                    <a:pt x="1674317" y="253603"/>
                    <a:pt x="1682651" y="253603"/>
                  </a:cubicBezTo>
                  <a:cubicBezTo>
                    <a:pt x="1694160" y="253603"/>
                    <a:pt x="1699915" y="248245"/>
                    <a:pt x="1699915" y="237529"/>
                  </a:cubicBezTo>
                  <a:lnTo>
                    <a:pt x="1699915" y="130968"/>
                  </a:lnTo>
                  <a:lnTo>
                    <a:pt x="1624905" y="130968"/>
                  </a:lnTo>
                  <a:close/>
                  <a:moveTo>
                    <a:pt x="445145" y="88701"/>
                  </a:moveTo>
                  <a:cubicBezTo>
                    <a:pt x="443260" y="94853"/>
                    <a:pt x="441276" y="100905"/>
                    <a:pt x="439192" y="106858"/>
                  </a:cubicBezTo>
                  <a:cubicBezTo>
                    <a:pt x="444848" y="137318"/>
                    <a:pt x="453083" y="162321"/>
                    <a:pt x="463897" y="181868"/>
                  </a:cubicBezTo>
                  <a:cubicBezTo>
                    <a:pt x="479078" y="154682"/>
                    <a:pt x="487561" y="123626"/>
                    <a:pt x="489347" y="88701"/>
                  </a:cubicBezTo>
                  <a:close/>
                  <a:moveTo>
                    <a:pt x="1954113" y="82748"/>
                  </a:moveTo>
                  <a:lnTo>
                    <a:pt x="1954113" y="100012"/>
                  </a:lnTo>
                  <a:lnTo>
                    <a:pt x="2001738" y="100012"/>
                  </a:lnTo>
                  <a:lnTo>
                    <a:pt x="2001738" y="82748"/>
                  </a:lnTo>
                  <a:close/>
                  <a:moveTo>
                    <a:pt x="786110" y="81260"/>
                  </a:moveTo>
                  <a:cubicBezTo>
                    <a:pt x="802184" y="92968"/>
                    <a:pt x="817860" y="105469"/>
                    <a:pt x="833140" y="118764"/>
                  </a:cubicBezTo>
                  <a:lnTo>
                    <a:pt x="806351" y="150911"/>
                  </a:lnTo>
                  <a:cubicBezTo>
                    <a:pt x="792063" y="137219"/>
                    <a:pt x="777181" y="123428"/>
                    <a:pt x="761702" y="109537"/>
                  </a:cubicBezTo>
                  <a:close/>
                  <a:moveTo>
                    <a:pt x="623590" y="68758"/>
                  </a:moveTo>
                  <a:cubicBezTo>
                    <a:pt x="641053" y="90189"/>
                    <a:pt x="658813" y="113903"/>
                    <a:pt x="676870" y="139898"/>
                  </a:cubicBezTo>
                  <a:lnTo>
                    <a:pt x="642045" y="164008"/>
                  </a:lnTo>
                  <a:cubicBezTo>
                    <a:pt x="627956" y="139600"/>
                    <a:pt x="611684" y="114597"/>
                    <a:pt x="593229" y="88999"/>
                  </a:cubicBezTo>
                  <a:close/>
                  <a:moveTo>
                    <a:pt x="1344811" y="65484"/>
                  </a:moveTo>
                  <a:lnTo>
                    <a:pt x="1344811" y="223837"/>
                  </a:lnTo>
                  <a:lnTo>
                    <a:pt x="1385292" y="223837"/>
                  </a:lnTo>
                  <a:lnTo>
                    <a:pt x="1385292" y="65484"/>
                  </a:lnTo>
                  <a:close/>
                  <a:moveTo>
                    <a:pt x="1954113" y="40481"/>
                  </a:moveTo>
                  <a:lnTo>
                    <a:pt x="1954113" y="57745"/>
                  </a:lnTo>
                  <a:lnTo>
                    <a:pt x="2001738" y="57745"/>
                  </a:lnTo>
                  <a:lnTo>
                    <a:pt x="2001738" y="40481"/>
                  </a:lnTo>
                  <a:close/>
                  <a:moveTo>
                    <a:pt x="1304925" y="26491"/>
                  </a:moveTo>
                  <a:lnTo>
                    <a:pt x="1425178" y="26491"/>
                  </a:lnTo>
                  <a:lnTo>
                    <a:pt x="1425178" y="287238"/>
                  </a:lnTo>
                  <a:lnTo>
                    <a:pt x="1385292" y="287238"/>
                  </a:lnTo>
                  <a:lnTo>
                    <a:pt x="1385292" y="262830"/>
                  </a:lnTo>
                  <a:lnTo>
                    <a:pt x="1344811" y="262830"/>
                  </a:lnTo>
                  <a:lnTo>
                    <a:pt x="1344811" y="289024"/>
                  </a:lnTo>
                  <a:lnTo>
                    <a:pt x="1304925" y="289024"/>
                  </a:lnTo>
                  <a:close/>
                  <a:moveTo>
                    <a:pt x="1636812" y="17859"/>
                  </a:moveTo>
                  <a:lnTo>
                    <a:pt x="1804988" y="17859"/>
                  </a:lnTo>
                  <a:lnTo>
                    <a:pt x="1804988" y="56554"/>
                  </a:lnTo>
                  <a:lnTo>
                    <a:pt x="1636812" y="56554"/>
                  </a:lnTo>
                  <a:close/>
                  <a:moveTo>
                    <a:pt x="853083" y="14585"/>
                  </a:moveTo>
                  <a:lnTo>
                    <a:pt x="1035248" y="14585"/>
                  </a:lnTo>
                  <a:lnTo>
                    <a:pt x="1035248" y="48518"/>
                  </a:lnTo>
                  <a:lnTo>
                    <a:pt x="954733" y="48518"/>
                  </a:lnTo>
                  <a:cubicBezTo>
                    <a:pt x="951954" y="58737"/>
                    <a:pt x="948482" y="68957"/>
                    <a:pt x="944315" y="79176"/>
                  </a:cubicBezTo>
                  <a:lnTo>
                    <a:pt x="1051917" y="79176"/>
                  </a:lnTo>
                  <a:lnTo>
                    <a:pt x="1051917" y="113109"/>
                  </a:lnTo>
                  <a:lnTo>
                    <a:pt x="990600" y="113109"/>
                  </a:lnTo>
                  <a:cubicBezTo>
                    <a:pt x="1009452" y="130274"/>
                    <a:pt x="1032569" y="143172"/>
                    <a:pt x="1059954" y="151804"/>
                  </a:cubicBezTo>
                  <a:lnTo>
                    <a:pt x="1041201" y="191393"/>
                  </a:lnTo>
                  <a:cubicBezTo>
                    <a:pt x="1036141" y="189408"/>
                    <a:pt x="1031181" y="187225"/>
                    <a:pt x="1026319" y="184844"/>
                  </a:cubicBezTo>
                  <a:cubicBezTo>
                    <a:pt x="1038126" y="206871"/>
                    <a:pt x="1049238" y="229889"/>
                    <a:pt x="1059656" y="253900"/>
                  </a:cubicBezTo>
                  <a:lnTo>
                    <a:pt x="1027509" y="267593"/>
                  </a:lnTo>
                  <a:cubicBezTo>
                    <a:pt x="1019175" y="244375"/>
                    <a:pt x="1007864" y="218479"/>
                    <a:pt x="993577" y="189904"/>
                  </a:cubicBezTo>
                  <a:lnTo>
                    <a:pt x="1017538" y="180082"/>
                  </a:lnTo>
                  <a:cubicBezTo>
                    <a:pt x="990451" y="164703"/>
                    <a:pt x="967433" y="142378"/>
                    <a:pt x="948482" y="113109"/>
                  </a:cubicBezTo>
                  <a:lnTo>
                    <a:pt x="927943" y="113109"/>
                  </a:lnTo>
                  <a:cubicBezTo>
                    <a:pt x="909687" y="143371"/>
                    <a:pt x="882948" y="169564"/>
                    <a:pt x="847725" y="191690"/>
                  </a:cubicBezTo>
                  <a:cubicBezTo>
                    <a:pt x="837406" y="177998"/>
                    <a:pt x="827782" y="166489"/>
                    <a:pt x="818852" y="157162"/>
                  </a:cubicBezTo>
                  <a:cubicBezTo>
                    <a:pt x="844848" y="145653"/>
                    <a:pt x="865733" y="130968"/>
                    <a:pt x="881509" y="113109"/>
                  </a:cubicBezTo>
                  <a:lnTo>
                    <a:pt x="839391" y="113109"/>
                  </a:lnTo>
                  <a:lnTo>
                    <a:pt x="839391" y="79176"/>
                  </a:lnTo>
                  <a:lnTo>
                    <a:pt x="903833" y="79176"/>
                  </a:lnTo>
                  <a:cubicBezTo>
                    <a:pt x="908497" y="69552"/>
                    <a:pt x="912267" y="59332"/>
                    <a:pt x="915144" y="48518"/>
                  </a:cubicBezTo>
                  <a:lnTo>
                    <a:pt x="853083" y="48518"/>
                  </a:lnTo>
                  <a:close/>
                  <a:moveTo>
                    <a:pt x="2047875" y="13096"/>
                  </a:moveTo>
                  <a:lnTo>
                    <a:pt x="2194024" y="13096"/>
                  </a:lnTo>
                  <a:lnTo>
                    <a:pt x="2194024" y="42862"/>
                  </a:lnTo>
                  <a:lnTo>
                    <a:pt x="2133898" y="42862"/>
                  </a:lnTo>
                  <a:cubicBezTo>
                    <a:pt x="2132608" y="50700"/>
                    <a:pt x="2131219" y="58439"/>
                    <a:pt x="2129731" y="66079"/>
                  </a:cubicBezTo>
                  <a:lnTo>
                    <a:pt x="2185095" y="66079"/>
                  </a:lnTo>
                  <a:lnTo>
                    <a:pt x="2185095" y="191095"/>
                  </a:lnTo>
                  <a:lnTo>
                    <a:pt x="2151162" y="191095"/>
                  </a:lnTo>
                  <a:lnTo>
                    <a:pt x="2151162" y="95845"/>
                  </a:lnTo>
                  <a:lnTo>
                    <a:pt x="2087166" y="95845"/>
                  </a:lnTo>
                  <a:lnTo>
                    <a:pt x="2087166" y="189932"/>
                  </a:lnTo>
                  <a:lnTo>
                    <a:pt x="2086640" y="190797"/>
                  </a:lnTo>
                  <a:lnTo>
                    <a:pt x="2053233" y="190797"/>
                  </a:lnTo>
                  <a:lnTo>
                    <a:pt x="2053233" y="66079"/>
                  </a:lnTo>
                  <a:lnTo>
                    <a:pt x="2092672" y="66079"/>
                  </a:lnTo>
                  <a:cubicBezTo>
                    <a:pt x="2094061" y="58043"/>
                    <a:pt x="2095252" y="50303"/>
                    <a:pt x="2096244" y="42862"/>
                  </a:cubicBezTo>
                  <a:lnTo>
                    <a:pt x="2047875" y="42862"/>
                  </a:lnTo>
                  <a:close/>
                  <a:moveTo>
                    <a:pt x="1919585" y="12501"/>
                  </a:moveTo>
                  <a:lnTo>
                    <a:pt x="2036267" y="12501"/>
                  </a:lnTo>
                  <a:lnTo>
                    <a:pt x="2036267" y="127992"/>
                  </a:lnTo>
                  <a:lnTo>
                    <a:pt x="1919585" y="127992"/>
                  </a:lnTo>
                  <a:close/>
                  <a:moveTo>
                    <a:pt x="87214" y="8036"/>
                  </a:moveTo>
                  <a:lnTo>
                    <a:pt x="128588" y="8036"/>
                  </a:lnTo>
                  <a:lnTo>
                    <a:pt x="128588" y="89296"/>
                  </a:lnTo>
                  <a:lnTo>
                    <a:pt x="161628" y="89296"/>
                  </a:lnTo>
                  <a:lnTo>
                    <a:pt x="161628" y="130968"/>
                  </a:lnTo>
                  <a:lnTo>
                    <a:pt x="128588" y="130968"/>
                  </a:lnTo>
                  <a:lnTo>
                    <a:pt x="128588" y="219372"/>
                  </a:lnTo>
                  <a:lnTo>
                    <a:pt x="162521" y="212526"/>
                  </a:lnTo>
                  <a:cubicBezTo>
                    <a:pt x="161330" y="226814"/>
                    <a:pt x="160635" y="241399"/>
                    <a:pt x="160437" y="256282"/>
                  </a:cubicBezTo>
                  <a:cubicBezTo>
                    <a:pt x="114003" y="264814"/>
                    <a:pt x="63203" y="274836"/>
                    <a:pt x="8037" y="286345"/>
                  </a:cubicBezTo>
                  <a:lnTo>
                    <a:pt x="0" y="241696"/>
                  </a:lnTo>
                  <a:lnTo>
                    <a:pt x="22325" y="238273"/>
                  </a:lnTo>
                  <a:lnTo>
                    <a:pt x="22325" y="55066"/>
                  </a:lnTo>
                  <a:lnTo>
                    <a:pt x="63401" y="55066"/>
                  </a:lnTo>
                  <a:lnTo>
                    <a:pt x="63401" y="231427"/>
                  </a:lnTo>
                  <a:lnTo>
                    <a:pt x="87214" y="227111"/>
                  </a:lnTo>
                  <a:close/>
                  <a:moveTo>
                    <a:pt x="794445" y="3571"/>
                  </a:moveTo>
                  <a:cubicBezTo>
                    <a:pt x="815082" y="18256"/>
                    <a:pt x="831354" y="30460"/>
                    <a:pt x="843260" y="40183"/>
                  </a:cubicBezTo>
                  <a:lnTo>
                    <a:pt x="815578" y="70246"/>
                  </a:lnTo>
                  <a:cubicBezTo>
                    <a:pt x="801687" y="56554"/>
                    <a:pt x="786408" y="42961"/>
                    <a:pt x="769739" y="29468"/>
                  </a:cubicBezTo>
                  <a:close/>
                  <a:moveTo>
                    <a:pt x="552450" y="2976"/>
                  </a:moveTo>
                  <a:lnTo>
                    <a:pt x="592932" y="2976"/>
                  </a:lnTo>
                  <a:lnTo>
                    <a:pt x="592932" y="237232"/>
                  </a:lnTo>
                  <a:lnTo>
                    <a:pt x="552450" y="237232"/>
                  </a:lnTo>
                  <a:close/>
                  <a:moveTo>
                    <a:pt x="170557" y="2976"/>
                  </a:moveTo>
                  <a:lnTo>
                    <a:pt x="211932" y="2976"/>
                  </a:lnTo>
                  <a:lnTo>
                    <a:pt x="211932" y="110132"/>
                  </a:lnTo>
                  <a:cubicBezTo>
                    <a:pt x="228203" y="92968"/>
                    <a:pt x="244475" y="74314"/>
                    <a:pt x="260747" y="54173"/>
                  </a:cubicBezTo>
                  <a:lnTo>
                    <a:pt x="296466" y="84534"/>
                  </a:lnTo>
                  <a:cubicBezTo>
                    <a:pt x="269181" y="111521"/>
                    <a:pt x="241003" y="138261"/>
                    <a:pt x="211932" y="164752"/>
                  </a:cubicBezTo>
                  <a:lnTo>
                    <a:pt x="211932" y="234850"/>
                  </a:lnTo>
                  <a:cubicBezTo>
                    <a:pt x="211932" y="245566"/>
                    <a:pt x="216198" y="250924"/>
                    <a:pt x="224731" y="250924"/>
                  </a:cubicBezTo>
                  <a:lnTo>
                    <a:pt x="234256" y="250924"/>
                  </a:lnTo>
                  <a:cubicBezTo>
                    <a:pt x="241300" y="250924"/>
                    <a:pt x="245765" y="247526"/>
                    <a:pt x="247650" y="240729"/>
                  </a:cubicBezTo>
                  <a:cubicBezTo>
                    <a:pt x="249535" y="233933"/>
                    <a:pt x="251817" y="212526"/>
                    <a:pt x="254496" y="176510"/>
                  </a:cubicBezTo>
                  <a:cubicBezTo>
                    <a:pt x="268585" y="182264"/>
                    <a:pt x="282476" y="187325"/>
                    <a:pt x="296168" y="191690"/>
                  </a:cubicBezTo>
                  <a:cubicBezTo>
                    <a:pt x="292398" y="236537"/>
                    <a:pt x="285949" y="263872"/>
                    <a:pt x="276821" y="273694"/>
                  </a:cubicBezTo>
                  <a:cubicBezTo>
                    <a:pt x="267692" y="283517"/>
                    <a:pt x="253802" y="288428"/>
                    <a:pt x="235149" y="288428"/>
                  </a:cubicBezTo>
                  <a:lnTo>
                    <a:pt x="213717" y="288428"/>
                  </a:lnTo>
                  <a:cubicBezTo>
                    <a:pt x="184944" y="288428"/>
                    <a:pt x="170557" y="273347"/>
                    <a:pt x="170557" y="243185"/>
                  </a:cubicBezTo>
                  <a:close/>
                  <a:moveTo>
                    <a:pt x="1558826" y="2381"/>
                  </a:moveTo>
                  <a:lnTo>
                    <a:pt x="1595438" y="2381"/>
                  </a:lnTo>
                  <a:lnTo>
                    <a:pt x="1595438" y="54471"/>
                  </a:lnTo>
                  <a:lnTo>
                    <a:pt x="1624013" y="54471"/>
                  </a:lnTo>
                  <a:lnTo>
                    <a:pt x="1624013" y="93464"/>
                  </a:lnTo>
                  <a:lnTo>
                    <a:pt x="1595438" y="93464"/>
                  </a:lnTo>
                  <a:lnTo>
                    <a:pt x="1595438" y="127843"/>
                  </a:lnTo>
                  <a:cubicBezTo>
                    <a:pt x="1608237" y="134987"/>
                    <a:pt x="1620441" y="141982"/>
                    <a:pt x="1632049" y="148828"/>
                  </a:cubicBezTo>
                  <a:lnTo>
                    <a:pt x="1613595" y="182463"/>
                  </a:lnTo>
                  <a:cubicBezTo>
                    <a:pt x="1609427" y="178891"/>
                    <a:pt x="1603375" y="174426"/>
                    <a:pt x="1595438" y="169068"/>
                  </a:cubicBezTo>
                  <a:lnTo>
                    <a:pt x="1595438" y="294977"/>
                  </a:lnTo>
                  <a:lnTo>
                    <a:pt x="1558826" y="294977"/>
                  </a:lnTo>
                  <a:lnTo>
                    <a:pt x="1558826" y="172343"/>
                  </a:lnTo>
                  <a:cubicBezTo>
                    <a:pt x="1551285" y="191789"/>
                    <a:pt x="1542355" y="210443"/>
                    <a:pt x="1532037" y="228302"/>
                  </a:cubicBezTo>
                  <a:cubicBezTo>
                    <a:pt x="1528663" y="207664"/>
                    <a:pt x="1525488" y="189507"/>
                    <a:pt x="1522512" y="173831"/>
                  </a:cubicBezTo>
                  <a:cubicBezTo>
                    <a:pt x="1537791" y="147339"/>
                    <a:pt x="1549103" y="120550"/>
                    <a:pt x="1556445" y="93464"/>
                  </a:cubicBezTo>
                  <a:lnTo>
                    <a:pt x="1524595" y="93464"/>
                  </a:lnTo>
                  <a:lnTo>
                    <a:pt x="1524595" y="54471"/>
                  </a:lnTo>
                  <a:lnTo>
                    <a:pt x="1558826" y="54471"/>
                  </a:lnTo>
                  <a:close/>
                  <a:moveTo>
                    <a:pt x="1181993" y="1488"/>
                  </a:moveTo>
                  <a:lnTo>
                    <a:pt x="1220688" y="1488"/>
                  </a:lnTo>
                  <a:lnTo>
                    <a:pt x="1219944" y="50601"/>
                  </a:lnTo>
                  <a:lnTo>
                    <a:pt x="1287363" y="50601"/>
                  </a:lnTo>
                  <a:lnTo>
                    <a:pt x="1285429" y="170854"/>
                  </a:lnTo>
                  <a:lnTo>
                    <a:pt x="1283494" y="240655"/>
                  </a:lnTo>
                  <a:cubicBezTo>
                    <a:pt x="1282998" y="254843"/>
                    <a:pt x="1279996" y="265608"/>
                    <a:pt x="1274490" y="272950"/>
                  </a:cubicBezTo>
                  <a:cubicBezTo>
                    <a:pt x="1268983" y="280293"/>
                    <a:pt x="1262435" y="284807"/>
                    <a:pt x="1254844" y="286494"/>
                  </a:cubicBezTo>
                  <a:cubicBezTo>
                    <a:pt x="1247254" y="288180"/>
                    <a:pt x="1231801" y="289024"/>
                    <a:pt x="1208485" y="289024"/>
                  </a:cubicBezTo>
                  <a:cubicBezTo>
                    <a:pt x="1205508" y="275133"/>
                    <a:pt x="1202035" y="260250"/>
                    <a:pt x="1198067" y="244375"/>
                  </a:cubicBezTo>
                  <a:cubicBezTo>
                    <a:pt x="1210369" y="245169"/>
                    <a:pt x="1220490" y="245566"/>
                    <a:pt x="1228427" y="245566"/>
                  </a:cubicBezTo>
                  <a:cubicBezTo>
                    <a:pt x="1233190" y="245566"/>
                    <a:pt x="1236886" y="244549"/>
                    <a:pt x="1239515" y="242515"/>
                  </a:cubicBezTo>
                  <a:cubicBezTo>
                    <a:pt x="1242145" y="240481"/>
                    <a:pt x="1243757" y="237678"/>
                    <a:pt x="1244352" y="234106"/>
                  </a:cubicBezTo>
                  <a:cubicBezTo>
                    <a:pt x="1244947" y="230534"/>
                    <a:pt x="1245642" y="215478"/>
                    <a:pt x="1246436" y="188937"/>
                  </a:cubicBezTo>
                  <a:cubicBezTo>
                    <a:pt x="1247229" y="162396"/>
                    <a:pt x="1247775" y="129282"/>
                    <a:pt x="1248073" y="89594"/>
                  </a:cubicBezTo>
                  <a:lnTo>
                    <a:pt x="1219200" y="89594"/>
                  </a:lnTo>
                  <a:cubicBezTo>
                    <a:pt x="1218109" y="183852"/>
                    <a:pt x="1200249" y="252908"/>
                    <a:pt x="1165622" y="296763"/>
                  </a:cubicBezTo>
                  <a:cubicBezTo>
                    <a:pt x="1158677" y="283269"/>
                    <a:pt x="1150838" y="269081"/>
                    <a:pt x="1142107" y="254198"/>
                  </a:cubicBezTo>
                  <a:cubicBezTo>
                    <a:pt x="1166912" y="218975"/>
                    <a:pt x="1179761" y="164107"/>
                    <a:pt x="1180654" y="89594"/>
                  </a:cubicBezTo>
                  <a:lnTo>
                    <a:pt x="1146572" y="89594"/>
                  </a:lnTo>
                  <a:lnTo>
                    <a:pt x="1146572" y="50601"/>
                  </a:lnTo>
                  <a:lnTo>
                    <a:pt x="1181547" y="50601"/>
                  </a:lnTo>
                  <a:cubicBezTo>
                    <a:pt x="1181844" y="33535"/>
                    <a:pt x="1181993" y="17164"/>
                    <a:pt x="1181993" y="1488"/>
                  </a:cubicBezTo>
                  <a:close/>
                  <a:moveTo>
                    <a:pt x="427435" y="0"/>
                  </a:moveTo>
                  <a:lnTo>
                    <a:pt x="465832" y="4762"/>
                  </a:lnTo>
                  <a:cubicBezTo>
                    <a:pt x="462657" y="21133"/>
                    <a:pt x="459234" y="36810"/>
                    <a:pt x="455563" y="51792"/>
                  </a:cubicBezTo>
                  <a:lnTo>
                    <a:pt x="528340" y="51792"/>
                  </a:lnTo>
                  <a:lnTo>
                    <a:pt x="528340" y="87510"/>
                  </a:lnTo>
                  <a:cubicBezTo>
                    <a:pt x="528340" y="98623"/>
                    <a:pt x="525364" y="116755"/>
                    <a:pt x="519410" y="141907"/>
                  </a:cubicBezTo>
                  <a:cubicBezTo>
                    <a:pt x="513457" y="167059"/>
                    <a:pt x="503585" y="191095"/>
                    <a:pt x="489794" y="214014"/>
                  </a:cubicBezTo>
                  <a:cubicBezTo>
                    <a:pt x="515690" y="236041"/>
                    <a:pt x="556022" y="247054"/>
                    <a:pt x="610791" y="247054"/>
                  </a:cubicBezTo>
                  <a:cubicBezTo>
                    <a:pt x="634703" y="247054"/>
                    <a:pt x="656927" y="246261"/>
                    <a:pt x="677466" y="244673"/>
                  </a:cubicBezTo>
                  <a:cubicBezTo>
                    <a:pt x="672306" y="256381"/>
                    <a:pt x="667345" y="271065"/>
                    <a:pt x="662583" y="288726"/>
                  </a:cubicBezTo>
                  <a:cubicBezTo>
                    <a:pt x="615355" y="288131"/>
                    <a:pt x="583208" y="287015"/>
                    <a:pt x="566142" y="285377"/>
                  </a:cubicBezTo>
                  <a:cubicBezTo>
                    <a:pt x="549077" y="283740"/>
                    <a:pt x="531565" y="279499"/>
                    <a:pt x="513606" y="272653"/>
                  </a:cubicBezTo>
                  <a:cubicBezTo>
                    <a:pt x="495648" y="265807"/>
                    <a:pt x="480169" y="256629"/>
                    <a:pt x="467172" y="245119"/>
                  </a:cubicBezTo>
                  <a:cubicBezTo>
                    <a:pt x="450404" y="264666"/>
                    <a:pt x="430213" y="281781"/>
                    <a:pt x="406599" y="296465"/>
                  </a:cubicBezTo>
                  <a:cubicBezTo>
                    <a:pt x="394494" y="280193"/>
                    <a:pt x="385465" y="269180"/>
                    <a:pt x="379512" y="263425"/>
                  </a:cubicBezTo>
                  <a:cubicBezTo>
                    <a:pt x="404217" y="249535"/>
                    <a:pt x="424756" y="233164"/>
                    <a:pt x="441127" y="214312"/>
                  </a:cubicBezTo>
                  <a:cubicBezTo>
                    <a:pt x="431800" y="199528"/>
                    <a:pt x="423664" y="181520"/>
                    <a:pt x="416719" y="160287"/>
                  </a:cubicBezTo>
                  <a:cubicBezTo>
                    <a:pt x="411064" y="171598"/>
                    <a:pt x="405110" y="182165"/>
                    <a:pt x="398860" y="191988"/>
                  </a:cubicBezTo>
                  <a:cubicBezTo>
                    <a:pt x="392708" y="176311"/>
                    <a:pt x="385862" y="161329"/>
                    <a:pt x="378321" y="147042"/>
                  </a:cubicBezTo>
                  <a:cubicBezTo>
                    <a:pt x="399951" y="111323"/>
                    <a:pt x="416322" y="62309"/>
                    <a:pt x="427435"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zh-CN" altLang="en-US" sz="2400" b="1" spc="600" dirty="0">
                <a:solidFill>
                  <a:schemeClr val="bg1"/>
                </a:solidFill>
                <a:latin typeface="+mj-ea"/>
                <a:ea typeface="+mj-ea"/>
              </a:endParaRPr>
            </a:p>
          </p:txBody>
        </p:sp>
      </p:grpSp>
    </p:spTree>
    <p:extLst>
      <p:ext uri="{BB962C8B-B14F-4D97-AF65-F5344CB8AC3E}">
        <p14:creationId xmlns:p14="http://schemas.microsoft.com/office/powerpoint/2010/main" val="124400513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5" presetClass="entr" presetSubtype="1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checkerboard(across)">
                                      <p:cBhvr>
                                        <p:cTn id="11" dur="750"/>
                                        <p:tgtEl>
                                          <p:spTgt spid="18"/>
                                        </p:tgtEl>
                                      </p:cBhvr>
                                    </p:animEffect>
                                  </p:childTnLst>
                                </p:cTn>
                              </p:par>
                            </p:childTnLst>
                          </p:cTn>
                        </p:par>
                        <p:par>
                          <p:cTn id="12" fill="hold">
                            <p:stCondLst>
                              <p:cond delay="1500"/>
                            </p:stCondLst>
                            <p:childTnLst>
                              <p:par>
                                <p:cTn id="13" presetID="5" presetClass="entr" presetSubtype="1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checkerboard(across)">
                                      <p:cBhvr>
                                        <p:cTn id="15" dur="750"/>
                                        <p:tgtEl>
                                          <p:spTgt spid="14"/>
                                        </p:tgtEl>
                                      </p:cBhvr>
                                    </p:animEffect>
                                  </p:childTnLst>
                                </p:cTn>
                              </p:par>
                            </p:childTnLst>
                          </p:cTn>
                        </p:par>
                        <p:par>
                          <p:cTn id="16" fill="hold">
                            <p:stCondLst>
                              <p:cond delay="2250"/>
                            </p:stCondLst>
                            <p:childTnLst>
                              <p:par>
                                <p:cTn id="17" presetID="5" presetClass="entr" presetSubtype="1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checkerboard(across)">
                                      <p:cBhvr>
                                        <p:cTn id="19" dur="750"/>
                                        <p:tgtEl>
                                          <p:spTgt spid="22"/>
                                        </p:tgtEl>
                                      </p:cBhvr>
                                    </p:animEffect>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p:cTn id="23" dur="500" fill="hold"/>
                                        <p:tgtEl>
                                          <p:spTgt spid="36"/>
                                        </p:tgtEl>
                                        <p:attrNameLst>
                                          <p:attrName>ppt_w</p:attrName>
                                        </p:attrNameLst>
                                      </p:cBhvr>
                                      <p:tavLst>
                                        <p:tav tm="0">
                                          <p:val>
                                            <p:fltVal val="0"/>
                                          </p:val>
                                        </p:tav>
                                        <p:tav tm="100000">
                                          <p:val>
                                            <p:strVal val="#ppt_w"/>
                                          </p:val>
                                        </p:tav>
                                      </p:tavLst>
                                    </p:anim>
                                    <p:anim calcmode="lin" valueType="num">
                                      <p:cBhvr>
                                        <p:cTn id="24" dur="500" fill="hold"/>
                                        <p:tgtEl>
                                          <p:spTgt spid="36"/>
                                        </p:tgtEl>
                                        <p:attrNameLst>
                                          <p:attrName>ppt_h</p:attrName>
                                        </p:attrNameLst>
                                      </p:cBhvr>
                                      <p:tavLst>
                                        <p:tav tm="0">
                                          <p:val>
                                            <p:fltVal val="0"/>
                                          </p:val>
                                        </p:tav>
                                        <p:tav tm="100000">
                                          <p:val>
                                            <p:strVal val="#ppt_h"/>
                                          </p:val>
                                        </p:tav>
                                      </p:tavLst>
                                    </p:anim>
                                    <p:animEffect transition="in" filter="fade">
                                      <p:cBhvr>
                                        <p:cTn id="2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4A6382D-2D90-44DA-99CB-136AFE82FABA}"/>
              </a:ext>
            </a:extLst>
          </p:cNvPr>
          <p:cNvGrpSpPr/>
          <p:nvPr/>
        </p:nvGrpSpPr>
        <p:grpSpPr>
          <a:xfrm>
            <a:off x="1" y="179389"/>
            <a:ext cx="6765107" cy="950912"/>
            <a:chOff x="1" y="179389"/>
            <a:chExt cx="6765107" cy="950912"/>
          </a:xfrm>
        </p:grpSpPr>
        <p:pic>
          <p:nvPicPr>
            <p:cNvPr id="2" name="图片 1">
              <a:extLst>
                <a:ext uri="{FF2B5EF4-FFF2-40B4-BE49-F238E27FC236}">
                  <a16:creationId xmlns:a16="http://schemas.microsoft.com/office/drawing/2014/main" xmlns="" id="{6CB3D27B-06C8-4744-846B-E2D2082DF4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 name="矩形 2">
              <a:extLst>
                <a:ext uri="{FF2B5EF4-FFF2-40B4-BE49-F238E27FC236}">
                  <a16:creationId xmlns:a16="http://schemas.microsoft.com/office/drawing/2014/main" xmlns="" id="{8CCB7CB2-3A3F-487C-94AF-6E36AAC37F39}"/>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鼠年开年语录</a:t>
              </a:r>
            </a:p>
          </p:txBody>
        </p:sp>
      </p:grpSp>
      <p:sp>
        <p:nvSpPr>
          <p:cNvPr id="7" name="任意多边形: 形状 6">
            <a:extLst>
              <a:ext uri="{FF2B5EF4-FFF2-40B4-BE49-F238E27FC236}">
                <a16:creationId xmlns:a16="http://schemas.microsoft.com/office/drawing/2014/main" xmlns="" id="{6AA8D252-2CB9-4DE3-A14A-2C3BE0529EA7}"/>
              </a:ext>
            </a:extLst>
          </p:cNvPr>
          <p:cNvSpPr/>
          <p:nvPr/>
        </p:nvSpPr>
        <p:spPr>
          <a:xfrm>
            <a:off x="625642" y="3240505"/>
            <a:ext cx="11004885" cy="1860898"/>
          </a:xfrm>
          <a:custGeom>
            <a:avLst/>
            <a:gdLst>
              <a:gd name="connsiteX0" fmla="*/ 0 w 11004885"/>
              <a:gd name="connsiteY0" fmla="*/ 1459832 h 1860898"/>
              <a:gd name="connsiteX1" fmla="*/ 1700463 w 11004885"/>
              <a:gd name="connsiteY1" fmla="*/ 272716 h 1860898"/>
              <a:gd name="connsiteX2" fmla="*/ 4042611 w 11004885"/>
              <a:gd name="connsiteY2" fmla="*/ 1860884 h 1860898"/>
              <a:gd name="connsiteX3" fmla="*/ 5967663 w 11004885"/>
              <a:gd name="connsiteY3" fmla="*/ 240632 h 1860898"/>
              <a:gd name="connsiteX4" fmla="*/ 8069179 w 11004885"/>
              <a:gd name="connsiteY4" fmla="*/ 1748590 h 1860898"/>
              <a:gd name="connsiteX5" fmla="*/ 11004885 w 11004885"/>
              <a:gd name="connsiteY5" fmla="*/ 0 h 1860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04885" h="1860898">
                <a:moveTo>
                  <a:pt x="0" y="1459832"/>
                </a:moveTo>
                <a:cubicBezTo>
                  <a:pt x="513347" y="832853"/>
                  <a:pt x="1026695" y="205874"/>
                  <a:pt x="1700463" y="272716"/>
                </a:cubicBezTo>
                <a:cubicBezTo>
                  <a:pt x="2374231" y="339558"/>
                  <a:pt x="3331411" y="1866231"/>
                  <a:pt x="4042611" y="1860884"/>
                </a:cubicBezTo>
                <a:cubicBezTo>
                  <a:pt x="4753811" y="1855537"/>
                  <a:pt x="5296568" y="259348"/>
                  <a:pt x="5967663" y="240632"/>
                </a:cubicBezTo>
                <a:cubicBezTo>
                  <a:pt x="6638758" y="221916"/>
                  <a:pt x="7229642" y="1788695"/>
                  <a:pt x="8069179" y="1748590"/>
                </a:cubicBezTo>
                <a:cubicBezTo>
                  <a:pt x="8908716" y="1708485"/>
                  <a:pt x="9956800" y="854242"/>
                  <a:pt x="11004885" y="0"/>
                </a:cubicBezTo>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a:extLst>
              <a:ext uri="{FF2B5EF4-FFF2-40B4-BE49-F238E27FC236}">
                <a16:creationId xmlns:a16="http://schemas.microsoft.com/office/drawing/2014/main" xmlns="" id="{B4C6D2EF-A541-4E00-A888-DC44C8358F06}"/>
              </a:ext>
            </a:extLst>
          </p:cNvPr>
          <p:cNvGrpSpPr/>
          <p:nvPr/>
        </p:nvGrpSpPr>
        <p:grpSpPr>
          <a:xfrm>
            <a:off x="1227833" y="3272589"/>
            <a:ext cx="1760621" cy="1828814"/>
            <a:chOff x="1272976" y="3272589"/>
            <a:chExt cx="1760621" cy="1828814"/>
          </a:xfrm>
        </p:grpSpPr>
        <p:pic>
          <p:nvPicPr>
            <p:cNvPr id="8" name="图片 7">
              <a:extLst>
                <a:ext uri="{FF2B5EF4-FFF2-40B4-BE49-F238E27FC236}">
                  <a16:creationId xmlns:a16="http://schemas.microsoft.com/office/drawing/2014/main" xmlns="" id="{30F3CCD7-11E1-4442-997B-AEDAA4C64DE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42209" y="3272589"/>
              <a:ext cx="1622157" cy="1622157"/>
            </a:xfrm>
            <a:prstGeom prst="rect">
              <a:avLst/>
            </a:prstGeom>
          </p:spPr>
        </p:pic>
        <p:pic>
          <p:nvPicPr>
            <p:cNvPr id="10" name="图片 9">
              <a:extLst>
                <a:ext uri="{FF2B5EF4-FFF2-40B4-BE49-F238E27FC236}">
                  <a16:creationId xmlns:a16="http://schemas.microsoft.com/office/drawing/2014/main" xmlns="" id="{2EAAF845-FCDD-4646-9219-A5FC94BBBB3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72976" y="3340782"/>
              <a:ext cx="1760621" cy="1760621"/>
            </a:xfrm>
            <a:prstGeom prst="rect">
              <a:avLst/>
            </a:prstGeom>
          </p:spPr>
        </p:pic>
      </p:grpSp>
      <p:grpSp>
        <p:nvGrpSpPr>
          <p:cNvPr id="15" name="组合 14">
            <a:extLst>
              <a:ext uri="{FF2B5EF4-FFF2-40B4-BE49-F238E27FC236}">
                <a16:creationId xmlns:a16="http://schemas.microsoft.com/office/drawing/2014/main" xmlns="" id="{7DD8C16C-8DFA-4A20-94E9-565E1E2ADC28}"/>
              </a:ext>
            </a:extLst>
          </p:cNvPr>
          <p:cNvGrpSpPr/>
          <p:nvPr/>
        </p:nvGrpSpPr>
        <p:grpSpPr>
          <a:xfrm>
            <a:off x="5743686" y="3272589"/>
            <a:ext cx="1760621" cy="1828814"/>
            <a:chOff x="1272976" y="3272589"/>
            <a:chExt cx="1760621" cy="1828814"/>
          </a:xfrm>
        </p:grpSpPr>
        <p:pic>
          <p:nvPicPr>
            <p:cNvPr id="16" name="图片 15">
              <a:extLst>
                <a:ext uri="{FF2B5EF4-FFF2-40B4-BE49-F238E27FC236}">
                  <a16:creationId xmlns:a16="http://schemas.microsoft.com/office/drawing/2014/main" xmlns="" id="{279D373F-42DA-40F0-915B-D6FC5DFF7BD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42209" y="3272589"/>
              <a:ext cx="1622157" cy="1622157"/>
            </a:xfrm>
            <a:prstGeom prst="rect">
              <a:avLst/>
            </a:prstGeom>
          </p:spPr>
        </p:pic>
        <p:pic>
          <p:nvPicPr>
            <p:cNvPr id="17" name="图片 16">
              <a:extLst>
                <a:ext uri="{FF2B5EF4-FFF2-40B4-BE49-F238E27FC236}">
                  <a16:creationId xmlns:a16="http://schemas.microsoft.com/office/drawing/2014/main" xmlns="" id="{BBC475F5-D6F7-4F8F-912F-34A4988F31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72976" y="3340782"/>
              <a:ext cx="1760621" cy="1760621"/>
            </a:xfrm>
            <a:prstGeom prst="rect">
              <a:avLst/>
            </a:prstGeom>
          </p:spPr>
        </p:pic>
      </p:grpSp>
      <p:grpSp>
        <p:nvGrpSpPr>
          <p:cNvPr id="20" name="组合 19">
            <a:extLst>
              <a:ext uri="{FF2B5EF4-FFF2-40B4-BE49-F238E27FC236}">
                <a16:creationId xmlns:a16="http://schemas.microsoft.com/office/drawing/2014/main" xmlns="" id="{103B51DE-D66D-4B0E-B647-A160B34B52C4}"/>
              </a:ext>
            </a:extLst>
          </p:cNvPr>
          <p:cNvGrpSpPr/>
          <p:nvPr/>
        </p:nvGrpSpPr>
        <p:grpSpPr>
          <a:xfrm>
            <a:off x="3692983" y="3632200"/>
            <a:ext cx="1760621" cy="1828814"/>
            <a:chOff x="1272976" y="3272589"/>
            <a:chExt cx="1760621" cy="1828814"/>
          </a:xfrm>
        </p:grpSpPr>
        <p:pic>
          <p:nvPicPr>
            <p:cNvPr id="21" name="图片 20">
              <a:extLst>
                <a:ext uri="{FF2B5EF4-FFF2-40B4-BE49-F238E27FC236}">
                  <a16:creationId xmlns:a16="http://schemas.microsoft.com/office/drawing/2014/main" xmlns="" id="{9920AF6E-D574-4556-BC9C-81CA9C6821C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42209" y="3272589"/>
              <a:ext cx="1622157" cy="1622157"/>
            </a:xfrm>
            <a:prstGeom prst="rect">
              <a:avLst/>
            </a:prstGeom>
          </p:spPr>
        </p:pic>
        <p:pic>
          <p:nvPicPr>
            <p:cNvPr id="22" name="图片 21">
              <a:extLst>
                <a:ext uri="{FF2B5EF4-FFF2-40B4-BE49-F238E27FC236}">
                  <a16:creationId xmlns:a16="http://schemas.microsoft.com/office/drawing/2014/main" xmlns="" id="{B0BC89D7-D890-449E-BF58-B83B0C7E77F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72976" y="3340782"/>
              <a:ext cx="1760621" cy="1760621"/>
            </a:xfrm>
            <a:prstGeom prst="rect">
              <a:avLst/>
            </a:prstGeom>
          </p:spPr>
        </p:pic>
      </p:grpSp>
      <p:grpSp>
        <p:nvGrpSpPr>
          <p:cNvPr id="23" name="组合 22">
            <a:extLst>
              <a:ext uri="{FF2B5EF4-FFF2-40B4-BE49-F238E27FC236}">
                <a16:creationId xmlns:a16="http://schemas.microsoft.com/office/drawing/2014/main" xmlns="" id="{1F5290A7-38C5-42AB-90D8-4C2A085C31E7}"/>
              </a:ext>
            </a:extLst>
          </p:cNvPr>
          <p:cNvGrpSpPr/>
          <p:nvPr/>
        </p:nvGrpSpPr>
        <p:grpSpPr>
          <a:xfrm>
            <a:off x="8342234" y="3306685"/>
            <a:ext cx="1760621" cy="1828814"/>
            <a:chOff x="1272976" y="3272589"/>
            <a:chExt cx="1760621" cy="1828814"/>
          </a:xfrm>
        </p:grpSpPr>
        <p:pic>
          <p:nvPicPr>
            <p:cNvPr id="24" name="图片 23">
              <a:extLst>
                <a:ext uri="{FF2B5EF4-FFF2-40B4-BE49-F238E27FC236}">
                  <a16:creationId xmlns:a16="http://schemas.microsoft.com/office/drawing/2014/main" xmlns="" id="{471CE98F-A8B7-4682-9BCE-8098EE6637A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42209" y="3272589"/>
              <a:ext cx="1622157" cy="1622157"/>
            </a:xfrm>
            <a:prstGeom prst="rect">
              <a:avLst/>
            </a:prstGeom>
          </p:spPr>
        </p:pic>
        <p:pic>
          <p:nvPicPr>
            <p:cNvPr id="25" name="图片 24">
              <a:extLst>
                <a:ext uri="{FF2B5EF4-FFF2-40B4-BE49-F238E27FC236}">
                  <a16:creationId xmlns:a16="http://schemas.microsoft.com/office/drawing/2014/main" xmlns="" id="{BAEBDC0A-B4CD-4E2D-9088-6AFDE3C74B2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72976" y="3340782"/>
              <a:ext cx="1760621" cy="1760621"/>
            </a:xfrm>
            <a:prstGeom prst="rect">
              <a:avLst/>
            </a:prstGeom>
          </p:spPr>
        </p:pic>
      </p:grpSp>
      <p:pic>
        <p:nvPicPr>
          <p:cNvPr id="31" name="图片 30">
            <a:extLst>
              <a:ext uri="{FF2B5EF4-FFF2-40B4-BE49-F238E27FC236}">
                <a16:creationId xmlns:a16="http://schemas.microsoft.com/office/drawing/2014/main" xmlns="" id="{F328110F-D628-430B-BE71-A60F8058C9E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76443" y="2231118"/>
            <a:ext cx="2668928" cy="1668080"/>
          </a:xfrm>
          <a:prstGeom prst="rect">
            <a:avLst/>
          </a:prstGeom>
        </p:spPr>
      </p:pic>
      <p:sp>
        <p:nvSpPr>
          <p:cNvPr id="34" name="文本框 33">
            <a:extLst>
              <a:ext uri="{FF2B5EF4-FFF2-40B4-BE49-F238E27FC236}">
                <a16:creationId xmlns:a16="http://schemas.microsoft.com/office/drawing/2014/main" xmlns="" id="{AF2C26D9-993B-421E-B95D-89BB184A3106}"/>
              </a:ext>
            </a:extLst>
          </p:cNvPr>
          <p:cNvSpPr txBox="1"/>
          <p:nvPr/>
        </p:nvSpPr>
        <p:spPr>
          <a:xfrm>
            <a:off x="901606" y="4889398"/>
            <a:ext cx="2597852" cy="400110"/>
          </a:xfrm>
          <a:prstGeom prst="rect">
            <a:avLst/>
          </a:prstGeom>
          <a:noFill/>
        </p:spPr>
        <p:txBody>
          <a:bodyPr wrap="square" rtlCol="0">
            <a:spAutoFit/>
          </a:bodyPr>
          <a:lstStyle/>
          <a:p>
            <a:pPr algn="ctr"/>
            <a:r>
              <a:rPr lang="zh-CN" altLang="en-US" sz="2000" b="1" spc="600" dirty="0">
                <a:solidFill>
                  <a:schemeClr val="bg1"/>
                </a:solidFill>
                <a:latin typeface="+mj-ea"/>
                <a:ea typeface="+mj-ea"/>
              </a:rPr>
              <a:t>此处添加标题</a:t>
            </a:r>
          </a:p>
        </p:txBody>
      </p:sp>
      <p:sp>
        <p:nvSpPr>
          <p:cNvPr id="35" name="文本框 34">
            <a:extLst>
              <a:ext uri="{FF2B5EF4-FFF2-40B4-BE49-F238E27FC236}">
                <a16:creationId xmlns:a16="http://schemas.microsoft.com/office/drawing/2014/main" xmlns="" id="{E1BFE9BB-0239-458C-92F6-6EB8920EE3A7}"/>
              </a:ext>
            </a:extLst>
          </p:cNvPr>
          <p:cNvSpPr txBox="1"/>
          <p:nvPr/>
        </p:nvSpPr>
        <p:spPr>
          <a:xfrm>
            <a:off x="1082384" y="5289508"/>
            <a:ext cx="2236294" cy="787523"/>
          </a:xfrm>
          <a:prstGeom prst="rect">
            <a:avLst/>
          </a:prstGeom>
          <a:noFill/>
        </p:spPr>
        <p:txBody>
          <a:bodyPr wrap="square" rtlCol="0">
            <a:spAutoFit/>
          </a:bodyPr>
          <a:lstStyle/>
          <a:p>
            <a:pPr algn="ctr" defTabSz="1219170">
              <a:lnSpc>
                <a:spcPct val="150000"/>
              </a:lnSpc>
              <a:defRPr/>
            </a:pPr>
            <a:r>
              <a:rPr lang="zh-CN" altLang="en-US" sz="1600">
                <a:solidFill>
                  <a:srgbClr val="FFFFFF"/>
                </a:solidFill>
              </a:rPr>
              <a:t>点击添加主要文字内容点击添加主要文字</a:t>
            </a:r>
            <a:endParaRPr lang="zh-CN" altLang="en-US" sz="1600" dirty="0">
              <a:solidFill>
                <a:srgbClr val="FFFFFF"/>
              </a:solidFill>
            </a:endParaRPr>
          </a:p>
        </p:txBody>
      </p:sp>
      <p:grpSp>
        <p:nvGrpSpPr>
          <p:cNvPr id="38" name="组合 37">
            <a:extLst>
              <a:ext uri="{FF2B5EF4-FFF2-40B4-BE49-F238E27FC236}">
                <a16:creationId xmlns:a16="http://schemas.microsoft.com/office/drawing/2014/main" xmlns="" id="{60F404CB-2C48-4E92-9A66-2C6B779FBCB8}"/>
              </a:ext>
            </a:extLst>
          </p:cNvPr>
          <p:cNvGrpSpPr/>
          <p:nvPr/>
        </p:nvGrpSpPr>
        <p:grpSpPr>
          <a:xfrm>
            <a:off x="3347767" y="2410641"/>
            <a:ext cx="2597852" cy="1187633"/>
            <a:chOff x="3347767" y="2410641"/>
            <a:chExt cx="2597852" cy="1187633"/>
          </a:xfrm>
        </p:grpSpPr>
        <p:sp>
          <p:nvSpPr>
            <p:cNvPr id="36" name="文本框 35">
              <a:extLst>
                <a:ext uri="{FF2B5EF4-FFF2-40B4-BE49-F238E27FC236}">
                  <a16:creationId xmlns:a16="http://schemas.microsoft.com/office/drawing/2014/main" xmlns="" id="{8E7C5D2D-C2BB-4075-B7C5-6692F658AF67}"/>
                </a:ext>
              </a:extLst>
            </p:cNvPr>
            <p:cNvSpPr txBox="1"/>
            <p:nvPr/>
          </p:nvSpPr>
          <p:spPr>
            <a:xfrm>
              <a:off x="3347767" y="2410641"/>
              <a:ext cx="2597852" cy="400110"/>
            </a:xfrm>
            <a:prstGeom prst="rect">
              <a:avLst/>
            </a:prstGeom>
            <a:noFill/>
          </p:spPr>
          <p:txBody>
            <a:bodyPr wrap="square" rtlCol="0">
              <a:spAutoFit/>
            </a:bodyPr>
            <a:lstStyle/>
            <a:p>
              <a:pPr algn="ctr"/>
              <a:r>
                <a:rPr lang="zh-CN" altLang="en-US" sz="2000" b="1" spc="600" dirty="0">
                  <a:solidFill>
                    <a:schemeClr val="bg1"/>
                  </a:solidFill>
                  <a:latin typeface="+mj-ea"/>
                  <a:ea typeface="+mj-ea"/>
                </a:rPr>
                <a:t>此处添加标题</a:t>
              </a:r>
            </a:p>
          </p:txBody>
        </p:sp>
        <p:sp>
          <p:nvSpPr>
            <p:cNvPr id="37" name="文本框 36">
              <a:extLst>
                <a:ext uri="{FF2B5EF4-FFF2-40B4-BE49-F238E27FC236}">
                  <a16:creationId xmlns:a16="http://schemas.microsoft.com/office/drawing/2014/main" xmlns="" id="{E04A8192-9050-4637-8859-C7FE5C6F7D10}"/>
                </a:ext>
              </a:extLst>
            </p:cNvPr>
            <p:cNvSpPr txBox="1"/>
            <p:nvPr/>
          </p:nvSpPr>
          <p:spPr>
            <a:xfrm>
              <a:off x="3528545" y="2810751"/>
              <a:ext cx="2236294" cy="787523"/>
            </a:xfrm>
            <a:prstGeom prst="rect">
              <a:avLst/>
            </a:prstGeom>
            <a:noFill/>
          </p:spPr>
          <p:txBody>
            <a:bodyPr wrap="square" rtlCol="0">
              <a:spAutoFit/>
            </a:bodyPr>
            <a:lstStyle/>
            <a:p>
              <a:pPr algn="ctr" defTabSz="1219170">
                <a:lnSpc>
                  <a:spcPct val="150000"/>
                </a:lnSpc>
                <a:defRPr/>
              </a:pPr>
              <a:r>
                <a:rPr lang="zh-CN" altLang="en-US" sz="1600">
                  <a:solidFill>
                    <a:srgbClr val="FFFFFF"/>
                  </a:solidFill>
                </a:rPr>
                <a:t>点击添加主要文字内容点击添加主要文字</a:t>
              </a:r>
              <a:endParaRPr lang="zh-CN" altLang="en-US" sz="1600" dirty="0">
                <a:solidFill>
                  <a:srgbClr val="FFFFFF"/>
                </a:solidFill>
              </a:endParaRPr>
            </a:p>
          </p:txBody>
        </p:sp>
      </p:grpSp>
      <p:sp>
        <p:nvSpPr>
          <p:cNvPr id="39" name="文本框 38">
            <a:extLst>
              <a:ext uri="{FF2B5EF4-FFF2-40B4-BE49-F238E27FC236}">
                <a16:creationId xmlns:a16="http://schemas.microsoft.com/office/drawing/2014/main" xmlns="" id="{FCBCED8A-7DCD-49AD-A1D7-FF1621C1863D}"/>
              </a:ext>
            </a:extLst>
          </p:cNvPr>
          <p:cNvSpPr txBox="1"/>
          <p:nvPr/>
        </p:nvSpPr>
        <p:spPr>
          <a:xfrm>
            <a:off x="5360035" y="4936783"/>
            <a:ext cx="2597852" cy="400110"/>
          </a:xfrm>
          <a:prstGeom prst="rect">
            <a:avLst/>
          </a:prstGeom>
          <a:noFill/>
        </p:spPr>
        <p:txBody>
          <a:bodyPr wrap="square" rtlCol="0">
            <a:spAutoFit/>
          </a:bodyPr>
          <a:lstStyle/>
          <a:p>
            <a:pPr algn="ctr"/>
            <a:r>
              <a:rPr lang="zh-CN" altLang="en-US" sz="2000" b="1" spc="600" dirty="0">
                <a:solidFill>
                  <a:schemeClr val="bg1"/>
                </a:solidFill>
                <a:latin typeface="+mj-ea"/>
                <a:ea typeface="+mj-ea"/>
              </a:rPr>
              <a:t>此处添加标题</a:t>
            </a:r>
          </a:p>
        </p:txBody>
      </p:sp>
      <p:sp>
        <p:nvSpPr>
          <p:cNvPr id="40" name="文本框 39">
            <a:extLst>
              <a:ext uri="{FF2B5EF4-FFF2-40B4-BE49-F238E27FC236}">
                <a16:creationId xmlns:a16="http://schemas.microsoft.com/office/drawing/2014/main" xmlns="" id="{4DB642F8-4634-4F56-8B69-C829B63A9F1F}"/>
              </a:ext>
            </a:extLst>
          </p:cNvPr>
          <p:cNvSpPr txBox="1"/>
          <p:nvPr/>
        </p:nvSpPr>
        <p:spPr>
          <a:xfrm>
            <a:off x="5540813" y="5336893"/>
            <a:ext cx="2236294" cy="787523"/>
          </a:xfrm>
          <a:prstGeom prst="rect">
            <a:avLst/>
          </a:prstGeom>
          <a:noFill/>
        </p:spPr>
        <p:txBody>
          <a:bodyPr wrap="square" rtlCol="0">
            <a:spAutoFit/>
          </a:bodyPr>
          <a:lstStyle/>
          <a:p>
            <a:pPr algn="ctr" defTabSz="1219170">
              <a:lnSpc>
                <a:spcPct val="150000"/>
              </a:lnSpc>
              <a:defRPr/>
            </a:pPr>
            <a:r>
              <a:rPr lang="zh-CN" altLang="en-US" sz="1600">
                <a:solidFill>
                  <a:srgbClr val="FFFFFF"/>
                </a:solidFill>
              </a:rPr>
              <a:t>点击添加主要文字内容点击添加主要文字</a:t>
            </a:r>
            <a:endParaRPr lang="zh-CN" altLang="en-US" sz="1600" dirty="0">
              <a:solidFill>
                <a:srgbClr val="FFFFFF"/>
              </a:solidFill>
            </a:endParaRPr>
          </a:p>
        </p:txBody>
      </p:sp>
      <p:grpSp>
        <p:nvGrpSpPr>
          <p:cNvPr id="41" name="组合 40">
            <a:extLst>
              <a:ext uri="{FF2B5EF4-FFF2-40B4-BE49-F238E27FC236}">
                <a16:creationId xmlns:a16="http://schemas.microsoft.com/office/drawing/2014/main" xmlns="" id="{17993283-4BCE-4736-B176-CE34BDA1CBF4}"/>
              </a:ext>
            </a:extLst>
          </p:cNvPr>
          <p:cNvGrpSpPr/>
          <p:nvPr/>
        </p:nvGrpSpPr>
        <p:grpSpPr>
          <a:xfrm>
            <a:off x="7855265" y="2129467"/>
            <a:ext cx="2597852" cy="1187633"/>
            <a:chOff x="3347767" y="2410641"/>
            <a:chExt cx="2597852" cy="1187633"/>
          </a:xfrm>
        </p:grpSpPr>
        <p:sp>
          <p:nvSpPr>
            <p:cNvPr id="42" name="文本框 41">
              <a:extLst>
                <a:ext uri="{FF2B5EF4-FFF2-40B4-BE49-F238E27FC236}">
                  <a16:creationId xmlns:a16="http://schemas.microsoft.com/office/drawing/2014/main" xmlns="" id="{643CD84C-C4C9-431D-BC32-0C1A43A87730}"/>
                </a:ext>
              </a:extLst>
            </p:cNvPr>
            <p:cNvSpPr txBox="1"/>
            <p:nvPr/>
          </p:nvSpPr>
          <p:spPr>
            <a:xfrm>
              <a:off x="3347767" y="2410641"/>
              <a:ext cx="2597852" cy="400110"/>
            </a:xfrm>
            <a:prstGeom prst="rect">
              <a:avLst/>
            </a:prstGeom>
            <a:noFill/>
          </p:spPr>
          <p:txBody>
            <a:bodyPr wrap="square" rtlCol="0">
              <a:spAutoFit/>
            </a:bodyPr>
            <a:lstStyle/>
            <a:p>
              <a:pPr algn="ctr"/>
              <a:r>
                <a:rPr lang="zh-CN" altLang="en-US" sz="2000" b="1" spc="600" dirty="0">
                  <a:solidFill>
                    <a:schemeClr val="bg1"/>
                  </a:solidFill>
                  <a:latin typeface="+mj-ea"/>
                  <a:ea typeface="+mj-ea"/>
                </a:rPr>
                <a:t>此处添加标题</a:t>
              </a:r>
            </a:p>
          </p:txBody>
        </p:sp>
        <p:sp>
          <p:nvSpPr>
            <p:cNvPr id="43" name="文本框 42">
              <a:extLst>
                <a:ext uri="{FF2B5EF4-FFF2-40B4-BE49-F238E27FC236}">
                  <a16:creationId xmlns:a16="http://schemas.microsoft.com/office/drawing/2014/main" xmlns="" id="{EEF9077D-EDD6-46D5-9F4C-24C8C3A4B872}"/>
                </a:ext>
              </a:extLst>
            </p:cNvPr>
            <p:cNvSpPr txBox="1"/>
            <p:nvPr/>
          </p:nvSpPr>
          <p:spPr>
            <a:xfrm>
              <a:off x="3528545" y="2810751"/>
              <a:ext cx="2236294" cy="787523"/>
            </a:xfrm>
            <a:prstGeom prst="rect">
              <a:avLst/>
            </a:prstGeom>
            <a:noFill/>
          </p:spPr>
          <p:txBody>
            <a:bodyPr wrap="square" rtlCol="0">
              <a:spAutoFit/>
            </a:bodyPr>
            <a:lstStyle/>
            <a:p>
              <a:pPr algn="ctr" defTabSz="1219170">
                <a:lnSpc>
                  <a:spcPct val="150000"/>
                </a:lnSpc>
                <a:defRPr/>
              </a:pPr>
              <a:r>
                <a:rPr lang="zh-CN" altLang="en-US" sz="1600">
                  <a:solidFill>
                    <a:srgbClr val="FFFFFF"/>
                  </a:solidFill>
                </a:rPr>
                <a:t>点击添加主要文字内容点击添加主要文字</a:t>
              </a:r>
              <a:endParaRPr lang="zh-CN" altLang="en-US" sz="1600" dirty="0">
                <a:solidFill>
                  <a:srgbClr val="FFFFFF"/>
                </a:solidFill>
              </a:endParaRPr>
            </a:p>
          </p:txBody>
        </p:sp>
      </p:grpSp>
    </p:spTree>
    <p:extLst>
      <p:ext uri="{BB962C8B-B14F-4D97-AF65-F5344CB8AC3E}">
        <p14:creationId xmlns:p14="http://schemas.microsoft.com/office/powerpoint/2010/main" val="202301995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750"/>
                                        <p:tgtEl>
                                          <p:spTgt spid="7"/>
                                        </p:tgtEl>
                                      </p:cBhvr>
                                    </p:animEffect>
                                  </p:childTnLst>
                                </p:cTn>
                              </p:par>
                              <p:par>
                                <p:cTn id="12" presetID="22" presetClass="entr" presetSubtype="4" fill="hold"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down)">
                                      <p:cBhvr>
                                        <p:cTn id="14" dur="750"/>
                                        <p:tgtEl>
                                          <p:spTgt spid="31"/>
                                        </p:tgtEl>
                                      </p:cBhvr>
                                    </p:animEffect>
                                  </p:childTnLst>
                                </p:cTn>
                              </p:par>
                            </p:childTnLst>
                          </p:cTn>
                        </p:par>
                        <p:par>
                          <p:cTn id="15" fill="hold">
                            <p:stCondLst>
                              <p:cond delay="1500"/>
                            </p:stCondLst>
                            <p:childTnLst>
                              <p:par>
                                <p:cTn id="16" presetID="22" presetClass="entr" presetSubtype="1"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750"/>
                                        <p:tgtEl>
                                          <p:spTgt spid="11"/>
                                        </p:tgtEl>
                                      </p:cBhvr>
                                    </p:animEffect>
                                  </p:childTnLst>
                                </p:cTn>
                              </p:par>
                            </p:childTnLst>
                          </p:cTn>
                        </p:par>
                        <p:par>
                          <p:cTn id="19" fill="hold">
                            <p:stCondLst>
                              <p:cond delay="2250"/>
                            </p:stCondLst>
                            <p:childTnLst>
                              <p:par>
                                <p:cTn id="20" presetID="22" presetClass="entr" presetSubtype="1"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750"/>
                                        <p:tgtEl>
                                          <p:spTgt spid="15"/>
                                        </p:tgtEl>
                                      </p:cBhvr>
                                    </p:animEffect>
                                  </p:childTnLst>
                                </p:cTn>
                              </p:par>
                            </p:childTnLst>
                          </p:cTn>
                        </p:par>
                        <p:par>
                          <p:cTn id="23" fill="hold">
                            <p:stCondLst>
                              <p:cond delay="3000"/>
                            </p:stCondLst>
                            <p:childTnLst>
                              <p:par>
                                <p:cTn id="24" presetID="22" presetClass="entr" presetSubtype="1"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up)">
                                      <p:cBhvr>
                                        <p:cTn id="26" dur="750"/>
                                        <p:tgtEl>
                                          <p:spTgt spid="20"/>
                                        </p:tgtEl>
                                      </p:cBhvr>
                                    </p:animEffect>
                                  </p:childTnLst>
                                </p:cTn>
                              </p:par>
                            </p:childTnLst>
                          </p:cTn>
                        </p:par>
                        <p:par>
                          <p:cTn id="27" fill="hold">
                            <p:stCondLst>
                              <p:cond delay="3750"/>
                            </p:stCondLst>
                            <p:childTnLst>
                              <p:par>
                                <p:cTn id="28" presetID="22" presetClass="entr" presetSubtype="1"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up)">
                                      <p:cBhvr>
                                        <p:cTn id="30" dur="750"/>
                                        <p:tgtEl>
                                          <p:spTgt spid="23"/>
                                        </p:tgtEl>
                                      </p:cBhvr>
                                    </p:animEffect>
                                  </p:childTnLst>
                                </p:cTn>
                              </p:par>
                            </p:childTnLst>
                          </p:cTn>
                        </p:par>
                        <p:par>
                          <p:cTn id="31" fill="hold">
                            <p:stCondLst>
                              <p:cond delay="4500"/>
                            </p:stCondLst>
                            <p:childTnLst>
                              <p:par>
                                <p:cTn id="32" presetID="2" presetClass="entr" presetSubtype="4"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additive="base">
                                        <p:cTn id="34" dur="750" fill="hold"/>
                                        <p:tgtEl>
                                          <p:spTgt spid="34"/>
                                        </p:tgtEl>
                                        <p:attrNameLst>
                                          <p:attrName>ppt_x</p:attrName>
                                        </p:attrNameLst>
                                      </p:cBhvr>
                                      <p:tavLst>
                                        <p:tav tm="0">
                                          <p:val>
                                            <p:strVal val="#ppt_x"/>
                                          </p:val>
                                        </p:tav>
                                        <p:tav tm="100000">
                                          <p:val>
                                            <p:strVal val="#ppt_x"/>
                                          </p:val>
                                        </p:tav>
                                      </p:tavLst>
                                    </p:anim>
                                    <p:anim calcmode="lin" valueType="num">
                                      <p:cBhvr additive="base">
                                        <p:cTn id="35" dur="750" fill="hold"/>
                                        <p:tgtEl>
                                          <p:spTgt spid="34"/>
                                        </p:tgtEl>
                                        <p:attrNameLst>
                                          <p:attrName>ppt_y</p:attrName>
                                        </p:attrNameLst>
                                      </p:cBhvr>
                                      <p:tavLst>
                                        <p:tav tm="0">
                                          <p:val>
                                            <p:strVal val="1+#ppt_h/2"/>
                                          </p:val>
                                        </p:tav>
                                        <p:tav tm="100000">
                                          <p:val>
                                            <p:strVal val="#ppt_y"/>
                                          </p:val>
                                        </p:tav>
                                      </p:tavLst>
                                    </p:anim>
                                  </p:childTnLst>
                                </p:cTn>
                              </p:par>
                            </p:childTnLst>
                          </p:cTn>
                        </p:par>
                        <p:par>
                          <p:cTn id="36" fill="hold">
                            <p:stCondLst>
                              <p:cond delay="5250"/>
                            </p:stCondLst>
                            <p:childTnLst>
                              <p:par>
                                <p:cTn id="37" presetID="2" presetClass="entr" presetSubtype="4" fill="hold" grpId="0"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additive="base">
                                        <p:cTn id="39" dur="750" fill="hold"/>
                                        <p:tgtEl>
                                          <p:spTgt spid="35"/>
                                        </p:tgtEl>
                                        <p:attrNameLst>
                                          <p:attrName>ppt_x</p:attrName>
                                        </p:attrNameLst>
                                      </p:cBhvr>
                                      <p:tavLst>
                                        <p:tav tm="0">
                                          <p:val>
                                            <p:strVal val="#ppt_x"/>
                                          </p:val>
                                        </p:tav>
                                        <p:tav tm="100000">
                                          <p:val>
                                            <p:strVal val="#ppt_x"/>
                                          </p:val>
                                        </p:tav>
                                      </p:tavLst>
                                    </p:anim>
                                    <p:anim calcmode="lin" valueType="num">
                                      <p:cBhvr additive="base">
                                        <p:cTn id="40" dur="750" fill="hold"/>
                                        <p:tgtEl>
                                          <p:spTgt spid="35"/>
                                        </p:tgtEl>
                                        <p:attrNameLst>
                                          <p:attrName>ppt_y</p:attrName>
                                        </p:attrNameLst>
                                      </p:cBhvr>
                                      <p:tavLst>
                                        <p:tav tm="0">
                                          <p:val>
                                            <p:strVal val="1+#ppt_h/2"/>
                                          </p:val>
                                        </p:tav>
                                        <p:tav tm="100000">
                                          <p:val>
                                            <p:strVal val="#ppt_y"/>
                                          </p:val>
                                        </p:tav>
                                      </p:tavLst>
                                    </p:anim>
                                  </p:childTnLst>
                                </p:cTn>
                              </p:par>
                            </p:childTnLst>
                          </p:cTn>
                        </p:par>
                        <p:par>
                          <p:cTn id="41" fill="hold">
                            <p:stCondLst>
                              <p:cond delay="6000"/>
                            </p:stCondLst>
                            <p:childTnLst>
                              <p:par>
                                <p:cTn id="42" presetID="14" presetClass="entr" presetSubtype="10" fill="hold"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randombar(horizontal)">
                                      <p:cBhvr>
                                        <p:cTn id="44" dur="750"/>
                                        <p:tgtEl>
                                          <p:spTgt spid="38"/>
                                        </p:tgtEl>
                                      </p:cBhvr>
                                    </p:animEffect>
                                  </p:childTnLst>
                                </p:cTn>
                              </p:par>
                            </p:childTnLst>
                          </p:cTn>
                        </p:par>
                        <p:par>
                          <p:cTn id="45" fill="hold">
                            <p:stCondLst>
                              <p:cond delay="6750"/>
                            </p:stCondLst>
                            <p:childTnLst>
                              <p:par>
                                <p:cTn id="46" presetID="2" presetClass="entr" presetSubtype="4"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 calcmode="lin" valueType="num">
                                      <p:cBhvr additive="base">
                                        <p:cTn id="48" dur="750" fill="hold"/>
                                        <p:tgtEl>
                                          <p:spTgt spid="39"/>
                                        </p:tgtEl>
                                        <p:attrNameLst>
                                          <p:attrName>ppt_x</p:attrName>
                                        </p:attrNameLst>
                                      </p:cBhvr>
                                      <p:tavLst>
                                        <p:tav tm="0">
                                          <p:val>
                                            <p:strVal val="#ppt_x"/>
                                          </p:val>
                                        </p:tav>
                                        <p:tav tm="100000">
                                          <p:val>
                                            <p:strVal val="#ppt_x"/>
                                          </p:val>
                                        </p:tav>
                                      </p:tavLst>
                                    </p:anim>
                                    <p:anim calcmode="lin" valueType="num">
                                      <p:cBhvr additive="base">
                                        <p:cTn id="49" dur="750" fill="hold"/>
                                        <p:tgtEl>
                                          <p:spTgt spid="39"/>
                                        </p:tgtEl>
                                        <p:attrNameLst>
                                          <p:attrName>ppt_y</p:attrName>
                                        </p:attrNameLst>
                                      </p:cBhvr>
                                      <p:tavLst>
                                        <p:tav tm="0">
                                          <p:val>
                                            <p:strVal val="1+#ppt_h/2"/>
                                          </p:val>
                                        </p:tav>
                                        <p:tav tm="100000">
                                          <p:val>
                                            <p:strVal val="#ppt_y"/>
                                          </p:val>
                                        </p:tav>
                                      </p:tavLst>
                                    </p:anim>
                                  </p:childTnLst>
                                </p:cTn>
                              </p:par>
                            </p:childTnLst>
                          </p:cTn>
                        </p:par>
                        <p:par>
                          <p:cTn id="50" fill="hold">
                            <p:stCondLst>
                              <p:cond delay="7500"/>
                            </p:stCondLst>
                            <p:childTnLst>
                              <p:par>
                                <p:cTn id="51" presetID="2" presetClass="entr" presetSubtype="4"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750" fill="hold"/>
                                        <p:tgtEl>
                                          <p:spTgt spid="40"/>
                                        </p:tgtEl>
                                        <p:attrNameLst>
                                          <p:attrName>ppt_x</p:attrName>
                                        </p:attrNameLst>
                                      </p:cBhvr>
                                      <p:tavLst>
                                        <p:tav tm="0">
                                          <p:val>
                                            <p:strVal val="#ppt_x"/>
                                          </p:val>
                                        </p:tav>
                                        <p:tav tm="100000">
                                          <p:val>
                                            <p:strVal val="#ppt_x"/>
                                          </p:val>
                                        </p:tav>
                                      </p:tavLst>
                                    </p:anim>
                                    <p:anim calcmode="lin" valueType="num">
                                      <p:cBhvr additive="base">
                                        <p:cTn id="54" dur="75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8250"/>
                            </p:stCondLst>
                            <p:childTnLst>
                              <p:par>
                                <p:cTn id="56" presetID="14" presetClass="entr" presetSubtype="10" fill="hold"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randombar(horizontal)">
                                      <p:cBhvr>
                                        <p:cTn id="58" dur="75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4" grpId="0"/>
      <p:bldP spid="35"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电视萤幕画面&#10;&#10;描述已自动生成">
            <a:extLst>
              <a:ext uri="{FF2B5EF4-FFF2-40B4-BE49-F238E27FC236}">
                <a16:creationId xmlns:a16="http://schemas.microsoft.com/office/drawing/2014/main" xmlns="" id="{D6702D40-19C1-40D8-8F74-E51C91D9967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2292" b="12292"/>
          <a:stretch/>
        </p:blipFill>
        <p:spPr>
          <a:xfrm>
            <a:off x="0" y="1130300"/>
            <a:ext cx="12192000" cy="4597400"/>
          </a:xfrm>
          <a:prstGeom prst="rect">
            <a:avLst/>
          </a:prstGeom>
        </p:spPr>
      </p:pic>
      <p:sp>
        <p:nvSpPr>
          <p:cNvPr id="10" name="矩形 9">
            <a:extLst>
              <a:ext uri="{FF2B5EF4-FFF2-40B4-BE49-F238E27FC236}">
                <a16:creationId xmlns:a16="http://schemas.microsoft.com/office/drawing/2014/main" xmlns="" id="{3004252B-8934-4ECB-8559-4A4FD9A515A4}"/>
              </a:ext>
            </a:extLst>
          </p:cNvPr>
          <p:cNvSpPr/>
          <p:nvPr/>
        </p:nvSpPr>
        <p:spPr>
          <a:xfrm>
            <a:off x="684482" y="3551505"/>
            <a:ext cx="5422899" cy="1107996"/>
          </a:xfrm>
          <a:prstGeom prst="rect">
            <a:avLst/>
          </a:prstGeom>
        </p:spPr>
        <p:txBody>
          <a:bodyPr wrap="square">
            <a:spAutoFit/>
          </a:bodyPr>
          <a:lstStyle/>
          <a:p>
            <a:pPr algn="ctr"/>
            <a:r>
              <a:rPr lang="zh-CN" altLang="en-US" sz="6600" b="1" kern="800" spc="-1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鼠年新年计划</a:t>
            </a:r>
          </a:p>
        </p:txBody>
      </p:sp>
      <p:grpSp>
        <p:nvGrpSpPr>
          <p:cNvPr id="14" name="组合 13">
            <a:extLst>
              <a:ext uri="{FF2B5EF4-FFF2-40B4-BE49-F238E27FC236}">
                <a16:creationId xmlns:a16="http://schemas.microsoft.com/office/drawing/2014/main" xmlns="" id="{CFFD940B-348F-41BD-B406-5965FEE6FD50}"/>
              </a:ext>
            </a:extLst>
          </p:cNvPr>
          <p:cNvGrpSpPr/>
          <p:nvPr/>
        </p:nvGrpSpPr>
        <p:grpSpPr>
          <a:xfrm>
            <a:off x="518061" y="1964111"/>
            <a:ext cx="5755740" cy="1579066"/>
            <a:chOff x="518061" y="1915985"/>
            <a:chExt cx="5755740" cy="1579066"/>
          </a:xfrm>
        </p:grpSpPr>
        <p:pic>
          <p:nvPicPr>
            <p:cNvPr id="12" name="图片 11">
              <a:extLst>
                <a:ext uri="{FF2B5EF4-FFF2-40B4-BE49-F238E27FC236}">
                  <a16:creationId xmlns:a16="http://schemas.microsoft.com/office/drawing/2014/main" xmlns="" id="{E1CC3E0E-A427-498A-A845-DE9450B1285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18061" y="1915985"/>
              <a:ext cx="5755740" cy="1579066"/>
            </a:xfrm>
            <a:prstGeom prst="rect">
              <a:avLst/>
            </a:prstGeom>
          </p:spPr>
        </p:pic>
        <p:sp>
          <p:nvSpPr>
            <p:cNvPr id="13" name="矩形 12">
              <a:extLst>
                <a:ext uri="{FF2B5EF4-FFF2-40B4-BE49-F238E27FC236}">
                  <a16:creationId xmlns:a16="http://schemas.microsoft.com/office/drawing/2014/main" xmlns="" id="{CA010E89-7B0F-4A75-A620-85E3A37E9223}"/>
                </a:ext>
              </a:extLst>
            </p:cNvPr>
            <p:cNvSpPr/>
            <p:nvPr/>
          </p:nvSpPr>
          <p:spPr>
            <a:xfrm>
              <a:off x="2107567" y="2413131"/>
              <a:ext cx="2576728" cy="584775"/>
            </a:xfrm>
            <a:prstGeom prst="rect">
              <a:avLst/>
            </a:prstGeom>
          </p:spPr>
          <p:txBody>
            <a:bodyPr wrap="square">
              <a:spAutoFit/>
            </a:bodyPr>
            <a:lstStyle/>
            <a:p>
              <a:pPr algn="dist"/>
              <a:r>
                <a:rPr lang="en-US" altLang="zh-CN" sz="3200" b="1" spc="600" dirty="0">
                  <a:solidFill>
                    <a:schemeClr val="accent4"/>
                  </a:solidFill>
                  <a:latin typeface="+mj-ea"/>
                  <a:cs typeface="Segoe UI" panose="020B0502040204020203" pitchFamily="34" charset="0"/>
                </a:rPr>
                <a:t>PART 03</a:t>
              </a:r>
              <a:endParaRPr lang="zh-CN" altLang="en-US" sz="2400" dirty="0">
                <a:solidFill>
                  <a:schemeClr val="accent4"/>
                </a:solidFill>
              </a:endParaRPr>
            </a:p>
          </p:txBody>
        </p:sp>
      </p:grpSp>
      <p:pic>
        <p:nvPicPr>
          <p:cNvPr id="15" name="图片 14">
            <a:extLst>
              <a:ext uri="{FF2B5EF4-FFF2-40B4-BE49-F238E27FC236}">
                <a16:creationId xmlns:a16="http://schemas.microsoft.com/office/drawing/2014/main" xmlns="" id="{34E2679E-5682-46FC-827F-1FB9EE290E2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 y="0"/>
            <a:ext cx="2115401" cy="1351128"/>
          </a:xfrm>
          <a:prstGeom prst="rect">
            <a:avLst/>
          </a:prstGeom>
        </p:spPr>
      </p:pic>
      <p:pic>
        <p:nvPicPr>
          <p:cNvPr id="19" name="图片 18">
            <a:extLst>
              <a:ext uri="{FF2B5EF4-FFF2-40B4-BE49-F238E27FC236}">
                <a16:creationId xmlns:a16="http://schemas.microsoft.com/office/drawing/2014/main" xmlns="" id="{230A24CC-9670-4DB1-9BCD-40B162C689AC}"/>
              </a:ext>
            </a:extLst>
          </p:cNvPr>
          <p:cNvPicPr>
            <a:picLocks noChangeAspect="1"/>
          </p:cNvPicPr>
          <p:nvPr/>
        </p:nvPicPr>
        <p:blipFill>
          <a:blip r:embed="rId6" cstate="email">
            <a:extLst>
              <a:ext uri="{BEBA8EAE-BF5A-486C-A8C5-ECC9F3942E4B}">
                <a14:imgProps xmlns:a14="http://schemas.microsoft.com/office/drawing/2010/main">
                  <a14:imgLayer r:embed="rId7">
                    <a14:imgEffect>
                      <a14:colorTemperature colorTemp="11200"/>
                    </a14:imgEffect>
                    <a14:imgEffect>
                      <a14:saturation sat="400000"/>
                    </a14:imgEffect>
                  </a14:imgLayer>
                </a14:imgProps>
              </a:ext>
              <a:ext uri="{28A0092B-C50C-407E-A947-70E740481C1C}">
                <a14:useLocalDpi xmlns:a14="http://schemas.microsoft.com/office/drawing/2010/main"/>
              </a:ext>
            </a:extLst>
          </a:blip>
          <a:stretch>
            <a:fillRect/>
          </a:stretch>
        </p:blipFill>
        <p:spPr>
          <a:xfrm>
            <a:off x="8807117" y="5023155"/>
            <a:ext cx="3365674" cy="1830454"/>
          </a:xfrm>
          <a:prstGeom prst="rect">
            <a:avLst/>
          </a:prstGeom>
        </p:spPr>
      </p:pic>
      <p:pic>
        <p:nvPicPr>
          <p:cNvPr id="20" name="图片 19">
            <a:extLst>
              <a:ext uri="{FF2B5EF4-FFF2-40B4-BE49-F238E27FC236}">
                <a16:creationId xmlns:a16="http://schemas.microsoft.com/office/drawing/2014/main" xmlns="" id="{4C4E64A3-EE04-4153-BD5D-648410D1A608}"/>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047593" y="5912069"/>
            <a:ext cx="2096814" cy="945931"/>
          </a:xfrm>
          <a:prstGeom prst="rect">
            <a:avLst/>
          </a:prstGeom>
        </p:spPr>
      </p:pic>
      <p:pic>
        <p:nvPicPr>
          <p:cNvPr id="22" name="图片 21">
            <a:extLst>
              <a:ext uri="{FF2B5EF4-FFF2-40B4-BE49-F238E27FC236}">
                <a16:creationId xmlns:a16="http://schemas.microsoft.com/office/drawing/2014/main" xmlns="" id="{1BC8D3C2-8776-4DBA-B934-F1D154431D81}"/>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18061" y="4821057"/>
            <a:ext cx="2311150" cy="1813197"/>
          </a:xfrm>
          <a:prstGeom prst="rect">
            <a:avLst/>
          </a:prstGeom>
        </p:spPr>
      </p:pic>
      <p:pic>
        <p:nvPicPr>
          <p:cNvPr id="23" name="图片 22">
            <a:extLst>
              <a:ext uri="{FF2B5EF4-FFF2-40B4-BE49-F238E27FC236}">
                <a16:creationId xmlns:a16="http://schemas.microsoft.com/office/drawing/2014/main" xmlns="" id="{7A712652-73C2-48EB-847C-6D5FC42EDB6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791862" y="344273"/>
            <a:ext cx="4690369" cy="7035554"/>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5133184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750"/>
                                        <p:tgtEl>
                                          <p:spTgt spid="2"/>
                                        </p:tgtEl>
                                      </p:cBhvr>
                                    </p:animEffect>
                                  </p:childTnLst>
                                </p:cTn>
                              </p:par>
                              <p:par>
                                <p:cTn id="8" presetID="10" presetClass="entr" presetSubtype="0" fill="hold"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750"/>
                                        <p:tgtEl>
                                          <p:spTgt spid="20"/>
                                        </p:tgtEl>
                                      </p:cBhvr>
                                    </p:animEffect>
                                  </p:childTnLst>
                                </p:cTn>
                              </p:par>
                              <p:par>
                                <p:cTn id="11" presetID="10" presetClass="entr" presetSubtype="0" fill="hold" nodeType="withEffect">
                                  <p:stCondLst>
                                    <p:cond delay="5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750"/>
                                        <p:tgtEl>
                                          <p:spTgt spid="19"/>
                                        </p:tgtEl>
                                      </p:cBhvr>
                                    </p:animEffect>
                                  </p:childTnLst>
                                </p:cTn>
                              </p:par>
                              <p:par>
                                <p:cTn id="14" presetID="10" presetClass="entr" presetSubtype="0" fill="hold" nodeType="withEffect">
                                  <p:stCondLst>
                                    <p:cond delay="5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750"/>
                                        <p:tgtEl>
                                          <p:spTgt spid="15"/>
                                        </p:tgtEl>
                                      </p:cBhvr>
                                    </p:animEffect>
                                  </p:childTnLst>
                                </p:cTn>
                              </p:par>
                              <p:par>
                                <p:cTn id="17" presetID="10" presetClass="entr" presetSubtype="0" fill="hold" nodeType="withEffect">
                                  <p:stCondLst>
                                    <p:cond delay="50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750"/>
                                        <p:tgtEl>
                                          <p:spTgt spid="22"/>
                                        </p:tgtEl>
                                      </p:cBhvr>
                                    </p:animEffect>
                                  </p:childTnLst>
                                </p:cTn>
                              </p:par>
                            </p:childTnLst>
                          </p:cTn>
                        </p:par>
                        <p:par>
                          <p:cTn id="20" fill="hold">
                            <p:stCondLst>
                              <p:cond delay="1250"/>
                            </p:stCondLst>
                            <p:childTnLst>
                              <p:par>
                                <p:cTn id="21" presetID="42"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750"/>
                                        <p:tgtEl>
                                          <p:spTgt spid="23"/>
                                        </p:tgtEl>
                                      </p:cBhvr>
                                    </p:animEffect>
                                    <p:anim calcmode="lin" valueType="num">
                                      <p:cBhvr>
                                        <p:cTn id="24" dur="750" fill="hold"/>
                                        <p:tgtEl>
                                          <p:spTgt spid="23"/>
                                        </p:tgtEl>
                                        <p:attrNameLst>
                                          <p:attrName>ppt_x</p:attrName>
                                        </p:attrNameLst>
                                      </p:cBhvr>
                                      <p:tavLst>
                                        <p:tav tm="0">
                                          <p:val>
                                            <p:strVal val="#ppt_x"/>
                                          </p:val>
                                        </p:tav>
                                        <p:tav tm="100000">
                                          <p:val>
                                            <p:strVal val="#ppt_x"/>
                                          </p:val>
                                        </p:tav>
                                      </p:tavLst>
                                    </p:anim>
                                    <p:anim calcmode="lin" valueType="num">
                                      <p:cBhvr>
                                        <p:cTn id="25" dur="75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750" fill="hold"/>
                                        <p:tgtEl>
                                          <p:spTgt spid="14"/>
                                        </p:tgtEl>
                                        <p:attrNameLst>
                                          <p:attrName>ppt_w</p:attrName>
                                        </p:attrNameLst>
                                      </p:cBhvr>
                                      <p:tavLst>
                                        <p:tav tm="0">
                                          <p:val>
                                            <p:fltVal val="0"/>
                                          </p:val>
                                        </p:tav>
                                        <p:tav tm="100000">
                                          <p:val>
                                            <p:strVal val="#ppt_w"/>
                                          </p:val>
                                        </p:tav>
                                      </p:tavLst>
                                    </p:anim>
                                    <p:anim calcmode="lin" valueType="num">
                                      <p:cBhvr>
                                        <p:cTn id="30" dur="750" fill="hold"/>
                                        <p:tgtEl>
                                          <p:spTgt spid="14"/>
                                        </p:tgtEl>
                                        <p:attrNameLst>
                                          <p:attrName>ppt_h</p:attrName>
                                        </p:attrNameLst>
                                      </p:cBhvr>
                                      <p:tavLst>
                                        <p:tav tm="0">
                                          <p:val>
                                            <p:fltVal val="0"/>
                                          </p:val>
                                        </p:tav>
                                        <p:tav tm="100000">
                                          <p:val>
                                            <p:strVal val="#ppt_h"/>
                                          </p:val>
                                        </p:tav>
                                      </p:tavLst>
                                    </p:anim>
                                    <p:animEffect transition="in" filter="fade">
                                      <p:cBhvr>
                                        <p:cTn id="31" dur="750"/>
                                        <p:tgtEl>
                                          <p:spTgt spid="14"/>
                                        </p:tgtEl>
                                      </p:cBhvr>
                                    </p:animEffect>
                                  </p:childTnLst>
                                </p:cTn>
                              </p:par>
                            </p:childTnLst>
                          </p:cTn>
                        </p:par>
                        <p:par>
                          <p:cTn id="32" fill="hold">
                            <p:stCondLst>
                              <p:cond delay="2750"/>
                            </p:stCondLst>
                            <p:childTnLst>
                              <p:par>
                                <p:cTn id="33" presetID="55"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50" fill="hold"/>
                                        <p:tgtEl>
                                          <p:spTgt spid="10"/>
                                        </p:tgtEl>
                                        <p:attrNameLst>
                                          <p:attrName>ppt_w</p:attrName>
                                        </p:attrNameLst>
                                      </p:cBhvr>
                                      <p:tavLst>
                                        <p:tav tm="0">
                                          <p:val>
                                            <p:strVal val="#ppt_w*0.70"/>
                                          </p:val>
                                        </p:tav>
                                        <p:tav tm="100000">
                                          <p:val>
                                            <p:strVal val="#ppt_w"/>
                                          </p:val>
                                        </p:tav>
                                      </p:tavLst>
                                    </p:anim>
                                    <p:anim calcmode="lin" valueType="num">
                                      <p:cBhvr>
                                        <p:cTn id="36" dur="750" fill="hold"/>
                                        <p:tgtEl>
                                          <p:spTgt spid="10"/>
                                        </p:tgtEl>
                                        <p:attrNameLst>
                                          <p:attrName>ppt_h</p:attrName>
                                        </p:attrNameLst>
                                      </p:cBhvr>
                                      <p:tavLst>
                                        <p:tav tm="0">
                                          <p:val>
                                            <p:strVal val="#ppt_h"/>
                                          </p:val>
                                        </p:tav>
                                        <p:tav tm="100000">
                                          <p:val>
                                            <p:strVal val="#ppt_h"/>
                                          </p:val>
                                        </p:tav>
                                      </p:tavLst>
                                    </p:anim>
                                    <p:animEffect transition="in" filter="fade">
                                      <p:cBhvr>
                                        <p:cTn id="37"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4A6382D-2D90-44DA-99CB-136AFE82FABA}"/>
              </a:ext>
            </a:extLst>
          </p:cNvPr>
          <p:cNvGrpSpPr/>
          <p:nvPr/>
        </p:nvGrpSpPr>
        <p:grpSpPr>
          <a:xfrm>
            <a:off x="1" y="179389"/>
            <a:ext cx="6765107" cy="950912"/>
            <a:chOff x="1" y="179389"/>
            <a:chExt cx="6765107" cy="950912"/>
          </a:xfrm>
        </p:grpSpPr>
        <p:pic>
          <p:nvPicPr>
            <p:cNvPr id="2" name="图片 1">
              <a:extLst>
                <a:ext uri="{FF2B5EF4-FFF2-40B4-BE49-F238E27FC236}">
                  <a16:creationId xmlns:a16="http://schemas.microsoft.com/office/drawing/2014/main" xmlns="" id="{6CB3D27B-06C8-4744-846B-E2D2082DF4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 name="矩形 2">
              <a:extLst>
                <a:ext uri="{FF2B5EF4-FFF2-40B4-BE49-F238E27FC236}">
                  <a16:creationId xmlns:a16="http://schemas.microsoft.com/office/drawing/2014/main" xmlns="" id="{8CCB7CB2-3A3F-487C-94AF-6E36AAC37F39}"/>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鼠年新年计划</a:t>
              </a:r>
            </a:p>
          </p:txBody>
        </p:sp>
      </p:grpSp>
      <p:pic>
        <p:nvPicPr>
          <p:cNvPr id="23" name="图片 22">
            <a:extLst>
              <a:ext uri="{FF2B5EF4-FFF2-40B4-BE49-F238E27FC236}">
                <a16:creationId xmlns:a16="http://schemas.microsoft.com/office/drawing/2014/main" xmlns="" id="{BC951FDE-14B7-47EE-B0B9-86F5C381758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01286" y="2087534"/>
            <a:ext cx="3725996" cy="3979962"/>
          </a:xfrm>
          <a:prstGeom prst="rect">
            <a:avLst/>
          </a:prstGeom>
        </p:spPr>
      </p:pic>
      <p:cxnSp>
        <p:nvCxnSpPr>
          <p:cNvPr id="26" name="直接连接符 25">
            <a:extLst>
              <a:ext uri="{FF2B5EF4-FFF2-40B4-BE49-F238E27FC236}">
                <a16:creationId xmlns:a16="http://schemas.microsoft.com/office/drawing/2014/main" xmlns="" id="{4D3CC954-0FD5-4CA8-AC3D-727DF8636620}"/>
              </a:ext>
            </a:extLst>
          </p:cNvPr>
          <p:cNvCxnSpPr>
            <a:cxnSpLocks/>
          </p:cNvCxnSpPr>
          <p:nvPr/>
        </p:nvCxnSpPr>
        <p:spPr>
          <a:xfrm>
            <a:off x="6055823" y="3208421"/>
            <a:ext cx="0" cy="2215563"/>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7" name="图片 26">
            <a:extLst>
              <a:ext uri="{FF2B5EF4-FFF2-40B4-BE49-F238E27FC236}">
                <a16:creationId xmlns:a16="http://schemas.microsoft.com/office/drawing/2014/main" xmlns="" id="{CBA26D24-07BF-4A09-A6BA-94F0BC0100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43126" y="1828208"/>
            <a:ext cx="1972528" cy="1972528"/>
          </a:xfrm>
          <a:prstGeom prst="rect">
            <a:avLst/>
          </a:prstGeom>
        </p:spPr>
      </p:pic>
      <p:sp>
        <p:nvSpPr>
          <p:cNvPr id="30" name="椭圆 29">
            <a:extLst>
              <a:ext uri="{FF2B5EF4-FFF2-40B4-BE49-F238E27FC236}">
                <a16:creationId xmlns:a16="http://schemas.microsoft.com/office/drawing/2014/main" xmlns="" id="{7F9B7669-AF01-4556-A6DD-E68E9A9B3938}"/>
              </a:ext>
            </a:extLst>
          </p:cNvPr>
          <p:cNvSpPr/>
          <p:nvPr/>
        </p:nvSpPr>
        <p:spPr>
          <a:xfrm>
            <a:off x="5927615" y="3690733"/>
            <a:ext cx="299803" cy="299803"/>
          </a:xfrm>
          <a:prstGeom prst="ellipse">
            <a:avLst/>
          </a:prstGeom>
          <a:blipFill>
            <a:blip r:embed="rId6" cstate="email">
              <a:extLst>
                <a:ext uri="{28A0092B-C50C-407E-A947-70E740481C1C}">
                  <a14:useLocalDpi xmlns:a14="http://schemas.microsoft.com/office/drawing/2010/main"/>
                </a:ext>
              </a:extLst>
            </a:blip>
            <a:stretch>
              <a:fillRect/>
            </a:stretch>
          </a:blipFill>
          <a:ln w="28575">
            <a:solidFill>
              <a:schemeClr val="accent4"/>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tx1">
                  <a:lumMod val="85000"/>
                  <a:lumOff val="15000"/>
                </a:schemeClr>
              </a:solidFill>
              <a:effectLst/>
              <a:uLnTx/>
              <a:uFillTx/>
              <a:latin typeface="仓耳明楷 W03" panose="00000500000000000000" pitchFamily="2" charset="-122"/>
              <a:ea typeface="仓耳明楷 W03" panose="00000500000000000000" pitchFamily="2" charset="-122"/>
              <a:sym typeface="思源黑体旧字形 ExtraLight" panose="020B0200000000000000" pitchFamily="34" charset="-128"/>
            </a:endParaRPr>
          </a:p>
        </p:txBody>
      </p:sp>
      <p:sp>
        <p:nvSpPr>
          <p:cNvPr id="31" name="椭圆 30">
            <a:extLst>
              <a:ext uri="{FF2B5EF4-FFF2-40B4-BE49-F238E27FC236}">
                <a16:creationId xmlns:a16="http://schemas.microsoft.com/office/drawing/2014/main" xmlns="" id="{FC77358E-B8D9-4024-B7AC-BC490A7B843A}"/>
              </a:ext>
            </a:extLst>
          </p:cNvPr>
          <p:cNvSpPr/>
          <p:nvPr/>
        </p:nvSpPr>
        <p:spPr>
          <a:xfrm>
            <a:off x="5927615" y="5179164"/>
            <a:ext cx="299803" cy="299803"/>
          </a:xfrm>
          <a:prstGeom prst="ellipse">
            <a:avLst/>
          </a:prstGeom>
          <a:blipFill>
            <a:blip r:embed="rId6" cstate="email">
              <a:extLst>
                <a:ext uri="{28A0092B-C50C-407E-A947-70E740481C1C}">
                  <a14:useLocalDpi xmlns:a14="http://schemas.microsoft.com/office/drawing/2010/main"/>
                </a:ext>
              </a:extLst>
            </a:blip>
            <a:stretch>
              <a:fillRect/>
            </a:stretch>
          </a:blipFill>
          <a:ln w="28575">
            <a:solidFill>
              <a:schemeClr val="accent4"/>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i="0" u="none" strike="noStrike" kern="1200" cap="none" spc="0" normalizeH="0" baseline="0" noProof="0">
              <a:ln>
                <a:noFill/>
              </a:ln>
              <a:solidFill>
                <a:schemeClr val="tx1">
                  <a:lumMod val="85000"/>
                  <a:lumOff val="15000"/>
                </a:schemeClr>
              </a:solidFill>
              <a:effectLst/>
              <a:uLnTx/>
              <a:uFillTx/>
              <a:latin typeface="仓耳明楷 W03" panose="00000500000000000000" pitchFamily="2" charset="-122"/>
              <a:ea typeface="仓耳明楷 W03" panose="00000500000000000000" pitchFamily="2" charset="-122"/>
              <a:sym typeface="思源黑体旧字形 ExtraLight" panose="020B0200000000000000" pitchFamily="34" charset="-128"/>
            </a:endParaRPr>
          </a:p>
        </p:txBody>
      </p:sp>
      <p:pic>
        <p:nvPicPr>
          <p:cNvPr id="32" name="图片 31">
            <a:extLst>
              <a:ext uri="{FF2B5EF4-FFF2-40B4-BE49-F238E27FC236}">
                <a16:creationId xmlns:a16="http://schemas.microsoft.com/office/drawing/2014/main" xmlns="" id="{A82A6D13-338C-4A6C-88A3-FCF55E9C1E2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8623582" y="472741"/>
            <a:ext cx="2895318" cy="2271502"/>
          </a:xfrm>
          <a:prstGeom prst="rect">
            <a:avLst/>
          </a:prstGeom>
        </p:spPr>
      </p:pic>
      <p:sp>
        <p:nvSpPr>
          <p:cNvPr id="34" name="文本框 33">
            <a:extLst>
              <a:ext uri="{FF2B5EF4-FFF2-40B4-BE49-F238E27FC236}">
                <a16:creationId xmlns:a16="http://schemas.microsoft.com/office/drawing/2014/main" xmlns="" id="{B96BA9D2-7C84-4348-A3E5-6D90151EEEBA}"/>
              </a:ext>
            </a:extLst>
          </p:cNvPr>
          <p:cNvSpPr txBox="1"/>
          <p:nvPr/>
        </p:nvSpPr>
        <p:spPr>
          <a:xfrm>
            <a:off x="6355626" y="3628252"/>
            <a:ext cx="5163274" cy="400110"/>
          </a:xfrm>
          <a:prstGeom prst="rect">
            <a:avLst/>
          </a:prstGeom>
          <a:noFill/>
        </p:spPr>
        <p:txBody>
          <a:bodyPr wrap="square" rtlCol="0">
            <a:spAutoFit/>
          </a:bodyPr>
          <a:lstStyle/>
          <a:p>
            <a:pPr lvl="0"/>
            <a:r>
              <a:rPr lang="zh-CN" altLang="en-US" sz="2000" b="1" spc="600" dirty="0">
                <a:solidFill>
                  <a:srgbClr val="FFFFFF"/>
                </a:solidFill>
                <a:latin typeface="+mj-ea"/>
              </a:rPr>
              <a:t>此处添加标题</a:t>
            </a:r>
          </a:p>
        </p:txBody>
      </p:sp>
      <p:sp>
        <p:nvSpPr>
          <p:cNvPr id="35" name="文本框 34">
            <a:extLst>
              <a:ext uri="{FF2B5EF4-FFF2-40B4-BE49-F238E27FC236}">
                <a16:creationId xmlns:a16="http://schemas.microsoft.com/office/drawing/2014/main" xmlns="" id="{1586CCF0-9A50-4D03-BAAD-CF3AC77997A2}"/>
              </a:ext>
            </a:extLst>
          </p:cNvPr>
          <p:cNvSpPr txBox="1"/>
          <p:nvPr/>
        </p:nvSpPr>
        <p:spPr>
          <a:xfrm>
            <a:off x="6355626" y="4043252"/>
            <a:ext cx="5163274" cy="787523"/>
          </a:xfrm>
          <a:prstGeom prst="rect">
            <a:avLst/>
          </a:prstGeom>
          <a:noFill/>
        </p:spPr>
        <p:txBody>
          <a:bodyPr wrap="square" rtlCol="0">
            <a:spAutoFit/>
          </a:bodyPr>
          <a:lstStyle/>
          <a:p>
            <a:pPr lvl="0" algn="just">
              <a:lnSpc>
                <a:spcPct val="150000"/>
              </a:lnSpc>
            </a:pPr>
            <a:r>
              <a:rPr lang="zh-CN" altLang="en-US" sz="1600" dirty="0">
                <a:solidFill>
                  <a:srgbClr val="FFFFFF"/>
                </a:solidFill>
              </a:rPr>
              <a:t>点击添加主要文字内容点击添加主要文点击添点击添加主要文字内容点击添加主要文字</a:t>
            </a:r>
          </a:p>
        </p:txBody>
      </p:sp>
      <p:sp>
        <p:nvSpPr>
          <p:cNvPr id="36" name="文本框 35">
            <a:extLst>
              <a:ext uri="{FF2B5EF4-FFF2-40B4-BE49-F238E27FC236}">
                <a16:creationId xmlns:a16="http://schemas.microsoft.com/office/drawing/2014/main" xmlns="" id="{157212E5-5CAB-42CF-91F5-5D248036C442}"/>
              </a:ext>
            </a:extLst>
          </p:cNvPr>
          <p:cNvSpPr txBox="1"/>
          <p:nvPr/>
        </p:nvSpPr>
        <p:spPr>
          <a:xfrm>
            <a:off x="6355626" y="4979109"/>
            <a:ext cx="5163274" cy="400110"/>
          </a:xfrm>
          <a:prstGeom prst="rect">
            <a:avLst/>
          </a:prstGeom>
          <a:noFill/>
        </p:spPr>
        <p:txBody>
          <a:bodyPr wrap="square" rtlCol="0">
            <a:spAutoFit/>
          </a:bodyPr>
          <a:lstStyle/>
          <a:p>
            <a:pPr lvl="0"/>
            <a:r>
              <a:rPr lang="zh-CN" altLang="en-US" sz="2000" b="1" spc="600" dirty="0">
                <a:solidFill>
                  <a:srgbClr val="FFFFFF"/>
                </a:solidFill>
                <a:latin typeface="+mj-ea"/>
              </a:rPr>
              <a:t>此处添加标题</a:t>
            </a:r>
          </a:p>
        </p:txBody>
      </p:sp>
      <p:sp>
        <p:nvSpPr>
          <p:cNvPr id="37" name="文本框 36">
            <a:extLst>
              <a:ext uri="{FF2B5EF4-FFF2-40B4-BE49-F238E27FC236}">
                <a16:creationId xmlns:a16="http://schemas.microsoft.com/office/drawing/2014/main" xmlns="" id="{3BC2C9EB-E426-4232-B60C-C2C9339D37AE}"/>
              </a:ext>
            </a:extLst>
          </p:cNvPr>
          <p:cNvSpPr txBox="1"/>
          <p:nvPr/>
        </p:nvSpPr>
        <p:spPr>
          <a:xfrm>
            <a:off x="6355626" y="5394109"/>
            <a:ext cx="5163274" cy="787523"/>
          </a:xfrm>
          <a:prstGeom prst="rect">
            <a:avLst/>
          </a:prstGeom>
          <a:noFill/>
        </p:spPr>
        <p:txBody>
          <a:bodyPr wrap="square" rtlCol="0">
            <a:spAutoFit/>
          </a:bodyPr>
          <a:lstStyle/>
          <a:p>
            <a:pPr lvl="0" algn="just">
              <a:lnSpc>
                <a:spcPct val="150000"/>
              </a:lnSpc>
            </a:pPr>
            <a:r>
              <a:rPr lang="zh-CN" altLang="en-US" sz="1600" dirty="0">
                <a:solidFill>
                  <a:srgbClr val="FFFFFF"/>
                </a:solidFill>
              </a:rPr>
              <a:t>点击添加主要文字内容点击添加主要文点击添点击添加主要文字内容点击添加主要文字</a:t>
            </a:r>
          </a:p>
        </p:txBody>
      </p:sp>
    </p:spTree>
    <p:extLst>
      <p:ext uri="{BB962C8B-B14F-4D97-AF65-F5344CB8AC3E}">
        <p14:creationId xmlns:p14="http://schemas.microsoft.com/office/powerpoint/2010/main" val="195186586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750" fill="hold"/>
                                        <p:tgtEl>
                                          <p:spTgt spid="23"/>
                                        </p:tgtEl>
                                        <p:attrNameLst>
                                          <p:attrName>ppt_w</p:attrName>
                                        </p:attrNameLst>
                                      </p:cBhvr>
                                      <p:tavLst>
                                        <p:tav tm="0">
                                          <p:val>
                                            <p:fltVal val="0"/>
                                          </p:val>
                                        </p:tav>
                                        <p:tav tm="100000">
                                          <p:val>
                                            <p:strVal val="#ppt_w"/>
                                          </p:val>
                                        </p:tav>
                                      </p:tavLst>
                                    </p:anim>
                                    <p:anim calcmode="lin" valueType="num">
                                      <p:cBhvr>
                                        <p:cTn id="12" dur="750" fill="hold"/>
                                        <p:tgtEl>
                                          <p:spTgt spid="23"/>
                                        </p:tgtEl>
                                        <p:attrNameLst>
                                          <p:attrName>ppt_h</p:attrName>
                                        </p:attrNameLst>
                                      </p:cBhvr>
                                      <p:tavLst>
                                        <p:tav tm="0">
                                          <p:val>
                                            <p:fltVal val="0"/>
                                          </p:val>
                                        </p:tav>
                                        <p:tav tm="100000">
                                          <p:val>
                                            <p:strVal val="#ppt_h"/>
                                          </p:val>
                                        </p:tav>
                                      </p:tavLst>
                                    </p:anim>
                                    <p:animEffect transition="in" filter="fade">
                                      <p:cBhvr>
                                        <p:cTn id="13" dur="750"/>
                                        <p:tgtEl>
                                          <p:spTgt spid="23"/>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750" fill="hold"/>
                                        <p:tgtEl>
                                          <p:spTgt spid="27"/>
                                        </p:tgtEl>
                                        <p:attrNameLst>
                                          <p:attrName>ppt_w</p:attrName>
                                        </p:attrNameLst>
                                      </p:cBhvr>
                                      <p:tavLst>
                                        <p:tav tm="0">
                                          <p:val>
                                            <p:fltVal val="0"/>
                                          </p:val>
                                        </p:tav>
                                        <p:tav tm="100000">
                                          <p:val>
                                            <p:strVal val="#ppt_w"/>
                                          </p:val>
                                        </p:tav>
                                      </p:tavLst>
                                    </p:anim>
                                    <p:anim calcmode="lin" valueType="num">
                                      <p:cBhvr>
                                        <p:cTn id="18" dur="750" fill="hold"/>
                                        <p:tgtEl>
                                          <p:spTgt spid="27"/>
                                        </p:tgtEl>
                                        <p:attrNameLst>
                                          <p:attrName>ppt_h</p:attrName>
                                        </p:attrNameLst>
                                      </p:cBhvr>
                                      <p:tavLst>
                                        <p:tav tm="0">
                                          <p:val>
                                            <p:fltVal val="0"/>
                                          </p:val>
                                        </p:tav>
                                        <p:tav tm="100000">
                                          <p:val>
                                            <p:strVal val="#ppt_h"/>
                                          </p:val>
                                        </p:tav>
                                      </p:tavLst>
                                    </p:anim>
                                    <p:animEffect transition="in" filter="fade">
                                      <p:cBhvr>
                                        <p:cTn id="19" dur="750"/>
                                        <p:tgtEl>
                                          <p:spTgt spid="27"/>
                                        </p:tgtEl>
                                      </p:cBhvr>
                                    </p:animEffect>
                                  </p:childTnLst>
                                </p:cTn>
                              </p:par>
                            </p:childTnLst>
                          </p:cTn>
                        </p:par>
                        <p:par>
                          <p:cTn id="20" fill="hold">
                            <p:stCondLst>
                              <p:cond delay="2250"/>
                            </p:stCondLst>
                            <p:childTnLst>
                              <p:par>
                                <p:cTn id="21" presetID="10"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childTnLst>
                          </p:cTn>
                        </p:par>
                        <p:par>
                          <p:cTn id="24" fill="hold">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par>
                          <p:cTn id="32" fill="hold">
                            <p:stCondLst>
                              <p:cond delay="3750"/>
                            </p:stCondLst>
                            <p:childTnLst>
                              <p:par>
                                <p:cTn id="33" presetID="10" presetClass="entr" presetSubtype="0"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750"/>
                                        <p:tgtEl>
                                          <p:spTgt spid="32"/>
                                        </p:tgtEl>
                                      </p:cBhvr>
                                    </p:animEffect>
                                  </p:childTnLst>
                                </p:cTn>
                              </p:par>
                            </p:childTnLst>
                          </p:cTn>
                        </p:par>
                        <p:par>
                          <p:cTn id="36" fill="hold">
                            <p:stCondLst>
                              <p:cond delay="4500"/>
                            </p:stCondLst>
                            <p:childTnLst>
                              <p:par>
                                <p:cTn id="37" presetID="2" presetClass="entr" presetSubtype="2"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1+#ppt_w/2"/>
                                          </p:val>
                                        </p:tav>
                                        <p:tav tm="100000">
                                          <p:val>
                                            <p:strVal val="#ppt_x"/>
                                          </p:val>
                                        </p:tav>
                                      </p:tavLst>
                                    </p:anim>
                                    <p:anim calcmode="lin" valueType="num">
                                      <p:cBhvr additive="base">
                                        <p:cTn id="40" dur="500" fill="hold"/>
                                        <p:tgtEl>
                                          <p:spTgt spid="34"/>
                                        </p:tgtEl>
                                        <p:attrNameLst>
                                          <p:attrName>ppt_y</p:attrName>
                                        </p:attrNameLst>
                                      </p:cBhvr>
                                      <p:tavLst>
                                        <p:tav tm="0">
                                          <p:val>
                                            <p:strVal val="#ppt_y"/>
                                          </p:val>
                                        </p:tav>
                                        <p:tav tm="100000">
                                          <p:val>
                                            <p:strVal val="#ppt_y"/>
                                          </p:val>
                                        </p:tav>
                                      </p:tavLst>
                                    </p:anim>
                                  </p:childTnLst>
                                </p:cTn>
                              </p:par>
                            </p:childTnLst>
                          </p:cTn>
                        </p:par>
                        <p:par>
                          <p:cTn id="41" fill="hold">
                            <p:stCondLst>
                              <p:cond delay="5000"/>
                            </p:stCondLst>
                            <p:childTnLst>
                              <p:par>
                                <p:cTn id="42" presetID="2" presetClass="entr" presetSubtype="2"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1+#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par>
                          <p:cTn id="46" fill="hold">
                            <p:stCondLst>
                              <p:cond delay="5500"/>
                            </p:stCondLst>
                            <p:childTnLst>
                              <p:par>
                                <p:cTn id="47" presetID="2" presetClass="entr" presetSubtype="2" fill="hold" grpId="0" nodeType="afterEffect">
                                  <p:stCondLst>
                                    <p:cond delay="0"/>
                                  </p:stCondLst>
                                  <p:childTnLst>
                                    <p:set>
                                      <p:cBhvr>
                                        <p:cTn id="48" dur="1" fill="hold">
                                          <p:stCondLst>
                                            <p:cond delay="0"/>
                                          </p:stCondLst>
                                        </p:cTn>
                                        <p:tgtEl>
                                          <p:spTgt spid="36"/>
                                        </p:tgtEl>
                                        <p:attrNameLst>
                                          <p:attrName>style.visibility</p:attrName>
                                        </p:attrNameLst>
                                      </p:cBhvr>
                                      <p:to>
                                        <p:strVal val="visible"/>
                                      </p:to>
                                    </p:set>
                                    <p:anim calcmode="lin" valueType="num">
                                      <p:cBhvr additive="base">
                                        <p:cTn id="49" dur="500" fill="hold"/>
                                        <p:tgtEl>
                                          <p:spTgt spid="36"/>
                                        </p:tgtEl>
                                        <p:attrNameLst>
                                          <p:attrName>ppt_x</p:attrName>
                                        </p:attrNameLst>
                                      </p:cBhvr>
                                      <p:tavLst>
                                        <p:tav tm="0">
                                          <p:val>
                                            <p:strVal val="1+#ppt_w/2"/>
                                          </p:val>
                                        </p:tav>
                                        <p:tav tm="100000">
                                          <p:val>
                                            <p:strVal val="#ppt_x"/>
                                          </p:val>
                                        </p:tav>
                                      </p:tavLst>
                                    </p:anim>
                                    <p:anim calcmode="lin" valueType="num">
                                      <p:cBhvr additive="base">
                                        <p:cTn id="50" dur="500" fill="hold"/>
                                        <p:tgtEl>
                                          <p:spTgt spid="36"/>
                                        </p:tgtEl>
                                        <p:attrNameLst>
                                          <p:attrName>ppt_y</p:attrName>
                                        </p:attrNameLst>
                                      </p:cBhvr>
                                      <p:tavLst>
                                        <p:tav tm="0">
                                          <p:val>
                                            <p:strVal val="#ppt_y"/>
                                          </p:val>
                                        </p:tav>
                                        <p:tav tm="100000">
                                          <p:val>
                                            <p:strVal val="#ppt_y"/>
                                          </p:val>
                                        </p:tav>
                                      </p:tavLst>
                                    </p:anim>
                                  </p:childTnLst>
                                </p:cTn>
                              </p:par>
                            </p:childTnLst>
                          </p:cTn>
                        </p:par>
                        <p:par>
                          <p:cTn id="51" fill="hold">
                            <p:stCondLst>
                              <p:cond delay="6000"/>
                            </p:stCondLst>
                            <p:childTnLst>
                              <p:par>
                                <p:cTn id="52" presetID="2" presetClass="entr" presetSubtype="2" fill="hold" grpId="0" nodeType="after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fill="hold"/>
                                        <p:tgtEl>
                                          <p:spTgt spid="37"/>
                                        </p:tgtEl>
                                        <p:attrNameLst>
                                          <p:attrName>ppt_x</p:attrName>
                                        </p:attrNameLst>
                                      </p:cBhvr>
                                      <p:tavLst>
                                        <p:tav tm="0">
                                          <p:val>
                                            <p:strVal val="1+#ppt_w/2"/>
                                          </p:val>
                                        </p:tav>
                                        <p:tav tm="100000">
                                          <p:val>
                                            <p:strVal val="#ppt_x"/>
                                          </p:val>
                                        </p:tav>
                                      </p:tavLst>
                                    </p:anim>
                                    <p:anim calcmode="lin" valueType="num">
                                      <p:cBhvr additive="base">
                                        <p:cTn id="55"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4" grpId="0"/>
      <p:bldP spid="35"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a:extLst>
              <a:ext uri="{FF2B5EF4-FFF2-40B4-BE49-F238E27FC236}">
                <a16:creationId xmlns:a16="http://schemas.microsoft.com/office/drawing/2014/main" xmlns="" id="{4F287940-CF36-472E-804F-EB1618D60A10}"/>
              </a:ext>
            </a:extLst>
          </p:cNvPr>
          <p:cNvSpPr/>
          <p:nvPr/>
        </p:nvSpPr>
        <p:spPr>
          <a:xfrm>
            <a:off x="689751" y="3190090"/>
            <a:ext cx="3012425" cy="400110"/>
          </a:xfrm>
          <a:prstGeom prst="rect">
            <a:avLst/>
          </a:prstGeom>
        </p:spPr>
        <p:txBody>
          <a:bodyPr wrap="square">
            <a:spAutoFit/>
          </a:bodyPr>
          <a:lstStyle/>
          <a:p>
            <a:r>
              <a:rPr lang="en-US" altLang="zh-CN" sz="2000" b="1" spc="600" dirty="0">
                <a:solidFill>
                  <a:schemeClr val="bg1"/>
                </a:solidFill>
                <a:latin typeface="+mj-ea"/>
                <a:ea typeface="+mj-ea"/>
              </a:rPr>
              <a:t>01.</a:t>
            </a:r>
            <a:r>
              <a:rPr lang="zh-CN" altLang="en-US" sz="2000" b="1" spc="600" dirty="0">
                <a:solidFill>
                  <a:schemeClr val="bg1"/>
                </a:solidFill>
                <a:latin typeface="+mj-ea"/>
                <a:ea typeface="+mj-ea"/>
              </a:rPr>
              <a:t>此处添加标题</a:t>
            </a:r>
          </a:p>
        </p:txBody>
      </p:sp>
      <p:grpSp>
        <p:nvGrpSpPr>
          <p:cNvPr id="4" name="组合 3">
            <a:extLst>
              <a:ext uri="{FF2B5EF4-FFF2-40B4-BE49-F238E27FC236}">
                <a16:creationId xmlns:a16="http://schemas.microsoft.com/office/drawing/2014/main" xmlns="" id="{129A32BA-A984-4F1E-82A6-7273F9EF30EC}"/>
              </a:ext>
            </a:extLst>
          </p:cNvPr>
          <p:cNvGrpSpPr/>
          <p:nvPr/>
        </p:nvGrpSpPr>
        <p:grpSpPr>
          <a:xfrm>
            <a:off x="1" y="179389"/>
            <a:ext cx="6765107" cy="950912"/>
            <a:chOff x="1" y="179389"/>
            <a:chExt cx="6765107" cy="950912"/>
          </a:xfrm>
        </p:grpSpPr>
        <p:pic>
          <p:nvPicPr>
            <p:cNvPr id="5" name="图片 4">
              <a:extLst>
                <a:ext uri="{FF2B5EF4-FFF2-40B4-BE49-F238E27FC236}">
                  <a16:creationId xmlns:a16="http://schemas.microsoft.com/office/drawing/2014/main" xmlns="" id="{9EA23099-F9BF-48E8-99FC-F4E48EAC454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6" name="矩形 5">
              <a:extLst>
                <a:ext uri="{FF2B5EF4-FFF2-40B4-BE49-F238E27FC236}">
                  <a16:creationId xmlns:a16="http://schemas.microsoft.com/office/drawing/2014/main" xmlns="" id="{60F8AFB8-B2AC-4222-9C43-8AA33C51FFAF}"/>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鼠年新年计划</a:t>
              </a:r>
            </a:p>
          </p:txBody>
        </p:sp>
      </p:grpSp>
      <p:grpSp>
        <p:nvGrpSpPr>
          <p:cNvPr id="32" name="组合 31">
            <a:extLst>
              <a:ext uri="{FF2B5EF4-FFF2-40B4-BE49-F238E27FC236}">
                <a16:creationId xmlns:a16="http://schemas.microsoft.com/office/drawing/2014/main" xmlns="" id="{A1FF18DF-47C7-487D-AEA7-2C4B3F1299D1}"/>
              </a:ext>
            </a:extLst>
          </p:cNvPr>
          <p:cNvGrpSpPr/>
          <p:nvPr/>
        </p:nvGrpSpPr>
        <p:grpSpPr>
          <a:xfrm>
            <a:off x="689752" y="2244190"/>
            <a:ext cx="744400" cy="744400"/>
            <a:chOff x="1407605" y="3786097"/>
            <a:chExt cx="426636" cy="426636"/>
          </a:xfrm>
        </p:grpSpPr>
        <p:sp>
          <p:nvSpPr>
            <p:cNvPr id="33" name="椭圆 32">
              <a:extLst>
                <a:ext uri="{FF2B5EF4-FFF2-40B4-BE49-F238E27FC236}">
                  <a16:creationId xmlns:a16="http://schemas.microsoft.com/office/drawing/2014/main" xmlns="" id="{F4C5325F-E7E9-423A-9357-B955E85FEDA3}"/>
                </a:ext>
              </a:extLst>
            </p:cNvPr>
            <p:cNvSpPr/>
            <p:nvPr/>
          </p:nvSpPr>
          <p:spPr>
            <a:xfrm>
              <a:off x="1407605" y="3786097"/>
              <a:ext cx="426636" cy="426636"/>
            </a:xfrm>
            <a:prstGeom prst="ellipse">
              <a:avLst/>
            </a:prstGeom>
            <a:blipFill>
              <a:blip r:embed="rId4" cstate="email">
                <a:extLst>
                  <a:ext uri="{28A0092B-C50C-407E-A947-70E740481C1C}">
                    <a14:useLocalDpi xmlns:a14="http://schemas.microsoft.com/office/drawing/2010/main"/>
                  </a:ext>
                </a:extLst>
              </a:blip>
              <a:stretch>
                <a:fillRect/>
              </a:stretch>
            </a:blip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4" name="组合 33">
              <a:extLst>
                <a:ext uri="{FF2B5EF4-FFF2-40B4-BE49-F238E27FC236}">
                  <a16:creationId xmlns:a16="http://schemas.microsoft.com/office/drawing/2014/main" xmlns="" id="{D8550F41-A57C-421E-AA5A-5BA25CAE323D}"/>
                </a:ext>
              </a:extLst>
            </p:cNvPr>
            <p:cNvGrpSpPr/>
            <p:nvPr/>
          </p:nvGrpSpPr>
          <p:grpSpPr>
            <a:xfrm>
              <a:off x="1509821" y="3853902"/>
              <a:ext cx="222203" cy="253697"/>
              <a:chOff x="6978697" y="5825016"/>
              <a:chExt cx="313969" cy="358469"/>
            </a:xfrm>
          </p:grpSpPr>
          <p:sp>
            <p:nvSpPr>
              <p:cNvPr id="35" name="Freeform 222">
                <a:extLst>
                  <a:ext uri="{FF2B5EF4-FFF2-40B4-BE49-F238E27FC236}">
                    <a16:creationId xmlns:a16="http://schemas.microsoft.com/office/drawing/2014/main" xmlns="" id="{C1C1490B-9761-44CF-83AD-0E632A820D78}"/>
                  </a:ext>
                </a:extLst>
              </p:cNvPr>
              <p:cNvSpPr>
                <a:spLocks noEditPoints="1"/>
              </p:cNvSpPr>
              <p:nvPr/>
            </p:nvSpPr>
            <p:spPr bwMode="auto">
              <a:xfrm>
                <a:off x="6978697" y="5931320"/>
                <a:ext cx="101360" cy="252164"/>
              </a:xfrm>
              <a:custGeom>
                <a:avLst/>
                <a:gdLst>
                  <a:gd name="T0" fmla="*/ 38 w 53"/>
                  <a:gd name="T1" fmla="*/ 132 h 132"/>
                  <a:gd name="T2" fmla="*/ 15 w 53"/>
                  <a:gd name="T3" fmla="*/ 132 h 132"/>
                  <a:gd name="T4" fmla="*/ 0 w 53"/>
                  <a:gd name="T5" fmla="*/ 116 h 132"/>
                  <a:gd name="T6" fmla="*/ 0 w 53"/>
                  <a:gd name="T7" fmla="*/ 16 h 132"/>
                  <a:gd name="T8" fmla="*/ 15 w 53"/>
                  <a:gd name="T9" fmla="*/ 0 h 132"/>
                  <a:gd name="T10" fmla="*/ 38 w 53"/>
                  <a:gd name="T11" fmla="*/ 0 h 132"/>
                  <a:gd name="T12" fmla="*/ 53 w 53"/>
                  <a:gd name="T13" fmla="*/ 16 h 132"/>
                  <a:gd name="T14" fmla="*/ 53 w 53"/>
                  <a:gd name="T15" fmla="*/ 116 h 132"/>
                  <a:gd name="T16" fmla="*/ 38 w 53"/>
                  <a:gd name="T17" fmla="*/ 132 h 132"/>
                  <a:gd name="T18" fmla="*/ 15 w 53"/>
                  <a:gd name="T19" fmla="*/ 8 h 132"/>
                  <a:gd name="T20" fmla="*/ 8 w 53"/>
                  <a:gd name="T21" fmla="*/ 16 h 132"/>
                  <a:gd name="T22" fmla="*/ 8 w 53"/>
                  <a:gd name="T23" fmla="*/ 116 h 132"/>
                  <a:gd name="T24" fmla="*/ 15 w 53"/>
                  <a:gd name="T25" fmla="*/ 124 h 132"/>
                  <a:gd name="T26" fmla="*/ 38 w 53"/>
                  <a:gd name="T27" fmla="*/ 124 h 132"/>
                  <a:gd name="T28" fmla="*/ 45 w 53"/>
                  <a:gd name="T29" fmla="*/ 116 h 132"/>
                  <a:gd name="T30" fmla="*/ 45 w 53"/>
                  <a:gd name="T31" fmla="*/ 16 h 132"/>
                  <a:gd name="T32" fmla="*/ 38 w 53"/>
                  <a:gd name="T33" fmla="*/ 8 h 132"/>
                  <a:gd name="T34" fmla="*/ 15 w 53"/>
                  <a:gd name="T35"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132">
                    <a:moveTo>
                      <a:pt x="38" y="132"/>
                    </a:moveTo>
                    <a:cubicBezTo>
                      <a:pt x="15" y="132"/>
                      <a:pt x="15" y="132"/>
                      <a:pt x="15" y="132"/>
                    </a:cubicBezTo>
                    <a:cubicBezTo>
                      <a:pt x="7" y="132"/>
                      <a:pt x="0" y="125"/>
                      <a:pt x="0" y="116"/>
                    </a:cubicBezTo>
                    <a:cubicBezTo>
                      <a:pt x="0" y="16"/>
                      <a:pt x="0" y="16"/>
                      <a:pt x="0" y="16"/>
                    </a:cubicBezTo>
                    <a:cubicBezTo>
                      <a:pt x="0" y="7"/>
                      <a:pt x="7" y="0"/>
                      <a:pt x="15" y="0"/>
                    </a:cubicBezTo>
                    <a:cubicBezTo>
                      <a:pt x="38" y="0"/>
                      <a:pt x="38" y="0"/>
                      <a:pt x="38" y="0"/>
                    </a:cubicBezTo>
                    <a:cubicBezTo>
                      <a:pt x="46" y="0"/>
                      <a:pt x="53" y="7"/>
                      <a:pt x="53" y="16"/>
                    </a:cubicBezTo>
                    <a:cubicBezTo>
                      <a:pt x="53" y="116"/>
                      <a:pt x="53" y="116"/>
                      <a:pt x="53" y="116"/>
                    </a:cubicBezTo>
                    <a:cubicBezTo>
                      <a:pt x="53" y="125"/>
                      <a:pt x="46" y="132"/>
                      <a:pt x="38" y="132"/>
                    </a:cubicBezTo>
                    <a:close/>
                    <a:moveTo>
                      <a:pt x="15" y="8"/>
                    </a:moveTo>
                    <a:cubicBezTo>
                      <a:pt x="11" y="8"/>
                      <a:pt x="8" y="12"/>
                      <a:pt x="8" y="16"/>
                    </a:cubicBezTo>
                    <a:cubicBezTo>
                      <a:pt x="8" y="116"/>
                      <a:pt x="8" y="116"/>
                      <a:pt x="8" y="116"/>
                    </a:cubicBezTo>
                    <a:cubicBezTo>
                      <a:pt x="8" y="120"/>
                      <a:pt x="11" y="124"/>
                      <a:pt x="15" y="124"/>
                    </a:cubicBezTo>
                    <a:cubicBezTo>
                      <a:pt x="38" y="124"/>
                      <a:pt x="38" y="124"/>
                      <a:pt x="38" y="124"/>
                    </a:cubicBezTo>
                    <a:cubicBezTo>
                      <a:pt x="42" y="124"/>
                      <a:pt x="45" y="120"/>
                      <a:pt x="45" y="116"/>
                    </a:cubicBezTo>
                    <a:cubicBezTo>
                      <a:pt x="45" y="16"/>
                      <a:pt x="45" y="16"/>
                      <a:pt x="45" y="16"/>
                    </a:cubicBezTo>
                    <a:cubicBezTo>
                      <a:pt x="45" y="12"/>
                      <a:pt x="42" y="8"/>
                      <a:pt x="38" y="8"/>
                    </a:cubicBezTo>
                    <a:lnTo>
                      <a:pt x="15" y="8"/>
                    </a:lnTo>
                    <a:close/>
                  </a:path>
                </a:pathLst>
              </a:custGeom>
              <a:solidFill>
                <a:schemeClr val="bg1"/>
              </a:solidFill>
              <a:ln>
                <a:solidFill>
                  <a:schemeClr val="accent2"/>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panose="020F0502020204030204"/>
                </a:endParaRPr>
              </a:p>
            </p:txBody>
          </p:sp>
          <p:sp>
            <p:nvSpPr>
              <p:cNvPr id="36" name="Freeform 223">
                <a:extLst>
                  <a:ext uri="{FF2B5EF4-FFF2-40B4-BE49-F238E27FC236}">
                    <a16:creationId xmlns:a16="http://schemas.microsoft.com/office/drawing/2014/main" xmlns="" id="{3675D896-6253-411A-BA6F-CB27EAB86CB9}"/>
                  </a:ext>
                </a:extLst>
              </p:cNvPr>
              <p:cNvSpPr>
                <a:spLocks noEditPoints="1"/>
              </p:cNvSpPr>
              <p:nvPr/>
            </p:nvSpPr>
            <p:spPr bwMode="auto">
              <a:xfrm>
                <a:off x="7085001" y="5825016"/>
                <a:ext cx="101360" cy="358468"/>
              </a:xfrm>
              <a:custGeom>
                <a:avLst/>
                <a:gdLst>
                  <a:gd name="T0" fmla="*/ 38 w 53"/>
                  <a:gd name="T1" fmla="*/ 188 h 188"/>
                  <a:gd name="T2" fmla="*/ 15 w 53"/>
                  <a:gd name="T3" fmla="*/ 188 h 188"/>
                  <a:gd name="T4" fmla="*/ 0 w 53"/>
                  <a:gd name="T5" fmla="*/ 172 h 188"/>
                  <a:gd name="T6" fmla="*/ 0 w 53"/>
                  <a:gd name="T7" fmla="*/ 15 h 188"/>
                  <a:gd name="T8" fmla="*/ 15 w 53"/>
                  <a:gd name="T9" fmla="*/ 0 h 188"/>
                  <a:gd name="T10" fmla="*/ 38 w 53"/>
                  <a:gd name="T11" fmla="*/ 0 h 188"/>
                  <a:gd name="T12" fmla="*/ 53 w 53"/>
                  <a:gd name="T13" fmla="*/ 15 h 188"/>
                  <a:gd name="T14" fmla="*/ 53 w 53"/>
                  <a:gd name="T15" fmla="*/ 172 h 188"/>
                  <a:gd name="T16" fmla="*/ 38 w 53"/>
                  <a:gd name="T17" fmla="*/ 188 h 188"/>
                  <a:gd name="T18" fmla="*/ 15 w 53"/>
                  <a:gd name="T19" fmla="*/ 8 h 188"/>
                  <a:gd name="T20" fmla="*/ 8 w 53"/>
                  <a:gd name="T21" fmla="*/ 15 h 188"/>
                  <a:gd name="T22" fmla="*/ 8 w 53"/>
                  <a:gd name="T23" fmla="*/ 172 h 188"/>
                  <a:gd name="T24" fmla="*/ 15 w 53"/>
                  <a:gd name="T25" fmla="*/ 180 h 188"/>
                  <a:gd name="T26" fmla="*/ 38 w 53"/>
                  <a:gd name="T27" fmla="*/ 180 h 188"/>
                  <a:gd name="T28" fmla="*/ 45 w 53"/>
                  <a:gd name="T29" fmla="*/ 172 h 188"/>
                  <a:gd name="T30" fmla="*/ 45 w 53"/>
                  <a:gd name="T31" fmla="*/ 15 h 188"/>
                  <a:gd name="T32" fmla="*/ 38 w 53"/>
                  <a:gd name="T33" fmla="*/ 8 h 188"/>
                  <a:gd name="T34" fmla="*/ 15 w 53"/>
                  <a:gd name="T35" fmla="*/ 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188">
                    <a:moveTo>
                      <a:pt x="38" y="188"/>
                    </a:moveTo>
                    <a:cubicBezTo>
                      <a:pt x="15" y="188"/>
                      <a:pt x="15" y="188"/>
                      <a:pt x="15" y="188"/>
                    </a:cubicBezTo>
                    <a:cubicBezTo>
                      <a:pt x="7" y="188"/>
                      <a:pt x="0" y="181"/>
                      <a:pt x="0" y="172"/>
                    </a:cubicBezTo>
                    <a:cubicBezTo>
                      <a:pt x="0" y="15"/>
                      <a:pt x="0" y="15"/>
                      <a:pt x="0" y="15"/>
                    </a:cubicBezTo>
                    <a:cubicBezTo>
                      <a:pt x="0" y="7"/>
                      <a:pt x="7" y="0"/>
                      <a:pt x="15" y="0"/>
                    </a:cubicBezTo>
                    <a:cubicBezTo>
                      <a:pt x="38" y="0"/>
                      <a:pt x="38" y="0"/>
                      <a:pt x="38" y="0"/>
                    </a:cubicBezTo>
                    <a:cubicBezTo>
                      <a:pt x="46" y="0"/>
                      <a:pt x="53" y="7"/>
                      <a:pt x="53" y="15"/>
                    </a:cubicBezTo>
                    <a:cubicBezTo>
                      <a:pt x="53" y="172"/>
                      <a:pt x="53" y="172"/>
                      <a:pt x="53" y="172"/>
                    </a:cubicBezTo>
                    <a:cubicBezTo>
                      <a:pt x="53" y="181"/>
                      <a:pt x="46" y="188"/>
                      <a:pt x="38" y="188"/>
                    </a:cubicBezTo>
                    <a:close/>
                    <a:moveTo>
                      <a:pt x="15" y="8"/>
                    </a:moveTo>
                    <a:cubicBezTo>
                      <a:pt x="11" y="8"/>
                      <a:pt x="8" y="12"/>
                      <a:pt x="8" y="15"/>
                    </a:cubicBezTo>
                    <a:cubicBezTo>
                      <a:pt x="8" y="172"/>
                      <a:pt x="8" y="172"/>
                      <a:pt x="8" y="172"/>
                    </a:cubicBezTo>
                    <a:cubicBezTo>
                      <a:pt x="8" y="176"/>
                      <a:pt x="11" y="180"/>
                      <a:pt x="15" y="180"/>
                    </a:cubicBezTo>
                    <a:cubicBezTo>
                      <a:pt x="38" y="180"/>
                      <a:pt x="38" y="180"/>
                      <a:pt x="38" y="180"/>
                    </a:cubicBezTo>
                    <a:cubicBezTo>
                      <a:pt x="42" y="180"/>
                      <a:pt x="45" y="176"/>
                      <a:pt x="45" y="172"/>
                    </a:cubicBezTo>
                    <a:cubicBezTo>
                      <a:pt x="45" y="15"/>
                      <a:pt x="45" y="15"/>
                      <a:pt x="45" y="15"/>
                    </a:cubicBezTo>
                    <a:cubicBezTo>
                      <a:pt x="45" y="12"/>
                      <a:pt x="42" y="8"/>
                      <a:pt x="38" y="8"/>
                    </a:cubicBezTo>
                    <a:lnTo>
                      <a:pt x="15" y="8"/>
                    </a:lnTo>
                    <a:close/>
                  </a:path>
                </a:pathLst>
              </a:custGeom>
              <a:solidFill>
                <a:schemeClr val="bg1"/>
              </a:solidFill>
              <a:ln>
                <a:solidFill>
                  <a:schemeClr val="accent2"/>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panose="020F0502020204030204"/>
                </a:endParaRPr>
              </a:p>
            </p:txBody>
          </p:sp>
          <p:sp>
            <p:nvSpPr>
              <p:cNvPr id="37" name="Freeform 224">
                <a:extLst>
                  <a:ext uri="{FF2B5EF4-FFF2-40B4-BE49-F238E27FC236}">
                    <a16:creationId xmlns:a16="http://schemas.microsoft.com/office/drawing/2014/main" xmlns="" id="{3BFBD4F7-A722-4AED-BA65-EDF0E79A5E17}"/>
                  </a:ext>
                </a:extLst>
              </p:cNvPr>
              <p:cNvSpPr>
                <a:spLocks noEditPoints="1"/>
              </p:cNvSpPr>
              <p:nvPr/>
            </p:nvSpPr>
            <p:spPr bwMode="auto">
              <a:xfrm>
                <a:off x="7192542" y="5996834"/>
                <a:ext cx="100124" cy="186651"/>
              </a:xfrm>
              <a:custGeom>
                <a:avLst/>
                <a:gdLst>
                  <a:gd name="T0" fmla="*/ 38 w 53"/>
                  <a:gd name="T1" fmla="*/ 98 h 98"/>
                  <a:gd name="T2" fmla="*/ 15 w 53"/>
                  <a:gd name="T3" fmla="*/ 98 h 98"/>
                  <a:gd name="T4" fmla="*/ 0 w 53"/>
                  <a:gd name="T5" fmla="*/ 82 h 98"/>
                  <a:gd name="T6" fmla="*/ 0 w 53"/>
                  <a:gd name="T7" fmla="*/ 15 h 98"/>
                  <a:gd name="T8" fmla="*/ 15 w 53"/>
                  <a:gd name="T9" fmla="*/ 0 h 98"/>
                  <a:gd name="T10" fmla="*/ 38 w 53"/>
                  <a:gd name="T11" fmla="*/ 0 h 98"/>
                  <a:gd name="T12" fmla="*/ 53 w 53"/>
                  <a:gd name="T13" fmla="*/ 15 h 98"/>
                  <a:gd name="T14" fmla="*/ 53 w 53"/>
                  <a:gd name="T15" fmla="*/ 82 h 98"/>
                  <a:gd name="T16" fmla="*/ 38 w 53"/>
                  <a:gd name="T17" fmla="*/ 98 h 98"/>
                  <a:gd name="T18" fmla="*/ 15 w 53"/>
                  <a:gd name="T19" fmla="*/ 8 h 98"/>
                  <a:gd name="T20" fmla="*/ 8 w 53"/>
                  <a:gd name="T21" fmla="*/ 15 h 98"/>
                  <a:gd name="T22" fmla="*/ 8 w 53"/>
                  <a:gd name="T23" fmla="*/ 82 h 98"/>
                  <a:gd name="T24" fmla="*/ 15 w 53"/>
                  <a:gd name="T25" fmla="*/ 90 h 98"/>
                  <a:gd name="T26" fmla="*/ 38 w 53"/>
                  <a:gd name="T27" fmla="*/ 90 h 98"/>
                  <a:gd name="T28" fmla="*/ 45 w 53"/>
                  <a:gd name="T29" fmla="*/ 82 h 98"/>
                  <a:gd name="T30" fmla="*/ 45 w 53"/>
                  <a:gd name="T31" fmla="*/ 15 h 98"/>
                  <a:gd name="T32" fmla="*/ 38 w 53"/>
                  <a:gd name="T33" fmla="*/ 8 h 98"/>
                  <a:gd name="T34" fmla="*/ 15 w 53"/>
                  <a:gd name="T35" fmla="*/ 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 h="98">
                    <a:moveTo>
                      <a:pt x="38" y="98"/>
                    </a:moveTo>
                    <a:cubicBezTo>
                      <a:pt x="15" y="98"/>
                      <a:pt x="15" y="98"/>
                      <a:pt x="15" y="98"/>
                    </a:cubicBezTo>
                    <a:cubicBezTo>
                      <a:pt x="7" y="98"/>
                      <a:pt x="0" y="91"/>
                      <a:pt x="0" y="82"/>
                    </a:cubicBezTo>
                    <a:cubicBezTo>
                      <a:pt x="0" y="15"/>
                      <a:pt x="0" y="15"/>
                      <a:pt x="0" y="15"/>
                    </a:cubicBezTo>
                    <a:cubicBezTo>
                      <a:pt x="0" y="7"/>
                      <a:pt x="7" y="0"/>
                      <a:pt x="15" y="0"/>
                    </a:cubicBezTo>
                    <a:cubicBezTo>
                      <a:pt x="38" y="0"/>
                      <a:pt x="38" y="0"/>
                      <a:pt x="38" y="0"/>
                    </a:cubicBezTo>
                    <a:cubicBezTo>
                      <a:pt x="46" y="0"/>
                      <a:pt x="53" y="7"/>
                      <a:pt x="53" y="15"/>
                    </a:cubicBezTo>
                    <a:cubicBezTo>
                      <a:pt x="53" y="82"/>
                      <a:pt x="53" y="82"/>
                      <a:pt x="53" y="82"/>
                    </a:cubicBezTo>
                    <a:cubicBezTo>
                      <a:pt x="53" y="91"/>
                      <a:pt x="46" y="98"/>
                      <a:pt x="38" y="98"/>
                    </a:cubicBezTo>
                    <a:close/>
                    <a:moveTo>
                      <a:pt x="15" y="8"/>
                    </a:moveTo>
                    <a:cubicBezTo>
                      <a:pt x="12" y="8"/>
                      <a:pt x="8" y="11"/>
                      <a:pt x="8" y="15"/>
                    </a:cubicBezTo>
                    <a:cubicBezTo>
                      <a:pt x="8" y="82"/>
                      <a:pt x="8" y="82"/>
                      <a:pt x="8" y="82"/>
                    </a:cubicBezTo>
                    <a:cubicBezTo>
                      <a:pt x="8" y="86"/>
                      <a:pt x="12" y="90"/>
                      <a:pt x="15" y="90"/>
                    </a:cubicBezTo>
                    <a:cubicBezTo>
                      <a:pt x="38" y="90"/>
                      <a:pt x="38" y="90"/>
                      <a:pt x="38" y="90"/>
                    </a:cubicBezTo>
                    <a:cubicBezTo>
                      <a:pt x="42" y="90"/>
                      <a:pt x="45" y="86"/>
                      <a:pt x="45" y="82"/>
                    </a:cubicBezTo>
                    <a:cubicBezTo>
                      <a:pt x="45" y="15"/>
                      <a:pt x="45" y="15"/>
                      <a:pt x="45" y="15"/>
                    </a:cubicBezTo>
                    <a:cubicBezTo>
                      <a:pt x="45" y="11"/>
                      <a:pt x="42" y="8"/>
                      <a:pt x="38" y="8"/>
                    </a:cubicBezTo>
                    <a:lnTo>
                      <a:pt x="15" y="8"/>
                    </a:lnTo>
                    <a:close/>
                  </a:path>
                </a:pathLst>
              </a:custGeom>
              <a:solidFill>
                <a:schemeClr val="bg1"/>
              </a:solidFill>
              <a:ln>
                <a:solidFill>
                  <a:schemeClr val="accent2"/>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bg1"/>
                  </a:solidFill>
                  <a:effectLst/>
                  <a:uLnTx/>
                  <a:uFillTx/>
                  <a:latin typeface="Calibri" panose="020F0502020204030204"/>
                </a:endParaRPr>
              </a:p>
            </p:txBody>
          </p:sp>
        </p:grpSp>
      </p:grpSp>
      <p:sp>
        <p:nvSpPr>
          <p:cNvPr id="18" name="文本框 17">
            <a:extLst>
              <a:ext uri="{FF2B5EF4-FFF2-40B4-BE49-F238E27FC236}">
                <a16:creationId xmlns:a16="http://schemas.microsoft.com/office/drawing/2014/main" xmlns="" id="{894ABCF7-8843-4C26-B7F9-0FF450101954}"/>
              </a:ext>
            </a:extLst>
          </p:cNvPr>
          <p:cNvSpPr txBox="1"/>
          <p:nvPr/>
        </p:nvSpPr>
        <p:spPr>
          <a:xfrm>
            <a:off x="660400" y="3633616"/>
            <a:ext cx="4916858" cy="874407"/>
          </a:xfrm>
          <a:prstGeom prst="rect">
            <a:avLst/>
          </a:prstGeom>
          <a:noFill/>
        </p:spPr>
        <p:txBody>
          <a:bodyPr wrap="square" rtlCol="0">
            <a:spAutoFit/>
          </a:bodyPr>
          <a:lstStyle/>
          <a:p>
            <a:pPr>
              <a:lnSpc>
                <a:spcPct val="150000"/>
              </a:lnSpc>
            </a:pPr>
            <a:r>
              <a:rPr lang="zh-CN" altLang="en-US" dirty="0">
                <a:solidFill>
                  <a:schemeClr val="bg1"/>
                </a:solidFill>
              </a:rPr>
              <a:t>点击添加主要文字内容点击添加主要文点击添点击添加主要文字内容点击添加主要文字</a:t>
            </a:r>
          </a:p>
        </p:txBody>
      </p:sp>
      <p:sp>
        <p:nvSpPr>
          <p:cNvPr id="41" name="矩形 40">
            <a:extLst>
              <a:ext uri="{FF2B5EF4-FFF2-40B4-BE49-F238E27FC236}">
                <a16:creationId xmlns:a16="http://schemas.microsoft.com/office/drawing/2014/main" xmlns="" id="{E4583816-B5F3-4E07-A060-55F6CA52A2CA}"/>
              </a:ext>
            </a:extLst>
          </p:cNvPr>
          <p:cNvSpPr/>
          <p:nvPr/>
        </p:nvSpPr>
        <p:spPr>
          <a:xfrm>
            <a:off x="689751" y="4830262"/>
            <a:ext cx="3012425" cy="400110"/>
          </a:xfrm>
          <a:prstGeom prst="rect">
            <a:avLst/>
          </a:prstGeom>
        </p:spPr>
        <p:txBody>
          <a:bodyPr wrap="square">
            <a:spAutoFit/>
          </a:bodyPr>
          <a:lstStyle/>
          <a:p>
            <a:r>
              <a:rPr lang="en-US" altLang="zh-CN" sz="2000" b="1" spc="600" dirty="0">
                <a:solidFill>
                  <a:schemeClr val="bg1"/>
                </a:solidFill>
                <a:latin typeface="+mj-ea"/>
                <a:ea typeface="+mj-ea"/>
              </a:rPr>
              <a:t>02.</a:t>
            </a:r>
            <a:r>
              <a:rPr lang="zh-CN" altLang="en-US" sz="2000" b="1" spc="600" dirty="0">
                <a:solidFill>
                  <a:schemeClr val="bg1"/>
                </a:solidFill>
                <a:latin typeface="+mj-ea"/>
                <a:ea typeface="+mj-ea"/>
              </a:rPr>
              <a:t>此处添加标题</a:t>
            </a:r>
          </a:p>
        </p:txBody>
      </p:sp>
      <p:sp>
        <p:nvSpPr>
          <p:cNvPr id="42" name="矩形 41">
            <a:extLst>
              <a:ext uri="{FF2B5EF4-FFF2-40B4-BE49-F238E27FC236}">
                <a16:creationId xmlns:a16="http://schemas.microsoft.com/office/drawing/2014/main" xmlns="" id="{23B6D31A-D003-4C47-B39C-A8893AC93C8C}"/>
              </a:ext>
            </a:extLst>
          </p:cNvPr>
          <p:cNvSpPr/>
          <p:nvPr/>
        </p:nvSpPr>
        <p:spPr>
          <a:xfrm>
            <a:off x="689752" y="5266510"/>
            <a:ext cx="5069364" cy="874407"/>
          </a:xfrm>
          <a:prstGeom prst="rect">
            <a:avLst/>
          </a:prstGeom>
        </p:spPr>
        <p:txBody>
          <a:bodyPr wrap="square">
            <a:spAutoFit/>
          </a:bodyPr>
          <a:lstStyle/>
          <a:p>
            <a:pPr lvl="0">
              <a:lnSpc>
                <a:spcPct val="150000"/>
              </a:lnSpc>
            </a:pPr>
            <a:r>
              <a:rPr lang="zh-CN" altLang="en-US" dirty="0">
                <a:solidFill>
                  <a:srgbClr val="FFFFFF"/>
                </a:solidFill>
              </a:rPr>
              <a:t>点击添加主要文字内容点击添加主要文点击添点击添加主要文字内容点击添加主要文字</a:t>
            </a:r>
          </a:p>
        </p:txBody>
      </p:sp>
      <p:pic>
        <p:nvPicPr>
          <p:cNvPr id="43" name="图片 42">
            <a:extLst>
              <a:ext uri="{FF2B5EF4-FFF2-40B4-BE49-F238E27FC236}">
                <a16:creationId xmlns:a16="http://schemas.microsoft.com/office/drawing/2014/main" xmlns="" id="{002B06AA-5A57-465F-A8EA-65A23BF6160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89215" y="2291721"/>
            <a:ext cx="5422899" cy="4423680"/>
          </a:xfrm>
          <a:prstGeom prst="rect">
            <a:avLst/>
          </a:prstGeom>
        </p:spPr>
      </p:pic>
      <p:sp>
        <p:nvSpPr>
          <p:cNvPr id="44" name="任意多边形 23">
            <a:extLst>
              <a:ext uri="{FF2B5EF4-FFF2-40B4-BE49-F238E27FC236}">
                <a16:creationId xmlns:a16="http://schemas.microsoft.com/office/drawing/2014/main" xmlns="" id="{BE7296C6-730F-4E69-9990-6541FD4BB8F7}"/>
              </a:ext>
            </a:extLst>
          </p:cNvPr>
          <p:cNvSpPr/>
          <p:nvPr/>
        </p:nvSpPr>
        <p:spPr>
          <a:xfrm>
            <a:off x="8344183" y="1550979"/>
            <a:ext cx="3174717" cy="2985571"/>
          </a:xfrm>
          <a:custGeom>
            <a:avLst/>
            <a:gdLst>
              <a:gd name="connsiteX0" fmla="*/ 1825400 w 3174717"/>
              <a:gd name="connsiteY0" fmla="*/ 0 h 2985571"/>
              <a:gd name="connsiteX1" fmla="*/ 1965071 w 3174717"/>
              <a:gd name="connsiteY1" fmla="*/ 128304 h 2985571"/>
              <a:gd name="connsiteX2" fmla="*/ 3174717 w 3174717"/>
              <a:gd name="connsiteY2" fmla="*/ 2983229 h 2985571"/>
              <a:gd name="connsiteX3" fmla="*/ 297405 w 3174717"/>
              <a:gd name="connsiteY3" fmla="*/ 2985571 h 2985571"/>
              <a:gd name="connsiteX4" fmla="*/ 292980 w 3174717"/>
              <a:gd name="connsiteY4" fmla="*/ 2897927 h 2985571"/>
              <a:gd name="connsiteX5" fmla="*/ 59085 w 3174717"/>
              <a:gd name="connsiteY5" fmla="*/ 2338469 h 2985571"/>
              <a:gd name="connsiteX6" fmla="*/ 0 w 3174717"/>
              <a:gd name="connsiteY6" fmla="*/ 2279384 h 298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74717" h="2985571">
                <a:moveTo>
                  <a:pt x="1825400" y="0"/>
                </a:moveTo>
                <a:lnTo>
                  <a:pt x="1965071" y="128304"/>
                </a:lnTo>
                <a:cubicBezTo>
                  <a:pt x="2735303" y="875174"/>
                  <a:pt x="3173839" y="1904281"/>
                  <a:pt x="3174717" y="2983229"/>
                </a:cubicBezTo>
                <a:lnTo>
                  <a:pt x="297405" y="2985571"/>
                </a:lnTo>
                <a:lnTo>
                  <a:pt x="292980" y="2897927"/>
                </a:lnTo>
                <a:cubicBezTo>
                  <a:pt x="271513" y="2686549"/>
                  <a:pt x="187227" y="2493742"/>
                  <a:pt x="59085" y="2338469"/>
                </a:cubicBezTo>
                <a:lnTo>
                  <a:pt x="0" y="2279384"/>
                </a:lnTo>
                <a:close/>
              </a:path>
            </a:pathLst>
          </a:custGeom>
          <a:blipFill>
            <a:blip r:embed="rId6" cstate="email">
              <a:extLst>
                <a:ext uri="{28A0092B-C50C-407E-A947-70E740481C1C}">
                  <a14:useLocalDpi xmlns:a14="http://schemas.microsoft.com/office/drawing/2010/main"/>
                </a:ext>
              </a:extLst>
            </a:blip>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endParaRPr>
          </a:p>
        </p:txBody>
      </p:sp>
      <p:sp>
        <p:nvSpPr>
          <p:cNvPr id="45" name="任意多边形 25">
            <a:extLst>
              <a:ext uri="{FF2B5EF4-FFF2-40B4-BE49-F238E27FC236}">
                <a16:creationId xmlns:a16="http://schemas.microsoft.com/office/drawing/2014/main" xmlns="" id="{EEEA4F6A-DEDF-487E-8125-2901B5FECF53}"/>
              </a:ext>
            </a:extLst>
          </p:cNvPr>
          <p:cNvSpPr/>
          <p:nvPr/>
        </p:nvSpPr>
        <p:spPr>
          <a:xfrm>
            <a:off x="7786157" y="1475210"/>
            <a:ext cx="1757005" cy="2282360"/>
          </a:xfrm>
          <a:custGeom>
            <a:avLst/>
            <a:gdLst>
              <a:gd name="connsiteX0" fmla="*/ 153370 w 1757005"/>
              <a:gd name="connsiteY0" fmla="*/ 0 h 2282360"/>
              <a:gd name="connsiteX1" fmla="*/ 366189 w 1757005"/>
              <a:gd name="connsiteY1" fmla="*/ 30551 h 2282360"/>
              <a:gd name="connsiteX2" fmla="*/ 1757005 w 1757005"/>
              <a:gd name="connsiteY2" fmla="*/ 653856 h 2282360"/>
              <a:gd name="connsiteX3" fmla="*/ 479834 w 1757005"/>
              <a:gd name="connsiteY3" fmla="*/ 2282360 h 2282360"/>
              <a:gd name="connsiteX4" fmla="*/ 394375 w 1757005"/>
              <a:gd name="connsiteY4" fmla="*/ 2211850 h 2282360"/>
              <a:gd name="connsiteX5" fmla="*/ 19647 w 1757005"/>
              <a:gd name="connsiteY5" fmla="*/ 2054164 h 2282360"/>
              <a:gd name="connsiteX6" fmla="*/ 0 w 1757005"/>
              <a:gd name="connsiteY6" fmla="*/ 2051166 h 2282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57005" h="2282360">
                <a:moveTo>
                  <a:pt x="153370" y="0"/>
                </a:moveTo>
                <a:lnTo>
                  <a:pt x="366189" y="30551"/>
                </a:lnTo>
                <a:cubicBezTo>
                  <a:pt x="872630" y="121434"/>
                  <a:pt x="1350380" y="334956"/>
                  <a:pt x="1757005" y="653856"/>
                </a:cubicBezTo>
                <a:lnTo>
                  <a:pt x="479834" y="2282360"/>
                </a:lnTo>
                <a:lnTo>
                  <a:pt x="394375" y="2211850"/>
                </a:lnTo>
                <a:cubicBezTo>
                  <a:pt x="282870" y="2136519"/>
                  <a:pt x="156088" y="2082084"/>
                  <a:pt x="19647" y="2054164"/>
                </a:cubicBezTo>
                <a:lnTo>
                  <a:pt x="0" y="2051166"/>
                </a:ln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endParaRPr>
          </a:p>
        </p:txBody>
      </p:sp>
      <p:sp>
        <p:nvSpPr>
          <p:cNvPr id="46" name="任意多边形 27">
            <a:extLst>
              <a:ext uri="{FF2B5EF4-FFF2-40B4-BE49-F238E27FC236}">
                <a16:creationId xmlns:a16="http://schemas.microsoft.com/office/drawing/2014/main" xmlns="" id="{0EF42BB0-DEB2-4A5D-92B8-BC17490E2ADC}"/>
              </a:ext>
            </a:extLst>
          </p:cNvPr>
          <p:cNvSpPr/>
          <p:nvPr/>
        </p:nvSpPr>
        <p:spPr>
          <a:xfrm>
            <a:off x="6278139" y="1908546"/>
            <a:ext cx="1520068" cy="1725070"/>
          </a:xfrm>
          <a:custGeom>
            <a:avLst/>
            <a:gdLst>
              <a:gd name="connsiteX0" fmla="*/ 1321384 w 1520068"/>
              <a:gd name="connsiteY0" fmla="*/ 729 h 1725070"/>
              <a:gd name="connsiteX1" fmla="*/ 1520068 w 1520068"/>
              <a:gd name="connsiteY1" fmla="*/ 3215 h 1725070"/>
              <a:gd name="connsiteX2" fmla="*/ 1443125 w 1520068"/>
              <a:gd name="connsiteY2" fmla="*/ 1612305 h 1725070"/>
              <a:gd name="connsiteX3" fmla="*/ 1316461 w 1520068"/>
              <a:gd name="connsiteY3" fmla="*/ 1599536 h 1725070"/>
              <a:gd name="connsiteX4" fmla="*/ 908543 w 1520068"/>
              <a:gd name="connsiteY4" fmla="*/ 1681891 h 1725070"/>
              <a:gd name="connsiteX5" fmla="*/ 828994 w 1520068"/>
              <a:gd name="connsiteY5" fmla="*/ 1725070 h 1725070"/>
              <a:gd name="connsiteX6" fmla="*/ 1655 w 1520068"/>
              <a:gd name="connsiteY6" fmla="*/ 367208 h 1725070"/>
              <a:gd name="connsiteX7" fmla="*/ 0 w 1520068"/>
              <a:gd name="connsiteY7" fmla="*/ 364278 h 1725070"/>
              <a:gd name="connsiteX8" fmla="*/ 1321384 w 1520068"/>
              <a:gd name="connsiteY8" fmla="*/ 729 h 1725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20068" h="1725070">
                <a:moveTo>
                  <a:pt x="1321384" y="729"/>
                </a:moveTo>
                <a:cubicBezTo>
                  <a:pt x="1387476" y="-776"/>
                  <a:pt x="1453744" y="44"/>
                  <a:pt x="1520068" y="3215"/>
                </a:cubicBezTo>
                <a:lnTo>
                  <a:pt x="1443125" y="1612305"/>
                </a:lnTo>
                <a:lnTo>
                  <a:pt x="1316461" y="1599536"/>
                </a:lnTo>
                <a:cubicBezTo>
                  <a:pt x="1171766" y="1599536"/>
                  <a:pt x="1033921" y="1628861"/>
                  <a:pt x="908543" y="1681891"/>
                </a:cubicBezTo>
                <a:lnTo>
                  <a:pt x="828994" y="1725070"/>
                </a:lnTo>
                <a:lnTo>
                  <a:pt x="1655" y="367208"/>
                </a:lnTo>
                <a:lnTo>
                  <a:pt x="0" y="364278"/>
                </a:lnTo>
                <a:cubicBezTo>
                  <a:pt x="404698" y="135670"/>
                  <a:pt x="858739" y="11262"/>
                  <a:pt x="1321384" y="729"/>
                </a:cubicBez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endParaRPr>
          </a:p>
        </p:txBody>
      </p:sp>
      <p:sp>
        <p:nvSpPr>
          <p:cNvPr id="47" name="任意多边形 29">
            <a:extLst>
              <a:ext uri="{FF2B5EF4-FFF2-40B4-BE49-F238E27FC236}">
                <a16:creationId xmlns:a16="http://schemas.microsoft.com/office/drawing/2014/main" xmlns="" id="{0BF61008-FE48-43C5-BE0E-B627B775B5F6}"/>
              </a:ext>
            </a:extLst>
          </p:cNvPr>
          <p:cNvSpPr/>
          <p:nvPr/>
        </p:nvSpPr>
        <p:spPr>
          <a:xfrm>
            <a:off x="5887934" y="2866380"/>
            <a:ext cx="1169211" cy="1136157"/>
          </a:xfrm>
          <a:custGeom>
            <a:avLst/>
            <a:gdLst>
              <a:gd name="connsiteX0" fmla="*/ 633468 w 1169211"/>
              <a:gd name="connsiteY0" fmla="*/ 0 h 1136157"/>
              <a:gd name="connsiteX1" fmla="*/ 1169211 w 1169211"/>
              <a:gd name="connsiteY1" fmla="*/ 791231 h 1136157"/>
              <a:gd name="connsiteX2" fmla="*/ 1120736 w 1169211"/>
              <a:gd name="connsiteY2" fmla="*/ 820680 h 1136157"/>
              <a:gd name="connsiteX3" fmla="*/ 837672 w 1169211"/>
              <a:gd name="connsiteY3" fmla="*/ 1103744 h 1136157"/>
              <a:gd name="connsiteX4" fmla="*/ 817981 w 1169211"/>
              <a:gd name="connsiteY4" fmla="*/ 1136157 h 1136157"/>
              <a:gd name="connsiteX5" fmla="*/ 0 w 1169211"/>
              <a:gd name="connsiteY5" fmla="*/ 636462 h 1136157"/>
              <a:gd name="connsiteX6" fmla="*/ 125693 w 1169211"/>
              <a:gd name="connsiteY6" fmla="*/ 465317 h 1136157"/>
              <a:gd name="connsiteX7" fmla="*/ 633468 w 1169211"/>
              <a:gd name="connsiteY7" fmla="*/ 0 h 1136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9211" h="1136157">
                <a:moveTo>
                  <a:pt x="633468" y="0"/>
                </a:moveTo>
                <a:lnTo>
                  <a:pt x="1169211" y="791231"/>
                </a:lnTo>
                <a:lnTo>
                  <a:pt x="1120736" y="820680"/>
                </a:lnTo>
                <a:cubicBezTo>
                  <a:pt x="1009231" y="896012"/>
                  <a:pt x="913004" y="992239"/>
                  <a:pt x="837672" y="1103744"/>
                </a:cubicBezTo>
                <a:lnTo>
                  <a:pt x="817981" y="1136157"/>
                </a:lnTo>
                <a:lnTo>
                  <a:pt x="0" y="636462"/>
                </a:lnTo>
                <a:lnTo>
                  <a:pt x="125693" y="465317"/>
                </a:lnTo>
                <a:cubicBezTo>
                  <a:pt x="270997" y="286512"/>
                  <a:pt x="441999" y="129644"/>
                  <a:pt x="633468" y="0"/>
                </a:cubicBezTo>
                <a:close/>
              </a:path>
            </a:pathLst>
          </a:custGeom>
          <a:solidFill>
            <a:schemeClr val="accent2">
              <a:lumMod val="40000"/>
              <a:lumOff val="6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endParaRPr>
          </a:p>
        </p:txBody>
      </p:sp>
      <p:sp>
        <p:nvSpPr>
          <p:cNvPr id="48" name="任意多边形 16">
            <a:extLst>
              <a:ext uri="{FF2B5EF4-FFF2-40B4-BE49-F238E27FC236}">
                <a16:creationId xmlns:a16="http://schemas.microsoft.com/office/drawing/2014/main" xmlns="" id="{541FA431-346B-4654-9504-68ACE11EF28D}"/>
              </a:ext>
            </a:extLst>
          </p:cNvPr>
          <p:cNvSpPr/>
          <p:nvPr/>
        </p:nvSpPr>
        <p:spPr>
          <a:xfrm>
            <a:off x="6028627" y="3831084"/>
            <a:ext cx="659052" cy="717125"/>
          </a:xfrm>
          <a:custGeom>
            <a:avLst/>
            <a:gdLst>
              <a:gd name="connsiteX0" fmla="*/ 135797 w 659052"/>
              <a:gd name="connsiteY0" fmla="*/ 0 h 717125"/>
              <a:gd name="connsiteX1" fmla="*/ 659052 w 659052"/>
              <a:gd name="connsiteY1" fmla="*/ 208913 h 717125"/>
              <a:gd name="connsiteX2" fmla="*/ 600356 w 659052"/>
              <a:gd name="connsiteY2" fmla="*/ 317052 h 717125"/>
              <a:gd name="connsiteX3" fmla="*/ 523412 w 659052"/>
              <a:gd name="connsiteY3" fmla="*/ 617821 h 717125"/>
              <a:gd name="connsiteX4" fmla="*/ 518545 w 659052"/>
              <a:gd name="connsiteY4" fmla="*/ 714196 h 717125"/>
              <a:gd name="connsiteX5" fmla="*/ 30 w 659052"/>
              <a:gd name="connsiteY5" fmla="*/ 717125 h 717125"/>
              <a:gd name="connsiteX6" fmla="*/ 135797 w 659052"/>
              <a:gd name="connsiteY6" fmla="*/ 0 h 71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052" h="717125">
                <a:moveTo>
                  <a:pt x="135797" y="0"/>
                </a:moveTo>
                <a:lnTo>
                  <a:pt x="659052" y="208913"/>
                </a:lnTo>
                <a:lnTo>
                  <a:pt x="600356" y="317052"/>
                </a:lnTo>
                <a:cubicBezTo>
                  <a:pt x="560583" y="411085"/>
                  <a:pt x="534145" y="512132"/>
                  <a:pt x="523412" y="617821"/>
                </a:cubicBezTo>
                <a:lnTo>
                  <a:pt x="518545" y="714196"/>
                </a:lnTo>
                <a:lnTo>
                  <a:pt x="30" y="717125"/>
                </a:lnTo>
                <a:cubicBezTo>
                  <a:pt x="-1357" y="471567"/>
                  <a:pt x="44745" y="228057"/>
                  <a:pt x="135797" y="0"/>
                </a:cubicBezTo>
                <a:close/>
              </a:path>
            </a:pathLst>
          </a:custGeom>
          <a:solidFill>
            <a:schemeClr val="accent1">
              <a:lumMod val="20000"/>
              <a:lumOff val="80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endParaRPr>
          </a:p>
        </p:txBody>
      </p:sp>
      <p:sp>
        <p:nvSpPr>
          <p:cNvPr id="49" name="矩形 48">
            <a:extLst>
              <a:ext uri="{FF2B5EF4-FFF2-40B4-BE49-F238E27FC236}">
                <a16:creationId xmlns:a16="http://schemas.microsoft.com/office/drawing/2014/main" xmlns="" id="{0D08C587-5842-428B-B11D-FA37D6BD68C1}"/>
              </a:ext>
            </a:extLst>
          </p:cNvPr>
          <p:cNvSpPr/>
          <p:nvPr/>
        </p:nvSpPr>
        <p:spPr>
          <a:xfrm>
            <a:off x="9471255" y="3067677"/>
            <a:ext cx="925253" cy="923330"/>
          </a:xfrm>
          <a:prstGeom prst="rect">
            <a:avLst/>
          </a:prstGeom>
        </p:spPr>
        <p:txBody>
          <a:bodyPr wrap="none">
            <a:spAutoFit/>
          </a:bodyPr>
          <a:lstStyle/>
          <a:p>
            <a:pPr>
              <a:lnSpc>
                <a:spcPct val="130000"/>
              </a:lnSpc>
            </a:pPr>
            <a:r>
              <a:rPr lang="en-US" altLang="zh-CN" sz="4800" b="1">
                <a:solidFill>
                  <a:schemeClr val="bg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90%</a:t>
            </a:r>
            <a:endParaRPr lang="zh-CN" altLang="en-US" sz="4800" b="1">
              <a:solidFill>
                <a:schemeClr val="bg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endParaRPr>
          </a:p>
        </p:txBody>
      </p:sp>
      <p:sp>
        <p:nvSpPr>
          <p:cNvPr id="50" name="矩形 49">
            <a:extLst>
              <a:ext uri="{FF2B5EF4-FFF2-40B4-BE49-F238E27FC236}">
                <a16:creationId xmlns:a16="http://schemas.microsoft.com/office/drawing/2014/main" xmlns="" id="{C0BA90C0-D494-4407-871C-8955EE93D4CD}"/>
              </a:ext>
            </a:extLst>
          </p:cNvPr>
          <p:cNvSpPr/>
          <p:nvPr/>
        </p:nvSpPr>
        <p:spPr>
          <a:xfrm>
            <a:off x="7876133" y="2163142"/>
            <a:ext cx="870751" cy="854080"/>
          </a:xfrm>
          <a:prstGeom prst="rect">
            <a:avLst/>
          </a:prstGeom>
        </p:spPr>
        <p:txBody>
          <a:bodyPr wrap="none">
            <a:spAutoFit/>
          </a:bodyPr>
          <a:lstStyle/>
          <a:p>
            <a:pPr>
              <a:lnSpc>
                <a:spcPct val="130000"/>
              </a:lnSpc>
            </a:pPr>
            <a:r>
              <a:rPr lang="en-US" altLang="zh-CN" sz="4400" b="1">
                <a:solidFill>
                  <a:schemeClr val="bg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60%</a:t>
            </a:r>
            <a:endParaRPr lang="zh-CN" altLang="en-US" sz="4400" b="1">
              <a:solidFill>
                <a:schemeClr val="bg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endParaRPr>
          </a:p>
        </p:txBody>
      </p:sp>
      <p:sp>
        <p:nvSpPr>
          <p:cNvPr id="51" name="矩形 50">
            <a:extLst>
              <a:ext uri="{FF2B5EF4-FFF2-40B4-BE49-F238E27FC236}">
                <a16:creationId xmlns:a16="http://schemas.microsoft.com/office/drawing/2014/main" xmlns="" id="{3CE3EADB-680F-442E-81D4-05151D2CC647}"/>
              </a:ext>
            </a:extLst>
          </p:cNvPr>
          <p:cNvSpPr/>
          <p:nvPr/>
        </p:nvSpPr>
        <p:spPr>
          <a:xfrm>
            <a:off x="6692588" y="2299078"/>
            <a:ext cx="819455" cy="784830"/>
          </a:xfrm>
          <a:prstGeom prst="rect">
            <a:avLst/>
          </a:prstGeom>
        </p:spPr>
        <p:txBody>
          <a:bodyPr wrap="none">
            <a:spAutoFit/>
          </a:bodyPr>
          <a:lstStyle/>
          <a:p>
            <a:pPr>
              <a:lnSpc>
                <a:spcPct val="130000"/>
              </a:lnSpc>
            </a:pPr>
            <a:r>
              <a:rPr lang="en-US" altLang="zh-CN" sz="4000" b="1">
                <a:solidFill>
                  <a:schemeClr val="bg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50%</a:t>
            </a:r>
            <a:endParaRPr lang="zh-CN" altLang="en-US" sz="4000" b="1">
              <a:solidFill>
                <a:schemeClr val="bg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endParaRPr>
          </a:p>
        </p:txBody>
      </p:sp>
      <p:sp>
        <p:nvSpPr>
          <p:cNvPr id="52" name="矩形 51">
            <a:extLst>
              <a:ext uri="{FF2B5EF4-FFF2-40B4-BE49-F238E27FC236}">
                <a16:creationId xmlns:a16="http://schemas.microsoft.com/office/drawing/2014/main" xmlns="" id="{7D5F2AC7-2A63-44D2-866C-751A5FFA7C64}"/>
              </a:ext>
            </a:extLst>
          </p:cNvPr>
          <p:cNvSpPr/>
          <p:nvPr/>
        </p:nvSpPr>
        <p:spPr>
          <a:xfrm>
            <a:off x="6061666" y="3080806"/>
            <a:ext cx="684803" cy="646331"/>
          </a:xfrm>
          <a:prstGeom prst="rect">
            <a:avLst/>
          </a:prstGeom>
        </p:spPr>
        <p:txBody>
          <a:bodyPr wrap="none">
            <a:spAutoFit/>
          </a:bodyPr>
          <a:lstStyle/>
          <a:p>
            <a:pPr>
              <a:lnSpc>
                <a:spcPct val="130000"/>
              </a:lnSpc>
            </a:pPr>
            <a:r>
              <a:rPr lang="en-US" altLang="zh-CN" sz="3200" b="1" dirty="0">
                <a:solidFill>
                  <a:schemeClr val="bg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30%</a:t>
            </a:r>
            <a:endParaRPr lang="zh-CN" altLang="en-US" sz="3200" b="1" dirty="0">
              <a:solidFill>
                <a:schemeClr val="bg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endParaRPr>
          </a:p>
        </p:txBody>
      </p:sp>
      <p:sp>
        <p:nvSpPr>
          <p:cNvPr id="53" name="矩形 52">
            <a:extLst>
              <a:ext uri="{FF2B5EF4-FFF2-40B4-BE49-F238E27FC236}">
                <a16:creationId xmlns:a16="http://schemas.microsoft.com/office/drawing/2014/main" xmlns="" id="{25A87A7B-827E-4A66-9A02-ADF81A0BF9C8}"/>
              </a:ext>
            </a:extLst>
          </p:cNvPr>
          <p:cNvSpPr/>
          <p:nvPr/>
        </p:nvSpPr>
        <p:spPr>
          <a:xfrm>
            <a:off x="6028627" y="3991359"/>
            <a:ext cx="522900" cy="507831"/>
          </a:xfrm>
          <a:prstGeom prst="rect">
            <a:avLst/>
          </a:prstGeom>
        </p:spPr>
        <p:txBody>
          <a:bodyPr wrap="none">
            <a:spAutoFit/>
          </a:bodyPr>
          <a:lstStyle/>
          <a:p>
            <a:pPr>
              <a:lnSpc>
                <a:spcPct val="130000"/>
              </a:lnSpc>
            </a:pPr>
            <a:r>
              <a:rPr lang="en-US" altLang="zh-CN" sz="2400" b="1" dirty="0">
                <a:solidFill>
                  <a:schemeClr val="bg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15%</a:t>
            </a:r>
            <a:endParaRPr lang="zh-CN" altLang="en-US" sz="2400" b="1" dirty="0">
              <a:solidFill>
                <a:schemeClr val="bg1"/>
              </a:solidFill>
              <a:effectLst>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endParaRPr>
          </a:p>
        </p:txBody>
      </p:sp>
    </p:spTree>
    <p:extLst>
      <p:ext uri="{BB962C8B-B14F-4D97-AF65-F5344CB8AC3E}">
        <p14:creationId xmlns:p14="http://schemas.microsoft.com/office/powerpoint/2010/main" val="355332974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750"/>
                                        <p:tgtEl>
                                          <p:spTgt spid="32"/>
                                        </p:tgtEl>
                                      </p:cBhvr>
                                    </p:animEffect>
                                  </p:childTnLst>
                                </p:cTn>
                              </p:par>
                              <p:par>
                                <p:cTn id="12" presetID="35" presetClass="path" presetSubtype="0" decel="100000" fill="hold" nodeType="withEffect">
                                  <p:stCondLst>
                                    <p:cond delay="0"/>
                                  </p:stCondLst>
                                  <p:childTnLst>
                                    <p:animMotion origin="layout" path="M 8.33333E-7 -1.48148E-6 L -0.0401 -1.48148E-6 " pathEditMode="relative" rAng="0" ptsTypes="AA">
                                      <p:cBhvr>
                                        <p:cTn id="13" dur="1250" spd="-100000" fill="hold"/>
                                        <p:tgtEl>
                                          <p:spTgt spid="32"/>
                                        </p:tgtEl>
                                        <p:attrNameLst>
                                          <p:attrName>ppt_x</p:attrName>
                                          <p:attrName>ppt_y</p:attrName>
                                        </p:attrNameLst>
                                      </p:cBhvr>
                                      <p:rCtr x="-2005" y="0"/>
                                    </p:animMotion>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par>
                          <p:cTn id="19" fill="hold">
                            <p:stCondLst>
                              <p:cond delay="2500"/>
                            </p:stCondLst>
                            <p:childTnLst>
                              <p:par>
                                <p:cTn id="20" presetID="10" presetClass="entr" presetSubtype="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par>
                          <p:cTn id="23" fill="hold">
                            <p:stCondLst>
                              <p:cond delay="3000"/>
                            </p:stCondLst>
                            <p:childTnLst>
                              <p:par>
                                <p:cTn id="24" presetID="2" presetClass="entr" presetSubtype="4" fill="hold" grpId="0"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fill="hold"/>
                                        <p:tgtEl>
                                          <p:spTgt spid="41"/>
                                        </p:tgtEl>
                                        <p:attrNameLst>
                                          <p:attrName>ppt_x</p:attrName>
                                        </p:attrNameLst>
                                      </p:cBhvr>
                                      <p:tavLst>
                                        <p:tav tm="0">
                                          <p:val>
                                            <p:strVal val="#ppt_x"/>
                                          </p:val>
                                        </p:tav>
                                        <p:tav tm="100000">
                                          <p:val>
                                            <p:strVal val="#ppt_x"/>
                                          </p:val>
                                        </p:tav>
                                      </p:tavLst>
                                    </p:anim>
                                    <p:anim calcmode="lin" valueType="num">
                                      <p:cBhvr additive="base">
                                        <p:cTn id="27" dur="500" fill="hold"/>
                                        <p:tgtEl>
                                          <p:spTgt spid="41"/>
                                        </p:tgtEl>
                                        <p:attrNameLst>
                                          <p:attrName>ppt_y</p:attrName>
                                        </p:attrNameLst>
                                      </p:cBhvr>
                                      <p:tavLst>
                                        <p:tav tm="0">
                                          <p:val>
                                            <p:strVal val="1+#ppt_h/2"/>
                                          </p:val>
                                        </p:tav>
                                        <p:tav tm="100000">
                                          <p:val>
                                            <p:strVal val="#ppt_y"/>
                                          </p:val>
                                        </p:tav>
                                      </p:tavLst>
                                    </p:anim>
                                  </p:childTnLst>
                                </p:cTn>
                              </p:par>
                            </p:childTnLst>
                          </p:cTn>
                        </p:par>
                        <p:par>
                          <p:cTn id="28" fill="hold">
                            <p:stCondLst>
                              <p:cond delay="3500"/>
                            </p:stCondLst>
                            <p:childTnLst>
                              <p:par>
                                <p:cTn id="29" presetID="10" presetClass="entr" presetSubtype="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750"/>
                                        <p:tgtEl>
                                          <p:spTgt spid="43"/>
                                        </p:tgtEl>
                                      </p:cBhvr>
                                    </p:animEffect>
                                    <p:anim calcmode="lin" valueType="num">
                                      <p:cBhvr>
                                        <p:cTn id="36" dur="750" fill="hold"/>
                                        <p:tgtEl>
                                          <p:spTgt spid="43"/>
                                        </p:tgtEl>
                                        <p:attrNameLst>
                                          <p:attrName>ppt_x</p:attrName>
                                        </p:attrNameLst>
                                      </p:cBhvr>
                                      <p:tavLst>
                                        <p:tav tm="0">
                                          <p:val>
                                            <p:strVal val="#ppt_x"/>
                                          </p:val>
                                        </p:tav>
                                        <p:tav tm="100000">
                                          <p:val>
                                            <p:strVal val="#ppt_x"/>
                                          </p:val>
                                        </p:tav>
                                      </p:tavLst>
                                    </p:anim>
                                    <p:anim calcmode="lin" valueType="num">
                                      <p:cBhvr>
                                        <p:cTn id="37" dur="750" fill="hold"/>
                                        <p:tgtEl>
                                          <p:spTgt spid="43"/>
                                        </p:tgtEl>
                                        <p:attrNameLst>
                                          <p:attrName>ppt_y</p:attrName>
                                        </p:attrNameLst>
                                      </p:cBhvr>
                                      <p:tavLst>
                                        <p:tav tm="0">
                                          <p:val>
                                            <p:strVal val="#ppt_y+.1"/>
                                          </p:val>
                                        </p:tav>
                                        <p:tav tm="100000">
                                          <p:val>
                                            <p:strVal val="#ppt_y"/>
                                          </p:val>
                                        </p:tav>
                                      </p:tavLst>
                                    </p:anim>
                                  </p:childTnLst>
                                </p:cTn>
                              </p:par>
                            </p:childTnLst>
                          </p:cTn>
                        </p:par>
                        <p:par>
                          <p:cTn id="38" fill="hold">
                            <p:stCondLst>
                              <p:cond delay="4750"/>
                            </p:stCondLst>
                            <p:childTnLst>
                              <p:par>
                                <p:cTn id="39" presetID="22" presetClass="entr" presetSubtype="2"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right)">
                                      <p:cBhvr>
                                        <p:cTn id="41" dur="750"/>
                                        <p:tgtEl>
                                          <p:spTgt spid="48"/>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3"/>
                                        </p:tgtEl>
                                        <p:attrNameLst>
                                          <p:attrName>style.visibility</p:attrName>
                                        </p:attrNameLst>
                                      </p:cBhvr>
                                      <p:to>
                                        <p:strVal val="visible"/>
                                      </p:to>
                                    </p:set>
                                    <p:animEffect transition="in" filter="fade">
                                      <p:cBhvr>
                                        <p:cTn id="44" dur="750"/>
                                        <p:tgtEl>
                                          <p:spTgt spid="53"/>
                                        </p:tgtEl>
                                      </p:cBhvr>
                                    </p:animEffect>
                                  </p:childTnLst>
                                </p:cTn>
                              </p:par>
                            </p:childTnLst>
                          </p:cTn>
                        </p:par>
                        <p:par>
                          <p:cTn id="45" fill="hold">
                            <p:stCondLst>
                              <p:cond delay="5500"/>
                            </p:stCondLst>
                            <p:childTnLst>
                              <p:par>
                                <p:cTn id="46" presetID="22" presetClass="entr" presetSubtype="2"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right)">
                                      <p:cBhvr>
                                        <p:cTn id="48" dur="750"/>
                                        <p:tgtEl>
                                          <p:spTgt spid="4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750"/>
                                        <p:tgtEl>
                                          <p:spTgt spid="52"/>
                                        </p:tgtEl>
                                      </p:cBhvr>
                                    </p:animEffect>
                                  </p:childTnLst>
                                </p:cTn>
                              </p:par>
                            </p:childTnLst>
                          </p:cTn>
                        </p:par>
                        <p:par>
                          <p:cTn id="52" fill="hold">
                            <p:stCondLst>
                              <p:cond delay="6250"/>
                            </p:stCondLst>
                            <p:childTnLst>
                              <p:par>
                                <p:cTn id="53" presetID="22" presetClass="entr" presetSubtype="4"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down)">
                                      <p:cBhvr>
                                        <p:cTn id="55" dur="750"/>
                                        <p:tgtEl>
                                          <p:spTgt spid="4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750"/>
                                        <p:tgtEl>
                                          <p:spTgt spid="51"/>
                                        </p:tgtEl>
                                      </p:cBhvr>
                                    </p:animEffect>
                                  </p:childTnLst>
                                </p:cTn>
                              </p:par>
                            </p:childTnLst>
                          </p:cTn>
                        </p:par>
                        <p:par>
                          <p:cTn id="59" fill="hold">
                            <p:stCondLst>
                              <p:cond delay="7000"/>
                            </p:stCondLst>
                            <p:childTnLst>
                              <p:par>
                                <p:cTn id="60" presetID="22" presetClass="entr" presetSubtype="4" fill="hold" grpId="0"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wipe(down)">
                                      <p:cBhvr>
                                        <p:cTn id="62" dur="750"/>
                                        <p:tgtEl>
                                          <p:spTgt spid="4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750"/>
                                        <p:tgtEl>
                                          <p:spTgt spid="50"/>
                                        </p:tgtEl>
                                      </p:cBhvr>
                                    </p:animEffect>
                                  </p:childTnLst>
                                </p:cTn>
                              </p:par>
                            </p:childTnLst>
                          </p:cTn>
                        </p:par>
                        <p:par>
                          <p:cTn id="66" fill="hold">
                            <p:stCondLst>
                              <p:cond delay="7750"/>
                            </p:stCondLst>
                            <p:childTnLst>
                              <p:par>
                                <p:cTn id="67" presetID="22" presetClass="entr" presetSubtype="8" fill="hold" grpId="0" nodeType="after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ipe(left)">
                                      <p:cBhvr>
                                        <p:cTn id="69" dur="750"/>
                                        <p:tgtEl>
                                          <p:spTgt spid="4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7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8" grpId="0"/>
      <p:bldP spid="41" grpId="0"/>
      <p:bldP spid="42" grpId="0"/>
      <p:bldP spid="44" grpId="0" animBg="1"/>
      <p:bldP spid="45" grpId="0" animBg="1"/>
      <p:bldP spid="46" grpId="0" animBg="1"/>
      <p:bldP spid="47" grpId="0" animBg="1"/>
      <p:bldP spid="48" grpId="0" animBg="1"/>
      <p:bldP spid="49" grpId="0"/>
      <p:bldP spid="50" grpId="0"/>
      <p:bldP spid="51" grpId="0"/>
      <p:bldP spid="52" grpId="0"/>
      <p:bldP spid="5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xmlns="" id="{D4454243-3043-4698-908B-73895D99D041}"/>
              </a:ext>
            </a:extLst>
          </p:cNvPr>
          <p:cNvGrpSpPr/>
          <p:nvPr/>
        </p:nvGrpSpPr>
        <p:grpSpPr>
          <a:xfrm>
            <a:off x="1" y="179389"/>
            <a:ext cx="6765107" cy="950912"/>
            <a:chOff x="1" y="179389"/>
            <a:chExt cx="6765107" cy="950912"/>
          </a:xfrm>
        </p:grpSpPr>
        <p:pic>
          <p:nvPicPr>
            <p:cNvPr id="6" name="图片 5">
              <a:extLst>
                <a:ext uri="{FF2B5EF4-FFF2-40B4-BE49-F238E27FC236}">
                  <a16:creationId xmlns:a16="http://schemas.microsoft.com/office/drawing/2014/main" xmlns="" id="{C227ABA1-4BE7-44F2-B005-66B71B443C1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7" name="矩形 6">
              <a:extLst>
                <a:ext uri="{FF2B5EF4-FFF2-40B4-BE49-F238E27FC236}">
                  <a16:creationId xmlns:a16="http://schemas.microsoft.com/office/drawing/2014/main" xmlns="" id="{3857CF6F-0B78-4BB5-921D-054A310E21F4}"/>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鼠年新年计划</a:t>
              </a:r>
            </a:p>
          </p:txBody>
        </p:sp>
      </p:grpSp>
      <p:graphicFrame>
        <p:nvGraphicFramePr>
          <p:cNvPr id="8" name="图表 7">
            <a:extLst>
              <a:ext uri="{FF2B5EF4-FFF2-40B4-BE49-F238E27FC236}">
                <a16:creationId xmlns:a16="http://schemas.microsoft.com/office/drawing/2014/main" xmlns="" id="{9A56A090-D0B1-4B11-8D93-37122E2D8C4A}"/>
              </a:ext>
            </a:extLst>
          </p:cNvPr>
          <p:cNvGraphicFramePr/>
          <p:nvPr>
            <p:extLst>
              <p:ext uri="{D42A27DB-BD31-4B8C-83A1-F6EECF244321}">
                <p14:modId xmlns:p14="http://schemas.microsoft.com/office/powerpoint/2010/main" val="2161040084"/>
              </p:ext>
            </p:extLst>
          </p:nvPr>
        </p:nvGraphicFramePr>
        <p:xfrm>
          <a:off x="660400" y="1971797"/>
          <a:ext cx="7473257" cy="2929113"/>
        </p:xfrm>
        <a:graphic>
          <a:graphicData uri="http://schemas.openxmlformats.org/drawingml/2006/chart">
            <c:chart xmlns:c="http://schemas.openxmlformats.org/drawingml/2006/chart" xmlns:r="http://schemas.openxmlformats.org/officeDocument/2006/relationships" r:id="rId4"/>
          </a:graphicData>
        </a:graphic>
      </p:graphicFrame>
      <p:pic>
        <p:nvPicPr>
          <p:cNvPr id="9" name="图片 8">
            <a:extLst>
              <a:ext uri="{FF2B5EF4-FFF2-40B4-BE49-F238E27FC236}">
                <a16:creationId xmlns:a16="http://schemas.microsoft.com/office/drawing/2014/main" xmlns="" id="{82BC7F2A-B4DE-4AE3-BECC-3AA83EF8593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587916" y="1196975"/>
            <a:ext cx="3943684" cy="3943684"/>
          </a:xfrm>
          <a:prstGeom prst="rect">
            <a:avLst/>
          </a:prstGeom>
        </p:spPr>
      </p:pic>
      <p:sp>
        <p:nvSpPr>
          <p:cNvPr id="13" name="文本框 12">
            <a:extLst>
              <a:ext uri="{FF2B5EF4-FFF2-40B4-BE49-F238E27FC236}">
                <a16:creationId xmlns:a16="http://schemas.microsoft.com/office/drawing/2014/main" xmlns="" id="{AAD744F1-FC77-41DF-BD1E-7DE936D79A53}"/>
              </a:ext>
            </a:extLst>
          </p:cNvPr>
          <p:cNvSpPr txBox="1"/>
          <p:nvPr/>
        </p:nvSpPr>
        <p:spPr>
          <a:xfrm>
            <a:off x="660400" y="5443365"/>
            <a:ext cx="10871200" cy="787523"/>
          </a:xfrm>
          <a:prstGeom prst="rect">
            <a:avLst/>
          </a:prstGeom>
          <a:noFill/>
        </p:spPr>
        <p:txBody>
          <a:bodyPr wrap="square" rtlCol="0">
            <a:spAutoFit/>
          </a:bodyPr>
          <a:lstStyle/>
          <a:p>
            <a:pPr lvl="0" algn="just">
              <a:lnSpc>
                <a:spcPct val="150000"/>
              </a:lnSpc>
            </a:pPr>
            <a:r>
              <a:rPr lang="zh-CN" altLang="en-US" sz="1600" dirty="0">
                <a:solidFill>
                  <a:srgbClr val="FFFFFF"/>
                </a:solidFill>
              </a:rPr>
              <a:t>点击添加主要文字内容点击添加主要文点击添点击添加主要文字内容点击添加主要文点击添加主要文字内容添加主要文字内容加主要文字内容</a:t>
            </a:r>
          </a:p>
        </p:txBody>
      </p:sp>
      <p:sp>
        <p:nvSpPr>
          <p:cNvPr id="14" name="文本框 13">
            <a:extLst>
              <a:ext uri="{FF2B5EF4-FFF2-40B4-BE49-F238E27FC236}">
                <a16:creationId xmlns:a16="http://schemas.microsoft.com/office/drawing/2014/main" xmlns="" id="{E221571F-E336-479B-BF13-91D542CF77B3}"/>
              </a:ext>
            </a:extLst>
          </p:cNvPr>
          <p:cNvSpPr txBox="1"/>
          <p:nvPr/>
        </p:nvSpPr>
        <p:spPr>
          <a:xfrm>
            <a:off x="660400" y="5028365"/>
            <a:ext cx="10871200" cy="400110"/>
          </a:xfrm>
          <a:prstGeom prst="rect">
            <a:avLst/>
          </a:prstGeom>
          <a:noFill/>
        </p:spPr>
        <p:txBody>
          <a:bodyPr wrap="square" rtlCol="0">
            <a:spAutoFit/>
          </a:bodyPr>
          <a:lstStyle/>
          <a:p>
            <a:pPr lvl="0"/>
            <a:r>
              <a:rPr lang="zh-CN" altLang="en-US" sz="2000" b="1" spc="600" dirty="0">
                <a:solidFill>
                  <a:srgbClr val="FFFFFF"/>
                </a:solidFill>
                <a:latin typeface="+mj-ea"/>
              </a:rPr>
              <a:t>此处添加标题</a:t>
            </a:r>
          </a:p>
        </p:txBody>
      </p:sp>
    </p:spTree>
    <p:extLst>
      <p:ext uri="{BB962C8B-B14F-4D97-AF65-F5344CB8AC3E}">
        <p14:creationId xmlns:p14="http://schemas.microsoft.com/office/powerpoint/2010/main" val="81276327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750"/>
                                        <p:tgtEl>
                                          <p:spTgt spid="5"/>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35" presetClass="path" presetSubtype="0" decel="40000" fill="hold" grpId="1" nodeType="withEffect">
                                  <p:stCondLst>
                                    <p:cond delay="0"/>
                                  </p:stCondLst>
                                  <p:childTnLst>
                                    <p:animMotion origin="layout" path="M 0.03073 4.07407E-6 L -0.15925 4.07407E-6 " pathEditMode="relative" rAng="0" ptsTypes="AA">
                                      <p:cBhvr>
                                        <p:cTn id="13" dur="1000" spd="-100000" fill="hold"/>
                                        <p:tgtEl>
                                          <p:spTgt spid="8"/>
                                        </p:tgtEl>
                                        <p:attrNameLst>
                                          <p:attrName>ppt_x</p:attrName>
                                          <p:attrName>ppt_y</p:attrName>
                                        </p:attrNameLst>
                                      </p:cBhvr>
                                      <p:rCtr x="-9505" y="0"/>
                                    </p:animMotion>
                                  </p:childTnLst>
                                </p:cTn>
                              </p:par>
                              <p:par>
                                <p:cTn id="14" presetID="35" presetClass="path" presetSubtype="0" accel="40000" decel="40000" fill="hold" grpId="2" nodeType="withEffect">
                                  <p:stCondLst>
                                    <p:cond delay="1000"/>
                                  </p:stCondLst>
                                  <p:childTnLst>
                                    <p:animMotion origin="layout" path="M 0.03073 4.07407E-6 L 2.91667E-6 4.07407E-6 " pathEditMode="relative" rAng="0" ptsTypes="AA">
                                      <p:cBhvr>
                                        <p:cTn id="15" dur="750" fill="hold"/>
                                        <p:tgtEl>
                                          <p:spTgt spid="8"/>
                                        </p:tgtEl>
                                        <p:attrNameLst>
                                          <p:attrName>ppt_x</p:attrName>
                                          <p:attrName>ppt_y</p:attrName>
                                        </p:attrNameLst>
                                      </p:cBhvr>
                                      <p:rCtr x="-1536" y="0"/>
                                    </p:animMotion>
                                  </p:childTnLst>
                                </p:cTn>
                              </p:par>
                            </p:childTnLst>
                          </p:cTn>
                        </p:par>
                        <p:par>
                          <p:cTn id="16" fill="hold">
                            <p:stCondLst>
                              <p:cond delay="2500"/>
                            </p:stCondLst>
                            <p:childTnLst>
                              <p:par>
                                <p:cTn id="17" presetID="31"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750" fill="hold"/>
                                        <p:tgtEl>
                                          <p:spTgt spid="9"/>
                                        </p:tgtEl>
                                        <p:attrNameLst>
                                          <p:attrName>ppt_w</p:attrName>
                                        </p:attrNameLst>
                                      </p:cBhvr>
                                      <p:tavLst>
                                        <p:tav tm="0">
                                          <p:val>
                                            <p:fltVal val="0"/>
                                          </p:val>
                                        </p:tav>
                                        <p:tav tm="100000">
                                          <p:val>
                                            <p:strVal val="#ppt_w"/>
                                          </p:val>
                                        </p:tav>
                                      </p:tavLst>
                                    </p:anim>
                                    <p:anim calcmode="lin" valueType="num">
                                      <p:cBhvr>
                                        <p:cTn id="20" dur="750" fill="hold"/>
                                        <p:tgtEl>
                                          <p:spTgt spid="9"/>
                                        </p:tgtEl>
                                        <p:attrNameLst>
                                          <p:attrName>ppt_h</p:attrName>
                                        </p:attrNameLst>
                                      </p:cBhvr>
                                      <p:tavLst>
                                        <p:tav tm="0">
                                          <p:val>
                                            <p:fltVal val="0"/>
                                          </p:val>
                                        </p:tav>
                                        <p:tav tm="100000">
                                          <p:val>
                                            <p:strVal val="#ppt_h"/>
                                          </p:val>
                                        </p:tav>
                                      </p:tavLst>
                                    </p:anim>
                                    <p:anim calcmode="lin" valueType="num">
                                      <p:cBhvr>
                                        <p:cTn id="21" dur="750" fill="hold"/>
                                        <p:tgtEl>
                                          <p:spTgt spid="9"/>
                                        </p:tgtEl>
                                        <p:attrNameLst>
                                          <p:attrName>style.rotation</p:attrName>
                                        </p:attrNameLst>
                                      </p:cBhvr>
                                      <p:tavLst>
                                        <p:tav tm="0">
                                          <p:val>
                                            <p:fltVal val="90"/>
                                          </p:val>
                                        </p:tav>
                                        <p:tav tm="100000">
                                          <p:val>
                                            <p:fltVal val="0"/>
                                          </p:val>
                                        </p:tav>
                                      </p:tavLst>
                                    </p:anim>
                                    <p:animEffect transition="in" filter="fade">
                                      <p:cBhvr>
                                        <p:cTn id="22" dur="750"/>
                                        <p:tgtEl>
                                          <p:spTgt spid="9"/>
                                        </p:tgtEl>
                                      </p:cBhvr>
                                    </p:animEffect>
                                  </p:childTnLst>
                                </p:cTn>
                              </p:par>
                            </p:childTnLst>
                          </p:cTn>
                        </p:par>
                        <p:par>
                          <p:cTn id="23" fill="hold">
                            <p:stCondLst>
                              <p:cond delay="3250"/>
                            </p:stCondLst>
                            <p:childTnLst>
                              <p:par>
                                <p:cTn id="24" presetID="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childTnLst>
                          </p:cTn>
                        </p:par>
                        <p:par>
                          <p:cTn id="28" fill="hold">
                            <p:stCondLst>
                              <p:cond delay="3750"/>
                            </p:stCondLst>
                            <p:childTnLst>
                              <p:par>
                                <p:cTn id="29" presetID="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8" grpId="1">
        <p:bldAsOne/>
      </p:bldGraphic>
      <p:bldGraphic spid="8" grpId="2">
        <p:bldAsOne/>
      </p:bldGraphic>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FF2B5EF4-FFF2-40B4-BE49-F238E27FC236}">
                <a16:creationId xmlns:a16="http://schemas.microsoft.com/office/drawing/2014/main" xmlns="" id="{18665CDE-D0AE-4F73-8441-48FCF5D1F580}"/>
              </a:ext>
            </a:extLst>
          </p:cNvPr>
          <p:cNvGrpSpPr/>
          <p:nvPr/>
        </p:nvGrpSpPr>
        <p:grpSpPr>
          <a:xfrm>
            <a:off x="1" y="179389"/>
            <a:ext cx="6765107" cy="950912"/>
            <a:chOff x="1" y="179389"/>
            <a:chExt cx="6765107" cy="950912"/>
          </a:xfrm>
        </p:grpSpPr>
        <p:pic>
          <p:nvPicPr>
            <p:cNvPr id="29" name="图片 28">
              <a:extLst>
                <a:ext uri="{FF2B5EF4-FFF2-40B4-BE49-F238E27FC236}">
                  <a16:creationId xmlns:a16="http://schemas.microsoft.com/office/drawing/2014/main" xmlns="" id="{89583FAA-6D3E-4873-B8BF-5951A2921B5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0" name="矩形 29">
              <a:extLst>
                <a:ext uri="{FF2B5EF4-FFF2-40B4-BE49-F238E27FC236}">
                  <a16:creationId xmlns:a16="http://schemas.microsoft.com/office/drawing/2014/main" xmlns="" id="{2870C0D7-A661-4907-9E15-B20A06A78168}"/>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鼠年新年计划</a:t>
              </a:r>
            </a:p>
          </p:txBody>
        </p:sp>
      </p:grpSp>
      <p:pic>
        <p:nvPicPr>
          <p:cNvPr id="31" name="图片 30">
            <a:extLst>
              <a:ext uri="{FF2B5EF4-FFF2-40B4-BE49-F238E27FC236}">
                <a16:creationId xmlns:a16="http://schemas.microsoft.com/office/drawing/2014/main" xmlns="" id="{3265958F-A00D-44A7-80CF-0507D72F9D0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39368" y="2744737"/>
            <a:ext cx="4113263" cy="4113263"/>
          </a:xfrm>
          <a:prstGeom prst="rect">
            <a:avLst/>
          </a:prstGeom>
        </p:spPr>
      </p:pic>
      <p:grpSp>
        <p:nvGrpSpPr>
          <p:cNvPr id="40" name="组合 39">
            <a:extLst>
              <a:ext uri="{FF2B5EF4-FFF2-40B4-BE49-F238E27FC236}">
                <a16:creationId xmlns:a16="http://schemas.microsoft.com/office/drawing/2014/main" xmlns="" id="{D07E8185-1329-4862-9374-A3A5FE155B06}"/>
              </a:ext>
            </a:extLst>
          </p:cNvPr>
          <p:cNvGrpSpPr/>
          <p:nvPr/>
        </p:nvGrpSpPr>
        <p:grpSpPr>
          <a:xfrm>
            <a:off x="1488801" y="2657617"/>
            <a:ext cx="1622157" cy="1622157"/>
            <a:chOff x="9311163" y="954187"/>
            <a:chExt cx="1622157" cy="1622157"/>
          </a:xfrm>
        </p:grpSpPr>
        <p:pic>
          <p:nvPicPr>
            <p:cNvPr id="41" name="图片 40">
              <a:extLst>
                <a:ext uri="{FF2B5EF4-FFF2-40B4-BE49-F238E27FC236}">
                  <a16:creationId xmlns:a16="http://schemas.microsoft.com/office/drawing/2014/main" xmlns="" id="{F2D0C18F-2988-4358-A98C-9D595CE07AF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11163" y="954187"/>
              <a:ext cx="1622157" cy="1622157"/>
            </a:xfrm>
            <a:prstGeom prst="rect">
              <a:avLst/>
            </a:prstGeom>
          </p:spPr>
        </p:pic>
        <p:pic>
          <p:nvPicPr>
            <p:cNvPr id="42" name="图片 41">
              <a:extLst>
                <a:ext uri="{FF2B5EF4-FFF2-40B4-BE49-F238E27FC236}">
                  <a16:creationId xmlns:a16="http://schemas.microsoft.com/office/drawing/2014/main" xmlns="" id="{06B81026-A0F7-4785-A07B-DF010D09F571}"/>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9668608" y="1486812"/>
              <a:ext cx="1264712" cy="861753"/>
            </a:xfrm>
            <a:prstGeom prst="rect">
              <a:avLst/>
            </a:prstGeom>
          </p:spPr>
        </p:pic>
      </p:grpSp>
      <p:grpSp>
        <p:nvGrpSpPr>
          <p:cNvPr id="43" name="组合 42">
            <a:extLst>
              <a:ext uri="{FF2B5EF4-FFF2-40B4-BE49-F238E27FC236}">
                <a16:creationId xmlns:a16="http://schemas.microsoft.com/office/drawing/2014/main" xmlns="" id="{7C31C53F-CA93-4FD1-BEC3-D0AA08430390}"/>
              </a:ext>
            </a:extLst>
          </p:cNvPr>
          <p:cNvGrpSpPr/>
          <p:nvPr/>
        </p:nvGrpSpPr>
        <p:grpSpPr>
          <a:xfrm>
            <a:off x="8594047" y="2546140"/>
            <a:ext cx="1622157" cy="1622157"/>
            <a:chOff x="9311163" y="954187"/>
            <a:chExt cx="1622157" cy="1622157"/>
          </a:xfrm>
        </p:grpSpPr>
        <p:pic>
          <p:nvPicPr>
            <p:cNvPr id="44" name="图片 43">
              <a:extLst>
                <a:ext uri="{FF2B5EF4-FFF2-40B4-BE49-F238E27FC236}">
                  <a16:creationId xmlns:a16="http://schemas.microsoft.com/office/drawing/2014/main" xmlns="" id="{5D7BD26F-A8D5-45BA-842D-8DF0AB83CEA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11163" y="954187"/>
              <a:ext cx="1622157" cy="1622157"/>
            </a:xfrm>
            <a:prstGeom prst="rect">
              <a:avLst/>
            </a:prstGeom>
          </p:spPr>
        </p:pic>
        <p:pic>
          <p:nvPicPr>
            <p:cNvPr id="45" name="图片 44">
              <a:extLst>
                <a:ext uri="{FF2B5EF4-FFF2-40B4-BE49-F238E27FC236}">
                  <a16:creationId xmlns:a16="http://schemas.microsoft.com/office/drawing/2014/main" xmlns="" id="{BC7E281A-38B9-4B75-B4D1-A2E3E7A59BD0}"/>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9668608" y="1486812"/>
              <a:ext cx="1264712" cy="861753"/>
            </a:xfrm>
            <a:prstGeom prst="rect">
              <a:avLst/>
            </a:prstGeom>
          </p:spPr>
        </p:pic>
      </p:grpSp>
      <p:sp>
        <p:nvSpPr>
          <p:cNvPr id="47" name="文本框 46">
            <a:extLst>
              <a:ext uri="{FF2B5EF4-FFF2-40B4-BE49-F238E27FC236}">
                <a16:creationId xmlns:a16="http://schemas.microsoft.com/office/drawing/2014/main" xmlns="" id="{BB9703A3-27CC-4147-B3E7-5242FDC96AF0}"/>
              </a:ext>
            </a:extLst>
          </p:cNvPr>
          <p:cNvSpPr txBox="1"/>
          <p:nvPr/>
        </p:nvSpPr>
        <p:spPr>
          <a:xfrm>
            <a:off x="4347076" y="2060319"/>
            <a:ext cx="3497847" cy="787523"/>
          </a:xfrm>
          <a:prstGeom prst="rect">
            <a:avLst/>
          </a:prstGeom>
          <a:noFill/>
        </p:spPr>
        <p:txBody>
          <a:bodyPr wrap="square" rtlCol="0">
            <a:spAutoFit/>
          </a:bodyPr>
          <a:lstStyle/>
          <a:p>
            <a:pPr lvl="0" algn="ctr">
              <a:lnSpc>
                <a:spcPct val="150000"/>
              </a:lnSpc>
            </a:pPr>
            <a:r>
              <a:rPr lang="zh-CN" altLang="en-US" sz="1600" dirty="0">
                <a:solidFill>
                  <a:srgbClr val="FFFFFF"/>
                </a:solidFill>
              </a:rPr>
              <a:t>点击添加主要文字内容点击添加主要文点击添点击添加主要文字内容</a:t>
            </a:r>
          </a:p>
        </p:txBody>
      </p:sp>
      <p:sp>
        <p:nvSpPr>
          <p:cNvPr id="48" name="文本框 47">
            <a:extLst>
              <a:ext uri="{FF2B5EF4-FFF2-40B4-BE49-F238E27FC236}">
                <a16:creationId xmlns:a16="http://schemas.microsoft.com/office/drawing/2014/main" xmlns="" id="{F723C16C-AAAE-4DE5-A1A4-7878EE57AE0B}"/>
              </a:ext>
            </a:extLst>
          </p:cNvPr>
          <p:cNvSpPr txBox="1"/>
          <p:nvPr/>
        </p:nvSpPr>
        <p:spPr>
          <a:xfrm>
            <a:off x="4347076" y="1645319"/>
            <a:ext cx="3497847" cy="400110"/>
          </a:xfrm>
          <a:prstGeom prst="rect">
            <a:avLst/>
          </a:prstGeom>
          <a:noFill/>
        </p:spPr>
        <p:txBody>
          <a:bodyPr wrap="square" rtlCol="0">
            <a:spAutoFit/>
          </a:bodyPr>
          <a:lstStyle/>
          <a:p>
            <a:pPr lvl="0" algn="ctr"/>
            <a:r>
              <a:rPr lang="zh-CN" altLang="en-US" sz="2000" b="1" spc="600" dirty="0">
                <a:solidFill>
                  <a:srgbClr val="FFFFFF"/>
                </a:solidFill>
                <a:latin typeface="+mj-ea"/>
              </a:rPr>
              <a:t>此处添加标题</a:t>
            </a:r>
          </a:p>
        </p:txBody>
      </p:sp>
      <p:sp>
        <p:nvSpPr>
          <p:cNvPr id="49" name="文本框 48">
            <a:extLst>
              <a:ext uri="{FF2B5EF4-FFF2-40B4-BE49-F238E27FC236}">
                <a16:creationId xmlns:a16="http://schemas.microsoft.com/office/drawing/2014/main" xmlns="" id="{00F4ABE3-6EA6-4B4E-87E6-EE6EB31EBB51}"/>
              </a:ext>
            </a:extLst>
          </p:cNvPr>
          <p:cNvSpPr txBox="1"/>
          <p:nvPr/>
        </p:nvSpPr>
        <p:spPr>
          <a:xfrm>
            <a:off x="7779351" y="4736243"/>
            <a:ext cx="3497847" cy="1156855"/>
          </a:xfrm>
          <a:prstGeom prst="rect">
            <a:avLst/>
          </a:prstGeom>
          <a:noFill/>
        </p:spPr>
        <p:txBody>
          <a:bodyPr wrap="square" rtlCol="0">
            <a:spAutoFit/>
          </a:bodyPr>
          <a:lstStyle/>
          <a:p>
            <a:pPr lvl="0" algn="ctr">
              <a:lnSpc>
                <a:spcPct val="150000"/>
              </a:lnSpc>
            </a:pPr>
            <a:r>
              <a:rPr lang="zh-CN" altLang="en-US" sz="1600" dirty="0">
                <a:solidFill>
                  <a:srgbClr val="FFFFFF"/>
                </a:solidFill>
              </a:rPr>
              <a:t>点击添加主要文字内容点击添加主要文点击添点击添加主要文字内容点击添加主要文</a:t>
            </a:r>
          </a:p>
        </p:txBody>
      </p:sp>
      <p:sp>
        <p:nvSpPr>
          <p:cNvPr id="50" name="文本框 49">
            <a:extLst>
              <a:ext uri="{FF2B5EF4-FFF2-40B4-BE49-F238E27FC236}">
                <a16:creationId xmlns:a16="http://schemas.microsoft.com/office/drawing/2014/main" xmlns="" id="{5CAA2139-51AF-4307-92A7-AA9A5AFCB397}"/>
              </a:ext>
            </a:extLst>
          </p:cNvPr>
          <p:cNvSpPr txBox="1"/>
          <p:nvPr/>
        </p:nvSpPr>
        <p:spPr>
          <a:xfrm>
            <a:off x="7779351" y="4321243"/>
            <a:ext cx="3497847" cy="400110"/>
          </a:xfrm>
          <a:prstGeom prst="rect">
            <a:avLst/>
          </a:prstGeom>
          <a:noFill/>
        </p:spPr>
        <p:txBody>
          <a:bodyPr wrap="square" rtlCol="0">
            <a:spAutoFit/>
          </a:bodyPr>
          <a:lstStyle/>
          <a:p>
            <a:pPr lvl="0" algn="ctr"/>
            <a:r>
              <a:rPr lang="zh-CN" altLang="en-US" sz="2000" b="1" spc="600" dirty="0">
                <a:solidFill>
                  <a:srgbClr val="FFFFFF"/>
                </a:solidFill>
                <a:latin typeface="+mj-ea"/>
              </a:rPr>
              <a:t>此处添加标题</a:t>
            </a:r>
          </a:p>
        </p:txBody>
      </p:sp>
      <p:sp>
        <p:nvSpPr>
          <p:cNvPr id="51" name="文本框 50">
            <a:extLst>
              <a:ext uri="{FF2B5EF4-FFF2-40B4-BE49-F238E27FC236}">
                <a16:creationId xmlns:a16="http://schemas.microsoft.com/office/drawing/2014/main" xmlns="" id="{0681DBD7-C6F0-456E-B597-CDBADA202CE6}"/>
              </a:ext>
            </a:extLst>
          </p:cNvPr>
          <p:cNvSpPr txBox="1"/>
          <p:nvPr/>
        </p:nvSpPr>
        <p:spPr>
          <a:xfrm>
            <a:off x="662589" y="4799565"/>
            <a:ext cx="3497847" cy="1156855"/>
          </a:xfrm>
          <a:prstGeom prst="rect">
            <a:avLst/>
          </a:prstGeom>
          <a:noFill/>
        </p:spPr>
        <p:txBody>
          <a:bodyPr wrap="square" rtlCol="0">
            <a:spAutoFit/>
          </a:bodyPr>
          <a:lstStyle/>
          <a:p>
            <a:pPr lvl="0" algn="ctr">
              <a:lnSpc>
                <a:spcPct val="150000"/>
              </a:lnSpc>
            </a:pPr>
            <a:r>
              <a:rPr lang="zh-CN" altLang="en-US" sz="1600" dirty="0">
                <a:solidFill>
                  <a:srgbClr val="FFFFFF"/>
                </a:solidFill>
              </a:rPr>
              <a:t>点击添加主要文字内容点击添加主要文点击添点击添加主要文字内容点击添加主要文</a:t>
            </a:r>
          </a:p>
        </p:txBody>
      </p:sp>
      <p:sp>
        <p:nvSpPr>
          <p:cNvPr id="52" name="文本框 51">
            <a:extLst>
              <a:ext uri="{FF2B5EF4-FFF2-40B4-BE49-F238E27FC236}">
                <a16:creationId xmlns:a16="http://schemas.microsoft.com/office/drawing/2014/main" xmlns="" id="{74538304-0E02-4B9C-81C0-DC62763B18AC}"/>
              </a:ext>
            </a:extLst>
          </p:cNvPr>
          <p:cNvSpPr txBox="1"/>
          <p:nvPr/>
        </p:nvSpPr>
        <p:spPr>
          <a:xfrm>
            <a:off x="662589" y="4384565"/>
            <a:ext cx="3497847" cy="400110"/>
          </a:xfrm>
          <a:prstGeom prst="rect">
            <a:avLst/>
          </a:prstGeom>
          <a:noFill/>
        </p:spPr>
        <p:txBody>
          <a:bodyPr wrap="square" rtlCol="0">
            <a:spAutoFit/>
          </a:bodyPr>
          <a:lstStyle/>
          <a:p>
            <a:pPr lvl="0" algn="ctr"/>
            <a:r>
              <a:rPr lang="zh-CN" altLang="en-US" sz="2000" b="1" spc="600" dirty="0">
                <a:solidFill>
                  <a:srgbClr val="FFFFFF"/>
                </a:solidFill>
                <a:latin typeface="+mj-ea"/>
              </a:rPr>
              <a:t>此处添加标题</a:t>
            </a:r>
          </a:p>
        </p:txBody>
      </p:sp>
    </p:spTree>
    <p:extLst>
      <p:ext uri="{BB962C8B-B14F-4D97-AF65-F5344CB8AC3E}">
        <p14:creationId xmlns:p14="http://schemas.microsoft.com/office/powerpoint/2010/main" val="398815394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750"/>
                                        <p:tgtEl>
                                          <p:spTgt spid="28"/>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750"/>
                                        <p:tgtEl>
                                          <p:spTgt spid="31"/>
                                        </p:tgtEl>
                                      </p:cBhvr>
                                    </p:animEffect>
                                    <p:anim calcmode="lin" valueType="num">
                                      <p:cBhvr>
                                        <p:cTn id="12" dur="750" fill="hold"/>
                                        <p:tgtEl>
                                          <p:spTgt spid="31"/>
                                        </p:tgtEl>
                                        <p:attrNameLst>
                                          <p:attrName>ppt_x</p:attrName>
                                        </p:attrNameLst>
                                      </p:cBhvr>
                                      <p:tavLst>
                                        <p:tav tm="0">
                                          <p:val>
                                            <p:strVal val="#ppt_x"/>
                                          </p:val>
                                        </p:tav>
                                        <p:tav tm="100000">
                                          <p:val>
                                            <p:strVal val="#ppt_x"/>
                                          </p:val>
                                        </p:tav>
                                      </p:tavLst>
                                    </p:anim>
                                    <p:anim calcmode="lin" valueType="num">
                                      <p:cBhvr>
                                        <p:cTn id="13" dur="75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750" fill="hold"/>
                                        <p:tgtEl>
                                          <p:spTgt spid="40"/>
                                        </p:tgtEl>
                                        <p:attrNameLst>
                                          <p:attrName>ppt_x</p:attrName>
                                        </p:attrNameLst>
                                      </p:cBhvr>
                                      <p:tavLst>
                                        <p:tav tm="0">
                                          <p:val>
                                            <p:strVal val="#ppt_x"/>
                                          </p:val>
                                        </p:tav>
                                        <p:tav tm="100000">
                                          <p:val>
                                            <p:strVal val="#ppt_x"/>
                                          </p:val>
                                        </p:tav>
                                      </p:tavLst>
                                    </p:anim>
                                    <p:anim calcmode="lin" valueType="num">
                                      <p:cBhvr additive="base">
                                        <p:cTn id="18" dur="750" fill="hold"/>
                                        <p:tgtEl>
                                          <p:spTgt spid="40"/>
                                        </p:tgtEl>
                                        <p:attrNameLst>
                                          <p:attrName>ppt_y</p:attrName>
                                        </p:attrNameLst>
                                      </p:cBhvr>
                                      <p:tavLst>
                                        <p:tav tm="0">
                                          <p:val>
                                            <p:strVal val="1+#ppt_h/2"/>
                                          </p:val>
                                        </p:tav>
                                        <p:tav tm="100000">
                                          <p:val>
                                            <p:strVal val="#ppt_y"/>
                                          </p:val>
                                        </p:tav>
                                      </p:tavLst>
                                    </p:anim>
                                  </p:childTnLst>
                                </p:cTn>
                              </p:par>
                            </p:childTnLst>
                          </p:cTn>
                        </p:par>
                        <p:par>
                          <p:cTn id="19" fill="hold">
                            <p:stCondLst>
                              <p:cond delay="2250"/>
                            </p:stCondLst>
                            <p:childTnLst>
                              <p:par>
                                <p:cTn id="20" presetID="2" presetClass="entr" presetSubtype="4" fill="hold" grpId="0"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750" fill="hold"/>
                                        <p:tgtEl>
                                          <p:spTgt spid="52"/>
                                        </p:tgtEl>
                                        <p:attrNameLst>
                                          <p:attrName>ppt_x</p:attrName>
                                        </p:attrNameLst>
                                      </p:cBhvr>
                                      <p:tavLst>
                                        <p:tav tm="0">
                                          <p:val>
                                            <p:strVal val="#ppt_x"/>
                                          </p:val>
                                        </p:tav>
                                        <p:tav tm="100000">
                                          <p:val>
                                            <p:strVal val="#ppt_x"/>
                                          </p:val>
                                        </p:tav>
                                      </p:tavLst>
                                    </p:anim>
                                    <p:anim calcmode="lin" valueType="num">
                                      <p:cBhvr additive="base">
                                        <p:cTn id="23" dur="750" fill="hold"/>
                                        <p:tgtEl>
                                          <p:spTgt spid="52"/>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 presetClass="entr" presetSubtype="4" fill="hold" grpId="0" nodeType="afterEffect">
                                  <p:stCondLst>
                                    <p:cond delay="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750" fill="hold"/>
                                        <p:tgtEl>
                                          <p:spTgt spid="51"/>
                                        </p:tgtEl>
                                        <p:attrNameLst>
                                          <p:attrName>ppt_x</p:attrName>
                                        </p:attrNameLst>
                                      </p:cBhvr>
                                      <p:tavLst>
                                        <p:tav tm="0">
                                          <p:val>
                                            <p:strVal val="#ppt_x"/>
                                          </p:val>
                                        </p:tav>
                                        <p:tav tm="100000">
                                          <p:val>
                                            <p:strVal val="#ppt_x"/>
                                          </p:val>
                                        </p:tav>
                                      </p:tavLst>
                                    </p:anim>
                                    <p:anim calcmode="lin" valueType="num">
                                      <p:cBhvr additive="base">
                                        <p:cTn id="28" dur="750" fill="hold"/>
                                        <p:tgtEl>
                                          <p:spTgt spid="51"/>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2" presetClass="entr" presetSubtype="4"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down)">
                                      <p:cBhvr>
                                        <p:cTn id="32" dur="500"/>
                                        <p:tgtEl>
                                          <p:spTgt spid="48"/>
                                        </p:tgtEl>
                                      </p:cBhvr>
                                    </p:animEffect>
                                  </p:childTnLst>
                                </p:cTn>
                              </p:par>
                            </p:childTnLst>
                          </p:cTn>
                        </p:par>
                        <p:par>
                          <p:cTn id="33" fill="hold">
                            <p:stCondLst>
                              <p:cond delay="4250"/>
                            </p:stCondLst>
                            <p:childTnLst>
                              <p:par>
                                <p:cTn id="34" presetID="22" presetClass="entr" presetSubtype="4"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down)">
                                      <p:cBhvr>
                                        <p:cTn id="36" dur="500"/>
                                        <p:tgtEl>
                                          <p:spTgt spid="47"/>
                                        </p:tgtEl>
                                      </p:cBhvr>
                                    </p:animEffect>
                                  </p:childTnLst>
                                </p:cTn>
                              </p:par>
                            </p:childTnLst>
                          </p:cTn>
                        </p:par>
                        <p:par>
                          <p:cTn id="37" fill="hold">
                            <p:stCondLst>
                              <p:cond delay="4750"/>
                            </p:stCondLst>
                            <p:childTnLst>
                              <p:par>
                                <p:cTn id="38" presetID="2" presetClass="entr" presetSubtype="4" fill="hold" nodeType="afterEffect">
                                  <p:stCondLst>
                                    <p:cond delay="0"/>
                                  </p:stCondLst>
                                  <p:childTnLst>
                                    <p:set>
                                      <p:cBhvr>
                                        <p:cTn id="39" dur="1" fill="hold">
                                          <p:stCondLst>
                                            <p:cond delay="0"/>
                                          </p:stCondLst>
                                        </p:cTn>
                                        <p:tgtEl>
                                          <p:spTgt spid="43"/>
                                        </p:tgtEl>
                                        <p:attrNameLst>
                                          <p:attrName>style.visibility</p:attrName>
                                        </p:attrNameLst>
                                      </p:cBhvr>
                                      <p:to>
                                        <p:strVal val="visible"/>
                                      </p:to>
                                    </p:set>
                                    <p:anim calcmode="lin" valueType="num">
                                      <p:cBhvr additive="base">
                                        <p:cTn id="40" dur="750" fill="hold"/>
                                        <p:tgtEl>
                                          <p:spTgt spid="43"/>
                                        </p:tgtEl>
                                        <p:attrNameLst>
                                          <p:attrName>ppt_x</p:attrName>
                                        </p:attrNameLst>
                                      </p:cBhvr>
                                      <p:tavLst>
                                        <p:tav tm="0">
                                          <p:val>
                                            <p:strVal val="#ppt_x"/>
                                          </p:val>
                                        </p:tav>
                                        <p:tav tm="100000">
                                          <p:val>
                                            <p:strVal val="#ppt_x"/>
                                          </p:val>
                                        </p:tav>
                                      </p:tavLst>
                                    </p:anim>
                                    <p:anim calcmode="lin" valueType="num">
                                      <p:cBhvr additive="base">
                                        <p:cTn id="41" dur="750" fill="hold"/>
                                        <p:tgtEl>
                                          <p:spTgt spid="43"/>
                                        </p:tgtEl>
                                        <p:attrNameLst>
                                          <p:attrName>ppt_y</p:attrName>
                                        </p:attrNameLst>
                                      </p:cBhvr>
                                      <p:tavLst>
                                        <p:tav tm="0">
                                          <p:val>
                                            <p:strVal val="1+#ppt_h/2"/>
                                          </p:val>
                                        </p:tav>
                                        <p:tav tm="100000">
                                          <p:val>
                                            <p:strVal val="#ppt_y"/>
                                          </p:val>
                                        </p:tav>
                                      </p:tavLst>
                                    </p:anim>
                                  </p:childTnLst>
                                </p:cTn>
                              </p:par>
                            </p:childTnLst>
                          </p:cTn>
                        </p:par>
                        <p:par>
                          <p:cTn id="42" fill="hold">
                            <p:stCondLst>
                              <p:cond delay="5500"/>
                            </p:stCondLst>
                            <p:childTnLst>
                              <p:par>
                                <p:cTn id="43" presetID="2" presetClass="entr" presetSubtype="4"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additive="base">
                                        <p:cTn id="45" dur="750" fill="hold"/>
                                        <p:tgtEl>
                                          <p:spTgt spid="50"/>
                                        </p:tgtEl>
                                        <p:attrNameLst>
                                          <p:attrName>ppt_x</p:attrName>
                                        </p:attrNameLst>
                                      </p:cBhvr>
                                      <p:tavLst>
                                        <p:tav tm="0">
                                          <p:val>
                                            <p:strVal val="#ppt_x"/>
                                          </p:val>
                                        </p:tav>
                                        <p:tav tm="100000">
                                          <p:val>
                                            <p:strVal val="#ppt_x"/>
                                          </p:val>
                                        </p:tav>
                                      </p:tavLst>
                                    </p:anim>
                                    <p:anim calcmode="lin" valueType="num">
                                      <p:cBhvr additive="base">
                                        <p:cTn id="46" dur="750" fill="hold"/>
                                        <p:tgtEl>
                                          <p:spTgt spid="50"/>
                                        </p:tgtEl>
                                        <p:attrNameLst>
                                          <p:attrName>ppt_y</p:attrName>
                                        </p:attrNameLst>
                                      </p:cBhvr>
                                      <p:tavLst>
                                        <p:tav tm="0">
                                          <p:val>
                                            <p:strVal val="1+#ppt_h/2"/>
                                          </p:val>
                                        </p:tav>
                                        <p:tav tm="100000">
                                          <p:val>
                                            <p:strVal val="#ppt_y"/>
                                          </p:val>
                                        </p:tav>
                                      </p:tavLst>
                                    </p:anim>
                                  </p:childTnLst>
                                </p:cTn>
                              </p:par>
                            </p:childTnLst>
                          </p:cTn>
                        </p:par>
                        <p:par>
                          <p:cTn id="47" fill="hold">
                            <p:stCondLst>
                              <p:cond delay="6250"/>
                            </p:stCondLst>
                            <p:childTnLst>
                              <p:par>
                                <p:cTn id="48" presetID="2" presetClass="entr" presetSubtype="4"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 calcmode="lin" valueType="num">
                                      <p:cBhvr additive="base">
                                        <p:cTn id="50" dur="750" fill="hold"/>
                                        <p:tgtEl>
                                          <p:spTgt spid="49"/>
                                        </p:tgtEl>
                                        <p:attrNameLst>
                                          <p:attrName>ppt_x</p:attrName>
                                        </p:attrNameLst>
                                      </p:cBhvr>
                                      <p:tavLst>
                                        <p:tav tm="0">
                                          <p:val>
                                            <p:strVal val="#ppt_x"/>
                                          </p:val>
                                        </p:tav>
                                        <p:tav tm="100000">
                                          <p:val>
                                            <p:strVal val="#ppt_x"/>
                                          </p:val>
                                        </p:tav>
                                      </p:tavLst>
                                    </p:anim>
                                    <p:anim calcmode="lin" valueType="num">
                                      <p:cBhvr additive="base">
                                        <p:cTn id="51" dur="75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电视萤幕画面&#10;&#10;描述已自动生成">
            <a:extLst>
              <a:ext uri="{FF2B5EF4-FFF2-40B4-BE49-F238E27FC236}">
                <a16:creationId xmlns:a16="http://schemas.microsoft.com/office/drawing/2014/main" xmlns="" id="{D6702D40-19C1-40D8-8F74-E51C91D9967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2292" b="12292"/>
          <a:stretch/>
        </p:blipFill>
        <p:spPr>
          <a:xfrm>
            <a:off x="0" y="1130300"/>
            <a:ext cx="12192000" cy="4597400"/>
          </a:xfrm>
          <a:prstGeom prst="rect">
            <a:avLst/>
          </a:prstGeom>
        </p:spPr>
      </p:pic>
      <p:sp>
        <p:nvSpPr>
          <p:cNvPr id="10" name="矩形 9">
            <a:extLst>
              <a:ext uri="{FF2B5EF4-FFF2-40B4-BE49-F238E27FC236}">
                <a16:creationId xmlns:a16="http://schemas.microsoft.com/office/drawing/2014/main" xmlns="" id="{3004252B-8934-4ECB-8559-4A4FD9A515A4}"/>
              </a:ext>
            </a:extLst>
          </p:cNvPr>
          <p:cNvSpPr/>
          <p:nvPr/>
        </p:nvSpPr>
        <p:spPr>
          <a:xfrm>
            <a:off x="684482" y="3551505"/>
            <a:ext cx="5422899" cy="1107996"/>
          </a:xfrm>
          <a:prstGeom prst="rect">
            <a:avLst/>
          </a:prstGeom>
        </p:spPr>
        <p:txBody>
          <a:bodyPr wrap="square">
            <a:spAutoFit/>
          </a:bodyPr>
          <a:lstStyle/>
          <a:p>
            <a:pPr algn="ctr"/>
            <a:r>
              <a:rPr lang="zh-CN" altLang="en-US" sz="6600" b="1" kern="800" spc="-1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鼠年新年愿望</a:t>
            </a:r>
          </a:p>
        </p:txBody>
      </p:sp>
      <p:grpSp>
        <p:nvGrpSpPr>
          <p:cNvPr id="14" name="组合 13">
            <a:extLst>
              <a:ext uri="{FF2B5EF4-FFF2-40B4-BE49-F238E27FC236}">
                <a16:creationId xmlns:a16="http://schemas.microsoft.com/office/drawing/2014/main" xmlns="" id="{CFFD940B-348F-41BD-B406-5965FEE6FD50}"/>
              </a:ext>
            </a:extLst>
          </p:cNvPr>
          <p:cNvGrpSpPr/>
          <p:nvPr/>
        </p:nvGrpSpPr>
        <p:grpSpPr>
          <a:xfrm>
            <a:off x="518061" y="1964111"/>
            <a:ext cx="5755740" cy="1579066"/>
            <a:chOff x="518061" y="1915985"/>
            <a:chExt cx="5755740" cy="1579066"/>
          </a:xfrm>
        </p:grpSpPr>
        <p:pic>
          <p:nvPicPr>
            <p:cNvPr id="12" name="图片 11">
              <a:extLst>
                <a:ext uri="{FF2B5EF4-FFF2-40B4-BE49-F238E27FC236}">
                  <a16:creationId xmlns:a16="http://schemas.microsoft.com/office/drawing/2014/main" xmlns="" id="{E1CC3E0E-A427-498A-A845-DE9450B1285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18061" y="1915985"/>
              <a:ext cx="5755740" cy="1579066"/>
            </a:xfrm>
            <a:prstGeom prst="rect">
              <a:avLst/>
            </a:prstGeom>
          </p:spPr>
        </p:pic>
        <p:sp>
          <p:nvSpPr>
            <p:cNvPr id="13" name="矩形 12">
              <a:extLst>
                <a:ext uri="{FF2B5EF4-FFF2-40B4-BE49-F238E27FC236}">
                  <a16:creationId xmlns:a16="http://schemas.microsoft.com/office/drawing/2014/main" xmlns="" id="{CA010E89-7B0F-4A75-A620-85E3A37E9223}"/>
                </a:ext>
              </a:extLst>
            </p:cNvPr>
            <p:cNvSpPr/>
            <p:nvPr/>
          </p:nvSpPr>
          <p:spPr>
            <a:xfrm>
              <a:off x="2107567" y="2413131"/>
              <a:ext cx="2576728" cy="584775"/>
            </a:xfrm>
            <a:prstGeom prst="rect">
              <a:avLst/>
            </a:prstGeom>
          </p:spPr>
          <p:txBody>
            <a:bodyPr wrap="square">
              <a:spAutoFit/>
            </a:bodyPr>
            <a:lstStyle/>
            <a:p>
              <a:pPr algn="dist"/>
              <a:r>
                <a:rPr lang="en-US" altLang="zh-CN" sz="3200" b="1" spc="600" dirty="0">
                  <a:solidFill>
                    <a:schemeClr val="accent4"/>
                  </a:solidFill>
                  <a:latin typeface="+mj-ea"/>
                  <a:cs typeface="Segoe UI" panose="020B0502040204020203" pitchFamily="34" charset="0"/>
                </a:rPr>
                <a:t>PART 04</a:t>
              </a:r>
              <a:endParaRPr lang="zh-CN" altLang="en-US" sz="2400" dirty="0">
                <a:solidFill>
                  <a:schemeClr val="accent4"/>
                </a:solidFill>
              </a:endParaRPr>
            </a:p>
          </p:txBody>
        </p:sp>
      </p:grpSp>
      <p:pic>
        <p:nvPicPr>
          <p:cNvPr id="15" name="图片 14">
            <a:extLst>
              <a:ext uri="{FF2B5EF4-FFF2-40B4-BE49-F238E27FC236}">
                <a16:creationId xmlns:a16="http://schemas.microsoft.com/office/drawing/2014/main" xmlns="" id="{34E2679E-5682-46FC-827F-1FB9EE290E2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 y="0"/>
            <a:ext cx="2115401" cy="1351128"/>
          </a:xfrm>
          <a:prstGeom prst="rect">
            <a:avLst/>
          </a:prstGeom>
        </p:spPr>
      </p:pic>
      <p:pic>
        <p:nvPicPr>
          <p:cNvPr id="19" name="图片 18">
            <a:extLst>
              <a:ext uri="{FF2B5EF4-FFF2-40B4-BE49-F238E27FC236}">
                <a16:creationId xmlns:a16="http://schemas.microsoft.com/office/drawing/2014/main" xmlns="" id="{230A24CC-9670-4DB1-9BCD-40B162C689AC}"/>
              </a:ext>
            </a:extLst>
          </p:cNvPr>
          <p:cNvPicPr>
            <a:picLocks noChangeAspect="1"/>
          </p:cNvPicPr>
          <p:nvPr/>
        </p:nvPicPr>
        <p:blipFill>
          <a:blip r:embed="rId6" cstate="email">
            <a:extLst>
              <a:ext uri="{BEBA8EAE-BF5A-486C-A8C5-ECC9F3942E4B}">
                <a14:imgProps xmlns:a14="http://schemas.microsoft.com/office/drawing/2010/main">
                  <a14:imgLayer r:embed="rId7">
                    <a14:imgEffect>
                      <a14:colorTemperature colorTemp="11200"/>
                    </a14:imgEffect>
                    <a14:imgEffect>
                      <a14:saturation sat="400000"/>
                    </a14:imgEffect>
                  </a14:imgLayer>
                </a14:imgProps>
              </a:ext>
              <a:ext uri="{28A0092B-C50C-407E-A947-70E740481C1C}">
                <a14:useLocalDpi xmlns:a14="http://schemas.microsoft.com/office/drawing/2010/main"/>
              </a:ext>
            </a:extLst>
          </a:blip>
          <a:stretch>
            <a:fillRect/>
          </a:stretch>
        </p:blipFill>
        <p:spPr>
          <a:xfrm>
            <a:off x="8807117" y="5023155"/>
            <a:ext cx="3365674" cy="1830454"/>
          </a:xfrm>
          <a:prstGeom prst="rect">
            <a:avLst/>
          </a:prstGeom>
        </p:spPr>
      </p:pic>
      <p:pic>
        <p:nvPicPr>
          <p:cNvPr id="20" name="图片 19">
            <a:extLst>
              <a:ext uri="{FF2B5EF4-FFF2-40B4-BE49-F238E27FC236}">
                <a16:creationId xmlns:a16="http://schemas.microsoft.com/office/drawing/2014/main" xmlns="" id="{4C4E64A3-EE04-4153-BD5D-648410D1A608}"/>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047593" y="5912069"/>
            <a:ext cx="2096814" cy="945931"/>
          </a:xfrm>
          <a:prstGeom prst="rect">
            <a:avLst/>
          </a:prstGeom>
        </p:spPr>
      </p:pic>
      <p:pic>
        <p:nvPicPr>
          <p:cNvPr id="22" name="图片 21">
            <a:extLst>
              <a:ext uri="{FF2B5EF4-FFF2-40B4-BE49-F238E27FC236}">
                <a16:creationId xmlns:a16="http://schemas.microsoft.com/office/drawing/2014/main" xmlns="" id="{1BC8D3C2-8776-4DBA-B934-F1D154431D81}"/>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18061" y="4821057"/>
            <a:ext cx="2311150" cy="1813197"/>
          </a:xfrm>
          <a:prstGeom prst="rect">
            <a:avLst/>
          </a:prstGeom>
        </p:spPr>
      </p:pic>
      <p:pic>
        <p:nvPicPr>
          <p:cNvPr id="23" name="图片 22">
            <a:extLst>
              <a:ext uri="{FF2B5EF4-FFF2-40B4-BE49-F238E27FC236}">
                <a16:creationId xmlns:a16="http://schemas.microsoft.com/office/drawing/2014/main" xmlns="" id="{7A712652-73C2-48EB-847C-6D5FC42EDB6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6791862" y="344273"/>
            <a:ext cx="4690369" cy="7035554"/>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03181276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750"/>
                                        <p:tgtEl>
                                          <p:spTgt spid="2"/>
                                        </p:tgtEl>
                                      </p:cBhvr>
                                    </p:animEffect>
                                  </p:childTnLst>
                                </p:cTn>
                              </p:par>
                              <p:par>
                                <p:cTn id="8" presetID="10" presetClass="entr" presetSubtype="0" fill="hold" nodeType="withEffect">
                                  <p:stCondLst>
                                    <p:cond delay="5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750"/>
                                        <p:tgtEl>
                                          <p:spTgt spid="20"/>
                                        </p:tgtEl>
                                      </p:cBhvr>
                                    </p:animEffect>
                                  </p:childTnLst>
                                </p:cTn>
                              </p:par>
                              <p:par>
                                <p:cTn id="11" presetID="10" presetClass="entr" presetSubtype="0" fill="hold" nodeType="withEffect">
                                  <p:stCondLst>
                                    <p:cond delay="5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750"/>
                                        <p:tgtEl>
                                          <p:spTgt spid="19"/>
                                        </p:tgtEl>
                                      </p:cBhvr>
                                    </p:animEffect>
                                  </p:childTnLst>
                                </p:cTn>
                              </p:par>
                              <p:par>
                                <p:cTn id="14" presetID="10" presetClass="entr" presetSubtype="0" fill="hold" nodeType="withEffect">
                                  <p:stCondLst>
                                    <p:cond delay="5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750"/>
                                        <p:tgtEl>
                                          <p:spTgt spid="15"/>
                                        </p:tgtEl>
                                      </p:cBhvr>
                                    </p:animEffect>
                                  </p:childTnLst>
                                </p:cTn>
                              </p:par>
                              <p:par>
                                <p:cTn id="17" presetID="10" presetClass="entr" presetSubtype="0" fill="hold" nodeType="withEffect">
                                  <p:stCondLst>
                                    <p:cond delay="50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750"/>
                                        <p:tgtEl>
                                          <p:spTgt spid="22"/>
                                        </p:tgtEl>
                                      </p:cBhvr>
                                    </p:animEffect>
                                  </p:childTnLst>
                                </p:cTn>
                              </p:par>
                            </p:childTnLst>
                          </p:cTn>
                        </p:par>
                        <p:par>
                          <p:cTn id="20" fill="hold">
                            <p:stCondLst>
                              <p:cond delay="1250"/>
                            </p:stCondLst>
                            <p:childTnLst>
                              <p:par>
                                <p:cTn id="21" presetID="42" presetClass="entr" presetSubtype="0"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750"/>
                                        <p:tgtEl>
                                          <p:spTgt spid="23"/>
                                        </p:tgtEl>
                                      </p:cBhvr>
                                    </p:animEffect>
                                    <p:anim calcmode="lin" valueType="num">
                                      <p:cBhvr>
                                        <p:cTn id="24" dur="750" fill="hold"/>
                                        <p:tgtEl>
                                          <p:spTgt spid="23"/>
                                        </p:tgtEl>
                                        <p:attrNameLst>
                                          <p:attrName>ppt_x</p:attrName>
                                        </p:attrNameLst>
                                      </p:cBhvr>
                                      <p:tavLst>
                                        <p:tav tm="0">
                                          <p:val>
                                            <p:strVal val="#ppt_x"/>
                                          </p:val>
                                        </p:tav>
                                        <p:tav tm="100000">
                                          <p:val>
                                            <p:strVal val="#ppt_x"/>
                                          </p:val>
                                        </p:tav>
                                      </p:tavLst>
                                    </p:anim>
                                    <p:anim calcmode="lin" valueType="num">
                                      <p:cBhvr>
                                        <p:cTn id="25" dur="750" fill="hold"/>
                                        <p:tgtEl>
                                          <p:spTgt spid="23"/>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750" fill="hold"/>
                                        <p:tgtEl>
                                          <p:spTgt spid="14"/>
                                        </p:tgtEl>
                                        <p:attrNameLst>
                                          <p:attrName>ppt_w</p:attrName>
                                        </p:attrNameLst>
                                      </p:cBhvr>
                                      <p:tavLst>
                                        <p:tav tm="0">
                                          <p:val>
                                            <p:fltVal val="0"/>
                                          </p:val>
                                        </p:tav>
                                        <p:tav tm="100000">
                                          <p:val>
                                            <p:strVal val="#ppt_w"/>
                                          </p:val>
                                        </p:tav>
                                      </p:tavLst>
                                    </p:anim>
                                    <p:anim calcmode="lin" valueType="num">
                                      <p:cBhvr>
                                        <p:cTn id="30" dur="750" fill="hold"/>
                                        <p:tgtEl>
                                          <p:spTgt spid="14"/>
                                        </p:tgtEl>
                                        <p:attrNameLst>
                                          <p:attrName>ppt_h</p:attrName>
                                        </p:attrNameLst>
                                      </p:cBhvr>
                                      <p:tavLst>
                                        <p:tav tm="0">
                                          <p:val>
                                            <p:fltVal val="0"/>
                                          </p:val>
                                        </p:tav>
                                        <p:tav tm="100000">
                                          <p:val>
                                            <p:strVal val="#ppt_h"/>
                                          </p:val>
                                        </p:tav>
                                      </p:tavLst>
                                    </p:anim>
                                    <p:animEffect transition="in" filter="fade">
                                      <p:cBhvr>
                                        <p:cTn id="31" dur="750"/>
                                        <p:tgtEl>
                                          <p:spTgt spid="14"/>
                                        </p:tgtEl>
                                      </p:cBhvr>
                                    </p:animEffect>
                                  </p:childTnLst>
                                </p:cTn>
                              </p:par>
                            </p:childTnLst>
                          </p:cTn>
                        </p:par>
                        <p:par>
                          <p:cTn id="32" fill="hold">
                            <p:stCondLst>
                              <p:cond delay="2750"/>
                            </p:stCondLst>
                            <p:childTnLst>
                              <p:par>
                                <p:cTn id="33" presetID="55"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750" fill="hold"/>
                                        <p:tgtEl>
                                          <p:spTgt spid="10"/>
                                        </p:tgtEl>
                                        <p:attrNameLst>
                                          <p:attrName>ppt_w</p:attrName>
                                        </p:attrNameLst>
                                      </p:cBhvr>
                                      <p:tavLst>
                                        <p:tav tm="0">
                                          <p:val>
                                            <p:strVal val="#ppt_w*0.70"/>
                                          </p:val>
                                        </p:tav>
                                        <p:tav tm="100000">
                                          <p:val>
                                            <p:strVal val="#ppt_w"/>
                                          </p:val>
                                        </p:tav>
                                      </p:tavLst>
                                    </p:anim>
                                    <p:anim calcmode="lin" valueType="num">
                                      <p:cBhvr>
                                        <p:cTn id="36" dur="750" fill="hold"/>
                                        <p:tgtEl>
                                          <p:spTgt spid="10"/>
                                        </p:tgtEl>
                                        <p:attrNameLst>
                                          <p:attrName>ppt_h</p:attrName>
                                        </p:attrNameLst>
                                      </p:cBhvr>
                                      <p:tavLst>
                                        <p:tav tm="0">
                                          <p:val>
                                            <p:strVal val="#ppt_h"/>
                                          </p:val>
                                        </p:tav>
                                        <p:tav tm="100000">
                                          <p:val>
                                            <p:strVal val="#ppt_h"/>
                                          </p:val>
                                        </p:tav>
                                      </p:tavLst>
                                    </p:anim>
                                    <p:animEffect transition="in" filter="fade">
                                      <p:cBhvr>
                                        <p:cTn id="37"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A5597D22-9254-4447-AB71-38CE2DAC5C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1358613" y="1737669"/>
            <a:ext cx="8123721" cy="5077326"/>
          </a:xfrm>
          <a:prstGeom prst="rect">
            <a:avLst/>
          </a:prstGeom>
        </p:spPr>
      </p:pic>
      <p:grpSp>
        <p:nvGrpSpPr>
          <p:cNvPr id="4" name="组合 3">
            <a:extLst>
              <a:ext uri="{FF2B5EF4-FFF2-40B4-BE49-F238E27FC236}">
                <a16:creationId xmlns:a16="http://schemas.microsoft.com/office/drawing/2014/main" xmlns="" id="{E4A6382D-2D90-44DA-99CB-136AFE82FABA}"/>
              </a:ext>
            </a:extLst>
          </p:cNvPr>
          <p:cNvGrpSpPr/>
          <p:nvPr/>
        </p:nvGrpSpPr>
        <p:grpSpPr>
          <a:xfrm>
            <a:off x="1" y="179389"/>
            <a:ext cx="6765107" cy="950912"/>
            <a:chOff x="1" y="179389"/>
            <a:chExt cx="6765107" cy="950912"/>
          </a:xfrm>
        </p:grpSpPr>
        <p:pic>
          <p:nvPicPr>
            <p:cNvPr id="2" name="图片 1">
              <a:extLst>
                <a:ext uri="{FF2B5EF4-FFF2-40B4-BE49-F238E27FC236}">
                  <a16:creationId xmlns:a16="http://schemas.microsoft.com/office/drawing/2014/main" xmlns="" id="{6CB3D27B-06C8-4744-846B-E2D2082DF4F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 name="矩形 2">
              <a:extLst>
                <a:ext uri="{FF2B5EF4-FFF2-40B4-BE49-F238E27FC236}">
                  <a16:creationId xmlns:a16="http://schemas.microsoft.com/office/drawing/2014/main" xmlns="" id="{8CCB7CB2-3A3F-487C-94AF-6E36AAC37F39}"/>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鼠年新年愿望</a:t>
              </a:r>
            </a:p>
          </p:txBody>
        </p:sp>
      </p:grpSp>
      <p:pic>
        <p:nvPicPr>
          <p:cNvPr id="11" name="图片 10">
            <a:extLst>
              <a:ext uri="{FF2B5EF4-FFF2-40B4-BE49-F238E27FC236}">
                <a16:creationId xmlns:a16="http://schemas.microsoft.com/office/drawing/2014/main" xmlns="" id="{D0EF201C-995C-4F13-B157-AFE8AA62FA7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623582" y="310166"/>
            <a:ext cx="2895318" cy="2271502"/>
          </a:xfrm>
          <a:prstGeom prst="rect">
            <a:avLst/>
          </a:prstGeom>
        </p:spPr>
      </p:pic>
      <p:sp>
        <p:nvSpPr>
          <p:cNvPr id="32" name="文本框 31">
            <a:extLst>
              <a:ext uri="{FF2B5EF4-FFF2-40B4-BE49-F238E27FC236}">
                <a16:creationId xmlns:a16="http://schemas.microsoft.com/office/drawing/2014/main" xmlns="" id="{97452A20-8D56-4C6F-A4CD-03268B9DD83D}"/>
              </a:ext>
            </a:extLst>
          </p:cNvPr>
          <p:cNvSpPr txBox="1"/>
          <p:nvPr/>
        </p:nvSpPr>
        <p:spPr>
          <a:xfrm>
            <a:off x="5396145" y="3522684"/>
            <a:ext cx="6122755" cy="787523"/>
          </a:xfrm>
          <a:prstGeom prst="rect">
            <a:avLst/>
          </a:prstGeom>
          <a:noFill/>
        </p:spPr>
        <p:txBody>
          <a:bodyPr wrap="square" rtlCol="0">
            <a:spAutoFit/>
          </a:bodyPr>
          <a:lstStyle/>
          <a:p>
            <a:pPr lvl="0" algn="just">
              <a:lnSpc>
                <a:spcPct val="150000"/>
              </a:lnSpc>
            </a:pPr>
            <a:r>
              <a:rPr lang="zh-CN" altLang="en-US" sz="1600" dirty="0">
                <a:solidFill>
                  <a:srgbClr val="FFFFFF"/>
                </a:solidFill>
              </a:rPr>
              <a:t>点击添加主要文字内容点击添加主要文点击添点击添加主要文字内容点击添加主要文点击添加主要文字内容加主要文字内容</a:t>
            </a:r>
          </a:p>
        </p:txBody>
      </p:sp>
      <p:sp>
        <p:nvSpPr>
          <p:cNvPr id="33" name="文本框 32">
            <a:extLst>
              <a:ext uri="{FF2B5EF4-FFF2-40B4-BE49-F238E27FC236}">
                <a16:creationId xmlns:a16="http://schemas.microsoft.com/office/drawing/2014/main" xmlns="" id="{C7BC00E7-B1A3-41B1-AE84-0BA077AB584A}"/>
              </a:ext>
            </a:extLst>
          </p:cNvPr>
          <p:cNvSpPr txBox="1"/>
          <p:nvPr/>
        </p:nvSpPr>
        <p:spPr>
          <a:xfrm>
            <a:off x="5396145" y="4316557"/>
            <a:ext cx="6122755" cy="787523"/>
          </a:xfrm>
          <a:prstGeom prst="rect">
            <a:avLst/>
          </a:prstGeom>
          <a:noFill/>
        </p:spPr>
        <p:txBody>
          <a:bodyPr wrap="square" rtlCol="0">
            <a:spAutoFit/>
          </a:bodyPr>
          <a:lstStyle/>
          <a:p>
            <a:pPr lvl="0" algn="just">
              <a:lnSpc>
                <a:spcPct val="150000"/>
              </a:lnSpc>
            </a:pPr>
            <a:r>
              <a:rPr lang="zh-CN" altLang="en-US" sz="1600" dirty="0">
                <a:solidFill>
                  <a:srgbClr val="FFFFFF"/>
                </a:solidFill>
              </a:rPr>
              <a:t>点击添加主要文字内容点击添加主要文点击添点击添加主要文字内容点击添加主要文点击添加主要文字内容加主要文字内容</a:t>
            </a:r>
          </a:p>
        </p:txBody>
      </p:sp>
      <p:grpSp>
        <p:nvGrpSpPr>
          <p:cNvPr id="36" name="组合 35">
            <a:extLst>
              <a:ext uri="{FF2B5EF4-FFF2-40B4-BE49-F238E27FC236}">
                <a16:creationId xmlns:a16="http://schemas.microsoft.com/office/drawing/2014/main" xmlns="" id="{2BD9C2F6-CFE4-4DDA-A2D2-A7BFF0A0EC4A}"/>
              </a:ext>
            </a:extLst>
          </p:cNvPr>
          <p:cNvGrpSpPr/>
          <p:nvPr/>
        </p:nvGrpSpPr>
        <p:grpSpPr>
          <a:xfrm>
            <a:off x="5422901" y="5208531"/>
            <a:ext cx="6133468" cy="803232"/>
            <a:chOff x="5422901" y="5208531"/>
            <a:chExt cx="6133468" cy="803232"/>
          </a:xfrm>
        </p:grpSpPr>
        <p:sp>
          <p:nvSpPr>
            <p:cNvPr id="30" name="矩形 29">
              <a:extLst>
                <a:ext uri="{FF2B5EF4-FFF2-40B4-BE49-F238E27FC236}">
                  <a16:creationId xmlns:a16="http://schemas.microsoft.com/office/drawing/2014/main" xmlns="" id="{F27E5111-54BB-4F95-86A4-30638220A3E0}"/>
                </a:ext>
              </a:extLst>
            </p:cNvPr>
            <p:cNvSpPr/>
            <p:nvPr/>
          </p:nvSpPr>
          <p:spPr>
            <a:xfrm>
              <a:off x="5422901" y="5208531"/>
              <a:ext cx="6095999" cy="787524"/>
            </a:xfrm>
            <a:prstGeom prst="rect">
              <a:avLst/>
            </a:prstGeom>
            <a:blipFill>
              <a:blip r:embed="rId6" cstate="email">
                <a:extLst>
                  <a:ext uri="{28A0092B-C50C-407E-A947-70E740481C1C}">
                    <a14:useLocalDpi xmlns:a14="http://schemas.microsoft.com/office/drawing/2010/main"/>
                  </a:ext>
                </a:extLst>
              </a:blip>
              <a:stretch>
                <a:fillRect/>
              </a:stretch>
            </a:bli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solidFill>
                  <a:schemeClr val="bg1"/>
                </a:solidFill>
                <a:latin typeface="仓耳今楷05-6763 W05" panose="02020400000000000000" pitchFamily="18" charset="-122"/>
                <a:ea typeface="仓耳今楷05-6763 W05" panose="02020400000000000000" pitchFamily="18" charset="-122"/>
              </a:endParaRPr>
            </a:p>
          </p:txBody>
        </p:sp>
        <p:sp>
          <p:nvSpPr>
            <p:cNvPr id="34" name="文本框 33">
              <a:extLst>
                <a:ext uri="{FF2B5EF4-FFF2-40B4-BE49-F238E27FC236}">
                  <a16:creationId xmlns:a16="http://schemas.microsoft.com/office/drawing/2014/main" xmlns="" id="{3EB63138-BA20-486D-85D3-AD6B55134AA4}"/>
                </a:ext>
              </a:extLst>
            </p:cNvPr>
            <p:cNvSpPr txBox="1"/>
            <p:nvPr/>
          </p:nvSpPr>
          <p:spPr>
            <a:xfrm>
              <a:off x="5433614" y="5224240"/>
              <a:ext cx="6122755" cy="787523"/>
            </a:xfrm>
            <a:prstGeom prst="rect">
              <a:avLst/>
            </a:prstGeom>
            <a:noFill/>
          </p:spPr>
          <p:txBody>
            <a:bodyPr wrap="square" rtlCol="0">
              <a:spAutoFit/>
            </a:bodyPr>
            <a:lstStyle/>
            <a:p>
              <a:pPr lvl="0" algn="just">
                <a:lnSpc>
                  <a:spcPct val="150000"/>
                </a:lnSpc>
              </a:pPr>
              <a:r>
                <a:rPr lang="zh-CN" altLang="en-US" sz="1600" dirty="0">
                  <a:solidFill>
                    <a:srgbClr val="FFFFFF"/>
                  </a:solidFill>
                </a:rPr>
                <a:t>点击添加主要文字内容点击添加主要文点击添点击添加主要文字内容点击添加主要文点击添加主要文字内容加主要文字内容</a:t>
              </a:r>
            </a:p>
          </p:txBody>
        </p:sp>
      </p:grpSp>
      <p:sp>
        <p:nvSpPr>
          <p:cNvPr id="35" name="文本框 34">
            <a:extLst>
              <a:ext uri="{FF2B5EF4-FFF2-40B4-BE49-F238E27FC236}">
                <a16:creationId xmlns:a16="http://schemas.microsoft.com/office/drawing/2014/main" xmlns="" id="{DB6A5542-A245-473C-8957-2A5308048A53}"/>
              </a:ext>
            </a:extLst>
          </p:cNvPr>
          <p:cNvSpPr txBox="1"/>
          <p:nvPr/>
        </p:nvSpPr>
        <p:spPr>
          <a:xfrm>
            <a:off x="5433614" y="3037015"/>
            <a:ext cx="5163274" cy="400110"/>
          </a:xfrm>
          <a:prstGeom prst="rect">
            <a:avLst/>
          </a:prstGeom>
          <a:noFill/>
        </p:spPr>
        <p:txBody>
          <a:bodyPr wrap="square" rtlCol="0">
            <a:spAutoFit/>
          </a:bodyPr>
          <a:lstStyle/>
          <a:p>
            <a:pPr lvl="0"/>
            <a:r>
              <a:rPr lang="zh-CN" altLang="en-US" sz="2000" b="1" spc="600" dirty="0">
                <a:solidFill>
                  <a:srgbClr val="FFFFFF"/>
                </a:solidFill>
                <a:latin typeface="+mj-ea"/>
              </a:rPr>
              <a:t>此处添加标题</a:t>
            </a:r>
          </a:p>
        </p:txBody>
      </p:sp>
    </p:spTree>
    <p:extLst>
      <p:ext uri="{BB962C8B-B14F-4D97-AF65-F5344CB8AC3E}">
        <p14:creationId xmlns:p14="http://schemas.microsoft.com/office/powerpoint/2010/main" val="136832176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750"/>
                                        <p:tgtEl>
                                          <p:spTgt spid="10"/>
                                        </p:tgtEl>
                                      </p:cBhvr>
                                    </p:animEffect>
                                    <p:anim calcmode="lin" valueType="num">
                                      <p:cBhvr>
                                        <p:cTn id="12" dur="750" fill="hold"/>
                                        <p:tgtEl>
                                          <p:spTgt spid="10"/>
                                        </p:tgtEl>
                                        <p:attrNameLst>
                                          <p:attrName>ppt_x</p:attrName>
                                        </p:attrNameLst>
                                      </p:cBhvr>
                                      <p:tavLst>
                                        <p:tav tm="0">
                                          <p:val>
                                            <p:strVal val="#ppt_x"/>
                                          </p:val>
                                        </p:tav>
                                        <p:tav tm="100000">
                                          <p:val>
                                            <p:strVal val="#ppt_x"/>
                                          </p:val>
                                        </p:tav>
                                      </p:tavLst>
                                    </p:anim>
                                    <p:anim calcmode="lin" valueType="num">
                                      <p:cBhvr>
                                        <p:cTn id="13" dur="75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childTnLst>
                                </p:cTn>
                              </p:par>
                            </p:childTnLst>
                          </p:cTn>
                        </p:par>
                        <p:par>
                          <p:cTn id="18" fill="hold">
                            <p:stCondLst>
                              <p:cond delay="2250"/>
                            </p:stCondLst>
                            <p:childTnLst>
                              <p:par>
                                <p:cTn id="19" presetID="2" presetClass="entr" presetSubtype="4"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750" fill="hold"/>
                                        <p:tgtEl>
                                          <p:spTgt spid="35"/>
                                        </p:tgtEl>
                                        <p:attrNameLst>
                                          <p:attrName>ppt_x</p:attrName>
                                        </p:attrNameLst>
                                      </p:cBhvr>
                                      <p:tavLst>
                                        <p:tav tm="0">
                                          <p:val>
                                            <p:strVal val="#ppt_x"/>
                                          </p:val>
                                        </p:tav>
                                        <p:tav tm="100000">
                                          <p:val>
                                            <p:strVal val="#ppt_x"/>
                                          </p:val>
                                        </p:tav>
                                      </p:tavLst>
                                    </p:anim>
                                    <p:anim calcmode="lin" valueType="num">
                                      <p:cBhvr additive="base">
                                        <p:cTn id="22" dur="750" fill="hold"/>
                                        <p:tgtEl>
                                          <p:spTgt spid="35"/>
                                        </p:tgtEl>
                                        <p:attrNameLst>
                                          <p:attrName>ppt_y</p:attrName>
                                        </p:attrNameLst>
                                      </p:cBhvr>
                                      <p:tavLst>
                                        <p:tav tm="0">
                                          <p:val>
                                            <p:strVal val="1+#ppt_h/2"/>
                                          </p:val>
                                        </p:tav>
                                        <p:tav tm="100000">
                                          <p:val>
                                            <p:strVal val="#ppt_y"/>
                                          </p:val>
                                        </p:tav>
                                      </p:tavLst>
                                    </p:anim>
                                  </p:childTnLst>
                                </p:cTn>
                              </p:par>
                            </p:childTnLst>
                          </p:cTn>
                        </p:par>
                        <p:par>
                          <p:cTn id="23" fill="hold">
                            <p:stCondLst>
                              <p:cond delay="3000"/>
                            </p:stCondLst>
                            <p:childTnLst>
                              <p:par>
                                <p:cTn id="24" presetID="2" presetClass="entr" presetSubtype="4"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750" fill="hold"/>
                                        <p:tgtEl>
                                          <p:spTgt spid="32"/>
                                        </p:tgtEl>
                                        <p:attrNameLst>
                                          <p:attrName>ppt_x</p:attrName>
                                        </p:attrNameLst>
                                      </p:cBhvr>
                                      <p:tavLst>
                                        <p:tav tm="0">
                                          <p:val>
                                            <p:strVal val="#ppt_x"/>
                                          </p:val>
                                        </p:tav>
                                        <p:tav tm="100000">
                                          <p:val>
                                            <p:strVal val="#ppt_x"/>
                                          </p:val>
                                        </p:tav>
                                      </p:tavLst>
                                    </p:anim>
                                    <p:anim calcmode="lin" valueType="num">
                                      <p:cBhvr additive="base">
                                        <p:cTn id="27" dur="750" fill="hold"/>
                                        <p:tgtEl>
                                          <p:spTgt spid="32"/>
                                        </p:tgtEl>
                                        <p:attrNameLst>
                                          <p:attrName>ppt_y</p:attrName>
                                        </p:attrNameLst>
                                      </p:cBhvr>
                                      <p:tavLst>
                                        <p:tav tm="0">
                                          <p:val>
                                            <p:strVal val="1+#ppt_h/2"/>
                                          </p:val>
                                        </p:tav>
                                        <p:tav tm="100000">
                                          <p:val>
                                            <p:strVal val="#ppt_y"/>
                                          </p:val>
                                        </p:tav>
                                      </p:tavLst>
                                    </p:anim>
                                  </p:childTnLst>
                                </p:cTn>
                              </p:par>
                            </p:childTnLst>
                          </p:cTn>
                        </p:par>
                        <p:par>
                          <p:cTn id="28" fill="hold">
                            <p:stCondLst>
                              <p:cond delay="3750"/>
                            </p:stCondLst>
                            <p:childTnLst>
                              <p:par>
                                <p:cTn id="29" presetID="2" presetClass="entr" presetSubtype="4"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additive="base">
                                        <p:cTn id="31" dur="750" fill="hold"/>
                                        <p:tgtEl>
                                          <p:spTgt spid="33"/>
                                        </p:tgtEl>
                                        <p:attrNameLst>
                                          <p:attrName>ppt_x</p:attrName>
                                        </p:attrNameLst>
                                      </p:cBhvr>
                                      <p:tavLst>
                                        <p:tav tm="0">
                                          <p:val>
                                            <p:strVal val="#ppt_x"/>
                                          </p:val>
                                        </p:tav>
                                        <p:tav tm="100000">
                                          <p:val>
                                            <p:strVal val="#ppt_x"/>
                                          </p:val>
                                        </p:tav>
                                      </p:tavLst>
                                    </p:anim>
                                    <p:anim calcmode="lin" valueType="num">
                                      <p:cBhvr additive="base">
                                        <p:cTn id="32" dur="750" fill="hold"/>
                                        <p:tgtEl>
                                          <p:spTgt spid="33"/>
                                        </p:tgtEl>
                                        <p:attrNameLst>
                                          <p:attrName>ppt_y</p:attrName>
                                        </p:attrNameLst>
                                      </p:cBhvr>
                                      <p:tavLst>
                                        <p:tav tm="0">
                                          <p:val>
                                            <p:strVal val="1+#ppt_h/2"/>
                                          </p:val>
                                        </p:tav>
                                        <p:tav tm="100000">
                                          <p:val>
                                            <p:strVal val="#ppt_y"/>
                                          </p:val>
                                        </p:tav>
                                      </p:tavLst>
                                    </p:anim>
                                  </p:childTnLst>
                                </p:cTn>
                              </p:par>
                            </p:childTnLst>
                          </p:cTn>
                        </p:par>
                        <p:par>
                          <p:cTn id="33" fill="hold">
                            <p:stCondLst>
                              <p:cond delay="4500"/>
                            </p:stCondLst>
                            <p:childTnLst>
                              <p:par>
                                <p:cTn id="34" presetID="2" presetClass="entr" presetSubtype="4"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750" fill="hold"/>
                                        <p:tgtEl>
                                          <p:spTgt spid="36"/>
                                        </p:tgtEl>
                                        <p:attrNameLst>
                                          <p:attrName>ppt_x</p:attrName>
                                        </p:attrNameLst>
                                      </p:cBhvr>
                                      <p:tavLst>
                                        <p:tav tm="0">
                                          <p:val>
                                            <p:strVal val="#ppt_x"/>
                                          </p:val>
                                        </p:tav>
                                        <p:tav tm="100000">
                                          <p:val>
                                            <p:strVal val="#ppt_x"/>
                                          </p:val>
                                        </p:tav>
                                      </p:tavLst>
                                    </p:anim>
                                    <p:anim calcmode="lin" valueType="num">
                                      <p:cBhvr additive="base">
                                        <p:cTn id="37" dur="75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4A6382D-2D90-44DA-99CB-136AFE82FABA}"/>
              </a:ext>
            </a:extLst>
          </p:cNvPr>
          <p:cNvGrpSpPr/>
          <p:nvPr/>
        </p:nvGrpSpPr>
        <p:grpSpPr>
          <a:xfrm>
            <a:off x="1" y="179389"/>
            <a:ext cx="6765107" cy="950912"/>
            <a:chOff x="1" y="179389"/>
            <a:chExt cx="6765107" cy="950912"/>
          </a:xfrm>
        </p:grpSpPr>
        <p:pic>
          <p:nvPicPr>
            <p:cNvPr id="2" name="图片 1">
              <a:extLst>
                <a:ext uri="{FF2B5EF4-FFF2-40B4-BE49-F238E27FC236}">
                  <a16:creationId xmlns:a16="http://schemas.microsoft.com/office/drawing/2014/main" xmlns="" id="{6CB3D27B-06C8-4744-846B-E2D2082DF4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 name="矩形 2">
              <a:extLst>
                <a:ext uri="{FF2B5EF4-FFF2-40B4-BE49-F238E27FC236}">
                  <a16:creationId xmlns:a16="http://schemas.microsoft.com/office/drawing/2014/main" xmlns="" id="{8CCB7CB2-3A3F-487C-94AF-6E36AAC37F39}"/>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鼠年新年愿望</a:t>
              </a:r>
            </a:p>
          </p:txBody>
        </p:sp>
      </p:grpSp>
      <p:cxnSp>
        <p:nvCxnSpPr>
          <p:cNvPr id="38" name="直接连接符 37">
            <a:extLst>
              <a:ext uri="{FF2B5EF4-FFF2-40B4-BE49-F238E27FC236}">
                <a16:creationId xmlns:a16="http://schemas.microsoft.com/office/drawing/2014/main" xmlns="" id="{B6D6E5F2-44D4-451D-A24F-3EA131846F1F}"/>
              </a:ext>
            </a:extLst>
          </p:cNvPr>
          <p:cNvCxnSpPr>
            <a:cxnSpLocks/>
          </p:cNvCxnSpPr>
          <p:nvPr/>
        </p:nvCxnSpPr>
        <p:spPr>
          <a:xfrm>
            <a:off x="744401" y="3949935"/>
            <a:ext cx="10774499" cy="1"/>
          </a:xfrm>
          <a:prstGeom prst="line">
            <a:avLst/>
          </a:prstGeom>
          <a:ln w="762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45" name="组合 44">
            <a:extLst>
              <a:ext uri="{FF2B5EF4-FFF2-40B4-BE49-F238E27FC236}">
                <a16:creationId xmlns:a16="http://schemas.microsoft.com/office/drawing/2014/main" xmlns="" id="{DBB6264C-017E-4B6C-A0D4-EE62E9532909}"/>
              </a:ext>
            </a:extLst>
          </p:cNvPr>
          <p:cNvGrpSpPr/>
          <p:nvPr/>
        </p:nvGrpSpPr>
        <p:grpSpPr>
          <a:xfrm>
            <a:off x="1609594" y="3612530"/>
            <a:ext cx="1599458" cy="723227"/>
            <a:chOff x="1440681" y="1821198"/>
            <a:chExt cx="2727640" cy="1233357"/>
          </a:xfrm>
        </p:grpSpPr>
        <p:pic>
          <p:nvPicPr>
            <p:cNvPr id="46" name="图片 45">
              <a:extLst>
                <a:ext uri="{FF2B5EF4-FFF2-40B4-BE49-F238E27FC236}">
                  <a16:creationId xmlns:a16="http://schemas.microsoft.com/office/drawing/2014/main" xmlns="" id="{083E4B67-BCB3-48C3-A41F-C879286AEC6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73798" y="2433670"/>
              <a:ext cx="2694523" cy="620885"/>
            </a:xfrm>
            <a:prstGeom prst="rect">
              <a:avLst/>
            </a:prstGeom>
          </p:spPr>
        </p:pic>
        <p:pic>
          <p:nvPicPr>
            <p:cNvPr id="47" name="图片 46">
              <a:extLst>
                <a:ext uri="{FF2B5EF4-FFF2-40B4-BE49-F238E27FC236}">
                  <a16:creationId xmlns:a16="http://schemas.microsoft.com/office/drawing/2014/main" xmlns="" id="{34BD508E-6579-4DA9-9E95-30E58B72D32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1440681" y="1821198"/>
              <a:ext cx="2694523" cy="620885"/>
            </a:xfrm>
            <a:prstGeom prst="rect">
              <a:avLst/>
            </a:prstGeom>
          </p:spPr>
        </p:pic>
      </p:grpSp>
      <p:pic>
        <p:nvPicPr>
          <p:cNvPr id="65" name="图片 64">
            <a:extLst>
              <a:ext uri="{FF2B5EF4-FFF2-40B4-BE49-F238E27FC236}">
                <a16:creationId xmlns:a16="http://schemas.microsoft.com/office/drawing/2014/main" xmlns="" id="{78EA41F7-F2A3-4B6A-9DCA-E70727BD600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11293" y="2653403"/>
            <a:ext cx="2136267" cy="2136267"/>
          </a:xfrm>
          <a:prstGeom prst="rect">
            <a:avLst/>
          </a:prstGeom>
        </p:spPr>
      </p:pic>
      <p:sp>
        <p:nvSpPr>
          <p:cNvPr id="67" name="文本框 66">
            <a:extLst>
              <a:ext uri="{FF2B5EF4-FFF2-40B4-BE49-F238E27FC236}">
                <a16:creationId xmlns:a16="http://schemas.microsoft.com/office/drawing/2014/main" xmlns="" id="{01E84C5F-C22A-407C-8DCE-26E6A7D1A1F0}"/>
              </a:ext>
            </a:extLst>
          </p:cNvPr>
          <p:cNvSpPr txBox="1"/>
          <p:nvPr/>
        </p:nvSpPr>
        <p:spPr>
          <a:xfrm>
            <a:off x="660400" y="2668293"/>
            <a:ext cx="3497847" cy="787523"/>
          </a:xfrm>
          <a:prstGeom prst="rect">
            <a:avLst/>
          </a:prstGeom>
          <a:noFill/>
        </p:spPr>
        <p:txBody>
          <a:bodyPr wrap="square" rtlCol="0">
            <a:spAutoFit/>
          </a:bodyPr>
          <a:lstStyle/>
          <a:p>
            <a:pPr lvl="0" algn="ctr">
              <a:lnSpc>
                <a:spcPct val="150000"/>
              </a:lnSpc>
            </a:pPr>
            <a:r>
              <a:rPr lang="zh-CN" altLang="en-US" sz="1600" dirty="0">
                <a:solidFill>
                  <a:srgbClr val="FFFFFF"/>
                </a:solidFill>
              </a:rPr>
              <a:t>点击添加主要文字内容点击添加主要文点击添点击添加主要文字内容</a:t>
            </a:r>
          </a:p>
        </p:txBody>
      </p:sp>
      <p:sp>
        <p:nvSpPr>
          <p:cNvPr id="68" name="文本框 67">
            <a:extLst>
              <a:ext uri="{FF2B5EF4-FFF2-40B4-BE49-F238E27FC236}">
                <a16:creationId xmlns:a16="http://schemas.microsoft.com/office/drawing/2014/main" xmlns="" id="{CD6FC035-9159-4198-9FFA-08C7CEF9CAA8}"/>
              </a:ext>
            </a:extLst>
          </p:cNvPr>
          <p:cNvSpPr txBox="1"/>
          <p:nvPr/>
        </p:nvSpPr>
        <p:spPr>
          <a:xfrm>
            <a:off x="660400" y="2253293"/>
            <a:ext cx="3497847" cy="400110"/>
          </a:xfrm>
          <a:prstGeom prst="rect">
            <a:avLst/>
          </a:prstGeom>
          <a:noFill/>
        </p:spPr>
        <p:txBody>
          <a:bodyPr wrap="square" rtlCol="0">
            <a:spAutoFit/>
          </a:bodyPr>
          <a:lstStyle/>
          <a:p>
            <a:pPr lvl="0" algn="ctr"/>
            <a:r>
              <a:rPr lang="zh-CN" altLang="en-US" sz="2000" b="1" spc="600" dirty="0">
                <a:solidFill>
                  <a:srgbClr val="FFFFFF"/>
                </a:solidFill>
                <a:latin typeface="+mj-ea"/>
              </a:rPr>
              <a:t>此处添加标题</a:t>
            </a:r>
          </a:p>
        </p:txBody>
      </p:sp>
      <p:sp>
        <p:nvSpPr>
          <p:cNvPr id="69" name="文本框 68">
            <a:extLst>
              <a:ext uri="{FF2B5EF4-FFF2-40B4-BE49-F238E27FC236}">
                <a16:creationId xmlns:a16="http://schemas.microsoft.com/office/drawing/2014/main" xmlns="" id="{D6471FEF-3F7B-4F0B-BDA6-A0D5C84B52F8}"/>
              </a:ext>
            </a:extLst>
          </p:cNvPr>
          <p:cNvSpPr txBox="1"/>
          <p:nvPr/>
        </p:nvSpPr>
        <p:spPr>
          <a:xfrm>
            <a:off x="660400" y="5156119"/>
            <a:ext cx="3497847" cy="787523"/>
          </a:xfrm>
          <a:prstGeom prst="rect">
            <a:avLst/>
          </a:prstGeom>
          <a:noFill/>
        </p:spPr>
        <p:txBody>
          <a:bodyPr wrap="square" rtlCol="0">
            <a:spAutoFit/>
          </a:bodyPr>
          <a:lstStyle/>
          <a:p>
            <a:pPr lvl="0" algn="ctr">
              <a:lnSpc>
                <a:spcPct val="150000"/>
              </a:lnSpc>
            </a:pPr>
            <a:r>
              <a:rPr lang="zh-CN" altLang="en-US" sz="1600" dirty="0">
                <a:solidFill>
                  <a:srgbClr val="FFFFFF"/>
                </a:solidFill>
              </a:rPr>
              <a:t>点击添加主要文字内容点击添加主要文点击添点击添加主要文字内容</a:t>
            </a:r>
          </a:p>
        </p:txBody>
      </p:sp>
      <p:sp>
        <p:nvSpPr>
          <p:cNvPr id="70" name="文本框 69">
            <a:extLst>
              <a:ext uri="{FF2B5EF4-FFF2-40B4-BE49-F238E27FC236}">
                <a16:creationId xmlns:a16="http://schemas.microsoft.com/office/drawing/2014/main" xmlns="" id="{564249E2-4AF5-49D7-8883-C7AAD5FB8AE3}"/>
              </a:ext>
            </a:extLst>
          </p:cNvPr>
          <p:cNvSpPr txBox="1"/>
          <p:nvPr/>
        </p:nvSpPr>
        <p:spPr>
          <a:xfrm>
            <a:off x="660400" y="4741119"/>
            <a:ext cx="3497847" cy="400110"/>
          </a:xfrm>
          <a:prstGeom prst="rect">
            <a:avLst/>
          </a:prstGeom>
          <a:noFill/>
        </p:spPr>
        <p:txBody>
          <a:bodyPr wrap="square" rtlCol="0">
            <a:spAutoFit/>
          </a:bodyPr>
          <a:lstStyle/>
          <a:p>
            <a:pPr lvl="0" algn="ctr"/>
            <a:r>
              <a:rPr lang="zh-CN" altLang="en-US" sz="2000" b="1" spc="600" dirty="0">
                <a:solidFill>
                  <a:srgbClr val="FFFFFF"/>
                </a:solidFill>
                <a:latin typeface="+mj-ea"/>
              </a:rPr>
              <a:t>此处添加标题</a:t>
            </a:r>
          </a:p>
        </p:txBody>
      </p:sp>
      <p:grpSp>
        <p:nvGrpSpPr>
          <p:cNvPr id="79" name="组合 78">
            <a:extLst>
              <a:ext uri="{FF2B5EF4-FFF2-40B4-BE49-F238E27FC236}">
                <a16:creationId xmlns:a16="http://schemas.microsoft.com/office/drawing/2014/main" xmlns="" id="{529FB48B-7E31-4F50-A4E2-8A0E2F74D822}"/>
              </a:ext>
            </a:extLst>
          </p:cNvPr>
          <p:cNvGrpSpPr/>
          <p:nvPr/>
        </p:nvGrpSpPr>
        <p:grpSpPr>
          <a:xfrm>
            <a:off x="4421582" y="2163869"/>
            <a:ext cx="2623912" cy="3979696"/>
            <a:chOff x="4421582" y="2163869"/>
            <a:chExt cx="2623912" cy="3979696"/>
          </a:xfrm>
        </p:grpSpPr>
        <p:sp>
          <p:nvSpPr>
            <p:cNvPr id="66" name="矩形 65">
              <a:extLst>
                <a:ext uri="{FF2B5EF4-FFF2-40B4-BE49-F238E27FC236}">
                  <a16:creationId xmlns:a16="http://schemas.microsoft.com/office/drawing/2014/main" xmlns="" id="{54FE6565-A0FA-4EE7-AD46-D233C46F6C24}"/>
                </a:ext>
              </a:extLst>
            </p:cNvPr>
            <p:cNvSpPr/>
            <p:nvPr/>
          </p:nvSpPr>
          <p:spPr>
            <a:xfrm>
              <a:off x="4423819" y="2163869"/>
              <a:ext cx="2621674" cy="3979696"/>
            </a:xfrm>
            <a:prstGeom prst="rect">
              <a:avLst/>
            </a:prstGeom>
            <a:blipFill>
              <a:blip r:embed="rId6" cstate="email">
                <a:extLst>
                  <a:ext uri="{28A0092B-C50C-407E-A947-70E740481C1C}">
                    <a14:useLocalDpi xmlns:a14="http://schemas.microsoft.com/office/drawing/2010/main"/>
                  </a:ext>
                </a:extLst>
              </a:blip>
              <a:stretch>
                <a:fillRect/>
              </a:stretch>
            </a:bli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solidFill>
                  <a:schemeClr val="bg1"/>
                </a:solidFill>
                <a:latin typeface="仓耳今楷05-6763 W05" panose="02020400000000000000" pitchFamily="18" charset="-122"/>
                <a:ea typeface="仓耳今楷05-6763 W05" panose="02020400000000000000" pitchFamily="18" charset="-122"/>
              </a:endParaRPr>
            </a:p>
          </p:txBody>
        </p:sp>
        <p:grpSp>
          <p:nvGrpSpPr>
            <p:cNvPr id="48" name="组合 47">
              <a:extLst>
                <a:ext uri="{FF2B5EF4-FFF2-40B4-BE49-F238E27FC236}">
                  <a16:creationId xmlns:a16="http://schemas.microsoft.com/office/drawing/2014/main" xmlns="" id="{0D5CD197-CD84-4818-B78E-19BF5EDD364B}"/>
                </a:ext>
              </a:extLst>
            </p:cNvPr>
            <p:cNvGrpSpPr/>
            <p:nvPr/>
          </p:nvGrpSpPr>
          <p:grpSpPr>
            <a:xfrm>
              <a:off x="4933809" y="3599656"/>
              <a:ext cx="1599458" cy="723227"/>
              <a:chOff x="1440681" y="1821198"/>
              <a:chExt cx="2727640" cy="1233357"/>
            </a:xfrm>
          </p:grpSpPr>
          <p:pic>
            <p:nvPicPr>
              <p:cNvPr id="49" name="图片 48">
                <a:extLst>
                  <a:ext uri="{FF2B5EF4-FFF2-40B4-BE49-F238E27FC236}">
                    <a16:creationId xmlns:a16="http://schemas.microsoft.com/office/drawing/2014/main" xmlns="" id="{7B98A339-3931-43CE-827E-FAE70A5DD71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73798" y="2433670"/>
                <a:ext cx="2694523" cy="620885"/>
              </a:xfrm>
              <a:prstGeom prst="rect">
                <a:avLst/>
              </a:prstGeom>
            </p:spPr>
          </p:pic>
          <p:pic>
            <p:nvPicPr>
              <p:cNvPr id="50" name="图片 49">
                <a:extLst>
                  <a:ext uri="{FF2B5EF4-FFF2-40B4-BE49-F238E27FC236}">
                    <a16:creationId xmlns:a16="http://schemas.microsoft.com/office/drawing/2014/main" xmlns="" id="{4945CAA7-E936-449C-AE27-640B889A490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1440681" y="1821198"/>
                <a:ext cx="2694523" cy="620885"/>
              </a:xfrm>
              <a:prstGeom prst="rect">
                <a:avLst/>
              </a:prstGeom>
            </p:spPr>
          </p:pic>
        </p:grpSp>
        <p:sp>
          <p:nvSpPr>
            <p:cNvPr id="75" name="文本框 74">
              <a:extLst>
                <a:ext uri="{FF2B5EF4-FFF2-40B4-BE49-F238E27FC236}">
                  <a16:creationId xmlns:a16="http://schemas.microsoft.com/office/drawing/2014/main" xmlns="" id="{0CC5E421-4450-47AB-AD90-3A52BAF9F4E0}"/>
                </a:ext>
              </a:extLst>
            </p:cNvPr>
            <p:cNvSpPr txBox="1"/>
            <p:nvPr/>
          </p:nvSpPr>
          <p:spPr>
            <a:xfrm>
              <a:off x="4421582" y="2778924"/>
              <a:ext cx="2623912" cy="787523"/>
            </a:xfrm>
            <a:prstGeom prst="rect">
              <a:avLst/>
            </a:prstGeom>
            <a:noFill/>
          </p:spPr>
          <p:txBody>
            <a:bodyPr wrap="square" rtlCol="0">
              <a:spAutoFit/>
            </a:bodyPr>
            <a:lstStyle/>
            <a:p>
              <a:pPr lvl="0" algn="ctr">
                <a:lnSpc>
                  <a:spcPct val="150000"/>
                </a:lnSpc>
              </a:pPr>
              <a:r>
                <a:rPr lang="zh-CN" altLang="en-US" sz="1600" dirty="0">
                  <a:solidFill>
                    <a:srgbClr val="FFFFFF"/>
                  </a:solidFill>
                </a:rPr>
                <a:t>点击添加主要文字内容点击添加主要文字内容</a:t>
              </a:r>
            </a:p>
          </p:txBody>
        </p:sp>
        <p:sp>
          <p:nvSpPr>
            <p:cNvPr id="76" name="文本框 75">
              <a:extLst>
                <a:ext uri="{FF2B5EF4-FFF2-40B4-BE49-F238E27FC236}">
                  <a16:creationId xmlns:a16="http://schemas.microsoft.com/office/drawing/2014/main" xmlns="" id="{4E0971EE-991A-4A53-A223-BC863943BCA8}"/>
                </a:ext>
              </a:extLst>
            </p:cNvPr>
            <p:cNvSpPr txBox="1"/>
            <p:nvPr/>
          </p:nvSpPr>
          <p:spPr>
            <a:xfrm>
              <a:off x="4421582" y="2363924"/>
              <a:ext cx="2623912" cy="400110"/>
            </a:xfrm>
            <a:prstGeom prst="rect">
              <a:avLst/>
            </a:prstGeom>
            <a:noFill/>
          </p:spPr>
          <p:txBody>
            <a:bodyPr wrap="square" rtlCol="0">
              <a:spAutoFit/>
            </a:bodyPr>
            <a:lstStyle/>
            <a:p>
              <a:pPr lvl="0" algn="ctr"/>
              <a:r>
                <a:rPr lang="zh-CN" altLang="en-US" sz="2000" b="1" spc="600" dirty="0">
                  <a:solidFill>
                    <a:srgbClr val="FFFFFF"/>
                  </a:solidFill>
                  <a:latin typeface="+mj-ea"/>
                </a:rPr>
                <a:t>此处添加标题</a:t>
              </a:r>
            </a:p>
          </p:txBody>
        </p:sp>
        <p:sp>
          <p:nvSpPr>
            <p:cNvPr id="77" name="文本框 76">
              <a:extLst>
                <a:ext uri="{FF2B5EF4-FFF2-40B4-BE49-F238E27FC236}">
                  <a16:creationId xmlns:a16="http://schemas.microsoft.com/office/drawing/2014/main" xmlns="" id="{FDBEE44D-ED93-4FDB-822D-FDE8E8DA0191}"/>
                </a:ext>
              </a:extLst>
            </p:cNvPr>
            <p:cNvSpPr txBox="1"/>
            <p:nvPr/>
          </p:nvSpPr>
          <p:spPr>
            <a:xfrm>
              <a:off x="4421582" y="5090288"/>
              <a:ext cx="2623912" cy="787523"/>
            </a:xfrm>
            <a:prstGeom prst="rect">
              <a:avLst/>
            </a:prstGeom>
            <a:noFill/>
          </p:spPr>
          <p:txBody>
            <a:bodyPr wrap="square" rtlCol="0">
              <a:spAutoFit/>
            </a:bodyPr>
            <a:lstStyle/>
            <a:p>
              <a:pPr lvl="0" algn="ctr">
                <a:lnSpc>
                  <a:spcPct val="150000"/>
                </a:lnSpc>
              </a:pPr>
              <a:r>
                <a:rPr lang="zh-CN" altLang="en-US" sz="1600" dirty="0">
                  <a:solidFill>
                    <a:srgbClr val="FFFFFF"/>
                  </a:solidFill>
                </a:rPr>
                <a:t>点击添加主要文字内容点击添加主要文字内容</a:t>
              </a:r>
            </a:p>
          </p:txBody>
        </p:sp>
        <p:sp>
          <p:nvSpPr>
            <p:cNvPr id="78" name="文本框 77">
              <a:extLst>
                <a:ext uri="{FF2B5EF4-FFF2-40B4-BE49-F238E27FC236}">
                  <a16:creationId xmlns:a16="http://schemas.microsoft.com/office/drawing/2014/main" xmlns="" id="{0F5DEDF7-1AD9-41E0-804B-C6323F012A32}"/>
                </a:ext>
              </a:extLst>
            </p:cNvPr>
            <p:cNvSpPr txBox="1"/>
            <p:nvPr/>
          </p:nvSpPr>
          <p:spPr>
            <a:xfrm>
              <a:off x="4421582" y="4675288"/>
              <a:ext cx="2623912" cy="400110"/>
            </a:xfrm>
            <a:prstGeom prst="rect">
              <a:avLst/>
            </a:prstGeom>
            <a:noFill/>
          </p:spPr>
          <p:txBody>
            <a:bodyPr wrap="square" rtlCol="0">
              <a:spAutoFit/>
            </a:bodyPr>
            <a:lstStyle/>
            <a:p>
              <a:pPr lvl="0" algn="ctr"/>
              <a:r>
                <a:rPr lang="zh-CN" altLang="en-US" sz="2000" b="1" spc="600" dirty="0">
                  <a:solidFill>
                    <a:srgbClr val="FFFFFF"/>
                  </a:solidFill>
                  <a:latin typeface="+mj-ea"/>
                </a:rPr>
                <a:t>此处添加标题</a:t>
              </a:r>
            </a:p>
          </p:txBody>
        </p:sp>
      </p:grpSp>
      <p:grpSp>
        <p:nvGrpSpPr>
          <p:cNvPr id="80" name="组合 79">
            <a:extLst>
              <a:ext uri="{FF2B5EF4-FFF2-40B4-BE49-F238E27FC236}">
                <a16:creationId xmlns:a16="http://schemas.microsoft.com/office/drawing/2014/main" xmlns="" id="{CBA6458A-A2DD-498D-8DAA-63E3D38AB01A}"/>
              </a:ext>
            </a:extLst>
          </p:cNvPr>
          <p:cNvGrpSpPr/>
          <p:nvPr/>
        </p:nvGrpSpPr>
        <p:grpSpPr>
          <a:xfrm>
            <a:off x="8467919" y="3599656"/>
            <a:ext cx="1599458" cy="723227"/>
            <a:chOff x="1440681" y="1821198"/>
            <a:chExt cx="2727640" cy="1233357"/>
          </a:xfrm>
        </p:grpSpPr>
        <p:pic>
          <p:nvPicPr>
            <p:cNvPr id="81" name="图片 80">
              <a:extLst>
                <a:ext uri="{FF2B5EF4-FFF2-40B4-BE49-F238E27FC236}">
                  <a16:creationId xmlns:a16="http://schemas.microsoft.com/office/drawing/2014/main" xmlns="" id="{A7D8141F-76A2-4591-A3C6-C8100B39EE2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73798" y="2433670"/>
              <a:ext cx="2694523" cy="620885"/>
            </a:xfrm>
            <a:prstGeom prst="rect">
              <a:avLst/>
            </a:prstGeom>
          </p:spPr>
        </p:pic>
        <p:pic>
          <p:nvPicPr>
            <p:cNvPr id="82" name="图片 81">
              <a:extLst>
                <a:ext uri="{FF2B5EF4-FFF2-40B4-BE49-F238E27FC236}">
                  <a16:creationId xmlns:a16="http://schemas.microsoft.com/office/drawing/2014/main" xmlns="" id="{FCCE501B-2AAB-45AD-B126-463BFBB5803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1440681" y="1821198"/>
              <a:ext cx="2694523" cy="620885"/>
            </a:xfrm>
            <a:prstGeom prst="rect">
              <a:avLst/>
            </a:prstGeom>
          </p:spPr>
        </p:pic>
      </p:grpSp>
      <p:sp>
        <p:nvSpPr>
          <p:cNvPr id="83" name="文本框 82">
            <a:extLst>
              <a:ext uri="{FF2B5EF4-FFF2-40B4-BE49-F238E27FC236}">
                <a16:creationId xmlns:a16="http://schemas.microsoft.com/office/drawing/2014/main" xmlns="" id="{1EEDA87E-ED0D-44EA-A5AD-4239715AC43E}"/>
              </a:ext>
            </a:extLst>
          </p:cNvPr>
          <p:cNvSpPr txBox="1"/>
          <p:nvPr/>
        </p:nvSpPr>
        <p:spPr>
          <a:xfrm>
            <a:off x="7518725" y="2578869"/>
            <a:ext cx="3497847" cy="787523"/>
          </a:xfrm>
          <a:prstGeom prst="rect">
            <a:avLst/>
          </a:prstGeom>
          <a:noFill/>
        </p:spPr>
        <p:txBody>
          <a:bodyPr wrap="square" rtlCol="0">
            <a:spAutoFit/>
          </a:bodyPr>
          <a:lstStyle/>
          <a:p>
            <a:pPr lvl="0" algn="ctr">
              <a:lnSpc>
                <a:spcPct val="150000"/>
              </a:lnSpc>
            </a:pPr>
            <a:r>
              <a:rPr lang="zh-CN" altLang="en-US" sz="1600" dirty="0">
                <a:solidFill>
                  <a:srgbClr val="FFFFFF"/>
                </a:solidFill>
              </a:rPr>
              <a:t>点击添加主要文字内容点击添加主要文点击添点击添加主要文字内容</a:t>
            </a:r>
          </a:p>
        </p:txBody>
      </p:sp>
      <p:sp>
        <p:nvSpPr>
          <p:cNvPr id="84" name="文本框 83">
            <a:extLst>
              <a:ext uri="{FF2B5EF4-FFF2-40B4-BE49-F238E27FC236}">
                <a16:creationId xmlns:a16="http://schemas.microsoft.com/office/drawing/2014/main" xmlns="" id="{8EFF6DF6-AE9A-45A0-828E-0ABC91E885E0}"/>
              </a:ext>
            </a:extLst>
          </p:cNvPr>
          <p:cNvSpPr txBox="1"/>
          <p:nvPr/>
        </p:nvSpPr>
        <p:spPr>
          <a:xfrm>
            <a:off x="7518725" y="2163869"/>
            <a:ext cx="3497847" cy="400110"/>
          </a:xfrm>
          <a:prstGeom prst="rect">
            <a:avLst/>
          </a:prstGeom>
          <a:noFill/>
        </p:spPr>
        <p:txBody>
          <a:bodyPr wrap="square" rtlCol="0">
            <a:spAutoFit/>
          </a:bodyPr>
          <a:lstStyle/>
          <a:p>
            <a:pPr lvl="0" algn="ctr"/>
            <a:r>
              <a:rPr lang="zh-CN" altLang="en-US" sz="2000" b="1" spc="600" dirty="0">
                <a:solidFill>
                  <a:srgbClr val="FFFFFF"/>
                </a:solidFill>
                <a:latin typeface="+mj-ea"/>
              </a:rPr>
              <a:t>此处添加标题</a:t>
            </a:r>
          </a:p>
        </p:txBody>
      </p:sp>
      <p:sp>
        <p:nvSpPr>
          <p:cNvPr id="85" name="文本框 84">
            <a:extLst>
              <a:ext uri="{FF2B5EF4-FFF2-40B4-BE49-F238E27FC236}">
                <a16:creationId xmlns:a16="http://schemas.microsoft.com/office/drawing/2014/main" xmlns="" id="{55E09876-63DE-44B7-8BE8-259917DB3B21}"/>
              </a:ext>
            </a:extLst>
          </p:cNvPr>
          <p:cNvSpPr txBox="1"/>
          <p:nvPr/>
        </p:nvSpPr>
        <p:spPr>
          <a:xfrm>
            <a:off x="7518725" y="5066695"/>
            <a:ext cx="3497847" cy="787523"/>
          </a:xfrm>
          <a:prstGeom prst="rect">
            <a:avLst/>
          </a:prstGeom>
          <a:noFill/>
        </p:spPr>
        <p:txBody>
          <a:bodyPr wrap="square" rtlCol="0">
            <a:spAutoFit/>
          </a:bodyPr>
          <a:lstStyle/>
          <a:p>
            <a:pPr lvl="0" algn="ctr">
              <a:lnSpc>
                <a:spcPct val="150000"/>
              </a:lnSpc>
            </a:pPr>
            <a:r>
              <a:rPr lang="zh-CN" altLang="en-US" sz="1600" dirty="0">
                <a:solidFill>
                  <a:srgbClr val="FFFFFF"/>
                </a:solidFill>
              </a:rPr>
              <a:t>点击添加主要文字内容点击添加主要文点击添点击添加主要文字内容</a:t>
            </a:r>
          </a:p>
        </p:txBody>
      </p:sp>
      <p:sp>
        <p:nvSpPr>
          <p:cNvPr id="86" name="文本框 85">
            <a:extLst>
              <a:ext uri="{FF2B5EF4-FFF2-40B4-BE49-F238E27FC236}">
                <a16:creationId xmlns:a16="http://schemas.microsoft.com/office/drawing/2014/main" xmlns="" id="{6CC83363-89EC-4EA5-91E0-02BAF4AC3F66}"/>
              </a:ext>
            </a:extLst>
          </p:cNvPr>
          <p:cNvSpPr txBox="1"/>
          <p:nvPr/>
        </p:nvSpPr>
        <p:spPr>
          <a:xfrm>
            <a:off x="7518725" y="4651695"/>
            <a:ext cx="3497847" cy="400110"/>
          </a:xfrm>
          <a:prstGeom prst="rect">
            <a:avLst/>
          </a:prstGeom>
          <a:noFill/>
        </p:spPr>
        <p:txBody>
          <a:bodyPr wrap="square" rtlCol="0">
            <a:spAutoFit/>
          </a:bodyPr>
          <a:lstStyle/>
          <a:p>
            <a:pPr lvl="0" algn="ctr"/>
            <a:r>
              <a:rPr lang="zh-CN" altLang="en-US" sz="2000" b="1" spc="600" dirty="0">
                <a:solidFill>
                  <a:srgbClr val="FFFFFF"/>
                </a:solidFill>
                <a:latin typeface="+mj-ea"/>
              </a:rPr>
              <a:t>此处添加标题</a:t>
            </a:r>
          </a:p>
        </p:txBody>
      </p:sp>
    </p:spTree>
    <p:extLst>
      <p:ext uri="{BB962C8B-B14F-4D97-AF65-F5344CB8AC3E}">
        <p14:creationId xmlns:p14="http://schemas.microsoft.com/office/powerpoint/2010/main" val="221913974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22" presetClass="entr" presetSubtype="8"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par>
                          <p:cTn id="12" fill="hold">
                            <p:stCondLst>
                              <p:cond delay="1250"/>
                            </p:stCondLst>
                            <p:childTnLst>
                              <p:par>
                                <p:cTn id="13" presetID="22" presetClass="entr" presetSubtype="4" fill="hold"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wipe(down)">
                                      <p:cBhvr>
                                        <p:cTn id="15" dur="500"/>
                                        <p:tgtEl>
                                          <p:spTgt spid="65"/>
                                        </p:tgtEl>
                                      </p:cBhvr>
                                    </p:animEffect>
                                  </p:childTnLst>
                                </p:cTn>
                              </p:par>
                            </p:childTnLst>
                          </p:cTn>
                        </p:par>
                        <p:par>
                          <p:cTn id="16" fill="hold">
                            <p:stCondLst>
                              <p:cond delay="1750"/>
                            </p:stCondLst>
                            <p:childTnLst>
                              <p:par>
                                <p:cTn id="17" presetID="53" presetClass="entr" presetSubtype="16"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par>
                          <p:cTn id="22" fill="hold">
                            <p:stCondLst>
                              <p:cond delay="2250"/>
                            </p:stCondLst>
                            <p:childTnLst>
                              <p:par>
                                <p:cTn id="23" presetID="22" presetClass="entr" presetSubtype="4" fill="hold" grpId="0" nodeType="afterEffect">
                                  <p:stCondLst>
                                    <p:cond delay="0"/>
                                  </p:stCondLst>
                                  <p:childTnLst>
                                    <p:set>
                                      <p:cBhvr>
                                        <p:cTn id="24" dur="1" fill="hold">
                                          <p:stCondLst>
                                            <p:cond delay="0"/>
                                          </p:stCondLst>
                                        </p:cTn>
                                        <p:tgtEl>
                                          <p:spTgt spid="68"/>
                                        </p:tgtEl>
                                        <p:attrNameLst>
                                          <p:attrName>style.visibility</p:attrName>
                                        </p:attrNameLst>
                                      </p:cBhvr>
                                      <p:to>
                                        <p:strVal val="visible"/>
                                      </p:to>
                                    </p:set>
                                    <p:animEffect transition="in" filter="wipe(down)">
                                      <p:cBhvr>
                                        <p:cTn id="25" dur="500"/>
                                        <p:tgtEl>
                                          <p:spTgt spid="68"/>
                                        </p:tgtEl>
                                      </p:cBhvr>
                                    </p:animEffect>
                                  </p:childTnLst>
                                </p:cTn>
                              </p:par>
                            </p:childTnLst>
                          </p:cTn>
                        </p:par>
                        <p:par>
                          <p:cTn id="26" fill="hold">
                            <p:stCondLst>
                              <p:cond delay="2750"/>
                            </p:stCondLst>
                            <p:childTnLst>
                              <p:par>
                                <p:cTn id="27" presetID="22" presetClass="entr" presetSubtype="4" fill="hold" grpId="0" nodeType="afterEffect">
                                  <p:stCondLst>
                                    <p:cond delay="0"/>
                                  </p:stCondLst>
                                  <p:childTnLst>
                                    <p:set>
                                      <p:cBhvr>
                                        <p:cTn id="28" dur="1" fill="hold">
                                          <p:stCondLst>
                                            <p:cond delay="0"/>
                                          </p:stCondLst>
                                        </p:cTn>
                                        <p:tgtEl>
                                          <p:spTgt spid="67"/>
                                        </p:tgtEl>
                                        <p:attrNameLst>
                                          <p:attrName>style.visibility</p:attrName>
                                        </p:attrNameLst>
                                      </p:cBhvr>
                                      <p:to>
                                        <p:strVal val="visible"/>
                                      </p:to>
                                    </p:set>
                                    <p:animEffect transition="in" filter="wipe(down)">
                                      <p:cBhvr>
                                        <p:cTn id="29" dur="500"/>
                                        <p:tgtEl>
                                          <p:spTgt spid="67"/>
                                        </p:tgtEl>
                                      </p:cBhvr>
                                    </p:animEffect>
                                  </p:childTnLst>
                                </p:cTn>
                              </p:par>
                            </p:childTnLst>
                          </p:cTn>
                        </p:par>
                        <p:par>
                          <p:cTn id="30" fill="hold">
                            <p:stCondLst>
                              <p:cond delay="3250"/>
                            </p:stCondLst>
                            <p:childTnLst>
                              <p:par>
                                <p:cTn id="31" presetID="22" presetClass="entr" presetSubtype="4" fill="hold" grpId="0" nodeType="after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wipe(down)">
                                      <p:cBhvr>
                                        <p:cTn id="33" dur="500"/>
                                        <p:tgtEl>
                                          <p:spTgt spid="70"/>
                                        </p:tgtEl>
                                      </p:cBhvr>
                                    </p:animEffect>
                                  </p:childTnLst>
                                </p:cTn>
                              </p:par>
                            </p:childTnLst>
                          </p:cTn>
                        </p:par>
                        <p:par>
                          <p:cTn id="34" fill="hold">
                            <p:stCondLst>
                              <p:cond delay="3750"/>
                            </p:stCondLst>
                            <p:childTnLst>
                              <p:par>
                                <p:cTn id="35" presetID="22" presetClass="entr" presetSubtype="4" fill="hold" grpId="0" nodeType="afterEffect">
                                  <p:stCondLst>
                                    <p:cond delay="0"/>
                                  </p:stCondLst>
                                  <p:childTnLst>
                                    <p:set>
                                      <p:cBhvr>
                                        <p:cTn id="36" dur="1" fill="hold">
                                          <p:stCondLst>
                                            <p:cond delay="0"/>
                                          </p:stCondLst>
                                        </p:cTn>
                                        <p:tgtEl>
                                          <p:spTgt spid="69"/>
                                        </p:tgtEl>
                                        <p:attrNameLst>
                                          <p:attrName>style.visibility</p:attrName>
                                        </p:attrNameLst>
                                      </p:cBhvr>
                                      <p:to>
                                        <p:strVal val="visible"/>
                                      </p:to>
                                    </p:set>
                                    <p:animEffect transition="in" filter="wipe(down)">
                                      <p:cBhvr>
                                        <p:cTn id="37" dur="500"/>
                                        <p:tgtEl>
                                          <p:spTgt spid="69"/>
                                        </p:tgtEl>
                                      </p:cBhvr>
                                    </p:animEffect>
                                  </p:childTnLst>
                                </p:cTn>
                              </p:par>
                            </p:childTnLst>
                          </p:cTn>
                        </p:par>
                        <p:par>
                          <p:cTn id="38" fill="hold">
                            <p:stCondLst>
                              <p:cond delay="4250"/>
                            </p:stCondLst>
                            <p:childTnLst>
                              <p:par>
                                <p:cTn id="39" presetID="42" presetClass="entr" presetSubtype="0" fill="hold" nodeType="after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fade">
                                      <p:cBhvr>
                                        <p:cTn id="41" dur="750"/>
                                        <p:tgtEl>
                                          <p:spTgt spid="79"/>
                                        </p:tgtEl>
                                      </p:cBhvr>
                                    </p:animEffect>
                                    <p:anim calcmode="lin" valueType="num">
                                      <p:cBhvr>
                                        <p:cTn id="42" dur="750" fill="hold"/>
                                        <p:tgtEl>
                                          <p:spTgt spid="79"/>
                                        </p:tgtEl>
                                        <p:attrNameLst>
                                          <p:attrName>ppt_x</p:attrName>
                                        </p:attrNameLst>
                                      </p:cBhvr>
                                      <p:tavLst>
                                        <p:tav tm="0">
                                          <p:val>
                                            <p:strVal val="#ppt_x"/>
                                          </p:val>
                                        </p:tav>
                                        <p:tav tm="100000">
                                          <p:val>
                                            <p:strVal val="#ppt_x"/>
                                          </p:val>
                                        </p:tav>
                                      </p:tavLst>
                                    </p:anim>
                                    <p:anim calcmode="lin" valueType="num">
                                      <p:cBhvr>
                                        <p:cTn id="43" dur="750" fill="hold"/>
                                        <p:tgtEl>
                                          <p:spTgt spid="79"/>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53" presetClass="entr" presetSubtype="16"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anim calcmode="lin" valueType="num">
                                      <p:cBhvr>
                                        <p:cTn id="47" dur="500" fill="hold"/>
                                        <p:tgtEl>
                                          <p:spTgt spid="80"/>
                                        </p:tgtEl>
                                        <p:attrNameLst>
                                          <p:attrName>ppt_w</p:attrName>
                                        </p:attrNameLst>
                                      </p:cBhvr>
                                      <p:tavLst>
                                        <p:tav tm="0">
                                          <p:val>
                                            <p:fltVal val="0"/>
                                          </p:val>
                                        </p:tav>
                                        <p:tav tm="100000">
                                          <p:val>
                                            <p:strVal val="#ppt_w"/>
                                          </p:val>
                                        </p:tav>
                                      </p:tavLst>
                                    </p:anim>
                                    <p:anim calcmode="lin" valueType="num">
                                      <p:cBhvr>
                                        <p:cTn id="48" dur="500" fill="hold"/>
                                        <p:tgtEl>
                                          <p:spTgt spid="80"/>
                                        </p:tgtEl>
                                        <p:attrNameLst>
                                          <p:attrName>ppt_h</p:attrName>
                                        </p:attrNameLst>
                                      </p:cBhvr>
                                      <p:tavLst>
                                        <p:tav tm="0">
                                          <p:val>
                                            <p:fltVal val="0"/>
                                          </p:val>
                                        </p:tav>
                                        <p:tav tm="100000">
                                          <p:val>
                                            <p:strVal val="#ppt_h"/>
                                          </p:val>
                                        </p:tav>
                                      </p:tavLst>
                                    </p:anim>
                                    <p:animEffect transition="in" filter="fade">
                                      <p:cBhvr>
                                        <p:cTn id="49" dur="500"/>
                                        <p:tgtEl>
                                          <p:spTgt spid="80"/>
                                        </p:tgtEl>
                                      </p:cBhvr>
                                    </p:animEffect>
                                  </p:childTnLst>
                                </p:cTn>
                              </p:par>
                            </p:childTnLst>
                          </p:cTn>
                        </p:par>
                        <p:par>
                          <p:cTn id="50" fill="hold">
                            <p:stCondLst>
                              <p:cond delay="5500"/>
                            </p:stCondLst>
                            <p:childTnLst>
                              <p:par>
                                <p:cTn id="51" presetID="22" presetClass="entr" presetSubtype="4" fill="hold" grpId="0"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wipe(down)">
                                      <p:cBhvr>
                                        <p:cTn id="53" dur="500"/>
                                        <p:tgtEl>
                                          <p:spTgt spid="84"/>
                                        </p:tgtEl>
                                      </p:cBhvr>
                                    </p:animEffect>
                                  </p:childTnLst>
                                </p:cTn>
                              </p:par>
                            </p:childTnLst>
                          </p:cTn>
                        </p:par>
                        <p:par>
                          <p:cTn id="54" fill="hold">
                            <p:stCondLst>
                              <p:cond delay="6000"/>
                            </p:stCondLst>
                            <p:childTnLst>
                              <p:par>
                                <p:cTn id="55" presetID="22" presetClass="entr" presetSubtype="4" fill="hold" grpId="0" nodeType="after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wipe(down)">
                                      <p:cBhvr>
                                        <p:cTn id="57" dur="500"/>
                                        <p:tgtEl>
                                          <p:spTgt spid="83"/>
                                        </p:tgtEl>
                                      </p:cBhvr>
                                    </p:animEffect>
                                  </p:childTnLst>
                                </p:cTn>
                              </p:par>
                            </p:childTnLst>
                          </p:cTn>
                        </p:par>
                        <p:par>
                          <p:cTn id="58" fill="hold">
                            <p:stCondLst>
                              <p:cond delay="6500"/>
                            </p:stCondLst>
                            <p:childTnLst>
                              <p:par>
                                <p:cTn id="59" presetID="22" presetClass="entr" presetSubtype="4" fill="hold" grpId="0" nodeType="after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wipe(down)">
                                      <p:cBhvr>
                                        <p:cTn id="61" dur="500"/>
                                        <p:tgtEl>
                                          <p:spTgt spid="86"/>
                                        </p:tgtEl>
                                      </p:cBhvr>
                                    </p:animEffect>
                                  </p:childTnLst>
                                </p:cTn>
                              </p:par>
                            </p:childTnLst>
                          </p:cTn>
                        </p:par>
                        <p:par>
                          <p:cTn id="62" fill="hold">
                            <p:stCondLst>
                              <p:cond delay="7000"/>
                            </p:stCondLst>
                            <p:childTnLst>
                              <p:par>
                                <p:cTn id="63" presetID="22" presetClass="entr" presetSubtype="4"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down)">
                                      <p:cBhvr>
                                        <p:cTn id="6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83" grpId="0"/>
      <p:bldP spid="84" grpId="0"/>
      <p:bldP spid="85" grpId="0"/>
      <p:bldP spid="8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4A6382D-2D90-44DA-99CB-136AFE82FABA}"/>
              </a:ext>
            </a:extLst>
          </p:cNvPr>
          <p:cNvGrpSpPr/>
          <p:nvPr/>
        </p:nvGrpSpPr>
        <p:grpSpPr>
          <a:xfrm>
            <a:off x="1" y="179389"/>
            <a:ext cx="6765107" cy="950912"/>
            <a:chOff x="1" y="179389"/>
            <a:chExt cx="6765107" cy="950912"/>
          </a:xfrm>
        </p:grpSpPr>
        <p:pic>
          <p:nvPicPr>
            <p:cNvPr id="2" name="图片 1">
              <a:extLst>
                <a:ext uri="{FF2B5EF4-FFF2-40B4-BE49-F238E27FC236}">
                  <a16:creationId xmlns:a16="http://schemas.microsoft.com/office/drawing/2014/main" xmlns="" id="{6CB3D27B-06C8-4744-846B-E2D2082DF4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 name="矩形 2">
              <a:extLst>
                <a:ext uri="{FF2B5EF4-FFF2-40B4-BE49-F238E27FC236}">
                  <a16:creationId xmlns:a16="http://schemas.microsoft.com/office/drawing/2014/main" xmlns="" id="{8CCB7CB2-3A3F-487C-94AF-6E36AAC37F39}"/>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鼠年新年愿望</a:t>
              </a:r>
            </a:p>
          </p:txBody>
        </p:sp>
      </p:grpSp>
      <p:sp>
        <p:nvSpPr>
          <p:cNvPr id="5" name="任意多边形 73">
            <a:extLst>
              <a:ext uri="{FF2B5EF4-FFF2-40B4-BE49-F238E27FC236}">
                <a16:creationId xmlns:a16="http://schemas.microsoft.com/office/drawing/2014/main" xmlns="" id="{8E578ACF-EC37-4595-8550-1F84C92FE461}"/>
              </a:ext>
            </a:extLst>
          </p:cNvPr>
          <p:cNvSpPr/>
          <p:nvPr/>
        </p:nvSpPr>
        <p:spPr>
          <a:xfrm>
            <a:off x="1165526" y="836142"/>
            <a:ext cx="9249193" cy="6021858"/>
          </a:xfrm>
          <a:custGeom>
            <a:avLst/>
            <a:gdLst>
              <a:gd name="connsiteX0" fmla="*/ 8979474 w 9249193"/>
              <a:gd name="connsiteY0" fmla="*/ 0 h 6021858"/>
              <a:gd name="connsiteX1" fmla="*/ 9249193 w 9249193"/>
              <a:gd name="connsiteY1" fmla="*/ 596285 h 6021858"/>
              <a:gd name="connsiteX2" fmla="*/ 8983536 w 9249193"/>
              <a:gd name="connsiteY2" fmla="*/ 596285 h 6021858"/>
              <a:gd name="connsiteX3" fmla="*/ 8364404 w 9249193"/>
              <a:gd name="connsiteY3" fmla="*/ 1979885 h 6021858"/>
              <a:gd name="connsiteX4" fmla="*/ 8065614 w 9249193"/>
              <a:gd name="connsiteY4" fmla="*/ 2647603 h 6021858"/>
              <a:gd name="connsiteX5" fmla="*/ 6316959 w 9249193"/>
              <a:gd name="connsiteY5" fmla="*/ 4152046 h 6021858"/>
              <a:gd name="connsiteX6" fmla="*/ 4143626 w 9249193"/>
              <a:gd name="connsiteY6" fmla="*/ 6021858 h 6021858"/>
              <a:gd name="connsiteX7" fmla="*/ 2002034 w 9249193"/>
              <a:gd name="connsiteY7" fmla="*/ 6021858 h 6021858"/>
              <a:gd name="connsiteX8" fmla="*/ 0 w 9249193"/>
              <a:gd name="connsiteY8" fmla="*/ 6021858 h 6021858"/>
              <a:gd name="connsiteX9" fmla="*/ 2801439 w 9249193"/>
              <a:gd name="connsiteY9" fmla="*/ 4722678 h 6021858"/>
              <a:gd name="connsiteX10" fmla="*/ 7229375 w 9249193"/>
              <a:gd name="connsiteY10" fmla="*/ 2669202 h 6021858"/>
              <a:gd name="connsiteX11" fmla="*/ 7229375 w 9249193"/>
              <a:gd name="connsiteY11" fmla="*/ 2669203 h 6021858"/>
              <a:gd name="connsiteX12" fmla="*/ 7507089 w 9249193"/>
              <a:gd name="connsiteY12" fmla="*/ 2540411 h 6021858"/>
              <a:gd name="connsiteX13" fmla="*/ 7229375 w 9249193"/>
              <a:gd name="connsiteY13" fmla="*/ 2669202 h 6021858"/>
              <a:gd name="connsiteX14" fmla="*/ 7421793 w 9249193"/>
              <a:gd name="connsiteY14" fmla="*/ 2356488 h 6021858"/>
              <a:gd name="connsiteX15" fmla="*/ 7421793 w 9249193"/>
              <a:gd name="connsiteY15" fmla="*/ 2356487 h 6021858"/>
              <a:gd name="connsiteX16" fmla="*/ 7653522 w 9249193"/>
              <a:gd name="connsiteY16" fmla="*/ 1979885 h 6021858"/>
              <a:gd name="connsiteX17" fmla="*/ 8504871 w 9249193"/>
              <a:gd name="connsiteY17" fmla="*/ 596285 h 6021858"/>
              <a:gd name="connsiteX18" fmla="*/ 8296797 w 9249193"/>
              <a:gd name="connsiteY18" fmla="*/ 596285 h 602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249193" h="6021858">
                <a:moveTo>
                  <a:pt x="8979474" y="0"/>
                </a:moveTo>
                <a:lnTo>
                  <a:pt x="9249193" y="596285"/>
                </a:lnTo>
                <a:lnTo>
                  <a:pt x="8983536" y="596285"/>
                </a:lnTo>
                <a:lnTo>
                  <a:pt x="8364404" y="1979885"/>
                </a:lnTo>
                <a:lnTo>
                  <a:pt x="8065614" y="2647603"/>
                </a:lnTo>
                <a:lnTo>
                  <a:pt x="6316959" y="4152046"/>
                </a:lnTo>
                <a:lnTo>
                  <a:pt x="4143626" y="6021858"/>
                </a:lnTo>
                <a:lnTo>
                  <a:pt x="2002034" y="6021858"/>
                </a:lnTo>
                <a:lnTo>
                  <a:pt x="0" y="6021858"/>
                </a:lnTo>
                <a:lnTo>
                  <a:pt x="2801439" y="4722678"/>
                </a:lnTo>
                <a:lnTo>
                  <a:pt x="7229375" y="2669202"/>
                </a:lnTo>
                <a:lnTo>
                  <a:pt x="7229375" y="2669203"/>
                </a:lnTo>
                <a:lnTo>
                  <a:pt x="7507089" y="2540411"/>
                </a:lnTo>
                <a:lnTo>
                  <a:pt x="7229375" y="2669202"/>
                </a:lnTo>
                <a:lnTo>
                  <a:pt x="7421793" y="2356488"/>
                </a:lnTo>
                <a:lnTo>
                  <a:pt x="7421793" y="2356487"/>
                </a:lnTo>
                <a:lnTo>
                  <a:pt x="7653522" y="1979885"/>
                </a:lnTo>
                <a:lnTo>
                  <a:pt x="8504871" y="596285"/>
                </a:lnTo>
                <a:lnTo>
                  <a:pt x="8296797" y="596285"/>
                </a:lnTo>
                <a:close/>
              </a:path>
            </a:pathLst>
          </a:custGeom>
          <a:blipFill>
            <a:blip r:embed="rId4"/>
            <a:stretch>
              <a:fillRect/>
            </a:stretch>
          </a:blip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2" name="图片 11">
            <a:extLst>
              <a:ext uri="{FF2B5EF4-FFF2-40B4-BE49-F238E27FC236}">
                <a16:creationId xmlns:a16="http://schemas.microsoft.com/office/drawing/2014/main" xmlns="" id="{090E88F9-8F8A-4956-A88E-776F56141BC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8184011" y="2172531"/>
            <a:ext cx="1843997" cy="1256469"/>
          </a:xfrm>
          <a:prstGeom prst="rect">
            <a:avLst/>
          </a:prstGeom>
          <a:effectLst>
            <a:outerShdw blurRad="63500" sx="102000" sy="102000" algn="ctr" rotWithShape="0">
              <a:prstClr val="black">
                <a:alpha val="40000"/>
              </a:prstClr>
            </a:outerShdw>
          </a:effectLst>
        </p:spPr>
      </p:pic>
      <p:pic>
        <p:nvPicPr>
          <p:cNvPr id="15" name="图片 14">
            <a:extLst>
              <a:ext uri="{FF2B5EF4-FFF2-40B4-BE49-F238E27FC236}">
                <a16:creationId xmlns:a16="http://schemas.microsoft.com/office/drawing/2014/main" xmlns="" id="{83377371-508E-49C8-BB83-B41B2BDE710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398719" y="4676898"/>
            <a:ext cx="2854068" cy="1783792"/>
          </a:xfrm>
          <a:prstGeom prst="rect">
            <a:avLst/>
          </a:prstGeom>
        </p:spPr>
      </p:pic>
      <p:pic>
        <p:nvPicPr>
          <p:cNvPr id="21" name="图片 20">
            <a:extLst>
              <a:ext uri="{FF2B5EF4-FFF2-40B4-BE49-F238E27FC236}">
                <a16:creationId xmlns:a16="http://schemas.microsoft.com/office/drawing/2014/main" xmlns="" id="{8E866525-9B44-4685-B759-DA456799E89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408515" y="2946432"/>
            <a:ext cx="2627577" cy="2627577"/>
          </a:xfrm>
          <a:prstGeom prst="rect">
            <a:avLst/>
          </a:prstGeom>
        </p:spPr>
      </p:pic>
      <p:sp>
        <p:nvSpPr>
          <p:cNvPr id="22" name="文本框 21">
            <a:extLst>
              <a:ext uri="{FF2B5EF4-FFF2-40B4-BE49-F238E27FC236}">
                <a16:creationId xmlns:a16="http://schemas.microsoft.com/office/drawing/2014/main" xmlns="" id="{F7ACD747-DF80-43E7-BFD0-C386A47D4EBC}"/>
              </a:ext>
            </a:extLst>
          </p:cNvPr>
          <p:cNvSpPr txBox="1"/>
          <p:nvPr/>
        </p:nvSpPr>
        <p:spPr>
          <a:xfrm>
            <a:off x="7597859" y="5389797"/>
            <a:ext cx="3921042" cy="787523"/>
          </a:xfrm>
          <a:prstGeom prst="rect">
            <a:avLst/>
          </a:prstGeom>
          <a:noFill/>
        </p:spPr>
        <p:txBody>
          <a:bodyPr wrap="square" rtlCol="0">
            <a:spAutoFit/>
          </a:bodyPr>
          <a:lstStyle/>
          <a:p>
            <a:pPr lvl="0" algn="just">
              <a:lnSpc>
                <a:spcPct val="150000"/>
              </a:lnSpc>
            </a:pPr>
            <a:r>
              <a:rPr lang="zh-CN" altLang="en-US" sz="1600" dirty="0">
                <a:solidFill>
                  <a:srgbClr val="FFFFFF"/>
                </a:solidFill>
              </a:rPr>
              <a:t>点击添加主要文字内容点击添加主要文点击添点击添加主要文字内容</a:t>
            </a:r>
          </a:p>
        </p:txBody>
      </p:sp>
      <p:sp>
        <p:nvSpPr>
          <p:cNvPr id="23" name="文本框 22">
            <a:extLst>
              <a:ext uri="{FF2B5EF4-FFF2-40B4-BE49-F238E27FC236}">
                <a16:creationId xmlns:a16="http://schemas.microsoft.com/office/drawing/2014/main" xmlns="" id="{0D26C650-199E-4653-84AE-7E0AC6DA24CE}"/>
              </a:ext>
            </a:extLst>
          </p:cNvPr>
          <p:cNvSpPr txBox="1"/>
          <p:nvPr/>
        </p:nvSpPr>
        <p:spPr>
          <a:xfrm>
            <a:off x="7635327" y="4904128"/>
            <a:ext cx="3306586" cy="400110"/>
          </a:xfrm>
          <a:prstGeom prst="rect">
            <a:avLst/>
          </a:prstGeom>
          <a:noFill/>
        </p:spPr>
        <p:txBody>
          <a:bodyPr wrap="square" rtlCol="0">
            <a:spAutoFit/>
          </a:bodyPr>
          <a:lstStyle/>
          <a:p>
            <a:pPr lvl="0"/>
            <a:r>
              <a:rPr lang="zh-CN" altLang="en-US" sz="2000" b="1" spc="600" dirty="0">
                <a:solidFill>
                  <a:srgbClr val="FFFFFF"/>
                </a:solidFill>
                <a:latin typeface="+mj-ea"/>
              </a:rPr>
              <a:t>此处添加标题</a:t>
            </a:r>
          </a:p>
        </p:txBody>
      </p:sp>
      <p:sp>
        <p:nvSpPr>
          <p:cNvPr id="24" name="文本框 23">
            <a:extLst>
              <a:ext uri="{FF2B5EF4-FFF2-40B4-BE49-F238E27FC236}">
                <a16:creationId xmlns:a16="http://schemas.microsoft.com/office/drawing/2014/main" xmlns="" id="{6A605653-D36F-477E-AAF0-ACDB03392CE3}"/>
              </a:ext>
            </a:extLst>
          </p:cNvPr>
          <p:cNvSpPr txBox="1"/>
          <p:nvPr/>
        </p:nvSpPr>
        <p:spPr>
          <a:xfrm>
            <a:off x="668318" y="4030277"/>
            <a:ext cx="3921042" cy="787523"/>
          </a:xfrm>
          <a:prstGeom prst="rect">
            <a:avLst/>
          </a:prstGeom>
          <a:noFill/>
        </p:spPr>
        <p:txBody>
          <a:bodyPr wrap="square" rtlCol="0">
            <a:spAutoFit/>
          </a:bodyPr>
          <a:lstStyle/>
          <a:p>
            <a:pPr lvl="0" algn="r">
              <a:lnSpc>
                <a:spcPct val="150000"/>
              </a:lnSpc>
            </a:pPr>
            <a:r>
              <a:rPr lang="zh-CN" altLang="en-US" sz="1600" dirty="0">
                <a:solidFill>
                  <a:srgbClr val="FFFFFF"/>
                </a:solidFill>
              </a:rPr>
              <a:t>点击添加主要文字内容点击添加主要文点击添点击添加主要文字内容</a:t>
            </a:r>
          </a:p>
        </p:txBody>
      </p:sp>
      <p:sp>
        <p:nvSpPr>
          <p:cNvPr id="25" name="文本框 24">
            <a:extLst>
              <a:ext uri="{FF2B5EF4-FFF2-40B4-BE49-F238E27FC236}">
                <a16:creationId xmlns:a16="http://schemas.microsoft.com/office/drawing/2014/main" xmlns="" id="{85AAB5B2-751D-43C6-A2A5-B31FDA6A42D0}"/>
              </a:ext>
            </a:extLst>
          </p:cNvPr>
          <p:cNvSpPr txBox="1"/>
          <p:nvPr/>
        </p:nvSpPr>
        <p:spPr>
          <a:xfrm>
            <a:off x="1282774" y="3544608"/>
            <a:ext cx="3306586" cy="400110"/>
          </a:xfrm>
          <a:prstGeom prst="rect">
            <a:avLst/>
          </a:prstGeom>
          <a:noFill/>
        </p:spPr>
        <p:txBody>
          <a:bodyPr wrap="square" rtlCol="0">
            <a:spAutoFit/>
          </a:bodyPr>
          <a:lstStyle/>
          <a:p>
            <a:pPr lvl="0" algn="r"/>
            <a:r>
              <a:rPr lang="zh-CN" altLang="en-US" sz="2000" b="1" spc="600" dirty="0">
                <a:solidFill>
                  <a:srgbClr val="FFFFFF"/>
                </a:solidFill>
                <a:latin typeface="+mj-ea"/>
              </a:rPr>
              <a:t>此处添加标题</a:t>
            </a:r>
          </a:p>
        </p:txBody>
      </p:sp>
      <p:sp>
        <p:nvSpPr>
          <p:cNvPr id="26" name="文本框 25">
            <a:extLst>
              <a:ext uri="{FF2B5EF4-FFF2-40B4-BE49-F238E27FC236}">
                <a16:creationId xmlns:a16="http://schemas.microsoft.com/office/drawing/2014/main" xmlns="" id="{0FC0DB12-1B41-46A5-8009-4205D61CF990}"/>
              </a:ext>
            </a:extLst>
          </p:cNvPr>
          <p:cNvSpPr txBox="1"/>
          <p:nvPr/>
        </p:nvSpPr>
        <p:spPr>
          <a:xfrm>
            <a:off x="3227643" y="2300465"/>
            <a:ext cx="4956368" cy="787523"/>
          </a:xfrm>
          <a:prstGeom prst="rect">
            <a:avLst/>
          </a:prstGeom>
          <a:noFill/>
        </p:spPr>
        <p:txBody>
          <a:bodyPr wrap="square" rtlCol="0">
            <a:spAutoFit/>
          </a:bodyPr>
          <a:lstStyle/>
          <a:p>
            <a:pPr lvl="0" algn="r">
              <a:lnSpc>
                <a:spcPct val="150000"/>
              </a:lnSpc>
            </a:pPr>
            <a:r>
              <a:rPr lang="zh-CN" altLang="en-US" sz="1600" dirty="0">
                <a:solidFill>
                  <a:srgbClr val="FFFFFF"/>
                </a:solidFill>
              </a:rPr>
              <a:t>点击添加主要文字内容点击添加主要文点击添点击添加主要文字内容点击添加主要文字内容</a:t>
            </a:r>
          </a:p>
        </p:txBody>
      </p:sp>
      <p:sp>
        <p:nvSpPr>
          <p:cNvPr id="27" name="文本框 26">
            <a:extLst>
              <a:ext uri="{FF2B5EF4-FFF2-40B4-BE49-F238E27FC236}">
                <a16:creationId xmlns:a16="http://schemas.microsoft.com/office/drawing/2014/main" xmlns="" id="{E1EDD2B2-CC8F-4AD9-A1C6-5509EF021412}"/>
              </a:ext>
            </a:extLst>
          </p:cNvPr>
          <p:cNvSpPr txBox="1"/>
          <p:nvPr/>
        </p:nvSpPr>
        <p:spPr>
          <a:xfrm>
            <a:off x="4004342" y="1814796"/>
            <a:ext cx="4179669" cy="400110"/>
          </a:xfrm>
          <a:prstGeom prst="rect">
            <a:avLst/>
          </a:prstGeom>
          <a:noFill/>
        </p:spPr>
        <p:txBody>
          <a:bodyPr wrap="square" rtlCol="0">
            <a:spAutoFit/>
          </a:bodyPr>
          <a:lstStyle/>
          <a:p>
            <a:pPr lvl="0" algn="r"/>
            <a:r>
              <a:rPr lang="zh-CN" altLang="en-US" sz="2000" b="1" spc="600" dirty="0">
                <a:solidFill>
                  <a:srgbClr val="FFFFFF"/>
                </a:solidFill>
                <a:latin typeface="+mj-ea"/>
              </a:rPr>
              <a:t>此处添加标题</a:t>
            </a:r>
          </a:p>
        </p:txBody>
      </p:sp>
    </p:spTree>
    <p:extLst>
      <p:ext uri="{BB962C8B-B14F-4D97-AF65-F5344CB8AC3E}">
        <p14:creationId xmlns:p14="http://schemas.microsoft.com/office/powerpoint/2010/main" val="404107497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750"/>
                                        <p:tgtEl>
                                          <p:spTgt spid="5"/>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750"/>
                                        <p:tgtEl>
                                          <p:spTgt spid="15"/>
                                        </p:tgtEl>
                                      </p:cBhvr>
                                    </p:animEffect>
                                  </p:childTnLst>
                                </p:cTn>
                              </p:par>
                            </p:childTnLst>
                          </p:cTn>
                        </p:par>
                        <p:par>
                          <p:cTn id="16" fill="hold">
                            <p:stCondLst>
                              <p:cond delay="2250"/>
                            </p:stCondLst>
                            <p:childTnLst>
                              <p:par>
                                <p:cTn id="17" presetID="22" presetClass="entr" presetSubtype="8"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left)">
                                      <p:cBhvr>
                                        <p:cTn id="19" dur="750"/>
                                        <p:tgtEl>
                                          <p:spTgt spid="25"/>
                                        </p:tgtEl>
                                      </p:cBhvr>
                                    </p:animEffect>
                                  </p:childTnLst>
                                </p:cTn>
                              </p:par>
                            </p:childTnLst>
                          </p:cTn>
                        </p:par>
                        <p:par>
                          <p:cTn id="20" fill="hold">
                            <p:stCondLst>
                              <p:cond delay="300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750"/>
                                        <p:tgtEl>
                                          <p:spTgt spid="24"/>
                                        </p:tgtEl>
                                      </p:cBhvr>
                                    </p:animEffect>
                                  </p:childTnLst>
                                </p:cTn>
                              </p:par>
                            </p:childTnLst>
                          </p:cTn>
                        </p:par>
                        <p:par>
                          <p:cTn id="24" fill="hold">
                            <p:stCondLst>
                              <p:cond delay="3750"/>
                            </p:stCondLst>
                            <p:childTnLst>
                              <p:par>
                                <p:cTn id="25" presetID="22" presetClass="entr" presetSubtype="4"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750"/>
                                        <p:tgtEl>
                                          <p:spTgt spid="21"/>
                                        </p:tgtEl>
                                      </p:cBhvr>
                                    </p:animEffect>
                                  </p:childTnLst>
                                </p:cTn>
                              </p:par>
                            </p:childTnLst>
                          </p:cTn>
                        </p:par>
                        <p:par>
                          <p:cTn id="28" fill="hold">
                            <p:stCondLst>
                              <p:cond delay="4500"/>
                            </p:stCondLst>
                            <p:childTnLst>
                              <p:par>
                                <p:cTn id="29" presetID="22" presetClass="entr" presetSubtype="2"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750"/>
                                        <p:tgtEl>
                                          <p:spTgt spid="23"/>
                                        </p:tgtEl>
                                      </p:cBhvr>
                                    </p:animEffect>
                                  </p:childTnLst>
                                </p:cTn>
                              </p:par>
                            </p:childTnLst>
                          </p:cTn>
                        </p:par>
                        <p:par>
                          <p:cTn id="32" fill="hold">
                            <p:stCondLst>
                              <p:cond delay="5250"/>
                            </p:stCondLst>
                            <p:childTnLst>
                              <p:par>
                                <p:cTn id="33" presetID="22" presetClass="entr" presetSubtype="2"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right)">
                                      <p:cBhvr>
                                        <p:cTn id="35" dur="750"/>
                                        <p:tgtEl>
                                          <p:spTgt spid="22"/>
                                        </p:tgtEl>
                                      </p:cBhvr>
                                    </p:animEffect>
                                  </p:childTnLst>
                                </p:cTn>
                              </p:par>
                            </p:childTnLst>
                          </p:cTn>
                        </p:par>
                        <p:par>
                          <p:cTn id="36" fill="hold">
                            <p:stCondLst>
                              <p:cond delay="6000"/>
                            </p:stCondLst>
                            <p:childTnLst>
                              <p:par>
                                <p:cTn id="37" presetID="22" presetClass="entr" presetSubtype="4"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750"/>
                                        <p:tgtEl>
                                          <p:spTgt spid="12"/>
                                        </p:tgtEl>
                                      </p:cBhvr>
                                    </p:animEffect>
                                  </p:childTnLst>
                                </p:cTn>
                              </p:par>
                            </p:childTnLst>
                          </p:cTn>
                        </p:par>
                        <p:par>
                          <p:cTn id="40" fill="hold">
                            <p:stCondLst>
                              <p:cond delay="6750"/>
                            </p:stCondLst>
                            <p:childTnLst>
                              <p:par>
                                <p:cTn id="41" presetID="22" presetClass="entr" presetSubtype="8"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750"/>
                                        <p:tgtEl>
                                          <p:spTgt spid="27"/>
                                        </p:tgtEl>
                                      </p:cBhvr>
                                    </p:animEffect>
                                  </p:childTnLst>
                                </p:cTn>
                              </p:par>
                            </p:childTnLst>
                          </p:cTn>
                        </p:par>
                        <p:par>
                          <p:cTn id="44" fill="hold">
                            <p:stCondLst>
                              <p:cond delay="7500"/>
                            </p:stCondLst>
                            <p:childTnLst>
                              <p:par>
                                <p:cTn id="45" presetID="22" presetClass="entr" presetSubtype="8"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p:bldP spid="23" grpId="0"/>
      <p:bldP spid="24" grpId="0"/>
      <p:bldP spid="25" grpId="0"/>
      <p:bldP spid="26"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xmlns="" id="{E4A6382D-2D90-44DA-99CB-136AFE82FABA}"/>
              </a:ext>
            </a:extLst>
          </p:cNvPr>
          <p:cNvGrpSpPr/>
          <p:nvPr/>
        </p:nvGrpSpPr>
        <p:grpSpPr>
          <a:xfrm>
            <a:off x="1" y="179389"/>
            <a:ext cx="6765107" cy="950912"/>
            <a:chOff x="1" y="179389"/>
            <a:chExt cx="6765107" cy="950912"/>
          </a:xfrm>
        </p:grpSpPr>
        <p:pic>
          <p:nvPicPr>
            <p:cNvPr id="2" name="图片 1">
              <a:extLst>
                <a:ext uri="{FF2B5EF4-FFF2-40B4-BE49-F238E27FC236}">
                  <a16:creationId xmlns:a16="http://schemas.microsoft.com/office/drawing/2014/main" xmlns="" id="{6CB3D27B-06C8-4744-846B-E2D2082DF4F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179389"/>
              <a:ext cx="1488800" cy="950912"/>
            </a:xfrm>
            <a:prstGeom prst="rect">
              <a:avLst/>
            </a:prstGeom>
          </p:spPr>
        </p:pic>
        <p:sp>
          <p:nvSpPr>
            <p:cNvPr id="3" name="矩形 2">
              <a:extLst>
                <a:ext uri="{FF2B5EF4-FFF2-40B4-BE49-F238E27FC236}">
                  <a16:creationId xmlns:a16="http://schemas.microsoft.com/office/drawing/2014/main" xmlns="" id="{8CCB7CB2-3A3F-487C-94AF-6E36AAC37F39}"/>
                </a:ext>
              </a:extLst>
            </p:cNvPr>
            <p:cNvSpPr/>
            <p:nvPr/>
          </p:nvSpPr>
          <p:spPr>
            <a:xfrm>
              <a:off x="1342209" y="267512"/>
              <a:ext cx="5422899" cy="646331"/>
            </a:xfrm>
            <a:prstGeom prst="rect">
              <a:avLst/>
            </a:prstGeom>
          </p:spPr>
          <p:txBody>
            <a:bodyPr wrap="square">
              <a:spAutoFit/>
            </a:bodyPr>
            <a:lstStyle/>
            <a:p>
              <a:pPr algn="just"/>
              <a:r>
                <a:rPr lang="zh-CN" altLang="en-US" sz="3600" b="1" kern="800" spc="6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鼠年新年愿望</a:t>
              </a:r>
            </a:p>
          </p:txBody>
        </p:sp>
      </p:grpSp>
      <p:grpSp>
        <p:nvGrpSpPr>
          <p:cNvPr id="34" name="组合 33">
            <a:extLst>
              <a:ext uri="{FF2B5EF4-FFF2-40B4-BE49-F238E27FC236}">
                <a16:creationId xmlns:a16="http://schemas.microsoft.com/office/drawing/2014/main" xmlns="" id="{FB207345-1222-4F55-B4FE-0D8576DFEEC2}"/>
              </a:ext>
            </a:extLst>
          </p:cNvPr>
          <p:cNvGrpSpPr/>
          <p:nvPr/>
        </p:nvGrpSpPr>
        <p:grpSpPr>
          <a:xfrm>
            <a:off x="1691451" y="2483632"/>
            <a:ext cx="1741697" cy="3459065"/>
            <a:chOff x="1691075" y="2502973"/>
            <a:chExt cx="1741697" cy="3459065"/>
          </a:xfrm>
        </p:grpSpPr>
        <p:sp>
          <p:nvSpPr>
            <p:cNvPr id="5" name="矩形 4">
              <a:extLst>
                <a:ext uri="{FF2B5EF4-FFF2-40B4-BE49-F238E27FC236}">
                  <a16:creationId xmlns:a16="http://schemas.microsoft.com/office/drawing/2014/main" xmlns="" id="{B680DB78-5941-4B27-A8CE-B4D0CCAA0D23}"/>
                </a:ext>
              </a:extLst>
            </p:cNvPr>
            <p:cNvSpPr/>
            <p:nvPr/>
          </p:nvSpPr>
          <p:spPr>
            <a:xfrm>
              <a:off x="1691075" y="2825167"/>
              <a:ext cx="1292662" cy="3136871"/>
            </a:xfrm>
            <a:prstGeom prst="rect">
              <a:avLst/>
            </a:prstGeom>
          </p:spPr>
          <p:txBody>
            <a:bodyPr vert="eaVert" wrap="square">
              <a:spAutoFit/>
            </a:bodyPr>
            <a:lstStyle/>
            <a:p>
              <a:pPr algn="just">
                <a:lnSpc>
                  <a:spcPct val="150000"/>
                </a:lnSpc>
              </a:pPr>
              <a:r>
                <a:rPr lang="zh-CN" altLang="en-US" sz="1600" dirty="0">
                  <a:solidFill>
                    <a:schemeClr val="bg1"/>
                  </a:solidFill>
                </a:rPr>
                <a:t>点击添加主要文字内容点击添加主要文点击添点击添加主要文字内容点击添加主要文文字内容</a:t>
              </a:r>
            </a:p>
          </p:txBody>
        </p:sp>
        <p:sp>
          <p:nvSpPr>
            <p:cNvPr id="6" name="矩形 5">
              <a:extLst>
                <a:ext uri="{FF2B5EF4-FFF2-40B4-BE49-F238E27FC236}">
                  <a16:creationId xmlns:a16="http://schemas.microsoft.com/office/drawing/2014/main" xmlns="" id="{F7E47DAC-69F9-4476-84BD-0F3F68441C41}"/>
                </a:ext>
              </a:extLst>
            </p:cNvPr>
            <p:cNvSpPr/>
            <p:nvPr/>
          </p:nvSpPr>
          <p:spPr>
            <a:xfrm>
              <a:off x="2940329" y="2502973"/>
              <a:ext cx="492443" cy="3272390"/>
            </a:xfrm>
            <a:prstGeom prst="rect">
              <a:avLst/>
            </a:prstGeom>
          </p:spPr>
          <p:txBody>
            <a:bodyPr vert="eaVert" wrap="square">
              <a:spAutoFit/>
            </a:bodyPr>
            <a:lstStyle/>
            <a:p>
              <a:r>
                <a:rPr lang="zh-CN" altLang="en-US" sz="2000" b="1" spc="600" dirty="0">
                  <a:solidFill>
                    <a:schemeClr val="bg1"/>
                  </a:solidFill>
                  <a:latin typeface="+mj-ea"/>
                  <a:ea typeface="+mj-ea"/>
                </a:rPr>
                <a:t>此处添加标题</a:t>
              </a:r>
            </a:p>
          </p:txBody>
        </p:sp>
      </p:grpSp>
      <p:grpSp>
        <p:nvGrpSpPr>
          <p:cNvPr id="32" name="组合 31">
            <a:extLst>
              <a:ext uri="{FF2B5EF4-FFF2-40B4-BE49-F238E27FC236}">
                <a16:creationId xmlns:a16="http://schemas.microsoft.com/office/drawing/2014/main" xmlns="" id="{2B68290E-46E4-45C5-B4BB-AB0C419368E5}"/>
              </a:ext>
            </a:extLst>
          </p:cNvPr>
          <p:cNvGrpSpPr/>
          <p:nvPr/>
        </p:nvGrpSpPr>
        <p:grpSpPr>
          <a:xfrm>
            <a:off x="4374014" y="1731489"/>
            <a:ext cx="3437866" cy="4402611"/>
            <a:chOff x="4054330" y="1731489"/>
            <a:chExt cx="3437866" cy="4402611"/>
          </a:xfrm>
        </p:grpSpPr>
        <p:sp>
          <p:nvSpPr>
            <p:cNvPr id="8" name="矩形 7">
              <a:extLst>
                <a:ext uri="{FF2B5EF4-FFF2-40B4-BE49-F238E27FC236}">
                  <a16:creationId xmlns:a16="http://schemas.microsoft.com/office/drawing/2014/main" xmlns="" id="{C410F9BD-9F9E-427A-BDDC-B1405A4C9CB8}"/>
                </a:ext>
              </a:extLst>
            </p:cNvPr>
            <p:cNvSpPr/>
            <p:nvPr/>
          </p:nvSpPr>
          <p:spPr>
            <a:xfrm>
              <a:off x="4054330" y="2144236"/>
              <a:ext cx="3165519" cy="3989864"/>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solidFill>
                  <a:schemeClr val="bg1"/>
                </a:solidFill>
                <a:latin typeface="仓耳今楷05-6763 W05" panose="02020400000000000000" pitchFamily="18" charset="-122"/>
                <a:ea typeface="仓耳今楷05-6763 W05" panose="02020400000000000000" pitchFamily="18" charset="-122"/>
              </a:endParaRPr>
            </a:p>
          </p:txBody>
        </p:sp>
        <p:sp>
          <p:nvSpPr>
            <p:cNvPr id="14" name="弦形 13">
              <a:extLst>
                <a:ext uri="{FF2B5EF4-FFF2-40B4-BE49-F238E27FC236}">
                  <a16:creationId xmlns:a16="http://schemas.microsoft.com/office/drawing/2014/main" xmlns="" id="{5211E4D7-B6B3-45C2-BD37-EB1315168A10}"/>
                </a:ext>
              </a:extLst>
            </p:cNvPr>
            <p:cNvSpPr/>
            <p:nvPr/>
          </p:nvSpPr>
          <p:spPr>
            <a:xfrm rot="18333106">
              <a:off x="4069868" y="1731489"/>
              <a:ext cx="1026912" cy="1026912"/>
            </a:xfrm>
            <a:prstGeom prst="chord">
              <a:avLst>
                <a:gd name="adj1" fmla="val 2700000"/>
                <a:gd name="adj2" fmla="val 146203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solidFill>
                  <a:schemeClr val="bg1"/>
                </a:solidFill>
                <a:latin typeface="仓耳今楷05-6763 W05" panose="02020400000000000000" pitchFamily="18" charset="-122"/>
                <a:ea typeface="仓耳今楷05-6763 W05" panose="02020400000000000000" pitchFamily="18" charset="-122"/>
              </a:endParaRPr>
            </a:p>
          </p:txBody>
        </p:sp>
        <p:sp>
          <p:nvSpPr>
            <p:cNvPr id="23" name="矩形 22">
              <a:extLst>
                <a:ext uri="{FF2B5EF4-FFF2-40B4-BE49-F238E27FC236}">
                  <a16:creationId xmlns:a16="http://schemas.microsoft.com/office/drawing/2014/main" xmlns="" id="{562A5434-D6F0-4C6E-B59A-9C79E8933DDC}"/>
                </a:ext>
              </a:extLst>
            </p:cNvPr>
            <p:cNvSpPr/>
            <p:nvPr/>
          </p:nvSpPr>
          <p:spPr>
            <a:xfrm>
              <a:off x="4221686" y="2066157"/>
              <a:ext cx="723275" cy="646331"/>
            </a:xfrm>
            <a:prstGeom prst="rect">
              <a:avLst/>
            </a:prstGeom>
          </p:spPr>
          <p:txBody>
            <a:bodyPr wrap="none">
              <a:spAutoFit/>
            </a:bodyPr>
            <a:lstStyle/>
            <a:p>
              <a:pPr algn="ctr"/>
              <a:r>
                <a:rPr lang="zh-CN" altLang="en-US" sz="3600" b="1" kern="800" spc="600" dirty="0">
                  <a:solidFill>
                    <a:schemeClr val="accent2"/>
                  </a:solidFill>
                  <a:effectLst>
                    <a:glow rad="63500">
                      <a:srgbClr val="F18B03">
                        <a:satMod val="175000"/>
                        <a:alpha val="40000"/>
                      </a:srgbClr>
                    </a:glow>
                  </a:effectLst>
                  <a:latin typeface="字魂73号-江南手书" panose="00000500000000000000" pitchFamily="2" charset="-122"/>
                  <a:ea typeface="字魂73号-江南手书" panose="00000500000000000000" pitchFamily="2" charset="-122"/>
                </a:rPr>
                <a:t>贰</a:t>
              </a:r>
              <a:endParaRPr lang="zh-CN" altLang="en-US" dirty="0">
                <a:solidFill>
                  <a:schemeClr val="accent2"/>
                </a:solidFill>
                <a:effectLst>
                  <a:glow rad="63500">
                    <a:srgbClr val="F18B03">
                      <a:satMod val="175000"/>
                      <a:alpha val="40000"/>
                    </a:srgbClr>
                  </a:glow>
                </a:effectLst>
              </a:endParaRPr>
            </a:p>
          </p:txBody>
        </p:sp>
        <p:pic>
          <p:nvPicPr>
            <p:cNvPr id="26" name="图片 25">
              <a:extLst>
                <a:ext uri="{FF2B5EF4-FFF2-40B4-BE49-F238E27FC236}">
                  <a16:creationId xmlns:a16="http://schemas.microsoft.com/office/drawing/2014/main" xmlns="" id="{EFD33D0E-516B-4108-9D7B-65C56A04192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61905" y="2146890"/>
              <a:ext cx="1530291" cy="1530291"/>
            </a:xfrm>
            <a:prstGeom prst="rect">
              <a:avLst/>
            </a:prstGeom>
          </p:spPr>
        </p:pic>
      </p:grpSp>
      <p:grpSp>
        <p:nvGrpSpPr>
          <p:cNvPr id="33" name="组合 32">
            <a:extLst>
              <a:ext uri="{FF2B5EF4-FFF2-40B4-BE49-F238E27FC236}">
                <a16:creationId xmlns:a16="http://schemas.microsoft.com/office/drawing/2014/main" xmlns="" id="{5DF3D711-3D19-43D3-B0FB-7E8A2DF9AAEA}"/>
              </a:ext>
            </a:extLst>
          </p:cNvPr>
          <p:cNvGrpSpPr/>
          <p:nvPr/>
        </p:nvGrpSpPr>
        <p:grpSpPr>
          <a:xfrm>
            <a:off x="8359975" y="2144236"/>
            <a:ext cx="3165519" cy="4371882"/>
            <a:chOff x="8359975" y="2144236"/>
            <a:chExt cx="3165519" cy="4371882"/>
          </a:xfrm>
        </p:grpSpPr>
        <p:sp>
          <p:nvSpPr>
            <p:cNvPr id="9" name="矩形 8">
              <a:extLst>
                <a:ext uri="{FF2B5EF4-FFF2-40B4-BE49-F238E27FC236}">
                  <a16:creationId xmlns:a16="http://schemas.microsoft.com/office/drawing/2014/main" xmlns="" id="{F0C2CC57-9B1C-4167-95D5-2B23BD25EDAE}"/>
                </a:ext>
              </a:extLst>
            </p:cNvPr>
            <p:cNvSpPr/>
            <p:nvPr/>
          </p:nvSpPr>
          <p:spPr>
            <a:xfrm>
              <a:off x="8359975" y="2144236"/>
              <a:ext cx="3165519" cy="3989864"/>
            </a:xfrm>
            <a:prstGeom prst="rect">
              <a:avLst/>
            </a:prstGeom>
            <a:blipFill>
              <a:blip r:embed="rId5" cstate="email">
                <a:extLst>
                  <a:ext uri="{28A0092B-C50C-407E-A947-70E740481C1C}">
                    <a14:useLocalDpi xmlns:a14="http://schemas.microsoft.com/office/drawing/2010/main"/>
                  </a:ext>
                </a:extLst>
              </a:blip>
              <a:stretch>
                <a:fillRect/>
              </a:stretch>
            </a:bli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solidFill>
                  <a:schemeClr val="bg1"/>
                </a:solidFill>
                <a:latin typeface="仓耳今楷05-6763 W05" panose="02020400000000000000" pitchFamily="18" charset="-122"/>
                <a:ea typeface="仓耳今楷05-6763 W05" panose="02020400000000000000" pitchFamily="18" charset="-122"/>
              </a:endParaRPr>
            </a:p>
          </p:txBody>
        </p:sp>
        <p:sp>
          <p:nvSpPr>
            <p:cNvPr id="17" name="弦形 16">
              <a:extLst>
                <a:ext uri="{FF2B5EF4-FFF2-40B4-BE49-F238E27FC236}">
                  <a16:creationId xmlns:a16="http://schemas.microsoft.com/office/drawing/2014/main" xmlns="" id="{055A9536-5373-4F64-89E1-FA5ED1E7C527}"/>
                </a:ext>
              </a:extLst>
            </p:cNvPr>
            <p:cNvSpPr/>
            <p:nvPr/>
          </p:nvSpPr>
          <p:spPr>
            <a:xfrm rot="7559517">
              <a:off x="8372751" y="5625741"/>
              <a:ext cx="890377" cy="890377"/>
            </a:xfrm>
            <a:prstGeom prst="chord">
              <a:avLst>
                <a:gd name="adj1" fmla="val 2700000"/>
                <a:gd name="adj2" fmla="val 146203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solidFill>
                  <a:schemeClr val="bg1"/>
                </a:solidFill>
                <a:latin typeface="仓耳今楷05-6763 W05" panose="02020400000000000000" pitchFamily="18" charset="-122"/>
                <a:ea typeface="仓耳今楷05-6763 W05" panose="02020400000000000000" pitchFamily="18" charset="-122"/>
              </a:endParaRPr>
            </a:p>
          </p:txBody>
        </p:sp>
        <p:sp>
          <p:nvSpPr>
            <p:cNvPr id="24" name="矩形 23">
              <a:extLst>
                <a:ext uri="{FF2B5EF4-FFF2-40B4-BE49-F238E27FC236}">
                  <a16:creationId xmlns:a16="http://schemas.microsoft.com/office/drawing/2014/main" xmlns="" id="{8997C475-1B95-4C53-9F23-94BB0C13534B}"/>
                </a:ext>
              </a:extLst>
            </p:cNvPr>
            <p:cNvSpPr/>
            <p:nvPr/>
          </p:nvSpPr>
          <p:spPr>
            <a:xfrm>
              <a:off x="8456301" y="5547242"/>
              <a:ext cx="723275" cy="646331"/>
            </a:xfrm>
            <a:prstGeom prst="rect">
              <a:avLst/>
            </a:prstGeom>
          </p:spPr>
          <p:txBody>
            <a:bodyPr wrap="none">
              <a:spAutoFit/>
            </a:bodyPr>
            <a:lstStyle/>
            <a:p>
              <a:pPr algn="ctr"/>
              <a:r>
                <a:rPr lang="zh-CN" altLang="en-US" sz="3600" b="1" kern="800" spc="600" dirty="0">
                  <a:solidFill>
                    <a:schemeClr val="accent2"/>
                  </a:solidFill>
                  <a:effectLst>
                    <a:glow rad="63500">
                      <a:srgbClr val="F18B03">
                        <a:satMod val="175000"/>
                        <a:alpha val="40000"/>
                      </a:srgbClr>
                    </a:glow>
                  </a:effectLst>
                  <a:latin typeface="字魂73号-江南手书" panose="00000500000000000000" pitchFamily="2" charset="-122"/>
                  <a:ea typeface="字魂73号-江南手书" panose="00000500000000000000" pitchFamily="2" charset="-122"/>
                </a:rPr>
                <a:t>叁</a:t>
              </a:r>
              <a:endParaRPr lang="zh-CN" altLang="en-US" dirty="0">
                <a:solidFill>
                  <a:schemeClr val="accent2"/>
                </a:solidFill>
                <a:effectLst>
                  <a:glow rad="63500">
                    <a:srgbClr val="F18B03">
                      <a:satMod val="175000"/>
                      <a:alpha val="40000"/>
                    </a:srgbClr>
                  </a:glow>
                </a:effectLst>
              </a:endParaRPr>
            </a:p>
          </p:txBody>
        </p:sp>
        <p:pic>
          <p:nvPicPr>
            <p:cNvPr id="28" name="图片 27">
              <a:extLst>
                <a:ext uri="{FF2B5EF4-FFF2-40B4-BE49-F238E27FC236}">
                  <a16:creationId xmlns:a16="http://schemas.microsoft.com/office/drawing/2014/main" xmlns="" id="{4BBAAFC2-8CED-456E-8371-19B5373A7B2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08058" y="2144236"/>
              <a:ext cx="637692" cy="1877041"/>
            </a:xfrm>
            <a:prstGeom prst="rect">
              <a:avLst/>
            </a:prstGeom>
          </p:spPr>
        </p:pic>
      </p:grpSp>
      <p:grpSp>
        <p:nvGrpSpPr>
          <p:cNvPr id="31" name="组合 30">
            <a:extLst>
              <a:ext uri="{FF2B5EF4-FFF2-40B4-BE49-F238E27FC236}">
                <a16:creationId xmlns:a16="http://schemas.microsoft.com/office/drawing/2014/main" xmlns="" id="{EEEC241B-C873-4A7C-A4F9-BE4355461863}"/>
              </a:ext>
            </a:extLst>
          </p:cNvPr>
          <p:cNvGrpSpPr/>
          <p:nvPr/>
        </p:nvGrpSpPr>
        <p:grpSpPr>
          <a:xfrm>
            <a:off x="-186676" y="1963798"/>
            <a:ext cx="4012595" cy="4552321"/>
            <a:chOff x="-186676" y="1963798"/>
            <a:chExt cx="4012595" cy="4552321"/>
          </a:xfrm>
        </p:grpSpPr>
        <p:sp>
          <p:nvSpPr>
            <p:cNvPr id="7" name="矩形 6">
              <a:extLst>
                <a:ext uri="{FF2B5EF4-FFF2-40B4-BE49-F238E27FC236}">
                  <a16:creationId xmlns:a16="http://schemas.microsoft.com/office/drawing/2014/main" xmlns="" id="{F1C793DF-CBC6-4A97-8D6D-A3368975A8D5}"/>
                </a:ext>
              </a:extLst>
            </p:cNvPr>
            <p:cNvSpPr/>
            <p:nvPr/>
          </p:nvSpPr>
          <p:spPr>
            <a:xfrm>
              <a:off x="660400" y="2144236"/>
              <a:ext cx="3165519" cy="3989864"/>
            </a:xfrm>
            <a:prstGeom prst="rect">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solidFill>
                  <a:schemeClr val="bg1"/>
                </a:solidFill>
                <a:latin typeface="仓耳今楷05-6763 W05" panose="02020400000000000000" pitchFamily="18" charset="-122"/>
                <a:ea typeface="仓耳今楷05-6763 W05" panose="02020400000000000000" pitchFamily="18" charset="-122"/>
              </a:endParaRPr>
            </a:p>
          </p:txBody>
        </p:sp>
        <p:sp>
          <p:nvSpPr>
            <p:cNvPr id="11" name="弦形 10">
              <a:extLst>
                <a:ext uri="{FF2B5EF4-FFF2-40B4-BE49-F238E27FC236}">
                  <a16:creationId xmlns:a16="http://schemas.microsoft.com/office/drawing/2014/main" xmlns="" id="{DE5ECC25-9A56-42E4-B79F-72AF21DA4CE3}"/>
                </a:ext>
              </a:extLst>
            </p:cNvPr>
            <p:cNvSpPr/>
            <p:nvPr/>
          </p:nvSpPr>
          <p:spPr>
            <a:xfrm rot="7559517">
              <a:off x="667468" y="5625742"/>
              <a:ext cx="890377" cy="890377"/>
            </a:xfrm>
            <a:prstGeom prst="chord">
              <a:avLst>
                <a:gd name="adj1" fmla="val 2700000"/>
                <a:gd name="adj2" fmla="val 146203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solidFill>
                  <a:schemeClr val="bg1"/>
                </a:solidFill>
                <a:latin typeface="仓耳今楷05-6763 W05" panose="02020400000000000000" pitchFamily="18" charset="-122"/>
                <a:ea typeface="仓耳今楷05-6763 W05" panose="02020400000000000000" pitchFamily="18" charset="-122"/>
              </a:endParaRPr>
            </a:p>
          </p:txBody>
        </p:sp>
        <p:sp>
          <p:nvSpPr>
            <p:cNvPr id="22" name="矩形 21">
              <a:extLst>
                <a:ext uri="{FF2B5EF4-FFF2-40B4-BE49-F238E27FC236}">
                  <a16:creationId xmlns:a16="http://schemas.microsoft.com/office/drawing/2014/main" xmlns="" id="{BDA95A11-1E85-4964-8DF3-1A0EFFD3DEFA}"/>
                </a:ext>
              </a:extLst>
            </p:cNvPr>
            <p:cNvSpPr/>
            <p:nvPr/>
          </p:nvSpPr>
          <p:spPr>
            <a:xfrm>
              <a:off x="763776" y="5589369"/>
              <a:ext cx="723275" cy="646331"/>
            </a:xfrm>
            <a:prstGeom prst="rect">
              <a:avLst/>
            </a:prstGeom>
          </p:spPr>
          <p:txBody>
            <a:bodyPr wrap="none">
              <a:spAutoFit/>
            </a:bodyPr>
            <a:lstStyle/>
            <a:p>
              <a:pPr algn="ctr"/>
              <a:r>
                <a:rPr lang="zh-CN" altLang="en-US" sz="3600" b="1" kern="800" spc="600" dirty="0">
                  <a:solidFill>
                    <a:schemeClr val="accent2"/>
                  </a:solidFill>
                  <a:effectLst>
                    <a:glow rad="63500">
                      <a:srgbClr val="F18B03">
                        <a:satMod val="175000"/>
                        <a:alpha val="40000"/>
                      </a:srgbClr>
                    </a:glow>
                  </a:effectLst>
                  <a:latin typeface="字魂73号-江南手书" panose="00000500000000000000" pitchFamily="2" charset="-122"/>
                  <a:ea typeface="字魂73号-江南手书" panose="00000500000000000000" pitchFamily="2" charset="-122"/>
                </a:rPr>
                <a:t>壹</a:t>
              </a:r>
              <a:endParaRPr lang="zh-CN" altLang="en-US" dirty="0">
                <a:solidFill>
                  <a:schemeClr val="accent2"/>
                </a:solidFill>
                <a:effectLst>
                  <a:glow rad="63500">
                    <a:srgbClr val="F18B03">
                      <a:satMod val="175000"/>
                      <a:alpha val="40000"/>
                    </a:srgbClr>
                  </a:glow>
                </a:effectLst>
              </a:endParaRPr>
            </a:p>
          </p:txBody>
        </p:sp>
        <p:pic>
          <p:nvPicPr>
            <p:cNvPr id="30" name="图片 29">
              <a:extLst>
                <a:ext uri="{FF2B5EF4-FFF2-40B4-BE49-F238E27FC236}">
                  <a16:creationId xmlns:a16="http://schemas.microsoft.com/office/drawing/2014/main" xmlns="" id="{59E54E25-0F44-42AB-81FF-C4208BB403B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86676" y="1963798"/>
              <a:ext cx="2249367" cy="2249367"/>
            </a:xfrm>
            <a:prstGeom prst="rect">
              <a:avLst/>
            </a:prstGeom>
          </p:spPr>
        </p:pic>
      </p:grpSp>
      <p:grpSp>
        <p:nvGrpSpPr>
          <p:cNvPr id="35" name="组合 34">
            <a:extLst>
              <a:ext uri="{FF2B5EF4-FFF2-40B4-BE49-F238E27FC236}">
                <a16:creationId xmlns:a16="http://schemas.microsoft.com/office/drawing/2014/main" xmlns="" id="{87B8DC6B-0FBB-42ED-A5A7-141F03797A4F}"/>
              </a:ext>
            </a:extLst>
          </p:cNvPr>
          <p:cNvGrpSpPr/>
          <p:nvPr/>
        </p:nvGrpSpPr>
        <p:grpSpPr>
          <a:xfrm>
            <a:off x="4905001" y="2611864"/>
            <a:ext cx="1741697" cy="3459065"/>
            <a:chOff x="1691075" y="2502973"/>
            <a:chExt cx="1741697" cy="3459065"/>
          </a:xfrm>
        </p:grpSpPr>
        <p:sp>
          <p:nvSpPr>
            <p:cNvPr id="36" name="矩形 35">
              <a:extLst>
                <a:ext uri="{FF2B5EF4-FFF2-40B4-BE49-F238E27FC236}">
                  <a16:creationId xmlns:a16="http://schemas.microsoft.com/office/drawing/2014/main" xmlns="" id="{C775BB93-1810-4702-907A-DB5C465D459C}"/>
                </a:ext>
              </a:extLst>
            </p:cNvPr>
            <p:cNvSpPr/>
            <p:nvPr/>
          </p:nvSpPr>
          <p:spPr>
            <a:xfrm>
              <a:off x="1691075" y="2825167"/>
              <a:ext cx="1292662" cy="3136871"/>
            </a:xfrm>
            <a:prstGeom prst="rect">
              <a:avLst/>
            </a:prstGeom>
          </p:spPr>
          <p:txBody>
            <a:bodyPr vert="eaVert" wrap="square">
              <a:spAutoFit/>
            </a:bodyPr>
            <a:lstStyle/>
            <a:p>
              <a:pPr algn="just">
                <a:lnSpc>
                  <a:spcPct val="150000"/>
                </a:lnSpc>
              </a:pPr>
              <a:r>
                <a:rPr lang="zh-CN" altLang="en-US" sz="1600" dirty="0">
                  <a:solidFill>
                    <a:schemeClr val="bg1"/>
                  </a:solidFill>
                </a:rPr>
                <a:t>点击添加主要文字内容点击添加主要文点击添点击添加主要文字内容点击添加主要文文字内容</a:t>
              </a:r>
            </a:p>
          </p:txBody>
        </p:sp>
        <p:sp>
          <p:nvSpPr>
            <p:cNvPr id="37" name="矩形 36">
              <a:extLst>
                <a:ext uri="{FF2B5EF4-FFF2-40B4-BE49-F238E27FC236}">
                  <a16:creationId xmlns:a16="http://schemas.microsoft.com/office/drawing/2014/main" xmlns="" id="{C8849553-8E18-4638-B0AF-2475C1292945}"/>
                </a:ext>
              </a:extLst>
            </p:cNvPr>
            <p:cNvSpPr/>
            <p:nvPr/>
          </p:nvSpPr>
          <p:spPr>
            <a:xfrm>
              <a:off x="2940329" y="2502973"/>
              <a:ext cx="492443" cy="3272390"/>
            </a:xfrm>
            <a:prstGeom prst="rect">
              <a:avLst/>
            </a:prstGeom>
          </p:spPr>
          <p:txBody>
            <a:bodyPr vert="eaVert" wrap="square">
              <a:spAutoFit/>
            </a:bodyPr>
            <a:lstStyle/>
            <a:p>
              <a:r>
                <a:rPr lang="zh-CN" altLang="en-US" sz="2000" b="1" spc="600" dirty="0">
                  <a:solidFill>
                    <a:schemeClr val="bg1"/>
                  </a:solidFill>
                  <a:latin typeface="+mj-ea"/>
                  <a:ea typeface="+mj-ea"/>
                </a:rPr>
                <a:t>此处添加标题</a:t>
              </a:r>
            </a:p>
          </p:txBody>
        </p:sp>
      </p:grpSp>
      <p:grpSp>
        <p:nvGrpSpPr>
          <p:cNvPr id="38" name="组合 37">
            <a:extLst>
              <a:ext uri="{FF2B5EF4-FFF2-40B4-BE49-F238E27FC236}">
                <a16:creationId xmlns:a16="http://schemas.microsoft.com/office/drawing/2014/main" xmlns="" id="{B9F8D853-844D-4B2A-BC17-2D05D58D03FA}"/>
              </a:ext>
            </a:extLst>
          </p:cNvPr>
          <p:cNvGrpSpPr/>
          <p:nvPr/>
        </p:nvGrpSpPr>
        <p:grpSpPr>
          <a:xfrm>
            <a:off x="9396959" y="2411342"/>
            <a:ext cx="1741697" cy="3459065"/>
            <a:chOff x="1691075" y="2502973"/>
            <a:chExt cx="1741697" cy="3459065"/>
          </a:xfrm>
        </p:grpSpPr>
        <p:sp>
          <p:nvSpPr>
            <p:cNvPr id="39" name="矩形 38">
              <a:extLst>
                <a:ext uri="{FF2B5EF4-FFF2-40B4-BE49-F238E27FC236}">
                  <a16:creationId xmlns:a16="http://schemas.microsoft.com/office/drawing/2014/main" xmlns="" id="{356AF53C-3831-4A24-AC45-CECB6449EF14}"/>
                </a:ext>
              </a:extLst>
            </p:cNvPr>
            <p:cNvSpPr/>
            <p:nvPr/>
          </p:nvSpPr>
          <p:spPr>
            <a:xfrm>
              <a:off x="1691075" y="2825167"/>
              <a:ext cx="1292662" cy="3136871"/>
            </a:xfrm>
            <a:prstGeom prst="rect">
              <a:avLst/>
            </a:prstGeom>
          </p:spPr>
          <p:txBody>
            <a:bodyPr vert="eaVert" wrap="square">
              <a:spAutoFit/>
            </a:bodyPr>
            <a:lstStyle/>
            <a:p>
              <a:pPr algn="just">
                <a:lnSpc>
                  <a:spcPct val="150000"/>
                </a:lnSpc>
              </a:pPr>
              <a:r>
                <a:rPr lang="zh-CN" altLang="en-US" sz="1600" dirty="0">
                  <a:solidFill>
                    <a:schemeClr val="bg1"/>
                  </a:solidFill>
                </a:rPr>
                <a:t>点击添加主要文字内容点击添加主要文点击添点击添加主要文字内容点击添加主要文文字内容</a:t>
              </a:r>
            </a:p>
          </p:txBody>
        </p:sp>
        <p:sp>
          <p:nvSpPr>
            <p:cNvPr id="40" name="矩形 39">
              <a:extLst>
                <a:ext uri="{FF2B5EF4-FFF2-40B4-BE49-F238E27FC236}">
                  <a16:creationId xmlns:a16="http://schemas.microsoft.com/office/drawing/2014/main" xmlns="" id="{512936CB-14C2-4588-93A1-CF4BE3903160}"/>
                </a:ext>
              </a:extLst>
            </p:cNvPr>
            <p:cNvSpPr/>
            <p:nvPr/>
          </p:nvSpPr>
          <p:spPr>
            <a:xfrm>
              <a:off x="2940329" y="2502973"/>
              <a:ext cx="492443" cy="3272390"/>
            </a:xfrm>
            <a:prstGeom prst="rect">
              <a:avLst/>
            </a:prstGeom>
          </p:spPr>
          <p:txBody>
            <a:bodyPr vert="eaVert" wrap="square">
              <a:spAutoFit/>
            </a:bodyPr>
            <a:lstStyle/>
            <a:p>
              <a:r>
                <a:rPr lang="zh-CN" altLang="en-US" sz="2000" b="1" spc="600" dirty="0">
                  <a:solidFill>
                    <a:schemeClr val="bg1"/>
                  </a:solidFill>
                  <a:latin typeface="+mj-ea"/>
                  <a:ea typeface="+mj-ea"/>
                </a:rPr>
                <a:t>此处添加标题</a:t>
              </a:r>
            </a:p>
          </p:txBody>
        </p:sp>
      </p:grpSp>
    </p:spTree>
    <p:extLst>
      <p:ext uri="{BB962C8B-B14F-4D97-AF65-F5344CB8AC3E}">
        <p14:creationId xmlns:p14="http://schemas.microsoft.com/office/powerpoint/2010/main" val="384365805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750"/>
                                        <p:tgtEl>
                                          <p:spTgt spid="4"/>
                                        </p:tgtEl>
                                      </p:cBhvr>
                                    </p:animEffect>
                                  </p:childTnLst>
                                </p:cTn>
                              </p:par>
                            </p:childTnLst>
                          </p:cTn>
                        </p:par>
                        <p:par>
                          <p:cTn id="8" fill="hold">
                            <p:stCondLst>
                              <p:cond delay="750"/>
                            </p:stCondLst>
                            <p:childTnLst>
                              <p:par>
                                <p:cTn id="9" presetID="14" presetClass="entr" presetSubtype="1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randombar(horizontal)">
                                      <p:cBhvr>
                                        <p:cTn id="11" dur="750"/>
                                        <p:tgtEl>
                                          <p:spTgt spid="31"/>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down)">
                                      <p:cBhvr>
                                        <p:cTn id="15" dur="750"/>
                                        <p:tgtEl>
                                          <p:spTgt spid="34"/>
                                        </p:tgtEl>
                                      </p:cBhvr>
                                    </p:animEffect>
                                  </p:childTnLst>
                                </p:cTn>
                              </p:par>
                            </p:childTnLst>
                          </p:cTn>
                        </p:par>
                        <p:par>
                          <p:cTn id="16" fill="hold">
                            <p:stCondLst>
                              <p:cond delay="2250"/>
                            </p:stCondLst>
                            <p:childTnLst>
                              <p:par>
                                <p:cTn id="17" presetID="14" presetClass="entr" presetSubtype="1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randombar(horizontal)">
                                      <p:cBhvr>
                                        <p:cTn id="19" dur="750"/>
                                        <p:tgtEl>
                                          <p:spTgt spid="32"/>
                                        </p:tgtEl>
                                      </p:cBhvr>
                                    </p:animEffect>
                                  </p:childTnLst>
                                </p:cTn>
                              </p:par>
                            </p:childTnLst>
                          </p:cTn>
                        </p:par>
                        <p:par>
                          <p:cTn id="20" fill="hold">
                            <p:stCondLst>
                              <p:cond delay="3000"/>
                            </p:stCondLst>
                            <p:childTnLst>
                              <p:par>
                                <p:cTn id="21" presetID="22" presetClass="entr" presetSubtype="4"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down)">
                                      <p:cBhvr>
                                        <p:cTn id="23" dur="750"/>
                                        <p:tgtEl>
                                          <p:spTgt spid="35"/>
                                        </p:tgtEl>
                                      </p:cBhvr>
                                    </p:animEffect>
                                  </p:childTnLst>
                                </p:cTn>
                              </p:par>
                            </p:childTnLst>
                          </p:cTn>
                        </p:par>
                        <p:par>
                          <p:cTn id="24" fill="hold">
                            <p:stCondLst>
                              <p:cond delay="3750"/>
                            </p:stCondLst>
                            <p:childTnLst>
                              <p:par>
                                <p:cTn id="25" presetID="14" presetClass="entr" presetSubtype="10"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randombar(horizontal)">
                                      <p:cBhvr>
                                        <p:cTn id="27" dur="750"/>
                                        <p:tgtEl>
                                          <p:spTgt spid="33"/>
                                        </p:tgtEl>
                                      </p:cBhvr>
                                    </p:animEffect>
                                  </p:childTnLst>
                                </p:cTn>
                              </p:par>
                            </p:childTnLst>
                          </p:cTn>
                        </p:par>
                        <p:par>
                          <p:cTn id="28" fill="hold">
                            <p:stCondLst>
                              <p:cond delay="4500"/>
                            </p:stCondLst>
                            <p:childTnLst>
                              <p:par>
                                <p:cTn id="29" presetID="22" presetClass="entr" presetSubtype="4"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down)">
                                      <p:cBhvr>
                                        <p:cTn id="31"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电视萤幕画面&#10;&#10;描述已自动生成">
            <a:extLst>
              <a:ext uri="{FF2B5EF4-FFF2-40B4-BE49-F238E27FC236}">
                <a16:creationId xmlns:a16="http://schemas.microsoft.com/office/drawing/2014/main" xmlns="" id="{DC90B38F-4279-41BF-9506-FD4C8564A84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2292" b="12292"/>
          <a:stretch/>
        </p:blipFill>
        <p:spPr>
          <a:xfrm>
            <a:off x="0" y="1130300"/>
            <a:ext cx="12192000" cy="4597400"/>
          </a:xfrm>
          <a:prstGeom prst="rect">
            <a:avLst/>
          </a:prstGeom>
        </p:spPr>
      </p:pic>
      <p:pic>
        <p:nvPicPr>
          <p:cNvPr id="10" name="图片 9">
            <a:extLst>
              <a:ext uri="{FF2B5EF4-FFF2-40B4-BE49-F238E27FC236}">
                <a16:creationId xmlns:a16="http://schemas.microsoft.com/office/drawing/2014/main" xmlns="" id="{60FACD97-61E9-4074-BCD4-018B462D97E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 y="0"/>
            <a:ext cx="2115401" cy="1351128"/>
          </a:xfrm>
          <a:prstGeom prst="rect">
            <a:avLst/>
          </a:prstGeom>
        </p:spPr>
      </p:pic>
      <p:sp>
        <p:nvSpPr>
          <p:cNvPr id="21" name="文本框 20">
            <a:extLst>
              <a:ext uri="{FF2B5EF4-FFF2-40B4-BE49-F238E27FC236}">
                <a16:creationId xmlns:a16="http://schemas.microsoft.com/office/drawing/2014/main" xmlns="" id="{6D47AC3E-5C10-40B3-8D96-C940B31203A4}"/>
              </a:ext>
            </a:extLst>
          </p:cNvPr>
          <p:cNvSpPr txBox="1"/>
          <p:nvPr/>
        </p:nvSpPr>
        <p:spPr>
          <a:xfrm>
            <a:off x="5349923" y="2137897"/>
            <a:ext cx="6168977" cy="1862048"/>
          </a:xfrm>
          <a:prstGeom prst="rect">
            <a:avLst/>
          </a:prstGeom>
          <a:noFill/>
        </p:spPr>
        <p:txBody>
          <a:bodyPr wrap="square" rtlCol="0">
            <a:spAutoFit/>
          </a:bodyPr>
          <a:lstStyle/>
          <a:p>
            <a:pPr algn="just"/>
            <a:r>
              <a:rPr lang="zh-CN" altLang="en-US" sz="11500" b="1" kern="800" spc="-100" dirty="0">
                <a:solidFill>
                  <a:schemeClr val="bg1"/>
                </a:solidFill>
                <a:effectLst>
                  <a:glow rad="63500">
                    <a:schemeClr val="accent5">
                      <a:satMod val="175000"/>
                      <a:alpha val="40000"/>
                    </a:schemeClr>
                  </a:glow>
                  <a:outerShdw blurRad="38100" dist="38100" dir="2700000" algn="tl">
                    <a:srgbClr val="000000">
                      <a:alpha val="43137"/>
                    </a:srgbClr>
                  </a:outerShdw>
                </a:effectLst>
                <a:latin typeface="字魂73号-江南手书" panose="00000500000000000000" pitchFamily="2" charset="-122"/>
                <a:ea typeface="字魂73号-江南手书" panose="00000500000000000000" pitchFamily="2" charset="-122"/>
              </a:rPr>
              <a:t>感谢观看</a:t>
            </a:r>
          </a:p>
        </p:txBody>
      </p:sp>
      <p:grpSp>
        <p:nvGrpSpPr>
          <p:cNvPr id="7" name="组合 6">
            <a:extLst>
              <a:ext uri="{FF2B5EF4-FFF2-40B4-BE49-F238E27FC236}">
                <a16:creationId xmlns:a16="http://schemas.microsoft.com/office/drawing/2014/main" xmlns="" id="{B4B71992-3369-4575-A376-2FB41D96297F}"/>
              </a:ext>
            </a:extLst>
          </p:cNvPr>
          <p:cNvGrpSpPr/>
          <p:nvPr/>
        </p:nvGrpSpPr>
        <p:grpSpPr>
          <a:xfrm>
            <a:off x="10942340" y="0"/>
            <a:ext cx="1249660" cy="2815845"/>
            <a:chOff x="10942340" y="0"/>
            <a:chExt cx="1249660" cy="2815845"/>
          </a:xfrm>
        </p:grpSpPr>
        <p:pic>
          <p:nvPicPr>
            <p:cNvPr id="5" name="图片 4">
              <a:extLst>
                <a:ext uri="{FF2B5EF4-FFF2-40B4-BE49-F238E27FC236}">
                  <a16:creationId xmlns:a16="http://schemas.microsoft.com/office/drawing/2014/main" xmlns="" id="{39FF662A-15CB-400B-B8AA-B4DF3A14F4B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335849">
              <a:off x="10942340" y="0"/>
              <a:ext cx="1205552" cy="2815845"/>
            </a:xfrm>
            <a:prstGeom prst="rect">
              <a:avLst/>
            </a:prstGeom>
          </p:spPr>
        </p:pic>
        <p:pic>
          <p:nvPicPr>
            <p:cNvPr id="11" name="图片 10">
              <a:extLst>
                <a:ext uri="{FF2B5EF4-FFF2-40B4-BE49-F238E27FC236}">
                  <a16:creationId xmlns:a16="http://schemas.microsoft.com/office/drawing/2014/main" xmlns="" id="{621ED135-FD7D-4CE7-A070-FE651F64618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1109278" y="0"/>
              <a:ext cx="1082722" cy="1149721"/>
            </a:xfrm>
            <a:prstGeom prst="rect">
              <a:avLst/>
            </a:prstGeom>
          </p:spPr>
        </p:pic>
      </p:grpSp>
      <p:pic>
        <p:nvPicPr>
          <p:cNvPr id="4" name="图片 3">
            <a:extLst>
              <a:ext uri="{FF2B5EF4-FFF2-40B4-BE49-F238E27FC236}">
                <a16:creationId xmlns:a16="http://schemas.microsoft.com/office/drawing/2014/main" xmlns="" id="{B76546F2-CF51-499C-A7AF-EE67120416FE}"/>
              </a:ext>
            </a:extLst>
          </p:cNvPr>
          <p:cNvPicPr>
            <a:picLocks noChangeAspect="1"/>
          </p:cNvPicPr>
          <p:nvPr/>
        </p:nvPicPr>
        <p:blipFill>
          <a:blip r:embed="rId7" cstate="email">
            <a:extLst>
              <a:ext uri="{BEBA8EAE-BF5A-486C-A8C5-ECC9F3942E4B}">
                <a14:imgProps xmlns:a14="http://schemas.microsoft.com/office/drawing/2010/main">
                  <a14:imgLayer r:embed="rId8">
                    <a14:imgEffect>
                      <a14:colorTemperature colorTemp="11200"/>
                    </a14:imgEffect>
                    <a14:imgEffect>
                      <a14:saturation sat="400000"/>
                    </a14:imgEffect>
                  </a14:imgLayer>
                </a14:imgProps>
              </a:ext>
              <a:ext uri="{28A0092B-C50C-407E-A947-70E740481C1C}">
                <a14:useLocalDpi xmlns:a14="http://schemas.microsoft.com/office/drawing/2010/main"/>
              </a:ext>
            </a:extLst>
          </a:blip>
          <a:stretch>
            <a:fillRect/>
          </a:stretch>
        </p:blipFill>
        <p:spPr>
          <a:xfrm>
            <a:off x="9045271" y="5152677"/>
            <a:ext cx="3127519" cy="1700931"/>
          </a:xfrm>
          <a:prstGeom prst="rect">
            <a:avLst/>
          </a:prstGeom>
        </p:spPr>
      </p:pic>
      <p:pic>
        <p:nvPicPr>
          <p:cNvPr id="23" name="图片 22">
            <a:extLst>
              <a:ext uri="{FF2B5EF4-FFF2-40B4-BE49-F238E27FC236}">
                <a16:creationId xmlns:a16="http://schemas.microsoft.com/office/drawing/2014/main" xmlns="" id="{C0C77264-29CC-44E9-8774-86500D1574BC}"/>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2725615" y="-52081"/>
            <a:ext cx="2311150" cy="1813197"/>
          </a:xfrm>
          <a:prstGeom prst="rect">
            <a:avLst/>
          </a:prstGeom>
        </p:spPr>
      </p:pic>
      <p:pic>
        <p:nvPicPr>
          <p:cNvPr id="24" name="图片 23">
            <a:extLst>
              <a:ext uri="{FF2B5EF4-FFF2-40B4-BE49-F238E27FC236}">
                <a16:creationId xmlns:a16="http://schemas.microsoft.com/office/drawing/2014/main" xmlns="" id="{EEE2CD87-2A5B-4842-A4C5-E5DF9DF04B61}"/>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5047593" y="5912069"/>
            <a:ext cx="2096814" cy="945931"/>
          </a:xfrm>
          <a:prstGeom prst="rect">
            <a:avLst/>
          </a:prstGeom>
        </p:spPr>
      </p:pic>
      <p:pic>
        <p:nvPicPr>
          <p:cNvPr id="25" name="图片 24">
            <a:extLst>
              <a:ext uri="{FF2B5EF4-FFF2-40B4-BE49-F238E27FC236}">
                <a16:creationId xmlns:a16="http://schemas.microsoft.com/office/drawing/2014/main" xmlns="" id="{160AB0AD-DA2F-4C74-99FA-DCCF8A09E0AB}"/>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6399551" y="506434"/>
            <a:ext cx="4069720" cy="2136517"/>
          </a:xfrm>
          <a:prstGeom prst="rect">
            <a:avLst/>
          </a:prstGeom>
          <a:effectLst>
            <a:outerShdw blurRad="50800" dist="38100" dir="5400000" algn="t" rotWithShape="0">
              <a:prstClr val="black">
                <a:alpha val="40000"/>
              </a:prstClr>
            </a:outerShdw>
          </a:effectLst>
        </p:spPr>
      </p:pic>
      <p:sp>
        <p:nvSpPr>
          <p:cNvPr id="26" name="矩形 25">
            <a:extLst>
              <a:ext uri="{FF2B5EF4-FFF2-40B4-BE49-F238E27FC236}">
                <a16:creationId xmlns:a16="http://schemas.microsoft.com/office/drawing/2014/main" xmlns="" id="{2C1949F2-5876-4400-BDBD-4992C00F6363}"/>
              </a:ext>
            </a:extLst>
          </p:cNvPr>
          <p:cNvSpPr/>
          <p:nvPr/>
        </p:nvSpPr>
        <p:spPr>
          <a:xfrm>
            <a:off x="7617520" y="3979640"/>
            <a:ext cx="1633782" cy="646331"/>
          </a:xfrm>
          <a:prstGeom prst="rect">
            <a:avLst/>
          </a:prstGeom>
        </p:spPr>
        <p:txBody>
          <a:bodyPr wrap="none">
            <a:spAutoFit/>
          </a:bodyPr>
          <a:lstStyle/>
          <a:p>
            <a:pPr algn="ctr"/>
            <a:r>
              <a:rPr lang="en-US" altLang="zh-CN" sz="3600" b="1" spc="6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pitchFamily="2" charset="-122"/>
              </a:rPr>
              <a:t>2020</a:t>
            </a:r>
            <a:endParaRPr lang="zh-CN" altLang="en-US" sz="3600" b="1" spc="6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pitchFamily="2" charset="-122"/>
            </a:endParaRPr>
          </a:p>
        </p:txBody>
      </p:sp>
      <p:sp>
        <p:nvSpPr>
          <p:cNvPr id="27" name="矩形 26">
            <a:extLst>
              <a:ext uri="{FF2B5EF4-FFF2-40B4-BE49-F238E27FC236}">
                <a16:creationId xmlns:a16="http://schemas.microsoft.com/office/drawing/2014/main" xmlns="" id="{8EDB7D08-F1EF-48AC-9929-8E13684319A6}"/>
              </a:ext>
            </a:extLst>
          </p:cNvPr>
          <p:cNvSpPr/>
          <p:nvPr/>
        </p:nvSpPr>
        <p:spPr>
          <a:xfrm>
            <a:off x="5405134" y="4652754"/>
            <a:ext cx="6113766" cy="338554"/>
          </a:xfrm>
          <a:prstGeom prst="rect">
            <a:avLst/>
          </a:prstGeom>
        </p:spPr>
        <p:txBody>
          <a:bodyPr wrap="square">
            <a:spAutoFit/>
          </a:bodyPr>
          <a:lstStyle/>
          <a:p>
            <a:pPr algn="dist"/>
            <a:r>
              <a:rPr lang="zh-CN" altLang="en-US"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鼠</a:t>
            </a:r>
            <a:r>
              <a:rPr lang="en-US" altLang="zh-CN"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a:t>
            </a:r>
            <a:r>
              <a:rPr lang="zh-CN" altLang="en-US"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年</a:t>
            </a:r>
            <a:r>
              <a:rPr lang="en-US" altLang="zh-CN"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a:t>
            </a:r>
            <a:r>
              <a:rPr lang="zh-CN" altLang="en-US"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年</a:t>
            </a:r>
            <a:r>
              <a:rPr lang="en-US" altLang="zh-CN"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a:t>
            </a:r>
            <a:r>
              <a:rPr lang="zh-CN" altLang="en-US"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终</a:t>
            </a:r>
            <a:r>
              <a:rPr lang="en-US" altLang="zh-CN"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a:t>
            </a:r>
            <a:r>
              <a:rPr lang="zh-CN" altLang="en-US"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工</a:t>
            </a:r>
            <a:r>
              <a:rPr lang="en-US" altLang="zh-CN"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a:t>
            </a:r>
            <a:r>
              <a:rPr lang="zh-CN" altLang="en-US"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作</a:t>
            </a:r>
            <a:r>
              <a:rPr lang="en-US" altLang="zh-CN"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a:t>
            </a:r>
            <a:r>
              <a:rPr lang="zh-CN" altLang="en-US"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总</a:t>
            </a:r>
            <a:r>
              <a:rPr lang="en-US" altLang="zh-CN"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a:t>
            </a:r>
            <a:r>
              <a:rPr lang="zh-CN" altLang="en-US"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结</a:t>
            </a:r>
            <a:r>
              <a:rPr lang="en-US" altLang="zh-CN"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/PPT/</a:t>
            </a:r>
            <a:r>
              <a:rPr lang="zh-CN" altLang="en-US"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模</a:t>
            </a:r>
            <a:r>
              <a:rPr lang="en-US" altLang="zh-CN"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a:t>
            </a:r>
            <a:r>
              <a:rPr lang="zh-CN" altLang="en-US" sz="1600" b="1" spc="300" dirty="0">
                <a:solidFill>
                  <a:schemeClr val="bg1"/>
                </a:solidFill>
                <a:effectLst>
                  <a:outerShdw blurRad="38100" dist="38100" dir="2700000" algn="tl">
                    <a:srgbClr val="000000">
                      <a:alpha val="43137"/>
                    </a:srgbClr>
                  </a:outerShdw>
                </a:effectLst>
                <a:latin typeface="字魂47号-三分行楷" panose="00000500000000000000" pitchFamily="2" charset="-122"/>
                <a:ea typeface="字魂47号-三分行楷" panose="00000500000000000000"/>
              </a:rPr>
              <a:t>板</a:t>
            </a:r>
          </a:p>
        </p:txBody>
      </p:sp>
      <p:pic>
        <p:nvPicPr>
          <p:cNvPr id="14" name="图片 13">
            <a:extLst>
              <a:ext uri="{FF2B5EF4-FFF2-40B4-BE49-F238E27FC236}">
                <a16:creationId xmlns:a16="http://schemas.microsoft.com/office/drawing/2014/main" xmlns="" id="{1752CEA3-4252-4C0B-BACF-84C730903719}"/>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512406" y="1057173"/>
            <a:ext cx="6515542" cy="651554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60098856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750"/>
                                        <p:tgtEl>
                                          <p:spTgt spid="6"/>
                                        </p:tgtEl>
                                      </p:cBhvr>
                                    </p:animEffect>
                                  </p:childTnLst>
                                </p:cTn>
                              </p:par>
                            </p:childTnLst>
                          </p:cTn>
                        </p:par>
                        <p:par>
                          <p:cTn id="8" fill="hold">
                            <p:stCondLst>
                              <p:cond delay="75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750" fill="hold"/>
                                        <p:tgtEl>
                                          <p:spTgt spid="14"/>
                                        </p:tgtEl>
                                        <p:attrNameLst>
                                          <p:attrName>ppt_w</p:attrName>
                                        </p:attrNameLst>
                                      </p:cBhvr>
                                      <p:tavLst>
                                        <p:tav tm="0">
                                          <p:val>
                                            <p:fltVal val="0"/>
                                          </p:val>
                                        </p:tav>
                                        <p:tav tm="100000">
                                          <p:val>
                                            <p:strVal val="#ppt_w"/>
                                          </p:val>
                                        </p:tav>
                                      </p:tavLst>
                                    </p:anim>
                                    <p:anim calcmode="lin" valueType="num">
                                      <p:cBhvr>
                                        <p:cTn id="12" dur="750" fill="hold"/>
                                        <p:tgtEl>
                                          <p:spTgt spid="14"/>
                                        </p:tgtEl>
                                        <p:attrNameLst>
                                          <p:attrName>ppt_h</p:attrName>
                                        </p:attrNameLst>
                                      </p:cBhvr>
                                      <p:tavLst>
                                        <p:tav tm="0">
                                          <p:val>
                                            <p:fltVal val="0"/>
                                          </p:val>
                                        </p:tav>
                                        <p:tav tm="100000">
                                          <p:val>
                                            <p:strVal val="#ppt_h"/>
                                          </p:val>
                                        </p:tav>
                                      </p:tavLst>
                                    </p:anim>
                                    <p:animEffect transition="in" filter="fade">
                                      <p:cBhvr>
                                        <p:cTn id="13" dur="750"/>
                                        <p:tgtEl>
                                          <p:spTgt spid="14"/>
                                        </p:tgtEl>
                                      </p:cBhvr>
                                    </p:animEffect>
                                  </p:childTnLst>
                                </p:cTn>
                              </p:par>
                              <p:par>
                                <p:cTn id="14" presetID="10" presetClass="entr" presetSubtype="0" fill="hold" nodeType="withEffect">
                                  <p:stCondLst>
                                    <p:cond delay="50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750"/>
                                        <p:tgtEl>
                                          <p:spTgt spid="23"/>
                                        </p:tgtEl>
                                      </p:cBhvr>
                                    </p:animEffect>
                                  </p:childTnLst>
                                </p:cTn>
                              </p:par>
                              <p:par>
                                <p:cTn id="17" presetID="10" presetClass="entr" presetSubtype="0" fill="hold" nodeType="withEffect">
                                  <p:stCondLst>
                                    <p:cond delay="50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750"/>
                                        <p:tgtEl>
                                          <p:spTgt spid="24"/>
                                        </p:tgtEl>
                                      </p:cBhvr>
                                    </p:animEffect>
                                  </p:childTnLst>
                                </p:cTn>
                              </p:par>
                              <p:par>
                                <p:cTn id="20" presetID="10" presetClass="entr" presetSubtype="0" fill="hold" nodeType="withEffect">
                                  <p:stCondLst>
                                    <p:cond delay="50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750"/>
                                        <p:tgtEl>
                                          <p:spTgt spid="4"/>
                                        </p:tgtEl>
                                      </p:cBhvr>
                                    </p:animEffect>
                                  </p:childTnLst>
                                </p:cTn>
                              </p:par>
                              <p:par>
                                <p:cTn id="23" presetID="10" presetClass="entr" presetSubtype="0" fill="hold" nodeType="withEffect">
                                  <p:stCondLst>
                                    <p:cond delay="50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750"/>
                                        <p:tgtEl>
                                          <p:spTgt spid="10"/>
                                        </p:tgtEl>
                                      </p:cBhvr>
                                    </p:animEffect>
                                  </p:childTnLst>
                                </p:cTn>
                              </p:par>
                              <p:par>
                                <p:cTn id="26" presetID="10" presetClass="entr" presetSubtype="0"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750"/>
                                        <p:tgtEl>
                                          <p:spTgt spid="7"/>
                                        </p:tgtEl>
                                      </p:cBhvr>
                                    </p:animEffect>
                                  </p:childTnLst>
                                </p:cTn>
                              </p:par>
                            </p:childTnLst>
                          </p:cTn>
                        </p:par>
                        <p:par>
                          <p:cTn id="29" fill="hold">
                            <p:stCondLst>
                              <p:cond delay="2000"/>
                            </p:stCondLst>
                            <p:childTnLst>
                              <p:par>
                                <p:cTn id="30" presetID="16" presetClass="entr" presetSubtype="37"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barn(outVertical)">
                                      <p:cBhvr>
                                        <p:cTn id="32" dur="750"/>
                                        <p:tgtEl>
                                          <p:spTgt spid="25"/>
                                        </p:tgtEl>
                                      </p:cBhvr>
                                    </p:animEffect>
                                  </p:childTnLst>
                                </p:cTn>
                              </p:par>
                            </p:childTnLst>
                          </p:cTn>
                        </p:par>
                        <p:par>
                          <p:cTn id="33" fill="hold">
                            <p:stCondLst>
                              <p:cond delay="2750"/>
                            </p:stCondLst>
                            <p:childTnLst>
                              <p:par>
                                <p:cTn id="34" presetID="30" presetClass="entr" presetSubtype="0"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600" decel="100000"/>
                                        <p:tgtEl>
                                          <p:spTgt spid="21"/>
                                        </p:tgtEl>
                                      </p:cBhvr>
                                    </p:animEffect>
                                    <p:anim calcmode="lin" valueType="num">
                                      <p:cBhvr>
                                        <p:cTn id="37" dur="600" decel="100000" fill="hold"/>
                                        <p:tgtEl>
                                          <p:spTgt spid="21"/>
                                        </p:tgtEl>
                                        <p:attrNameLst>
                                          <p:attrName>style.rotation</p:attrName>
                                        </p:attrNameLst>
                                      </p:cBhvr>
                                      <p:tavLst>
                                        <p:tav tm="0">
                                          <p:val>
                                            <p:fltVal val="-90"/>
                                          </p:val>
                                        </p:tav>
                                        <p:tav tm="100000">
                                          <p:val>
                                            <p:fltVal val="0"/>
                                          </p:val>
                                        </p:tav>
                                      </p:tavLst>
                                    </p:anim>
                                    <p:anim calcmode="lin" valueType="num">
                                      <p:cBhvr>
                                        <p:cTn id="38" dur="600" decel="100000" fill="hold"/>
                                        <p:tgtEl>
                                          <p:spTgt spid="21"/>
                                        </p:tgtEl>
                                        <p:attrNameLst>
                                          <p:attrName>ppt_x</p:attrName>
                                        </p:attrNameLst>
                                      </p:cBhvr>
                                      <p:tavLst>
                                        <p:tav tm="0">
                                          <p:val>
                                            <p:strVal val="#ppt_x+0.4"/>
                                          </p:val>
                                        </p:tav>
                                        <p:tav tm="100000">
                                          <p:val>
                                            <p:strVal val="#ppt_x-0.05"/>
                                          </p:val>
                                        </p:tav>
                                      </p:tavLst>
                                    </p:anim>
                                    <p:anim calcmode="lin" valueType="num">
                                      <p:cBhvr>
                                        <p:cTn id="39" dur="600" decel="100000" fill="hold"/>
                                        <p:tgtEl>
                                          <p:spTgt spid="21"/>
                                        </p:tgtEl>
                                        <p:attrNameLst>
                                          <p:attrName>ppt_y</p:attrName>
                                        </p:attrNameLst>
                                      </p:cBhvr>
                                      <p:tavLst>
                                        <p:tav tm="0">
                                          <p:val>
                                            <p:strVal val="#ppt_y-0.4"/>
                                          </p:val>
                                        </p:tav>
                                        <p:tav tm="100000">
                                          <p:val>
                                            <p:strVal val="#ppt_y+0.1"/>
                                          </p:val>
                                        </p:tav>
                                      </p:tavLst>
                                    </p:anim>
                                    <p:anim calcmode="lin" valueType="num">
                                      <p:cBhvr>
                                        <p:cTn id="40" dur="150" accel="100000" fill="hold">
                                          <p:stCondLst>
                                            <p:cond delay="600"/>
                                          </p:stCondLst>
                                        </p:cTn>
                                        <p:tgtEl>
                                          <p:spTgt spid="21"/>
                                        </p:tgtEl>
                                        <p:attrNameLst>
                                          <p:attrName>ppt_x</p:attrName>
                                        </p:attrNameLst>
                                      </p:cBhvr>
                                      <p:tavLst>
                                        <p:tav tm="0">
                                          <p:val>
                                            <p:strVal val="#ppt_x-0.05"/>
                                          </p:val>
                                        </p:tav>
                                        <p:tav tm="100000">
                                          <p:val>
                                            <p:strVal val="#ppt_x"/>
                                          </p:val>
                                        </p:tav>
                                      </p:tavLst>
                                    </p:anim>
                                    <p:anim calcmode="lin" valueType="num">
                                      <p:cBhvr>
                                        <p:cTn id="41" dur="150" accel="100000" fill="hold">
                                          <p:stCondLst>
                                            <p:cond delay="600"/>
                                          </p:stCondLst>
                                        </p:cTn>
                                        <p:tgtEl>
                                          <p:spTgt spid="21"/>
                                        </p:tgtEl>
                                        <p:attrNameLst>
                                          <p:attrName>ppt_y</p:attrName>
                                        </p:attrNameLst>
                                      </p:cBhvr>
                                      <p:tavLst>
                                        <p:tav tm="0">
                                          <p:val>
                                            <p:strVal val="#ppt_y+0.1"/>
                                          </p:val>
                                        </p:tav>
                                        <p:tav tm="100000">
                                          <p:val>
                                            <p:strVal val="#ppt_y"/>
                                          </p:val>
                                        </p:tav>
                                      </p:tavLst>
                                    </p:anim>
                                  </p:childTnLst>
                                </p:cTn>
                              </p:par>
                            </p:childTnLst>
                          </p:cTn>
                        </p:par>
                        <p:par>
                          <p:cTn id="42" fill="hold">
                            <p:stCondLst>
                              <p:cond delay="3500"/>
                            </p:stCondLst>
                            <p:childTnLst>
                              <p:par>
                                <p:cTn id="43" presetID="55" presetClass="entr" presetSubtype="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p:cTn id="45" dur="750" fill="hold"/>
                                        <p:tgtEl>
                                          <p:spTgt spid="26"/>
                                        </p:tgtEl>
                                        <p:attrNameLst>
                                          <p:attrName>ppt_w</p:attrName>
                                        </p:attrNameLst>
                                      </p:cBhvr>
                                      <p:tavLst>
                                        <p:tav tm="0">
                                          <p:val>
                                            <p:strVal val="#ppt_w*0.70"/>
                                          </p:val>
                                        </p:tav>
                                        <p:tav tm="100000">
                                          <p:val>
                                            <p:strVal val="#ppt_w"/>
                                          </p:val>
                                        </p:tav>
                                      </p:tavLst>
                                    </p:anim>
                                    <p:anim calcmode="lin" valueType="num">
                                      <p:cBhvr>
                                        <p:cTn id="46" dur="750" fill="hold"/>
                                        <p:tgtEl>
                                          <p:spTgt spid="26"/>
                                        </p:tgtEl>
                                        <p:attrNameLst>
                                          <p:attrName>ppt_h</p:attrName>
                                        </p:attrNameLst>
                                      </p:cBhvr>
                                      <p:tavLst>
                                        <p:tav tm="0">
                                          <p:val>
                                            <p:strVal val="#ppt_h"/>
                                          </p:val>
                                        </p:tav>
                                        <p:tav tm="100000">
                                          <p:val>
                                            <p:strVal val="#ppt_h"/>
                                          </p:val>
                                        </p:tav>
                                      </p:tavLst>
                                    </p:anim>
                                    <p:animEffect transition="in" filter="fade">
                                      <p:cBhvr>
                                        <p:cTn id="47" dur="750"/>
                                        <p:tgtEl>
                                          <p:spTgt spid="26"/>
                                        </p:tgtEl>
                                      </p:cBhvr>
                                    </p:animEffect>
                                  </p:childTnLst>
                                </p:cTn>
                              </p:par>
                            </p:childTnLst>
                          </p:cTn>
                        </p:par>
                        <p:par>
                          <p:cTn id="48" fill="hold">
                            <p:stCondLst>
                              <p:cond delay="4250"/>
                            </p:stCondLst>
                            <p:childTnLst>
                              <p:par>
                                <p:cTn id="49" presetID="55"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750" fill="hold"/>
                                        <p:tgtEl>
                                          <p:spTgt spid="27"/>
                                        </p:tgtEl>
                                        <p:attrNameLst>
                                          <p:attrName>ppt_w</p:attrName>
                                        </p:attrNameLst>
                                      </p:cBhvr>
                                      <p:tavLst>
                                        <p:tav tm="0">
                                          <p:val>
                                            <p:strVal val="#ppt_w*0.70"/>
                                          </p:val>
                                        </p:tav>
                                        <p:tav tm="100000">
                                          <p:val>
                                            <p:strVal val="#ppt_w"/>
                                          </p:val>
                                        </p:tav>
                                      </p:tavLst>
                                    </p:anim>
                                    <p:anim calcmode="lin" valueType="num">
                                      <p:cBhvr>
                                        <p:cTn id="52" dur="750" fill="hold"/>
                                        <p:tgtEl>
                                          <p:spTgt spid="27"/>
                                        </p:tgtEl>
                                        <p:attrNameLst>
                                          <p:attrName>ppt_h</p:attrName>
                                        </p:attrNameLst>
                                      </p:cBhvr>
                                      <p:tavLst>
                                        <p:tav tm="0">
                                          <p:val>
                                            <p:strVal val="#ppt_h"/>
                                          </p:val>
                                        </p:tav>
                                        <p:tav tm="100000">
                                          <p:val>
                                            <p:strVal val="#ppt_h"/>
                                          </p:val>
                                        </p:tav>
                                      </p:tavLst>
                                    </p:anim>
                                    <p:animEffect transition="in" filter="fade">
                                      <p:cBhvr>
                                        <p:cTn id="53" dur="7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6" grpId="0"/>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 TOOLS.GUIDESSETTING" val="{&quot;Id&quot;:&quot;2d4375ee-8516-45e0-8956-45702a61a9b6&quot;,&quot;Name&quot;:&quot;iSlide&quot;,&quot;HeaderHeight&quot;:15.0,&quot;FooterHeight&quot;:9.0000000000000036,&quot;SideMargin&quot;:5.4999999999999982,&quot;TopMargin&quot;:0.0,&quot;BottomMargin&quot;:0.0,&quot;IntervalMargin&quot;:1.3999999999999997}"/>
  <p:tag name="ISLIDE.THEME" val="225bf695-daa2-4759-97b7-6398e4bba18c"/>
  <p:tag name="THINKCELLUNDODONOTDELETE" val="0"/>
  <p:tag name="ISLIDE.GUIDESSETTING" val="{&quot;Id&quot;:null,&quot;Name&quot;:&quot;正常&quot;,&quot;HeaderHeight&quot;:15.0,&quot;FooterHeight&quot;:9.0,&quot;SideMargin&quot;:5.5,&quot;TopMargin&quot;:0.0,&quot;BottomMargin&quot;:0.0,&quot;IntervalMargin&quot;:1.5,&quot;SettingType&quot;:&quot;System&quot;}"/>
  <p:tag name="ISPRING_PRESENTATION_TITLE" val="9"/>
</p:tagLst>
</file>

<file path=ppt/theme/theme1.xml><?xml version="1.0" encoding="utf-8"?>
<a:theme xmlns:a="http://schemas.openxmlformats.org/drawingml/2006/main" name="主题5">
  <a:themeElements>
    <a:clrScheme name="房利美">
      <a:dk1>
        <a:srgbClr val="000000"/>
      </a:dk1>
      <a:lt1>
        <a:srgbClr val="FFFFFF"/>
      </a:lt1>
      <a:dk2>
        <a:srgbClr val="768394"/>
      </a:dk2>
      <a:lt2>
        <a:srgbClr val="F0F0F0"/>
      </a:lt2>
      <a:accent1>
        <a:srgbClr val="C00001"/>
      </a:accent1>
      <a:accent2>
        <a:srgbClr val="EF0000"/>
      </a:accent2>
      <a:accent3>
        <a:srgbClr val="A60E1B"/>
      </a:accent3>
      <a:accent4>
        <a:srgbClr val="FAE105"/>
      </a:accent4>
      <a:accent5>
        <a:srgbClr val="F18B03"/>
      </a:accent5>
      <a:accent6>
        <a:srgbClr val="F18DB4"/>
      </a:accent6>
      <a:hlink>
        <a:srgbClr val="4276AA"/>
      </a:hlink>
      <a:folHlink>
        <a:srgbClr val="BFBFBF"/>
      </a:folHlink>
    </a:clrScheme>
    <a:fontScheme name="自定义 44">
      <a:majorFont>
        <a:latin typeface="字魂47号-三分行楷"/>
        <a:ea typeface="字魂47号-三分行楷"/>
        <a:cs typeface=""/>
      </a:majorFont>
      <a:minorFont>
        <a:latin typeface="字魂47号-三分行楷"/>
        <a:ea typeface="字魂47号-三分行楷"/>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主题5" id="{B8EDB911-D765-4A7B-BBC7-40DBB672FBA6}" vid="{AECAB1C0-5DF6-436C-85E8-20094DBE11C0}"/>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iSlide</Template>
  <TotalTime>879</TotalTime>
  <Words>1316</Words>
  <Application>Microsoft Office PowerPoint</Application>
  <PresentationFormat>宽屏</PresentationFormat>
  <Paragraphs>161</Paragraphs>
  <Slides>24</Slides>
  <Notes>24</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仓耳今楷05-6763 W05</vt:lpstr>
      <vt:lpstr>仓耳明楷 W03</vt:lpstr>
      <vt:lpstr>思源黑体旧字形 ExtraLight</vt:lpstr>
      <vt:lpstr>宋体</vt:lpstr>
      <vt:lpstr>字魂35号-经典雅黑</vt:lpstr>
      <vt:lpstr>字魂47号-三分行楷</vt:lpstr>
      <vt:lpstr>字魂59号-创粗黑</vt:lpstr>
      <vt:lpstr>字魂73号-江南手书</vt:lpstr>
      <vt:lpstr>Arial</vt:lpstr>
      <vt:lpstr>Calibri</vt:lpstr>
      <vt:lpstr>Segoe UI</vt:lpstr>
      <vt:lpstr>主题5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Base>https://www.islide.cc</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dc:title>
  <dc:creator>faith123</dc:creator>
  <cp:lastModifiedBy>faith123</cp:lastModifiedBy>
  <cp:revision>4</cp:revision>
  <cp:lastPrinted>2017-11-14T16:00:00Z</cp:lastPrinted>
  <dcterms:created xsi:type="dcterms:W3CDTF">2017-11-14T16:00:00Z</dcterms:created>
  <dcterms:modified xsi:type="dcterms:W3CDTF">2019-12-24T03:17:16Z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lide.Theme">
    <vt:lpwstr>48706f29-9ca0-418e-876d-de7b156ca083</vt:lpwstr>
  </property>
</Properties>
</file>