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7" r:id="rId3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2" r:id="rId13"/>
    <p:sldId id="273" r:id="rId14"/>
    <p:sldId id="274" r:id="rId15"/>
    <p:sldId id="275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58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030"/>
    <a:srgbClr val="797979"/>
    <a:srgbClr val="C3A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1038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0EFEE-3164-415A-9814-8CD1901270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7E6F57-F708-4391-AA0A-3FE5A4895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88825" h="13716000">
                <a:moveTo>
                  <a:pt x="0" y="0"/>
                </a:moveTo>
                <a:lnTo>
                  <a:pt x="12188825" y="0"/>
                </a:lnTo>
                <a:lnTo>
                  <a:pt x="12188825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4405" y="111919"/>
            <a:ext cx="11983190" cy="6634163"/>
          </a:xfrm>
          <a:custGeom>
            <a:avLst/>
            <a:gdLst/>
            <a:ahLst/>
            <a:cxnLst/>
            <a:rect l="l" t="t" r="r" b="b"/>
            <a:pathLst>
              <a:path w="12188825" h="13716000">
                <a:moveTo>
                  <a:pt x="0" y="0"/>
                </a:moveTo>
                <a:lnTo>
                  <a:pt x="12188825" y="0"/>
                </a:lnTo>
                <a:lnTo>
                  <a:pt x="12188825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114283" cy="6858000"/>
          </a:xfrm>
          <a:prstGeom prst="parallelogram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7696618" y="0"/>
            <a:ext cx="4495384" cy="6858000"/>
          </a:xfrm>
          <a:custGeom>
            <a:avLst/>
            <a:gdLst/>
            <a:ahLst/>
            <a:cxnLst/>
            <a:rect l="l" t="t" r="r" b="b"/>
            <a:pathLst>
              <a:path w="8988426" h="13716000">
                <a:moveTo>
                  <a:pt x="0" y="0"/>
                </a:moveTo>
                <a:lnTo>
                  <a:pt x="8988424" y="0"/>
                </a:lnTo>
                <a:lnTo>
                  <a:pt x="8988426" y="13716000"/>
                </a:lnTo>
                <a:lnTo>
                  <a:pt x="1797686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629539" y="0"/>
            <a:ext cx="3468003" cy="6858000"/>
          </a:xfrm>
          <a:custGeom>
            <a:avLst/>
            <a:gdLst/>
            <a:ahLst/>
            <a:cxnLst/>
            <a:rect l="l" t="t" r="r" b="b"/>
            <a:pathLst>
              <a:path w="6934199" h="10668000">
                <a:moveTo>
                  <a:pt x="0" y="0"/>
                </a:moveTo>
                <a:lnTo>
                  <a:pt x="6934199" y="0"/>
                </a:lnTo>
                <a:lnTo>
                  <a:pt x="6934199" y="10668000"/>
                </a:lnTo>
                <a:lnTo>
                  <a:pt x="0" y="10668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3" name="Rectangle 2"/>
          <p:cNvSpPr/>
          <p:nvPr userDrawn="1"/>
        </p:nvSpPr>
        <p:spPr>
          <a:xfrm>
            <a:off x="10097542" y="0"/>
            <a:ext cx="209445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 flipH="1">
            <a:off x="7620396" y="0"/>
            <a:ext cx="4571604" cy="6858000"/>
          </a:xfrm>
          <a:custGeom>
            <a:avLst/>
            <a:gdLst/>
            <a:ahLst/>
            <a:cxnLst/>
            <a:rect l="l" t="t" r="r" b="b"/>
            <a:pathLst>
              <a:path w="9140826" h="13716000">
                <a:moveTo>
                  <a:pt x="0" y="0"/>
                </a:moveTo>
                <a:lnTo>
                  <a:pt x="7312660" y="0"/>
                </a:lnTo>
                <a:lnTo>
                  <a:pt x="9140826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_l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295691" cy="6858000"/>
          </a:xfrm>
          <a:custGeom>
            <a:avLst/>
            <a:gdLst/>
            <a:ahLst/>
            <a:cxnLst/>
            <a:rect l="l" t="t" r="r" b="b"/>
            <a:pathLst>
              <a:path w="10588624" h="13716000">
                <a:moveTo>
                  <a:pt x="0" y="0"/>
                </a:moveTo>
                <a:lnTo>
                  <a:pt x="2647156" y="0"/>
                </a:lnTo>
                <a:lnTo>
                  <a:pt x="6016625" y="0"/>
                </a:lnTo>
                <a:lnTo>
                  <a:pt x="7941468" y="0"/>
                </a:lnTo>
                <a:lnTo>
                  <a:pt x="10588624" y="13716000"/>
                </a:lnTo>
                <a:lnTo>
                  <a:pt x="6016625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972528" y="0"/>
            <a:ext cx="5219471" cy="6858000"/>
          </a:xfrm>
          <a:custGeom>
            <a:avLst/>
            <a:gdLst/>
            <a:ahLst/>
            <a:cxnLst/>
            <a:rect l="l" t="t" r="r" b="b"/>
            <a:pathLst>
              <a:path w="10436224" h="13716000">
                <a:moveTo>
                  <a:pt x="0" y="0"/>
                </a:moveTo>
                <a:lnTo>
                  <a:pt x="4264024" y="0"/>
                </a:lnTo>
                <a:lnTo>
                  <a:pt x="10436224" y="0"/>
                </a:lnTo>
                <a:lnTo>
                  <a:pt x="10436224" y="13716000"/>
                </a:lnTo>
                <a:lnTo>
                  <a:pt x="7827168" y="13716000"/>
                </a:lnTo>
                <a:lnTo>
                  <a:pt x="4264024" y="13716000"/>
                </a:lnTo>
                <a:lnTo>
                  <a:pt x="2609056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84391" y="533400"/>
            <a:ext cx="4992400" cy="594360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894766" y="1257300"/>
            <a:ext cx="2248485" cy="224790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19008" y="2743200"/>
            <a:ext cx="2248485" cy="224790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676791" y="2038350"/>
            <a:ext cx="2248485" cy="224790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582287" y="3162300"/>
            <a:ext cx="2248485" cy="224790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992355" y="2381249"/>
            <a:ext cx="2248485" cy="224790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7315518" y="0"/>
            <a:ext cx="487648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885625" y="-1"/>
            <a:ext cx="6859786" cy="6858000"/>
          </a:xfrm>
          <a:custGeom>
            <a:avLst/>
            <a:gdLst/>
            <a:ahLst/>
            <a:cxnLst/>
            <a:rect l="l" t="t" r="r" b="b"/>
            <a:pathLst>
              <a:path w="13715999" h="13716000">
                <a:moveTo>
                  <a:pt x="6858000" y="0"/>
                </a:moveTo>
                <a:cubicBezTo>
                  <a:pt x="10645569" y="0"/>
                  <a:pt x="13715999" y="3070431"/>
                  <a:pt x="13715999" y="6858000"/>
                </a:cubicBezTo>
                <a:cubicBezTo>
                  <a:pt x="13715999" y="10645569"/>
                  <a:pt x="10645569" y="13716000"/>
                  <a:pt x="6858000" y="13716000"/>
                </a:cubicBezTo>
                <a:cubicBezTo>
                  <a:pt x="3070431" y="13716000"/>
                  <a:pt x="0" y="10645569"/>
                  <a:pt x="0" y="6858000"/>
                </a:cubicBezTo>
                <a:cubicBezTo>
                  <a:pt x="0" y="3070431"/>
                  <a:pt x="3070431" y="0"/>
                  <a:pt x="6858000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025792" y="523875"/>
            <a:ext cx="5564049" cy="5753100"/>
          </a:xfrm>
          <a:custGeom>
            <a:avLst/>
            <a:gdLst/>
            <a:ahLst/>
            <a:cxnLst/>
            <a:rect l="l" t="t" r="r" b="b"/>
            <a:pathLst>
              <a:path w="11125200" h="11506200">
                <a:moveTo>
                  <a:pt x="685800" y="4876800"/>
                </a:moveTo>
                <a:cubicBezTo>
                  <a:pt x="1064557" y="4876800"/>
                  <a:pt x="1371600" y="5183843"/>
                  <a:pt x="1371600" y="5562600"/>
                </a:cubicBezTo>
                <a:lnTo>
                  <a:pt x="1371600" y="9601200"/>
                </a:lnTo>
                <a:cubicBezTo>
                  <a:pt x="1371600" y="9979957"/>
                  <a:pt x="1064557" y="10287000"/>
                  <a:pt x="685800" y="10287000"/>
                </a:cubicBezTo>
                <a:cubicBezTo>
                  <a:pt x="307043" y="10287000"/>
                  <a:pt x="0" y="9979957"/>
                  <a:pt x="0" y="9601200"/>
                </a:cubicBezTo>
                <a:lnTo>
                  <a:pt x="0" y="5562600"/>
                </a:lnTo>
                <a:cubicBezTo>
                  <a:pt x="0" y="5183843"/>
                  <a:pt x="307043" y="4876800"/>
                  <a:pt x="685800" y="4876800"/>
                </a:cubicBezTo>
                <a:close/>
                <a:moveTo>
                  <a:pt x="8458200" y="3048000"/>
                </a:moveTo>
                <a:cubicBezTo>
                  <a:pt x="8836957" y="3048000"/>
                  <a:pt x="9144000" y="3355043"/>
                  <a:pt x="9144000" y="3733800"/>
                </a:cubicBezTo>
                <a:lnTo>
                  <a:pt x="9144000" y="10820400"/>
                </a:lnTo>
                <a:cubicBezTo>
                  <a:pt x="9144000" y="11199157"/>
                  <a:pt x="8836957" y="11506200"/>
                  <a:pt x="8458200" y="11506200"/>
                </a:cubicBezTo>
                <a:cubicBezTo>
                  <a:pt x="8079443" y="11506200"/>
                  <a:pt x="7772400" y="11199157"/>
                  <a:pt x="7772400" y="10820400"/>
                </a:cubicBezTo>
                <a:lnTo>
                  <a:pt x="7772400" y="3733800"/>
                </a:lnTo>
                <a:cubicBezTo>
                  <a:pt x="7772400" y="3355043"/>
                  <a:pt x="8079443" y="3048000"/>
                  <a:pt x="8458200" y="3048000"/>
                </a:cubicBezTo>
                <a:close/>
                <a:moveTo>
                  <a:pt x="4419600" y="2819400"/>
                </a:moveTo>
                <a:cubicBezTo>
                  <a:pt x="4798357" y="2819400"/>
                  <a:pt x="5105400" y="3126443"/>
                  <a:pt x="5105400" y="3505200"/>
                </a:cubicBezTo>
                <a:lnTo>
                  <a:pt x="5105400" y="7543800"/>
                </a:lnTo>
                <a:cubicBezTo>
                  <a:pt x="5105400" y="7922557"/>
                  <a:pt x="4798357" y="8229600"/>
                  <a:pt x="4419600" y="8229600"/>
                </a:cubicBezTo>
                <a:cubicBezTo>
                  <a:pt x="4040843" y="8229600"/>
                  <a:pt x="3733800" y="7922557"/>
                  <a:pt x="3733800" y="7543800"/>
                </a:cubicBezTo>
                <a:lnTo>
                  <a:pt x="3733800" y="3505200"/>
                </a:lnTo>
                <a:cubicBezTo>
                  <a:pt x="3733800" y="3126443"/>
                  <a:pt x="4040843" y="2819400"/>
                  <a:pt x="4419600" y="2819400"/>
                </a:cubicBezTo>
                <a:close/>
                <a:moveTo>
                  <a:pt x="10439400" y="1714500"/>
                </a:moveTo>
                <a:cubicBezTo>
                  <a:pt x="10818157" y="1714500"/>
                  <a:pt x="11125200" y="2021543"/>
                  <a:pt x="11125200" y="2400300"/>
                </a:cubicBezTo>
                <a:lnTo>
                  <a:pt x="11125200" y="8610600"/>
                </a:lnTo>
                <a:cubicBezTo>
                  <a:pt x="11125200" y="8989357"/>
                  <a:pt x="10818157" y="9296400"/>
                  <a:pt x="10439400" y="9296400"/>
                </a:cubicBezTo>
                <a:cubicBezTo>
                  <a:pt x="10060643" y="9296400"/>
                  <a:pt x="9753600" y="8989357"/>
                  <a:pt x="9753600" y="8610600"/>
                </a:cubicBezTo>
                <a:lnTo>
                  <a:pt x="9753600" y="2400300"/>
                </a:lnTo>
                <a:cubicBezTo>
                  <a:pt x="9753600" y="2021543"/>
                  <a:pt x="10060643" y="1714500"/>
                  <a:pt x="10439400" y="1714500"/>
                </a:cubicBezTo>
                <a:close/>
                <a:moveTo>
                  <a:pt x="2590800" y="914400"/>
                </a:moveTo>
                <a:cubicBezTo>
                  <a:pt x="2969557" y="914400"/>
                  <a:pt x="3276600" y="1221443"/>
                  <a:pt x="3276600" y="1600200"/>
                </a:cubicBezTo>
                <a:lnTo>
                  <a:pt x="3276600" y="10287000"/>
                </a:lnTo>
                <a:cubicBezTo>
                  <a:pt x="3276600" y="10665757"/>
                  <a:pt x="2969557" y="10972800"/>
                  <a:pt x="2590800" y="10972800"/>
                </a:cubicBezTo>
                <a:cubicBezTo>
                  <a:pt x="2212043" y="10972800"/>
                  <a:pt x="1905000" y="10665757"/>
                  <a:pt x="1905000" y="10287000"/>
                </a:cubicBezTo>
                <a:lnTo>
                  <a:pt x="1905000" y="1600200"/>
                </a:lnTo>
                <a:cubicBezTo>
                  <a:pt x="1905000" y="1221443"/>
                  <a:pt x="2212043" y="914400"/>
                  <a:pt x="2590800" y="914400"/>
                </a:cubicBezTo>
                <a:close/>
                <a:moveTo>
                  <a:pt x="6400800" y="0"/>
                </a:moveTo>
                <a:cubicBezTo>
                  <a:pt x="6779557" y="0"/>
                  <a:pt x="7086600" y="307043"/>
                  <a:pt x="7086600" y="685800"/>
                </a:cubicBezTo>
                <a:lnTo>
                  <a:pt x="7086600" y="8458200"/>
                </a:lnTo>
                <a:cubicBezTo>
                  <a:pt x="7086600" y="8836957"/>
                  <a:pt x="6779557" y="9144000"/>
                  <a:pt x="6400800" y="9144000"/>
                </a:cubicBezTo>
                <a:cubicBezTo>
                  <a:pt x="6022043" y="9144000"/>
                  <a:pt x="5715000" y="8836957"/>
                  <a:pt x="5715000" y="8458200"/>
                </a:cubicBezTo>
                <a:lnTo>
                  <a:pt x="5715000" y="685800"/>
                </a:lnTo>
                <a:cubicBezTo>
                  <a:pt x="5715000" y="307043"/>
                  <a:pt x="6022043" y="0"/>
                  <a:pt x="6400800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57" name="Rectangle 56"/>
          <p:cNvSpPr/>
          <p:nvPr userDrawn="1"/>
        </p:nvSpPr>
        <p:spPr>
          <a:xfrm>
            <a:off x="7315518" y="0"/>
            <a:ext cx="487648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 userDrawn="1"/>
        </p:nvSpPr>
        <p:spPr>
          <a:xfrm>
            <a:off x="0" y="0"/>
            <a:ext cx="487648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638681" y="523875"/>
            <a:ext cx="5564049" cy="5753100"/>
          </a:xfrm>
          <a:custGeom>
            <a:avLst/>
            <a:gdLst/>
            <a:ahLst/>
            <a:cxnLst/>
            <a:rect l="l" t="t" r="r" b="b"/>
            <a:pathLst>
              <a:path w="11125200" h="11506200">
                <a:moveTo>
                  <a:pt x="6705600" y="3276600"/>
                </a:moveTo>
                <a:cubicBezTo>
                  <a:pt x="7084357" y="3276600"/>
                  <a:pt x="7391400" y="3583643"/>
                  <a:pt x="7391400" y="3962400"/>
                </a:cubicBezTo>
                <a:lnTo>
                  <a:pt x="7391400" y="8001000"/>
                </a:lnTo>
                <a:cubicBezTo>
                  <a:pt x="7391400" y="8379757"/>
                  <a:pt x="7084357" y="8686800"/>
                  <a:pt x="6705600" y="8686800"/>
                </a:cubicBezTo>
                <a:cubicBezTo>
                  <a:pt x="6326843" y="8686800"/>
                  <a:pt x="6019800" y="8379757"/>
                  <a:pt x="6019800" y="8001000"/>
                </a:cubicBezTo>
                <a:lnTo>
                  <a:pt x="6019800" y="3962400"/>
                </a:lnTo>
                <a:cubicBezTo>
                  <a:pt x="6019800" y="3583643"/>
                  <a:pt x="6326843" y="3276600"/>
                  <a:pt x="6705600" y="3276600"/>
                </a:cubicBezTo>
                <a:close/>
                <a:moveTo>
                  <a:pt x="4724400" y="2362200"/>
                </a:moveTo>
                <a:cubicBezTo>
                  <a:pt x="5103157" y="2362200"/>
                  <a:pt x="5410200" y="2669243"/>
                  <a:pt x="5410200" y="3048000"/>
                </a:cubicBezTo>
                <a:lnTo>
                  <a:pt x="5410200" y="10820400"/>
                </a:lnTo>
                <a:cubicBezTo>
                  <a:pt x="5410200" y="11199157"/>
                  <a:pt x="5103157" y="11506200"/>
                  <a:pt x="4724400" y="11506200"/>
                </a:cubicBezTo>
                <a:cubicBezTo>
                  <a:pt x="4345643" y="11506200"/>
                  <a:pt x="4038600" y="11199157"/>
                  <a:pt x="4038600" y="10820400"/>
                </a:cubicBezTo>
                <a:lnTo>
                  <a:pt x="4038600" y="3048000"/>
                </a:lnTo>
                <a:cubicBezTo>
                  <a:pt x="4038600" y="2669243"/>
                  <a:pt x="4345643" y="2362200"/>
                  <a:pt x="4724400" y="2362200"/>
                </a:cubicBezTo>
                <a:close/>
                <a:moveTo>
                  <a:pt x="685800" y="2209800"/>
                </a:moveTo>
                <a:cubicBezTo>
                  <a:pt x="1064557" y="2209800"/>
                  <a:pt x="1371600" y="2516843"/>
                  <a:pt x="1371600" y="2895600"/>
                </a:cubicBezTo>
                <a:lnTo>
                  <a:pt x="1371600" y="9105900"/>
                </a:lnTo>
                <a:cubicBezTo>
                  <a:pt x="1371600" y="9484657"/>
                  <a:pt x="1064557" y="9791700"/>
                  <a:pt x="685800" y="9791700"/>
                </a:cubicBezTo>
                <a:cubicBezTo>
                  <a:pt x="307043" y="9791700"/>
                  <a:pt x="0" y="9484657"/>
                  <a:pt x="0" y="9105900"/>
                </a:cubicBezTo>
                <a:lnTo>
                  <a:pt x="0" y="2895600"/>
                </a:lnTo>
                <a:cubicBezTo>
                  <a:pt x="0" y="2516843"/>
                  <a:pt x="307043" y="2209800"/>
                  <a:pt x="685800" y="2209800"/>
                </a:cubicBezTo>
                <a:close/>
                <a:moveTo>
                  <a:pt x="10439400" y="1219200"/>
                </a:moveTo>
                <a:cubicBezTo>
                  <a:pt x="10818157" y="1219200"/>
                  <a:pt x="11125200" y="1526243"/>
                  <a:pt x="11125200" y="1905000"/>
                </a:cubicBezTo>
                <a:lnTo>
                  <a:pt x="11125200" y="5943600"/>
                </a:lnTo>
                <a:cubicBezTo>
                  <a:pt x="11125200" y="6322357"/>
                  <a:pt x="10818157" y="6629400"/>
                  <a:pt x="10439400" y="6629400"/>
                </a:cubicBezTo>
                <a:cubicBezTo>
                  <a:pt x="10060643" y="6629400"/>
                  <a:pt x="9753600" y="6322357"/>
                  <a:pt x="9753600" y="5943600"/>
                </a:cubicBezTo>
                <a:lnTo>
                  <a:pt x="9753600" y="1905000"/>
                </a:lnTo>
                <a:cubicBezTo>
                  <a:pt x="9753600" y="1526243"/>
                  <a:pt x="10060643" y="1219200"/>
                  <a:pt x="10439400" y="1219200"/>
                </a:cubicBezTo>
                <a:close/>
                <a:moveTo>
                  <a:pt x="8534400" y="533400"/>
                </a:moveTo>
                <a:cubicBezTo>
                  <a:pt x="8913157" y="533400"/>
                  <a:pt x="9220200" y="840443"/>
                  <a:pt x="9220200" y="1219200"/>
                </a:cubicBezTo>
                <a:lnTo>
                  <a:pt x="9220200" y="9906000"/>
                </a:lnTo>
                <a:cubicBezTo>
                  <a:pt x="9220200" y="10284757"/>
                  <a:pt x="8913157" y="10591800"/>
                  <a:pt x="8534400" y="10591800"/>
                </a:cubicBezTo>
                <a:cubicBezTo>
                  <a:pt x="8155643" y="10591800"/>
                  <a:pt x="7848600" y="10284757"/>
                  <a:pt x="7848600" y="9906000"/>
                </a:cubicBezTo>
                <a:lnTo>
                  <a:pt x="7848600" y="1219200"/>
                </a:lnTo>
                <a:cubicBezTo>
                  <a:pt x="7848600" y="840443"/>
                  <a:pt x="8155643" y="533400"/>
                  <a:pt x="8534400" y="533400"/>
                </a:cubicBezTo>
                <a:close/>
                <a:moveTo>
                  <a:pt x="2667000" y="0"/>
                </a:moveTo>
                <a:cubicBezTo>
                  <a:pt x="3045757" y="0"/>
                  <a:pt x="3352800" y="307043"/>
                  <a:pt x="3352800" y="685800"/>
                </a:cubicBezTo>
                <a:lnTo>
                  <a:pt x="3352800" y="7772400"/>
                </a:lnTo>
                <a:cubicBezTo>
                  <a:pt x="3352800" y="8151157"/>
                  <a:pt x="3045757" y="8458200"/>
                  <a:pt x="2667000" y="8458200"/>
                </a:cubicBezTo>
                <a:cubicBezTo>
                  <a:pt x="2288243" y="8458200"/>
                  <a:pt x="1981200" y="8151157"/>
                  <a:pt x="1981200" y="7772400"/>
                </a:cubicBezTo>
                <a:lnTo>
                  <a:pt x="1981200" y="685800"/>
                </a:lnTo>
                <a:cubicBezTo>
                  <a:pt x="1981200" y="307043"/>
                  <a:pt x="2288243" y="0"/>
                  <a:pt x="2667000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000771" cy="6858000"/>
          </a:xfrm>
          <a:custGeom>
            <a:avLst/>
            <a:gdLst/>
            <a:ahLst/>
            <a:cxnLst/>
            <a:rect l="l" t="t" r="r" b="b"/>
            <a:pathLst>
              <a:path w="9982200" h="11887200">
                <a:moveTo>
                  <a:pt x="0" y="0"/>
                </a:moveTo>
                <a:lnTo>
                  <a:pt x="9982200" y="0"/>
                </a:lnTo>
                <a:lnTo>
                  <a:pt x="9982200" y="11887200"/>
                </a:lnTo>
                <a:lnTo>
                  <a:pt x="0" y="118872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848100"/>
          </a:xfrm>
          <a:custGeom>
            <a:avLst/>
            <a:gdLst/>
            <a:ahLst/>
            <a:cxnLst/>
            <a:rect l="l" t="t" r="r" b="b"/>
            <a:pathLst>
              <a:path w="9982200" h="11887200">
                <a:moveTo>
                  <a:pt x="0" y="0"/>
                </a:moveTo>
                <a:lnTo>
                  <a:pt x="9982200" y="0"/>
                </a:lnTo>
                <a:lnTo>
                  <a:pt x="9982200" y="11887200"/>
                </a:lnTo>
                <a:lnTo>
                  <a:pt x="0" y="118872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/>
          <p:cNvSpPr>
            <a:spLocks noGrp="1"/>
          </p:cNvSpPr>
          <p:nvPr>
            <p:ph type="tbl" sz="quarter" idx="10"/>
          </p:nvPr>
        </p:nvSpPr>
        <p:spPr>
          <a:xfrm>
            <a:off x="493841" y="304800"/>
            <a:ext cx="7012226" cy="6096000"/>
          </a:xfrm>
          <a:prstGeom prst="rect">
            <a:avLst/>
          </a:prstGeom>
        </p:spPr>
        <p:txBody>
          <a:bodyPr/>
          <a:lstStyle>
            <a:lvl1pPr>
              <a:defRPr sz="750">
                <a:solidFill>
                  <a:schemeClr val="tx1"/>
                </a:solidFill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5" name="Rectangle 4"/>
          <p:cNvSpPr/>
          <p:nvPr userDrawn="1"/>
        </p:nvSpPr>
        <p:spPr>
          <a:xfrm>
            <a:off x="8153936" y="0"/>
            <a:ext cx="403806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009096" y="0"/>
            <a:ext cx="918290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009096" cy="6858000"/>
          </a:xfrm>
          <a:custGeom>
            <a:avLst/>
            <a:gdLst/>
            <a:ahLst/>
            <a:cxnLst/>
            <a:rect l="l" t="t" r="r" b="b"/>
            <a:pathLst>
              <a:path w="9982200" h="11887200">
                <a:moveTo>
                  <a:pt x="0" y="0"/>
                </a:moveTo>
                <a:lnTo>
                  <a:pt x="9982200" y="0"/>
                </a:lnTo>
                <a:lnTo>
                  <a:pt x="9982200" y="11887200"/>
                </a:lnTo>
                <a:lnTo>
                  <a:pt x="0" y="118872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2476500"/>
          </a:xfrm>
          <a:custGeom>
            <a:avLst/>
            <a:gdLst/>
            <a:ahLst/>
            <a:cxnLst/>
            <a:rect l="l" t="t" r="r" b="b"/>
            <a:pathLst>
              <a:path w="9982200" h="11887200">
                <a:moveTo>
                  <a:pt x="0" y="0"/>
                </a:moveTo>
                <a:lnTo>
                  <a:pt x="9982200" y="0"/>
                </a:lnTo>
                <a:lnTo>
                  <a:pt x="9982200" y="11887200"/>
                </a:lnTo>
                <a:lnTo>
                  <a:pt x="0" y="118872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4381500"/>
            <a:ext cx="12192000" cy="2476500"/>
          </a:xfrm>
          <a:custGeom>
            <a:avLst/>
            <a:gdLst/>
            <a:ahLst/>
            <a:cxnLst/>
            <a:rect l="l" t="t" r="r" b="b"/>
            <a:pathLst>
              <a:path w="9982200" h="11887200">
                <a:moveTo>
                  <a:pt x="0" y="0"/>
                </a:moveTo>
                <a:lnTo>
                  <a:pt x="9982200" y="0"/>
                </a:lnTo>
                <a:lnTo>
                  <a:pt x="9982200" y="11887200"/>
                </a:lnTo>
                <a:lnTo>
                  <a:pt x="0" y="118872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2781300"/>
            <a:ext cx="12192000" cy="4076700"/>
          </a:xfrm>
          <a:custGeom>
            <a:avLst/>
            <a:gdLst/>
            <a:ahLst/>
            <a:cxnLst/>
            <a:rect l="l" t="t" r="r" b="b"/>
            <a:pathLst>
              <a:path w="9982200" h="11887200">
                <a:moveTo>
                  <a:pt x="0" y="0"/>
                </a:moveTo>
                <a:lnTo>
                  <a:pt x="9982200" y="0"/>
                </a:lnTo>
                <a:lnTo>
                  <a:pt x="9982200" y="11887200"/>
                </a:lnTo>
                <a:lnTo>
                  <a:pt x="0" y="118872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24377648" h="13716000">
                <a:moveTo>
                  <a:pt x="12188824" y="0"/>
                </a:moveTo>
                <a:lnTo>
                  <a:pt x="24377648" y="0"/>
                </a:lnTo>
                <a:lnTo>
                  <a:pt x="24377648" y="13716000"/>
                </a:lnTo>
                <a:lnTo>
                  <a:pt x="12188824" y="13716000"/>
                </a:lnTo>
                <a:close/>
                <a:moveTo>
                  <a:pt x="0" y="0"/>
                </a:moveTo>
                <a:lnTo>
                  <a:pt x="1292225" y="0"/>
                </a:lnTo>
                <a:lnTo>
                  <a:pt x="1292225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30209" y="-1"/>
            <a:ext cx="5983258" cy="6858001"/>
          </a:xfrm>
          <a:custGeom>
            <a:avLst/>
            <a:gdLst/>
            <a:ahLst/>
            <a:cxnLst/>
            <a:rect l="l" t="t" r="r" b="b"/>
            <a:pathLst>
              <a:path w="11963400" h="13716001">
                <a:moveTo>
                  <a:pt x="6941845" y="13561991"/>
                </a:moveTo>
                <a:cubicBezTo>
                  <a:pt x="6941845" y="13571050"/>
                  <a:pt x="6941845" y="13580109"/>
                  <a:pt x="6956248" y="13580109"/>
                </a:cubicBezTo>
                <a:cubicBezTo>
                  <a:pt x="6956238" y="13580122"/>
                  <a:pt x="6955684" y="13580870"/>
                  <a:pt x="6922642" y="13625406"/>
                </a:cubicBezTo>
                <a:cubicBezTo>
                  <a:pt x="6922640" y="13625418"/>
                  <a:pt x="6922467" y="13626070"/>
                  <a:pt x="6913042" y="13661644"/>
                </a:cubicBezTo>
                <a:cubicBezTo>
                  <a:pt x="6913034" y="13661652"/>
                  <a:pt x="6912753" y="13661915"/>
                  <a:pt x="6903439" y="13670704"/>
                </a:cubicBezTo>
                <a:cubicBezTo>
                  <a:pt x="6898639" y="13634466"/>
                  <a:pt x="6927442" y="13598229"/>
                  <a:pt x="6941845" y="13561991"/>
                </a:cubicBezTo>
                <a:close/>
                <a:moveTo>
                  <a:pt x="6792447" y="13361594"/>
                </a:moveTo>
                <a:lnTo>
                  <a:pt x="6797824" y="13371742"/>
                </a:lnTo>
                <a:cubicBezTo>
                  <a:pt x="6797821" y="13371739"/>
                  <a:pt x="6797774" y="13371649"/>
                  <a:pt x="6796551" y="13369340"/>
                </a:cubicBezTo>
                <a:close/>
                <a:moveTo>
                  <a:pt x="6788224" y="13353622"/>
                </a:moveTo>
                <a:lnTo>
                  <a:pt x="6792447" y="13361594"/>
                </a:lnTo>
                <a:cubicBezTo>
                  <a:pt x="6788346" y="13353853"/>
                  <a:pt x="6788227" y="13353629"/>
                  <a:pt x="6788224" y="13353622"/>
                </a:cubicBezTo>
                <a:close/>
                <a:moveTo>
                  <a:pt x="2371556" y="11885993"/>
                </a:moveTo>
                <a:cubicBezTo>
                  <a:pt x="2371565" y="11885999"/>
                  <a:pt x="2372069" y="11886316"/>
                  <a:pt x="2400362" y="11904111"/>
                </a:cubicBezTo>
                <a:cubicBezTo>
                  <a:pt x="2400351" y="11904111"/>
                  <a:pt x="2399918" y="11904111"/>
                  <a:pt x="2381159" y="11904111"/>
                </a:cubicBezTo>
                <a:cubicBezTo>
                  <a:pt x="2381154" y="11904121"/>
                  <a:pt x="2381001" y="11904409"/>
                  <a:pt x="2376359" y="11913171"/>
                </a:cubicBezTo>
                <a:cubicBezTo>
                  <a:pt x="2376370" y="11913171"/>
                  <a:pt x="2376588" y="11913171"/>
                  <a:pt x="2381159" y="11913171"/>
                </a:cubicBezTo>
                <a:cubicBezTo>
                  <a:pt x="2381159" y="11922231"/>
                  <a:pt x="2381159" y="11931290"/>
                  <a:pt x="2381159" y="11931290"/>
                </a:cubicBezTo>
                <a:cubicBezTo>
                  <a:pt x="2381149" y="11931281"/>
                  <a:pt x="2380844" y="11930993"/>
                  <a:pt x="2371556" y="11922231"/>
                </a:cubicBezTo>
                <a:cubicBezTo>
                  <a:pt x="2371538" y="11922196"/>
                  <a:pt x="2366747" y="11913171"/>
                  <a:pt x="2361956" y="11913171"/>
                </a:cubicBezTo>
                <a:cubicBezTo>
                  <a:pt x="2371556" y="11913171"/>
                  <a:pt x="2357156" y="11885993"/>
                  <a:pt x="2371556" y="11885993"/>
                </a:cubicBezTo>
                <a:close/>
                <a:moveTo>
                  <a:pt x="3379710" y="11568912"/>
                </a:moveTo>
                <a:cubicBezTo>
                  <a:pt x="3379728" y="11568912"/>
                  <a:pt x="3380693" y="11568912"/>
                  <a:pt x="3432519" y="11568912"/>
                </a:cubicBezTo>
                <a:cubicBezTo>
                  <a:pt x="3432523" y="11568924"/>
                  <a:pt x="3432779" y="11569568"/>
                  <a:pt x="3446919" y="11605151"/>
                </a:cubicBezTo>
                <a:cubicBezTo>
                  <a:pt x="3446899" y="11605151"/>
                  <a:pt x="3446101" y="11605151"/>
                  <a:pt x="3413313" y="11605151"/>
                </a:cubicBezTo>
                <a:cubicBezTo>
                  <a:pt x="3413306" y="11605144"/>
                  <a:pt x="3413122" y="11604970"/>
                  <a:pt x="3408513" y="11600620"/>
                </a:cubicBezTo>
                <a:lnTo>
                  <a:pt x="3375473" y="11569445"/>
                </a:lnTo>
                <a:close/>
                <a:moveTo>
                  <a:pt x="3374907" y="11568912"/>
                </a:moveTo>
                <a:lnTo>
                  <a:pt x="3375473" y="11569445"/>
                </a:lnTo>
                <a:lnTo>
                  <a:pt x="3369891" y="11570147"/>
                </a:lnTo>
                <a:lnTo>
                  <a:pt x="3373182" y="11569337"/>
                </a:lnTo>
                <a:close/>
                <a:moveTo>
                  <a:pt x="3246565" y="11565091"/>
                </a:moveTo>
                <a:lnTo>
                  <a:pt x="3240489" y="11568912"/>
                </a:lnTo>
                <a:lnTo>
                  <a:pt x="3235689" y="11568912"/>
                </a:lnTo>
                <a:close/>
                <a:moveTo>
                  <a:pt x="7138675" y="11315248"/>
                </a:moveTo>
                <a:cubicBezTo>
                  <a:pt x="7138690" y="11315254"/>
                  <a:pt x="7139277" y="11315475"/>
                  <a:pt x="7162678" y="11324308"/>
                </a:cubicBezTo>
                <a:cubicBezTo>
                  <a:pt x="7162673" y="11324320"/>
                  <a:pt x="7162418" y="11324961"/>
                  <a:pt x="7148278" y="11360544"/>
                </a:cubicBezTo>
                <a:cubicBezTo>
                  <a:pt x="7148266" y="11360533"/>
                  <a:pt x="7147807" y="11360101"/>
                  <a:pt x="7129075" y="11342427"/>
                </a:cubicBezTo>
                <a:cubicBezTo>
                  <a:pt x="7129080" y="11342411"/>
                  <a:pt x="7129301" y="11341785"/>
                  <a:pt x="7138675" y="11315248"/>
                </a:cubicBezTo>
                <a:close/>
                <a:moveTo>
                  <a:pt x="7138675" y="11152178"/>
                </a:moveTo>
                <a:cubicBezTo>
                  <a:pt x="7138671" y="11152196"/>
                  <a:pt x="7138415" y="11153155"/>
                  <a:pt x="7124272" y="11206535"/>
                </a:cubicBezTo>
                <a:cubicBezTo>
                  <a:pt x="7124261" y="11206525"/>
                  <a:pt x="7123819" y="11206107"/>
                  <a:pt x="7105069" y="11188415"/>
                </a:cubicBezTo>
                <a:cubicBezTo>
                  <a:pt x="7105052" y="11188415"/>
                  <a:pt x="7104573" y="11188415"/>
                  <a:pt x="7090666" y="11188415"/>
                </a:cubicBezTo>
                <a:cubicBezTo>
                  <a:pt x="7090669" y="11188400"/>
                  <a:pt x="7090780" y="11187773"/>
                  <a:pt x="7095469" y="11161238"/>
                </a:cubicBezTo>
                <a:cubicBezTo>
                  <a:pt x="7095477" y="11161247"/>
                  <a:pt x="7095924" y="11161753"/>
                  <a:pt x="7119472" y="11188415"/>
                </a:cubicBezTo>
                <a:cubicBezTo>
                  <a:pt x="7119480" y="11188401"/>
                  <a:pt x="7119857" y="11187687"/>
                  <a:pt x="7138675" y="11152178"/>
                </a:cubicBezTo>
                <a:close/>
                <a:moveTo>
                  <a:pt x="1944295" y="10771682"/>
                </a:moveTo>
                <a:cubicBezTo>
                  <a:pt x="1951494" y="10778476"/>
                  <a:pt x="1937093" y="10790367"/>
                  <a:pt x="1937543" y="10784422"/>
                </a:cubicBezTo>
                <a:close/>
                <a:moveTo>
                  <a:pt x="1920289" y="9666428"/>
                </a:moveTo>
                <a:lnTo>
                  <a:pt x="1920289" y="9669258"/>
                </a:lnTo>
                <a:lnTo>
                  <a:pt x="1916914" y="9670252"/>
                </a:lnTo>
                <a:cubicBezTo>
                  <a:pt x="1918163" y="9668563"/>
                  <a:pt x="1922619" y="9666428"/>
                  <a:pt x="1920289" y="9666428"/>
                </a:cubicBezTo>
                <a:close/>
                <a:moveTo>
                  <a:pt x="1709059" y="9439943"/>
                </a:moveTo>
                <a:cubicBezTo>
                  <a:pt x="1709059" y="9439952"/>
                  <a:pt x="1709059" y="9440226"/>
                  <a:pt x="1709059" y="9449003"/>
                </a:cubicBezTo>
                <a:cubicBezTo>
                  <a:pt x="1709044" y="9449003"/>
                  <a:pt x="1708608" y="9449003"/>
                  <a:pt x="1694656" y="9449003"/>
                </a:cubicBezTo>
                <a:cubicBezTo>
                  <a:pt x="1694665" y="9448997"/>
                  <a:pt x="1695017" y="9448776"/>
                  <a:pt x="1709059" y="9439943"/>
                </a:cubicBezTo>
                <a:close/>
                <a:moveTo>
                  <a:pt x="295492" y="8940960"/>
                </a:moveTo>
                <a:cubicBezTo>
                  <a:pt x="287868" y="8946048"/>
                  <a:pt x="278919" y="8965242"/>
                  <a:pt x="274854" y="8968852"/>
                </a:cubicBezTo>
                <a:cubicBezTo>
                  <a:pt x="278978" y="8968852"/>
                  <a:pt x="285929" y="8968852"/>
                  <a:pt x="297647" y="8968852"/>
                </a:cubicBezTo>
                <a:cubicBezTo>
                  <a:pt x="297648" y="8968842"/>
                  <a:pt x="297738" y="8968330"/>
                  <a:pt x="302446" y="8941673"/>
                </a:cubicBezTo>
                <a:cubicBezTo>
                  <a:pt x="300428" y="8939135"/>
                  <a:pt x="298034" y="8939263"/>
                  <a:pt x="295492" y="8940960"/>
                </a:cubicBezTo>
                <a:close/>
                <a:moveTo>
                  <a:pt x="306300" y="8728892"/>
                </a:moveTo>
                <a:lnTo>
                  <a:pt x="304248" y="8738968"/>
                </a:lnTo>
                <a:cubicBezTo>
                  <a:pt x="304094" y="8738534"/>
                  <a:pt x="304396" y="8736804"/>
                  <a:pt x="305222" y="8733164"/>
                </a:cubicBezTo>
                <a:close/>
                <a:moveTo>
                  <a:pt x="307247" y="8724247"/>
                </a:moveTo>
                <a:lnTo>
                  <a:pt x="307380" y="8724621"/>
                </a:lnTo>
                <a:lnTo>
                  <a:pt x="306300" y="8728892"/>
                </a:lnTo>
                <a:close/>
                <a:moveTo>
                  <a:pt x="110417" y="8235036"/>
                </a:moveTo>
                <a:cubicBezTo>
                  <a:pt x="110456" y="8235036"/>
                  <a:pt x="115259" y="8235073"/>
                  <a:pt x="124820" y="8244096"/>
                </a:cubicBezTo>
                <a:cubicBezTo>
                  <a:pt x="120020" y="8244096"/>
                  <a:pt x="120020" y="8244096"/>
                  <a:pt x="115220" y="8253156"/>
                </a:cubicBezTo>
                <a:cubicBezTo>
                  <a:pt x="115220" y="8244096"/>
                  <a:pt x="110417" y="8244096"/>
                  <a:pt x="110417" y="8235036"/>
                </a:cubicBezTo>
                <a:close/>
                <a:moveTo>
                  <a:pt x="235312" y="7709511"/>
                </a:moveTo>
                <a:lnTo>
                  <a:pt x="235339" y="7720081"/>
                </a:lnTo>
                <a:cubicBezTo>
                  <a:pt x="234843" y="7729583"/>
                  <a:pt x="233850" y="7736271"/>
                  <a:pt x="232461" y="7740872"/>
                </a:cubicBezTo>
                <a:lnTo>
                  <a:pt x="231878" y="7741270"/>
                </a:lnTo>
                <a:lnTo>
                  <a:pt x="233210" y="7728699"/>
                </a:lnTo>
                <a:lnTo>
                  <a:pt x="234983" y="7711977"/>
                </a:lnTo>
                <a:close/>
                <a:moveTo>
                  <a:pt x="235235" y="7609934"/>
                </a:moveTo>
                <a:cubicBezTo>
                  <a:pt x="235248" y="7609934"/>
                  <a:pt x="235656" y="7609934"/>
                  <a:pt x="249638" y="7609934"/>
                </a:cubicBezTo>
                <a:cubicBezTo>
                  <a:pt x="249642" y="7609946"/>
                  <a:pt x="249760" y="7610396"/>
                  <a:pt x="254438" y="7628054"/>
                </a:cubicBezTo>
                <a:cubicBezTo>
                  <a:pt x="254453" y="7628054"/>
                  <a:pt x="254821" y="7628054"/>
                  <a:pt x="264041" y="7628054"/>
                </a:cubicBezTo>
                <a:cubicBezTo>
                  <a:pt x="264041" y="7628066"/>
                  <a:pt x="264041" y="7628521"/>
                  <a:pt x="264041" y="7646174"/>
                </a:cubicBezTo>
                <a:cubicBezTo>
                  <a:pt x="264054" y="7646178"/>
                  <a:pt x="264582" y="7646378"/>
                  <a:pt x="288044" y="7655231"/>
                </a:cubicBezTo>
                <a:cubicBezTo>
                  <a:pt x="288032" y="7655243"/>
                  <a:pt x="287544" y="7655745"/>
                  <a:pt x="265766" y="7678164"/>
                </a:cubicBezTo>
                <a:lnTo>
                  <a:pt x="235312" y="7709511"/>
                </a:lnTo>
                <a:lnTo>
                  <a:pt x="235235" y="7682410"/>
                </a:lnTo>
                <a:cubicBezTo>
                  <a:pt x="235231" y="7682394"/>
                  <a:pt x="234994" y="7681496"/>
                  <a:pt x="220836" y="7628054"/>
                </a:cubicBezTo>
                <a:cubicBezTo>
                  <a:pt x="220853" y="7628054"/>
                  <a:pt x="221412" y="7628054"/>
                  <a:pt x="240038" y="7628054"/>
                </a:cubicBezTo>
                <a:cubicBezTo>
                  <a:pt x="240035" y="7628044"/>
                  <a:pt x="239923" y="7627619"/>
                  <a:pt x="235235" y="7609934"/>
                </a:cubicBezTo>
                <a:close/>
                <a:moveTo>
                  <a:pt x="9418268" y="7396046"/>
                </a:moveTo>
                <a:lnTo>
                  <a:pt x="9419353" y="7396625"/>
                </a:lnTo>
                <a:lnTo>
                  <a:pt x="9396833" y="7407671"/>
                </a:lnTo>
                <a:cubicBezTo>
                  <a:pt x="9395877" y="7406981"/>
                  <a:pt x="9408591" y="7398806"/>
                  <a:pt x="9418268" y="7396046"/>
                </a:cubicBezTo>
                <a:close/>
                <a:moveTo>
                  <a:pt x="267043" y="7380052"/>
                </a:moveTo>
                <a:lnTo>
                  <a:pt x="273641" y="7383448"/>
                </a:lnTo>
                <a:cubicBezTo>
                  <a:pt x="273641" y="7383458"/>
                  <a:pt x="273641" y="7383761"/>
                  <a:pt x="273641" y="7392508"/>
                </a:cubicBezTo>
                <a:cubicBezTo>
                  <a:pt x="273641" y="7392518"/>
                  <a:pt x="273588" y="7393408"/>
                  <a:pt x="268841" y="7474043"/>
                </a:cubicBezTo>
                <a:cubicBezTo>
                  <a:pt x="264041" y="7474043"/>
                  <a:pt x="259241" y="7483102"/>
                  <a:pt x="249638" y="7483102"/>
                </a:cubicBezTo>
                <a:cubicBezTo>
                  <a:pt x="249638" y="7474043"/>
                  <a:pt x="288044" y="7464984"/>
                  <a:pt x="249638" y="7437805"/>
                </a:cubicBezTo>
                <a:cubicBezTo>
                  <a:pt x="249625" y="7437805"/>
                  <a:pt x="249209" y="7437805"/>
                  <a:pt x="235235" y="7437805"/>
                </a:cubicBezTo>
                <a:cubicBezTo>
                  <a:pt x="235244" y="7437790"/>
                  <a:pt x="235727" y="7436877"/>
                  <a:pt x="264041" y="7383448"/>
                </a:cubicBezTo>
                <a:close/>
                <a:moveTo>
                  <a:pt x="10172730" y="6993893"/>
                </a:moveTo>
                <a:cubicBezTo>
                  <a:pt x="10172742" y="6993893"/>
                  <a:pt x="10172913" y="6993893"/>
                  <a:pt x="10175731" y="6993893"/>
                </a:cubicBezTo>
                <a:lnTo>
                  <a:pt x="10187132" y="6993893"/>
                </a:lnTo>
                <a:cubicBezTo>
                  <a:pt x="10187125" y="6993907"/>
                  <a:pt x="10186811" y="6994501"/>
                  <a:pt x="10172730" y="7021070"/>
                </a:cubicBezTo>
                <a:cubicBezTo>
                  <a:pt x="10172730" y="7021051"/>
                  <a:pt x="10172730" y="7020372"/>
                  <a:pt x="10172730" y="6993893"/>
                </a:cubicBezTo>
                <a:close/>
                <a:moveTo>
                  <a:pt x="9855884" y="6993893"/>
                </a:moveTo>
                <a:lnTo>
                  <a:pt x="9855884" y="7001820"/>
                </a:lnTo>
                <a:lnTo>
                  <a:pt x="9854512" y="7001657"/>
                </a:lnTo>
                <a:lnTo>
                  <a:pt x="9854683" y="7000687"/>
                </a:lnTo>
                <a:close/>
                <a:moveTo>
                  <a:pt x="11103938" y="6116133"/>
                </a:moveTo>
                <a:lnTo>
                  <a:pt x="11103470" y="6119656"/>
                </a:lnTo>
                <a:cubicBezTo>
                  <a:pt x="11102871" y="6124185"/>
                  <a:pt x="11101671" y="6133244"/>
                  <a:pt x="11099271" y="6151364"/>
                </a:cubicBezTo>
                <a:cubicBezTo>
                  <a:pt x="11099254" y="6151364"/>
                  <a:pt x="11098884" y="6151364"/>
                  <a:pt x="11089671" y="6151364"/>
                </a:cubicBezTo>
                <a:cubicBezTo>
                  <a:pt x="11089666" y="6151354"/>
                  <a:pt x="11089512" y="6151064"/>
                  <a:pt x="11084868" y="6142305"/>
                </a:cubicBezTo>
                <a:cubicBezTo>
                  <a:pt x="11084875" y="6142295"/>
                  <a:pt x="11085076" y="6142019"/>
                  <a:pt x="11091469" y="6133244"/>
                </a:cubicBezTo>
                <a:close/>
                <a:moveTo>
                  <a:pt x="11105179" y="6114430"/>
                </a:moveTo>
                <a:lnTo>
                  <a:pt x="11103938" y="6116133"/>
                </a:lnTo>
                <a:lnTo>
                  <a:pt x="11104071" y="6115126"/>
                </a:lnTo>
                <a:close/>
                <a:moveTo>
                  <a:pt x="431928" y="6021811"/>
                </a:moveTo>
                <a:lnTo>
                  <a:pt x="432213" y="6022754"/>
                </a:lnTo>
                <a:cubicBezTo>
                  <a:pt x="431625" y="6022531"/>
                  <a:pt x="431596" y="6022182"/>
                  <a:pt x="431928" y="6021811"/>
                </a:cubicBezTo>
                <a:close/>
                <a:moveTo>
                  <a:pt x="443469" y="5998769"/>
                </a:moveTo>
                <a:cubicBezTo>
                  <a:pt x="438761" y="6004825"/>
                  <a:pt x="431613" y="6016065"/>
                  <a:pt x="431928" y="6021811"/>
                </a:cubicBezTo>
                <a:cubicBezTo>
                  <a:pt x="430515" y="6017146"/>
                  <a:pt x="428966" y="6012029"/>
                  <a:pt x="427265" y="6006414"/>
                </a:cubicBezTo>
                <a:cubicBezTo>
                  <a:pt x="427271" y="6006411"/>
                  <a:pt x="427381" y="6006359"/>
                  <a:pt x="429666" y="6005282"/>
                </a:cubicBezTo>
                <a:close/>
                <a:moveTo>
                  <a:pt x="447021" y="5995566"/>
                </a:moveTo>
                <a:cubicBezTo>
                  <a:pt x="447387" y="5995478"/>
                  <a:pt x="447068" y="5996221"/>
                  <a:pt x="446468" y="5997353"/>
                </a:cubicBezTo>
                <a:cubicBezTo>
                  <a:pt x="445412" y="5997852"/>
                  <a:pt x="444413" y="5998324"/>
                  <a:pt x="443469" y="5998769"/>
                </a:cubicBezTo>
                <a:close/>
                <a:moveTo>
                  <a:pt x="11281698" y="5843344"/>
                </a:moveTo>
                <a:cubicBezTo>
                  <a:pt x="11281694" y="5843362"/>
                  <a:pt x="11281576" y="5844036"/>
                  <a:pt x="11276898" y="5870521"/>
                </a:cubicBezTo>
                <a:cubicBezTo>
                  <a:pt x="11276882" y="5870490"/>
                  <a:pt x="11272098" y="5861462"/>
                  <a:pt x="11272098" y="5861462"/>
                </a:cubicBezTo>
                <a:cubicBezTo>
                  <a:pt x="11272103" y="5861451"/>
                  <a:pt x="11272329" y="5861027"/>
                  <a:pt x="11281698" y="5843344"/>
                </a:cubicBezTo>
                <a:close/>
                <a:moveTo>
                  <a:pt x="216333" y="5595906"/>
                </a:moveTo>
                <a:lnTo>
                  <a:pt x="220164" y="5596140"/>
                </a:lnTo>
                <a:lnTo>
                  <a:pt x="216033" y="5598738"/>
                </a:lnTo>
                <a:close/>
                <a:moveTo>
                  <a:pt x="11113073" y="5510408"/>
                </a:moveTo>
                <a:cubicBezTo>
                  <a:pt x="11113674" y="5510408"/>
                  <a:pt x="11113674" y="5512672"/>
                  <a:pt x="11113674" y="5517202"/>
                </a:cubicBezTo>
                <a:cubicBezTo>
                  <a:pt x="11113674" y="5517211"/>
                  <a:pt x="11113674" y="5517483"/>
                  <a:pt x="11113674" y="5526262"/>
                </a:cubicBezTo>
                <a:cubicBezTo>
                  <a:pt x="11113667" y="5526250"/>
                  <a:pt x="11113508" y="5525947"/>
                  <a:pt x="11108874" y="5517202"/>
                </a:cubicBezTo>
                <a:close/>
                <a:moveTo>
                  <a:pt x="10624001" y="3696253"/>
                </a:moveTo>
                <a:cubicBezTo>
                  <a:pt x="10624011" y="3696260"/>
                  <a:pt x="10624487" y="3696621"/>
                  <a:pt x="10648002" y="3714373"/>
                </a:cubicBezTo>
                <a:cubicBezTo>
                  <a:pt x="10648008" y="3714382"/>
                  <a:pt x="10648154" y="3714660"/>
                  <a:pt x="10652804" y="3723432"/>
                </a:cubicBezTo>
                <a:cubicBezTo>
                  <a:pt x="10652791" y="3723420"/>
                  <a:pt x="10652196" y="3722859"/>
                  <a:pt x="10624001" y="3696253"/>
                </a:cubicBezTo>
                <a:close/>
                <a:moveTo>
                  <a:pt x="868932" y="3606333"/>
                </a:moveTo>
                <a:lnTo>
                  <a:pt x="868932" y="3609057"/>
                </a:lnTo>
                <a:cubicBezTo>
                  <a:pt x="868932" y="3612454"/>
                  <a:pt x="868932" y="3619250"/>
                  <a:pt x="868932" y="3632838"/>
                </a:cubicBezTo>
                <a:cubicBezTo>
                  <a:pt x="862930" y="3628309"/>
                  <a:pt x="862631" y="3622080"/>
                  <a:pt x="864356" y="3615994"/>
                </a:cubicBezTo>
                <a:close/>
                <a:moveTo>
                  <a:pt x="868932" y="3605659"/>
                </a:moveTo>
                <a:lnTo>
                  <a:pt x="869114" y="3605947"/>
                </a:lnTo>
                <a:lnTo>
                  <a:pt x="868932" y="3606333"/>
                </a:lnTo>
                <a:close/>
                <a:moveTo>
                  <a:pt x="9506406" y="2595107"/>
                </a:moveTo>
                <a:lnTo>
                  <a:pt x="9506986" y="2595796"/>
                </a:lnTo>
                <a:lnTo>
                  <a:pt x="9505379" y="2597530"/>
                </a:lnTo>
                <a:close/>
                <a:moveTo>
                  <a:pt x="9577441" y="2572883"/>
                </a:moveTo>
                <a:cubicBezTo>
                  <a:pt x="9577426" y="2572895"/>
                  <a:pt x="9576514" y="2573519"/>
                  <a:pt x="9524633" y="2609121"/>
                </a:cubicBezTo>
                <a:lnTo>
                  <a:pt x="9516299" y="2616605"/>
                </a:lnTo>
                <a:cubicBezTo>
                  <a:pt x="9510195" y="2618675"/>
                  <a:pt x="9510082" y="2606573"/>
                  <a:pt x="9509631" y="2598930"/>
                </a:cubicBezTo>
                <a:lnTo>
                  <a:pt x="9506986" y="2595796"/>
                </a:lnTo>
                <a:lnTo>
                  <a:pt x="9519833" y="2581943"/>
                </a:lnTo>
                <a:cubicBezTo>
                  <a:pt x="9519848" y="2581941"/>
                  <a:pt x="9520787" y="2581793"/>
                  <a:pt x="9577441" y="2572883"/>
                </a:cubicBezTo>
                <a:close/>
                <a:moveTo>
                  <a:pt x="955579" y="2552168"/>
                </a:moveTo>
                <a:lnTo>
                  <a:pt x="944915" y="2567261"/>
                </a:lnTo>
                <a:lnTo>
                  <a:pt x="943942" y="2567220"/>
                </a:lnTo>
                <a:close/>
                <a:moveTo>
                  <a:pt x="960147" y="2545705"/>
                </a:moveTo>
                <a:cubicBezTo>
                  <a:pt x="959719" y="2546985"/>
                  <a:pt x="957973" y="2549170"/>
                  <a:pt x="955869" y="2551791"/>
                </a:cubicBezTo>
                <a:lnTo>
                  <a:pt x="955579" y="2552168"/>
                </a:lnTo>
                <a:close/>
                <a:moveTo>
                  <a:pt x="8660504" y="2436991"/>
                </a:moveTo>
                <a:cubicBezTo>
                  <a:pt x="8665304" y="2436991"/>
                  <a:pt x="8665304" y="2436991"/>
                  <a:pt x="8660504" y="2446050"/>
                </a:cubicBezTo>
                <a:lnTo>
                  <a:pt x="8651502" y="2441520"/>
                </a:lnTo>
                <a:cubicBezTo>
                  <a:pt x="8650603" y="2440388"/>
                  <a:pt x="8650452" y="2439255"/>
                  <a:pt x="8651727" y="2438406"/>
                </a:cubicBezTo>
                <a:close/>
                <a:moveTo>
                  <a:pt x="7138675" y="2319218"/>
                </a:moveTo>
                <a:cubicBezTo>
                  <a:pt x="7138684" y="2319218"/>
                  <a:pt x="7138886" y="2319218"/>
                  <a:pt x="7143475" y="2319218"/>
                </a:cubicBezTo>
                <a:cubicBezTo>
                  <a:pt x="7138675" y="2328277"/>
                  <a:pt x="7143475" y="2328277"/>
                  <a:pt x="7148278" y="2337337"/>
                </a:cubicBezTo>
                <a:lnTo>
                  <a:pt x="7138675" y="2337337"/>
                </a:lnTo>
                <a:cubicBezTo>
                  <a:pt x="7138675" y="2337332"/>
                  <a:pt x="7138675" y="2337231"/>
                  <a:pt x="7138675" y="2335073"/>
                </a:cubicBezTo>
                <a:close/>
                <a:moveTo>
                  <a:pt x="4935143" y="1841332"/>
                </a:moveTo>
                <a:cubicBezTo>
                  <a:pt x="4936345" y="1841332"/>
                  <a:pt x="4935143" y="1843597"/>
                  <a:pt x="4930343" y="1848128"/>
                </a:cubicBezTo>
                <a:cubicBezTo>
                  <a:pt x="4930347" y="1848141"/>
                  <a:pt x="4930470" y="1848606"/>
                  <a:pt x="4935146" y="1866247"/>
                </a:cubicBezTo>
                <a:cubicBezTo>
                  <a:pt x="4935139" y="1866254"/>
                  <a:pt x="4934877" y="1866501"/>
                  <a:pt x="4925543" y="1875305"/>
                </a:cubicBezTo>
                <a:cubicBezTo>
                  <a:pt x="4920742" y="1870776"/>
                  <a:pt x="4919542" y="1866246"/>
                  <a:pt x="4920142" y="1861717"/>
                </a:cubicBezTo>
                <a:cubicBezTo>
                  <a:pt x="4920743" y="1857187"/>
                  <a:pt x="4923144" y="1852657"/>
                  <a:pt x="4925543" y="1848128"/>
                </a:cubicBezTo>
                <a:close/>
                <a:moveTo>
                  <a:pt x="8130677" y="1791300"/>
                </a:moveTo>
                <a:lnTo>
                  <a:pt x="8127700" y="1802547"/>
                </a:lnTo>
                <a:close/>
                <a:moveTo>
                  <a:pt x="7705161" y="1349857"/>
                </a:moveTo>
                <a:cubicBezTo>
                  <a:pt x="7705165" y="1349875"/>
                  <a:pt x="7705398" y="1350901"/>
                  <a:pt x="7719563" y="1413273"/>
                </a:cubicBezTo>
                <a:cubicBezTo>
                  <a:pt x="7719548" y="1413265"/>
                  <a:pt x="7718993" y="1413004"/>
                  <a:pt x="7700358" y="1404215"/>
                </a:cubicBezTo>
                <a:cubicBezTo>
                  <a:pt x="7685958" y="1404215"/>
                  <a:pt x="7676355" y="1458571"/>
                  <a:pt x="7661953" y="1413273"/>
                </a:cubicBezTo>
                <a:cubicBezTo>
                  <a:pt x="7661962" y="1413263"/>
                  <a:pt x="7662259" y="1412985"/>
                  <a:pt x="7671555" y="1404215"/>
                </a:cubicBezTo>
                <a:cubicBezTo>
                  <a:pt x="7671582" y="1404163"/>
                  <a:pt x="7681191" y="1386044"/>
                  <a:pt x="7705161" y="1349857"/>
                </a:cubicBezTo>
                <a:close/>
                <a:moveTo>
                  <a:pt x="4687307" y="986347"/>
                </a:moveTo>
                <a:cubicBezTo>
                  <a:pt x="4687907" y="987480"/>
                  <a:pt x="4690307" y="992010"/>
                  <a:pt x="4699909" y="996539"/>
                </a:cubicBezTo>
                <a:cubicBezTo>
                  <a:pt x="4699901" y="996539"/>
                  <a:pt x="4699773" y="996539"/>
                  <a:pt x="4697509" y="996539"/>
                </a:cubicBezTo>
                <a:lnTo>
                  <a:pt x="4685506" y="996539"/>
                </a:lnTo>
                <a:lnTo>
                  <a:pt x="4687082" y="987621"/>
                </a:lnTo>
                <a:cubicBezTo>
                  <a:pt x="4687111" y="987007"/>
                  <a:pt x="4687107" y="986591"/>
                  <a:pt x="4687307" y="986347"/>
                </a:cubicBezTo>
                <a:close/>
                <a:moveTo>
                  <a:pt x="4815127" y="298963"/>
                </a:moveTo>
                <a:lnTo>
                  <a:pt x="4815425" y="301761"/>
                </a:lnTo>
                <a:lnTo>
                  <a:pt x="4813378" y="307153"/>
                </a:lnTo>
                <a:close/>
                <a:moveTo>
                  <a:pt x="4551086" y="154010"/>
                </a:moveTo>
                <a:lnTo>
                  <a:pt x="4549888" y="156276"/>
                </a:lnTo>
                <a:lnTo>
                  <a:pt x="4546286" y="163070"/>
                </a:lnTo>
                <a:cubicBezTo>
                  <a:pt x="4546287" y="163067"/>
                  <a:pt x="4546317" y="163011"/>
                  <a:pt x="4546886" y="161937"/>
                </a:cubicBezTo>
                <a:close/>
                <a:moveTo>
                  <a:pt x="5861683" y="0"/>
                </a:moveTo>
                <a:cubicBezTo>
                  <a:pt x="5861683" y="13"/>
                  <a:pt x="5861683" y="946"/>
                  <a:pt x="5861683" y="63416"/>
                </a:cubicBezTo>
                <a:cubicBezTo>
                  <a:pt x="5861690" y="63433"/>
                  <a:pt x="5862040" y="64258"/>
                  <a:pt x="5880885" y="108714"/>
                </a:cubicBezTo>
                <a:cubicBezTo>
                  <a:pt x="5880870" y="108719"/>
                  <a:pt x="5880205" y="108927"/>
                  <a:pt x="5852081" y="117774"/>
                </a:cubicBezTo>
                <a:cubicBezTo>
                  <a:pt x="5852075" y="117785"/>
                  <a:pt x="5851854" y="118201"/>
                  <a:pt x="5842481" y="135893"/>
                </a:cubicBezTo>
                <a:cubicBezTo>
                  <a:pt x="5842476" y="135875"/>
                  <a:pt x="5842331" y="135323"/>
                  <a:pt x="5837681" y="117774"/>
                </a:cubicBezTo>
                <a:cubicBezTo>
                  <a:pt x="5837674" y="117784"/>
                  <a:pt x="5837187" y="118574"/>
                  <a:pt x="5804076" y="172130"/>
                </a:cubicBezTo>
                <a:cubicBezTo>
                  <a:pt x="5799276" y="172130"/>
                  <a:pt x="5794473" y="181188"/>
                  <a:pt x="5784873" y="181188"/>
                </a:cubicBezTo>
                <a:cubicBezTo>
                  <a:pt x="5784892" y="181202"/>
                  <a:pt x="5785753" y="181810"/>
                  <a:pt x="5823278" y="208367"/>
                </a:cubicBezTo>
                <a:cubicBezTo>
                  <a:pt x="5823266" y="208375"/>
                  <a:pt x="5822684" y="208742"/>
                  <a:pt x="5794473" y="226488"/>
                </a:cubicBezTo>
                <a:cubicBezTo>
                  <a:pt x="5794456" y="226504"/>
                  <a:pt x="5793793" y="227129"/>
                  <a:pt x="5765670" y="253665"/>
                </a:cubicBezTo>
                <a:cubicBezTo>
                  <a:pt x="5765676" y="253651"/>
                  <a:pt x="5765961" y="252928"/>
                  <a:pt x="5780070" y="217428"/>
                </a:cubicBezTo>
                <a:cubicBezTo>
                  <a:pt x="5775270" y="217428"/>
                  <a:pt x="5765670" y="208367"/>
                  <a:pt x="5756067" y="199309"/>
                </a:cubicBezTo>
                <a:cubicBezTo>
                  <a:pt x="5756062" y="199328"/>
                  <a:pt x="5755849" y="200133"/>
                  <a:pt x="5746467" y="235546"/>
                </a:cubicBezTo>
                <a:cubicBezTo>
                  <a:pt x="5736864" y="235546"/>
                  <a:pt x="5741664" y="289902"/>
                  <a:pt x="5732064" y="226488"/>
                </a:cubicBezTo>
                <a:cubicBezTo>
                  <a:pt x="5732053" y="226498"/>
                  <a:pt x="5731751" y="226785"/>
                  <a:pt x="5722461" y="235546"/>
                </a:cubicBezTo>
                <a:cubicBezTo>
                  <a:pt x="5722470" y="235563"/>
                  <a:pt x="5722937" y="236444"/>
                  <a:pt x="5746467" y="280844"/>
                </a:cubicBezTo>
                <a:cubicBezTo>
                  <a:pt x="5746461" y="280852"/>
                  <a:pt x="5746054" y="281363"/>
                  <a:pt x="5717661" y="317081"/>
                </a:cubicBezTo>
                <a:cubicBezTo>
                  <a:pt x="5717676" y="317089"/>
                  <a:pt x="5718521" y="317568"/>
                  <a:pt x="5765670" y="344258"/>
                </a:cubicBezTo>
                <a:cubicBezTo>
                  <a:pt x="5765683" y="344258"/>
                  <a:pt x="5766036" y="344258"/>
                  <a:pt x="5775270" y="344258"/>
                </a:cubicBezTo>
                <a:cubicBezTo>
                  <a:pt x="5784873" y="353318"/>
                  <a:pt x="5756067" y="407676"/>
                  <a:pt x="5784873" y="380497"/>
                </a:cubicBezTo>
                <a:cubicBezTo>
                  <a:pt x="5780070" y="389558"/>
                  <a:pt x="5780070" y="407676"/>
                  <a:pt x="5794473" y="425793"/>
                </a:cubicBezTo>
                <a:cubicBezTo>
                  <a:pt x="5789671" y="425793"/>
                  <a:pt x="5765670" y="434853"/>
                  <a:pt x="5794473" y="480151"/>
                </a:cubicBezTo>
                <a:cubicBezTo>
                  <a:pt x="5794473" y="480167"/>
                  <a:pt x="5794473" y="480676"/>
                  <a:pt x="5794473" y="498272"/>
                </a:cubicBezTo>
                <a:cubicBezTo>
                  <a:pt x="5794466" y="498282"/>
                  <a:pt x="5794307" y="498584"/>
                  <a:pt x="5789673" y="507330"/>
                </a:cubicBezTo>
                <a:cubicBezTo>
                  <a:pt x="5789665" y="507312"/>
                  <a:pt x="5789347" y="506508"/>
                  <a:pt x="5775270" y="471093"/>
                </a:cubicBezTo>
                <a:cubicBezTo>
                  <a:pt x="5775258" y="471085"/>
                  <a:pt x="5774681" y="470722"/>
                  <a:pt x="5746467" y="452972"/>
                </a:cubicBezTo>
                <a:cubicBezTo>
                  <a:pt x="5746460" y="452982"/>
                  <a:pt x="5745895" y="453691"/>
                  <a:pt x="5703258" y="507330"/>
                </a:cubicBezTo>
                <a:cubicBezTo>
                  <a:pt x="5703262" y="507311"/>
                  <a:pt x="5703487" y="506184"/>
                  <a:pt x="5717661" y="434853"/>
                </a:cubicBezTo>
                <a:cubicBezTo>
                  <a:pt x="5717647" y="434861"/>
                  <a:pt x="5716855" y="435360"/>
                  <a:pt x="5674456" y="462032"/>
                </a:cubicBezTo>
                <a:cubicBezTo>
                  <a:pt x="5674450" y="462051"/>
                  <a:pt x="5674160" y="462963"/>
                  <a:pt x="5660054" y="507330"/>
                </a:cubicBezTo>
                <a:cubicBezTo>
                  <a:pt x="5650451" y="498272"/>
                  <a:pt x="5645651" y="534507"/>
                  <a:pt x="5636048" y="516388"/>
                </a:cubicBezTo>
                <a:cubicBezTo>
                  <a:pt x="5636046" y="516405"/>
                  <a:pt x="5635964" y="517339"/>
                  <a:pt x="5631248" y="570746"/>
                </a:cubicBezTo>
                <a:cubicBezTo>
                  <a:pt x="5631237" y="570754"/>
                  <a:pt x="5630335" y="571320"/>
                  <a:pt x="5559237" y="616042"/>
                </a:cubicBezTo>
                <a:cubicBezTo>
                  <a:pt x="5559232" y="616058"/>
                  <a:pt x="5558868" y="617156"/>
                  <a:pt x="5535234" y="688518"/>
                </a:cubicBezTo>
                <a:cubicBezTo>
                  <a:pt x="5535224" y="688526"/>
                  <a:pt x="5534457" y="689130"/>
                  <a:pt x="5477627" y="733816"/>
                </a:cubicBezTo>
                <a:cubicBezTo>
                  <a:pt x="5477624" y="733829"/>
                  <a:pt x="5477423" y="734714"/>
                  <a:pt x="5463224" y="797232"/>
                </a:cubicBezTo>
                <a:cubicBezTo>
                  <a:pt x="5463215" y="797242"/>
                  <a:pt x="5462664" y="797835"/>
                  <a:pt x="5429618" y="833469"/>
                </a:cubicBezTo>
                <a:cubicBezTo>
                  <a:pt x="5429607" y="833462"/>
                  <a:pt x="5429199" y="833206"/>
                  <a:pt x="5415216" y="824411"/>
                </a:cubicBezTo>
                <a:cubicBezTo>
                  <a:pt x="5415211" y="824422"/>
                  <a:pt x="5415052" y="824719"/>
                  <a:pt x="5410416" y="833469"/>
                </a:cubicBezTo>
                <a:cubicBezTo>
                  <a:pt x="5410413" y="833479"/>
                  <a:pt x="5410216" y="834222"/>
                  <a:pt x="5396013" y="887825"/>
                </a:cubicBezTo>
                <a:cubicBezTo>
                  <a:pt x="5396009" y="887835"/>
                  <a:pt x="5395781" y="888411"/>
                  <a:pt x="5381610" y="924064"/>
                </a:cubicBezTo>
                <a:cubicBezTo>
                  <a:pt x="5381591" y="924064"/>
                  <a:pt x="5380750" y="924064"/>
                  <a:pt x="5343206" y="924064"/>
                </a:cubicBezTo>
                <a:cubicBezTo>
                  <a:pt x="5333606" y="933125"/>
                  <a:pt x="5343206" y="960302"/>
                  <a:pt x="5319203" y="978420"/>
                </a:cubicBezTo>
                <a:cubicBezTo>
                  <a:pt x="5319204" y="978436"/>
                  <a:pt x="5319291" y="979258"/>
                  <a:pt x="5324003" y="1023718"/>
                </a:cubicBezTo>
                <a:cubicBezTo>
                  <a:pt x="5323990" y="1023728"/>
                  <a:pt x="5323454" y="1024131"/>
                  <a:pt x="5300000" y="1041836"/>
                </a:cubicBezTo>
                <a:cubicBezTo>
                  <a:pt x="5299991" y="1041856"/>
                  <a:pt x="5299362" y="1043279"/>
                  <a:pt x="5251991" y="1150550"/>
                </a:cubicBezTo>
                <a:cubicBezTo>
                  <a:pt x="5251980" y="1150558"/>
                  <a:pt x="5251589" y="1150804"/>
                  <a:pt x="5237589" y="1159608"/>
                </a:cubicBezTo>
                <a:cubicBezTo>
                  <a:pt x="5237585" y="1159628"/>
                  <a:pt x="5237386" y="1160568"/>
                  <a:pt x="5227989" y="1204906"/>
                </a:cubicBezTo>
                <a:cubicBezTo>
                  <a:pt x="5232789" y="1213966"/>
                  <a:pt x="5237589" y="1168669"/>
                  <a:pt x="5237589" y="1223027"/>
                </a:cubicBezTo>
                <a:cubicBezTo>
                  <a:pt x="5247191" y="1223027"/>
                  <a:pt x="5251991" y="1186787"/>
                  <a:pt x="5261594" y="1223027"/>
                </a:cubicBezTo>
                <a:cubicBezTo>
                  <a:pt x="5261589" y="1223036"/>
                  <a:pt x="5261370" y="1223448"/>
                  <a:pt x="5251991" y="1241143"/>
                </a:cubicBezTo>
                <a:lnTo>
                  <a:pt x="5257619" y="1236898"/>
                </a:lnTo>
                <a:cubicBezTo>
                  <a:pt x="5260994" y="1236048"/>
                  <a:pt x="5255592" y="1247939"/>
                  <a:pt x="5223186" y="1295501"/>
                </a:cubicBezTo>
                <a:cubicBezTo>
                  <a:pt x="5223181" y="1295518"/>
                  <a:pt x="5222975" y="1296299"/>
                  <a:pt x="5213586" y="1331738"/>
                </a:cubicBezTo>
                <a:cubicBezTo>
                  <a:pt x="5203984" y="1331738"/>
                  <a:pt x="5203984" y="1322678"/>
                  <a:pt x="5203984" y="1322678"/>
                </a:cubicBezTo>
                <a:cubicBezTo>
                  <a:pt x="5199184" y="1331738"/>
                  <a:pt x="5184781" y="1349857"/>
                  <a:pt x="5170380" y="1377036"/>
                </a:cubicBezTo>
                <a:cubicBezTo>
                  <a:pt x="5170363" y="1377027"/>
                  <a:pt x="5169813" y="1376768"/>
                  <a:pt x="5151176" y="1367978"/>
                </a:cubicBezTo>
                <a:cubicBezTo>
                  <a:pt x="5146376" y="1358917"/>
                  <a:pt x="5175181" y="1367978"/>
                  <a:pt x="5141576" y="1358917"/>
                </a:cubicBezTo>
                <a:cubicBezTo>
                  <a:pt x="5141573" y="1358927"/>
                  <a:pt x="5141379" y="1359658"/>
                  <a:pt x="5127173" y="1413273"/>
                </a:cubicBezTo>
                <a:cubicBezTo>
                  <a:pt x="5127188" y="1413263"/>
                  <a:pt x="5127832" y="1412858"/>
                  <a:pt x="5155979" y="1395155"/>
                </a:cubicBezTo>
                <a:cubicBezTo>
                  <a:pt x="5155981" y="1395166"/>
                  <a:pt x="5156094" y="1395590"/>
                  <a:pt x="5160779" y="1413273"/>
                </a:cubicBezTo>
                <a:cubicBezTo>
                  <a:pt x="5160781" y="1413282"/>
                  <a:pt x="5160891" y="1413697"/>
                  <a:pt x="5165579" y="1431392"/>
                </a:cubicBezTo>
                <a:cubicBezTo>
                  <a:pt x="5165569" y="1431402"/>
                  <a:pt x="5165233" y="1431824"/>
                  <a:pt x="5151176" y="1449512"/>
                </a:cubicBezTo>
                <a:cubicBezTo>
                  <a:pt x="5151181" y="1449521"/>
                  <a:pt x="5151489" y="1449907"/>
                  <a:pt x="5165579" y="1467631"/>
                </a:cubicBezTo>
                <a:cubicBezTo>
                  <a:pt x="5165575" y="1467644"/>
                  <a:pt x="5165450" y="1468117"/>
                  <a:pt x="5160779" y="1485750"/>
                </a:cubicBezTo>
                <a:cubicBezTo>
                  <a:pt x="5160789" y="1485746"/>
                  <a:pt x="5161279" y="1485561"/>
                  <a:pt x="5184781" y="1476689"/>
                </a:cubicBezTo>
                <a:cubicBezTo>
                  <a:pt x="5184787" y="1476678"/>
                  <a:pt x="5185022" y="1476234"/>
                  <a:pt x="5194383" y="1458571"/>
                </a:cubicBezTo>
                <a:cubicBezTo>
                  <a:pt x="5194389" y="1458582"/>
                  <a:pt x="5194550" y="1458885"/>
                  <a:pt x="5199184" y="1467631"/>
                </a:cubicBezTo>
                <a:cubicBezTo>
                  <a:pt x="5199174" y="1467645"/>
                  <a:pt x="5198752" y="1468242"/>
                  <a:pt x="5179981" y="1494810"/>
                </a:cubicBezTo>
                <a:cubicBezTo>
                  <a:pt x="5179986" y="1494822"/>
                  <a:pt x="5180219" y="1495258"/>
                  <a:pt x="5189583" y="1512927"/>
                </a:cubicBezTo>
                <a:cubicBezTo>
                  <a:pt x="5189573" y="1512936"/>
                  <a:pt x="5189137" y="1513346"/>
                  <a:pt x="5170380" y="1531046"/>
                </a:cubicBezTo>
                <a:lnTo>
                  <a:pt x="5175593" y="1527507"/>
                </a:lnTo>
                <a:cubicBezTo>
                  <a:pt x="5176756" y="1527365"/>
                  <a:pt x="5176981" y="1529913"/>
                  <a:pt x="5175181" y="1540106"/>
                </a:cubicBezTo>
                <a:cubicBezTo>
                  <a:pt x="5175172" y="1540092"/>
                  <a:pt x="5174751" y="1539495"/>
                  <a:pt x="5155979" y="1512927"/>
                </a:cubicBezTo>
                <a:cubicBezTo>
                  <a:pt x="5155979" y="1512944"/>
                  <a:pt x="5155979" y="1513908"/>
                  <a:pt x="5155979" y="1567285"/>
                </a:cubicBezTo>
                <a:cubicBezTo>
                  <a:pt x="5155971" y="1567293"/>
                  <a:pt x="5155473" y="1567829"/>
                  <a:pt x="5122373" y="1603522"/>
                </a:cubicBezTo>
                <a:cubicBezTo>
                  <a:pt x="5122358" y="1603515"/>
                  <a:pt x="5121855" y="1603277"/>
                  <a:pt x="5103170" y="1594462"/>
                </a:cubicBezTo>
                <a:cubicBezTo>
                  <a:pt x="5103163" y="1594472"/>
                  <a:pt x="5102714" y="1595198"/>
                  <a:pt x="5069564" y="1648819"/>
                </a:cubicBezTo>
                <a:cubicBezTo>
                  <a:pt x="5069564" y="1648830"/>
                  <a:pt x="5069564" y="1649388"/>
                  <a:pt x="5069564" y="1675998"/>
                </a:cubicBezTo>
                <a:cubicBezTo>
                  <a:pt x="5069544" y="1676007"/>
                  <a:pt x="5068680" y="1676415"/>
                  <a:pt x="5031159" y="1694116"/>
                </a:cubicBezTo>
                <a:cubicBezTo>
                  <a:pt x="5031153" y="1694131"/>
                  <a:pt x="5030929" y="1694768"/>
                  <a:pt x="5021557" y="1721295"/>
                </a:cubicBezTo>
                <a:cubicBezTo>
                  <a:pt x="5021560" y="1721307"/>
                  <a:pt x="5021680" y="1721759"/>
                  <a:pt x="5026357" y="1739415"/>
                </a:cubicBezTo>
                <a:cubicBezTo>
                  <a:pt x="5026345" y="1739430"/>
                  <a:pt x="5025605" y="1740407"/>
                  <a:pt x="4978351" y="1802830"/>
                </a:cubicBezTo>
                <a:cubicBezTo>
                  <a:pt x="4978340" y="1802815"/>
                  <a:pt x="4977856" y="1802082"/>
                  <a:pt x="4954346" y="1766592"/>
                </a:cubicBezTo>
                <a:cubicBezTo>
                  <a:pt x="4954339" y="1766606"/>
                  <a:pt x="4953784" y="1767520"/>
                  <a:pt x="4915940" y="1830009"/>
                </a:cubicBezTo>
                <a:cubicBezTo>
                  <a:pt x="4915943" y="1830015"/>
                  <a:pt x="4916004" y="1830130"/>
                  <a:pt x="4917222" y="1832426"/>
                </a:cubicBezTo>
                <a:lnTo>
                  <a:pt x="4925543" y="1848128"/>
                </a:lnTo>
                <a:lnTo>
                  <a:pt x="4914740" y="1854922"/>
                </a:lnTo>
                <a:cubicBezTo>
                  <a:pt x="4913542" y="1852656"/>
                  <a:pt x="4911140" y="1848128"/>
                  <a:pt x="4906340" y="1839068"/>
                </a:cubicBezTo>
                <a:cubicBezTo>
                  <a:pt x="4906331" y="1839084"/>
                  <a:pt x="4905986" y="1839737"/>
                  <a:pt x="4891937" y="1866247"/>
                </a:cubicBezTo>
                <a:cubicBezTo>
                  <a:pt x="4891937" y="1866256"/>
                  <a:pt x="4891937" y="1866656"/>
                  <a:pt x="4891937" y="1884365"/>
                </a:cubicBezTo>
                <a:cubicBezTo>
                  <a:pt x="4891953" y="1884365"/>
                  <a:pt x="4892490" y="1884365"/>
                  <a:pt x="4911140" y="1884365"/>
                </a:cubicBezTo>
                <a:cubicBezTo>
                  <a:pt x="4911123" y="1884373"/>
                  <a:pt x="4910555" y="1884640"/>
                  <a:pt x="4891937" y="1893424"/>
                </a:cubicBezTo>
                <a:cubicBezTo>
                  <a:pt x="4891941" y="1893433"/>
                  <a:pt x="4892046" y="1893834"/>
                  <a:pt x="4896737" y="1911544"/>
                </a:cubicBezTo>
                <a:cubicBezTo>
                  <a:pt x="4896728" y="1911554"/>
                  <a:pt x="4896292" y="1911964"/>
                  <a:pt x="4877534" y="1929663"/>
                </a:cubicBezTo>
                <a:cubicBezTo>
                  <a:pt x="4877534" y="1929673"/>
                  <a:pt x="4877534" y="1929974"/>
                  <a:pt x="4877534" y="1938722"/>
                </a:cubicBezTo>
                <a:cubicBezTo>
                  <a:pt x="4877556" y="1938722"/>
                  <a:pt x="4878247" y="1938722"/>
                  <a:pt x="4901540" y="1938722"/>
                </a:cubicBezTo>
                <a:cubicBezTo>
                  <a:pt x="4901551" y="1938708"/>
                  <a:pt x="4902224" y="1937862"/>
                  <a:pt x="4944746" y="1884365"/>
                </a:cubicBezTo>
                <a:cubicBezTo>
                  <a:pt x="4944760" y="1884365"/>
                  <a:pt x="4945387" y="1884365"/>
                  <a:pt x="4973552" y="1884365"/>
                </a:cubicBezTo>
                <a:cubicBezTo>
                  <a:pt x="4973566" y="1884344"/>
                  <a:pt x="4974520" y="1883098"/>
                  <a:pt x="5035959" y="1802830"/>
                </a:cubicBezTo>
                <a:cubicBezTo>
                  <a:pt x="5035969" y="1802841"/>
                  <a:pt x="5036452" y="1803388"/>
                  <a:pt x="5059961" y="1830009"/>
                </a:cubicBezTo>
                <a:cubicBezTo>
                  <a:pt x="5059968" y="1829997"/>
                  <a:pt x="5060392" y="1829197"/>
                  <a:pt x="5088767" y="1775651"/>
                </a:cubicBezTo>
                <a:cubicBezTo>
                  <a:pt x="5088789" y="1775660"/>
                  <a:pt x="5089744" y="1776060"/>
                  <a:pt x="5131973" y="1793770"/>
                </a:cubicBezTo>
                <a:cubicBezTo>
                  <a:pt x="5141576" y="1793770"/>
                  <a:pt x="5155979" y="1784710"/>
                  <a:pt x="5131973" y="1748474"/>
                </a:cubicBezTo>
                <a:cubicBezTo>
                  <a:pt x="5131973" y="1748461"/>
                  <a:pt x="5131973" y="1747997"/>
                  <a:pt x="5131973" y="1730354"/>
                </a:cubicBezTo>
                <a:cubicBezTo>
                  <a:pt x="5131989" y="1730337"/>
                  <a:pt x="5133042" y="1729278"/>
                  <a:pt x="5203984" y="1657880"/>
                </a:cubicBezTo>
                <a:cubicBezTo>
                  <a:pt x="5232789" y="1657880"/>
                  <a:pt x="5194383" y="1576345"/>
                  <a:pt x="5247191" y="1603522"/>
                </a:cubicBezTo>
                <a:cubicBezTo>
                  <a:pt x="5247196" y="1603514"/>
                  <a:pt x="5247389" y="1603148"/>
                  <a:pt x="5256791" y="1585404"/>
                </a:cubicBezTo>
                <a:cubicBezTo>
                  <a:pt x="5256786" y="1585394"/>
                  <a:pt x="5256560" y="1584967"/>
                  <a:pt x="5247191" y="1567285"/>
                </a:cubicBezTo>
                <a:cubicBezTo>
                  <a:pt x="5247201" y="1567272"/>
                  <a:pt x="5247652" y="1566592"/>
                  <a:pt x="5271194" y="1531046"/>
                </a:cubicBezTo>
                <a:cubicBezTo>
                  <a:pt x="5271213" y="1531046"/>
                  <a:pt x="5271779" y="1531046"/>
                  <a:pt x="5290397" y="1531046"/>
                </a:cubicBezTo>
                <a:cubicBezTo>
                  <a:pt x="5290405" y="1531028"/>
                  <a:pt x="5290868" y="1530156"/>
                  <a:pt x="5314400" y="1485750"/>
                </a:cubicBezTo>
                <a:cubicBezTo>
                  <a:pt x="5314412" y="1485731"/>
                  <a:pt x="5315305" y="1484268"/>
                  <a:pt x="5386411" y="1367978"/>
                </a:cubicBezTo>
                <a:cubicBezTo>
                  <a:pt x="5386420" y="1367969"/>
                  <a:pt x="5386707" y="1367698"/>
                  <a:pt x="5396013" y="1358917"/>
                </a:cubicBezTo>
                <a:cubicBezTo>
                  <a:pt x="5396023" y="1358895"/>
                  <a:pt x="5396626" y="1357473"/>
                  <a:pt x="5434418" y="1268322"/>
                </a:cubicBezTo>
                <a:cubicBezTo>
                  <a:pt x="5434430" y="1268317"/>
                  <a:pt x="5434940" y="1268126"/>
                  <a:pt x="5458421" y="1259264"/>
                </a:cubicBezTo>
                <a:cubicBezTo>
                  <a:pt x="5458426" y="1259246"/>
                  <a:pt x="5458631" y="1258473"/>
                  <a:pt x="5468024" y="1223027"/>
                </a:cubicBezTo>
                <a:cubicBezTo>
                  <a:pt x="5468013" y="1223016"/>
                  <a:pt x="5467562" y="1222591"/>
                  <a:pt x="5448821" y="1204906"/>
                </a:cubicBezTo>
                <a:cubicBezTo>
                  <a:pt x="5453621" y="1168669"/>
                  <a:pt x="5458421" y="1213966"/>
                  <a:pt x="5477627" y="1195848"/>
                </a:cubicBezTo>
                <a:cubicBezTo>
                  <a:pt x="5477623" y="1195832"/>
                  <a:pt x="5477419" y="1195063"/>
                  <a:pt x="5468024" y="1159608"/>
                </a:cubicBezTo>
                <a:cubicBezTo>
                  <a:pt x="5468029" y="1159594"/>
                  <a:pt x="5468287" y="1158781"/>
                  <a:pt x="5482427" y="1114313"/>
                </a:cubicBezTo>
                <a:cubicBezTo>
                  <a:pt x="5482447" y="1114313"/>
                  <a:pt x="5483501" y="1114313"/>
                  <a:pt x="5540034" y="1114313"/>
                </a:cubicBezTo>
                <a:cubicBezTo>
                  <a:pt x="5540039" y="1114302"/>
                  <a:pt x="5540192" y="1114015"/>
                  <a:pt x="5544836" y="1105253"/>
                </a:cubicBezTo>
                <a:cubicBezTo>
                  <a:pt x="5544832" y="1105241"/>
                  <a:pt x="5544720" y="1104820"/>
                  <a:pt x="5540034" y="1087134"/>
                </a:cubicBezTo>
                <a:cubicBezTo>
                  <a:pt x="5540044" y="1087143"/>
                  <a:pt x="5540471" y="1087546"/>
                  <a:pt x="5559237" y="1105253"/>
                </a:cubicBezTo>
                <a:cubicBezTo>
                  <a:pt x="5559249" y="1105244"/>
                  <a:pt x="5559646" y="1104995"/>
                  <a:pt x="5573640" y="1096194"/>
                </a:cubicBezTo>
                <a:lnTo>
                  <a:pt x="5572440" y="1086001"/>
                </a:lnTo>
                <a:cubicBezTo>
                  <a:pt x="5574841" y="1084869"/>
                  <a:pt x="5580842" y="1087134"/>
                  <a:pt x="5592843" y="1096194"/>
                </a:cubicBezTo>
                <a:cubicBezTo>
                  <a:pt x="5592841" y="1096175"/>
                  <a:pt x="5592763" y="1094992"/>
                  <a:pt x="5588043" y="1023718"/>
                </a:cubicBezTo>
                <a:cubicBezTo>
                  <a:pt x="5583240" y="1023718"/>
                  <a:pt x="5612046" y="1005599"/>
                  <a:pt x="5578440" y="1023718"/>
                </a:cubicBezTo>
                <a:cubicBezTo>
                  <a:pt x="5578450" y="1023704"/>
                  <a:pt x="5579088" y="1022768"/>
                  <a:pt x="5621648" y="960302"/>
                </a:cubicBezTo>
                <a:cubicBezTo>
                  <a:pt x="5621664" y="960285"/>
                  <a:pt x="5622822" y="959128"/>
                  <a:pt x="5703258" y="878767"/>
                </a:cubicBezTo>
                <a:cubicBezTo>
                  <a:pt x="5703270" y="878779"/>
                  <a:pt x="5703785" y="879362"/>
                  <a:pt x="5727261" y="905946"/>
                </a:cubicBezTo>
                <a:cubicBezTo>
                  <a:pt x="5727267" y="905959"/>
                  <a:pt x="5727629" y="906776"/>
                  <a:pt x="5751267" y="960302"/>
                </a:cubicBezTo>
                <a:cubicBezTo>
                  <a:pt x="5751281" y="960302"/>
                  <a:pt x="5751629" y="960302"/>
                  <a:pt x="5760867" y="960302"/>
                </a:cubicBezTo>
                <a:cubicBezTo>
                  <a:pt x="5756067" y="896885"/>
                  <a:pt x="5784873" y="942183"/>
                  <a:pt x="5813675" y="887825"/>
                </a:cubicBezTo>
                <a:cubicBezTo>
                  <a:pt x="5813680" y="887834"/>
                  <a:pt x="5813903" y="888255"/>
                  <a:pt x="5823278" y="905946"/>
                </a:cubicBezTo>
                <a:cubicBezTo>
                  <a:pt x="5823273" y="905960"/>
                  <a:pt x="5823057" y="906570"/>
                  <a:pt x="5813675" y="933125"/>
                </a:cubicBezTo>
                <a:cubicBezTo>
                  <a:pt x="5813688" y="933119"/>
                  <a:pt x="5814468" y="932826"/>
                  <a:pt x="5861683" y="915004"/>
                </a:cubicBezTo>
                <a:cubicBezTo>
                  <a:pt x="5861683" y="914990"/>
                  <a:pt x="5861683" y="914389"/>
                  <a:pt x="5861683" y="887825"/>
                </a:cubicBezTo>
                <a:cubicBezTo>
                  <a:pt x="5861694" y="887814"/>
                  <a:pt x="5862357" y="887118"/>
                  <a:pt x="5904888" y="842529"/>
                </a:cubicBezTo>
                <a:cubicBezTo>
                  <a:pt x="5904902" y="842510"/>
                  <a:pt x="5905796" y="841213"/>
                  <a:pt x="5967300" y="751934"/>
                </a:cubicBezTo>
                <a:cubicBezTo>
                  <a:pt x="5967314" y="751926"/>
                  <a:pt x="5968258" y="751379"/>
                  <a:pt x="6029708" y="715697"/>
                </a:cubicBezTo>
                <a:cubicBezTo>
                  <a:pt x="6029733" y="715701"/>
                  <a:pt x="6030977" y="715881"/>
                  <a:pt x="6092118" y="724755"/>
                </a:cubicBezTo>
                <a:cubicBezTo>
                  <a:pt x="6092123" y="724765"/>
                  <a:pt x="6092276" y="725055"/>
                  <a:pt x="6096918" y="733816"/>
                </a:cubicBezTo>
                <a:cubicBezTo>
                  <a:pt x="6096907" y="733830"/>
                  <a:pt x="6096133" y="734757"/>
                  <a:pt x="6044110" y="797232"/>
                </a:cubicBezTo>
                <a:cubicBezTo>
                  <a:pt x="6044131" y="797232"/>
                  <a:pt x="6045024" y="797232"/>
                  <a:pt x="6082518" y="797232"/>
                </a:cubicBezTo>
                <a:cubicBezTo>
                  <a:pt x="6082511" y="797238"/>
                  <a:pt x="6082264" y="797471"/>
                  <a:pt x="6072915" y="806290"/>
                </a:cubicBezTo>
                <a:cubicBezTo>
                  <a:pt x="6072931" y="806301"/>
                  <a:pt x="6073675" y="806828"/>
                  <a:pt x="6111321" y="833469"/>
                </a:cubicBezTo>
                <a:cubicBezTo>
                  <a:pt x="6111321" y="833485"/>
                  <a:pt x="6111321" y="834319"/>
                  <a:pt x="6111321" y="878767"/>
                </a:cubicBezTo>
                <a:cubicBezTo>
                  <a:pt x="6111301" y="878776"/>
                  <a:pt x="6110441" y="879181"/>
                  <a:pt x="6072915" y="896885"/>
                </a:cubicBezTo>
                <a:cubicBezTo>
                  <a:pt x="6072908" y="896904"/>
                  <a:pt x="6072527" y="897804"/>
                  <a:pt x="6053713" y="942183"/>
                </a:cubicBezTo>
                <a:cubicBezTo>
                  <a:pt x="6053702" y="942177"/>
                  <a:pt x="6053311" y="941930"/>
                  <a:pt x="6039310" y="933125"/>
                </a:cubicBezTo>
                <a:cubicBezTo>
                  <a:pt x="6039296" y="933139"/>
                  <a:pt x="6038553" y="933839"/>
                  <a:pt x="6000905" y="969360"/>
                </a:cubicBezTo>
                <a:cubicBezTo>
                  <a:pt x="6000934" y="969388"/>
                  <a:pt x="6010491" y="978420"/>
                  <a:pt x="6000905" y="978420"/>
                </a:cubicBezTo>
                <a:cubicBezTo>
                  <a:pt x="6000887" y="978428"/>
                  <a:pt x="6000004" y="978799"/>
                  <a:pt x="5957697" y="996539"/>
                </a:cubicBezTo>
                <a:cubicBezTo>
                  <a:pt x="5951697" y="989745"/>
                  <a:pt x="5944497" y="996541"/>
                  <a:pt x="5948097" y="1023718"/>
                </a:cubicBezTo>
                <a:cubicBezTo>
                  <a:pt x="5948115" y="1023718"/>
                  <a:pt x="5948700" y="1023718"/>
                  <a:pt x="5967300" y="1023718"/>
                </a:cubicBezTo>
                <a:cubicBezTo>
                  <a:pt x="5967293" y="1023728"/>
                  <a:pt x="5967066" y="1024158"/>
                  <a:pt x="5957697" y="1041836"/>
                </a:cubicBezTo>
                <a:cubicBezTo>
                  <a:pt x="5957677" y="1041836"/>
                  <a:pt x="5957001" y="1041836"/>
                  <a:pt x="5933694" y="1041836"/>
                </a:cubicBezTo>
                <a:cubicBezTo>
                  <a:pt x="5933679" y="1041853"/>
                  <a:pt x="5932740" y="1042944"/>
                  <a:pt x="5871285" y="1114313"/>
                </a:cubicBezTo>
                <a:cubicBezTo>
                  <a:pt x="5871276" y="1114326"/>
                  <a:pt x="5870423" y="1115534"/>
                  <a:pt x="5794473" y="1223027"/>
                </a:cubicBezTo>
                <a:cubicBezTo>
                  <a:pt x="5794478" y="1223039"/>
                  <a:pt x="5794779" y="1223606"/>
                  <a:pt x="5808875" y="1250204"/>
                </a:cubicBezTo>
                <a:cubicBezTo>
                  <a:pt x="5808881" y="1250196"/>
                  <a:pt x="5809166" y="1249837"/>
                  <a:pt x="5823278" y="1232085"/>
                </a:cubicBezTo>
                <a:cubicBezTo>
                  <a:pt x="5823269" y="1232100"/>
                  <a:pt x="5822697" y="1233045"/>
                  <a:pt x="5784873" y="1295501"/>
                </a:cubicBezTo>
                <a:cubicBezTo>
                  <a:pt x="5784873" y="1295512"/>
                  <a:pt x="5784873" y="1295959"/>
                  <a:pt x="5784873" y="1313620"/>
                </a:cubicBezTo>
                <a:cubicBezTo>
                  <a:pt x="5784864" y="1313606"/>
                  <a:pt x="5784439" y="1312803"/>
                  <a:pt x="5760867" y="1268322"/>
                </a:cubicBezTo>
                <a:cubicBezTo>
                  <a:pt x="5760862" y="1268332"/>
                  <a:pt x="5760549" y="1268923"/>
                  <a:pt x="5741664" y="1304561"/>
                </a:cubicBezTo>
                <a:cubicBezTo>
                  <a:pt x="5741675" y="1304575"/>
                  <a:pt x="5742098" y="1305174"/>
                  <a:pt x="5760867" y="1331738"/>
                </a:cubicBezTo>
                <a:cubicBezTo>
                  <a:pt x="5756067" y="1331738"/>
                  <a:pt x="5751267" y="1340799"/>
                  <a:pt x="5751267" y="1358917"/>
                </a:cubicBezTo>
                <a:cubicBezTo>
                  <a:pt x="5751276" y="1358929"/>
                  <a:pt x="5751664" y="1359477"/>
                  <a:pt x="5770470" y="1386096"/>
                </a:cubicBezTo>
                <a:cubicBezTo>
                  <a:pt x="5746467" y="1458571"/>
                  <a:pt x="5703258" y="1503868"/>
                  <a:pt x="5674456" y="1540106"/>
                </a:cubicBezTo>
                <a:cubicBezTo>
                  <a:pt x="5674447" y="1540118"/>
                  <a:pt x="5673620" y="1541190"/>
                  <a:pt x="5597643" y="1639760"/>
                </a:cubicBezTo>
                <a:cubicBezTo>
                  <a:pt x="5597651" y="1639746"/>
                  <a:pt x="5598352" y="1638527"/>
                  <a:pt x="5660054" y="1531046"/>
                </a:cubicBezTo>
                <a:cubicBezTo>
                  <a:pt x="5664854" y="1503868"/>
                  <a:pt x="5708060" y="1540106"/>
                  <a:pt x="5669654" y="1485750"/>
                </a:cubicBezTo>
                <a:cubicBezTo>
                  <a:pt x="5669642" y="1485764"/>
                  <a:pt x="5668826" y="1486831"/>
                  <a:pt x="5607246" y="1567285"/>
                </a:cubicBezTo>
                <a:cubicBezTo>
                  <a:pt x="5607239" y="1567299"/>
                  <a:pt x="5606784" y="1568480"/>
                  <a:pt x="5568840" y="1666939"/>
                </a:cubicBezTo>
                <a:cubicBezTo>
                  <a:pt x="5568854" y="1666939"/>
                  <a:pt x="5569292" y="1666939"/>
                  <a:pt x="5583240" y="1666939"/>
                </a:cubicBezTo>
                <a:cubicBezTo>
                  <a:pt x="5588043" y="1666939"/>
                  <a:pt x="5674456" y="1594462"/>
                  <a:pt x="5559237" y="1712236"/>
                </a:cubicBezTo>
                <a:cubicBezTo>
                  <a:pt x="5559237" y="1712216"/>
                  <a:pt x="5559237" y="1711388"/>
                  <a:pt x="5559237" y="1675998"/>
                </a:cubicBezTo>
                <a:cubicBezTo>
                  <a:pt x="5559227" y="1676017"/>
                  <a:pt x="5558746" y="1676927"/>
                  <a:pt x="5535234" y="1721295"/>
                </a:cubicBezTo>
                <a:cubicBezTo>
                  <a:pt x="5535239" y="1721307"/>
                  <a:pt x="5535361" y="1721775"/>
                  <a:pt x="5540034" y="1739415"/>
                </a:cubicBezTo>
                <a:cubicBezTo>
                  <a:pt x="5540040" y="1739403"/>
                  <a:pt x="5540270" y="1738970"/>
                  <a:pt x="5549637" y="1721295"/>
                </a:cubicBezTo>
                <a:cubicBezTo>
                  <a:pt x="5549633" y="1721309"/>
                  <a:pt x="5549417" y="1721917"/>
                  <a:pt x="5540034" y="1748474"/>
                </a:cubicBezTo>
                <a:cubicBezTo>
                  <a:pt x="5540017" y="1748474"/>
                  <a:pt x="5539453" y="1748474"/>
                  <a:pt x="5520833" y="1748474"/>
                </a:cubicBezTo>
                <a:cubicBezTo>
                  <a:pt x="5520833" y="1748486"/>
                  <a:pt x="5520833" y="1749058"/>
                  <a:pt x="5520833" y="1775651"/>
                </a:cubicBezTo>
                <a:cubicBezTo>
                  <a:pt x="5520821" y="1775674"/>
                  <a:pt x="5519819" y="1777764"/>
                  <a:pt x="5429618" y="1965899"/>
                </a:cubicBezTo>
                <a:cubicBezTo>
                  <a:pt x="5429606" y="1965911"/>
                  <a:pt x="5429009" y="1966475"/>
                  <a:pt x="5400813" y="1993078"/>
                </a:cubicBezTo>
                <a:cubicBezTo>
                  <a:pt x="5400811" y="1993092"/>
                  <a:pt x="5400701" y="1993715"/>
                  <a:pt x="5396013" y="2020257"/>
                </a:cubicBezTo>
                <a:cubicBezTo>
                  <a:pt x="5396009" y="2020270"/>
                  <a:pt x="5395801" y="2020856"/>
                  <a:pt x="5386411" y="2047434"/>
                </a:cubicBezTo>
                <a:cubicBezTo>
                  <a:pt x="5381610" y="2047434"/>
                  <a:pt x="5376810" y="2047434"/>
                  <a:pt x="5362409" y="2047434"/>
                </a:cubicBezTo>
                <a:cubicBezTo>
                  <a:pt x="5362409" y="2047448"/>
                  <a:pt x="5362409" y="2048137"/>
                  <a:pt x="5362409" y="2083672"/>
                </a:cubicBezTo>
                <a:cubicBezTo>
                  <a:pt x="5367210" y="2092733"/>
                  <a:pt x="5372010" y="2101792"/>
                  <a:pt x="5372010" y="2101792"/>
                </a:cubicBezTo>
                <a:cubicBezTo>
                  <a:pt x="5372010" y="2110851"/>
                  <a:pt x="5367210" y="2138030"/>
                  <a:pt x="5362409" y="2165207"/>
                </a:cubicBezTo>
                <a:cubicBezTo>
                  <a:pt x="5362389" y="2165204"/>
                  <a:pt x="5361381" y="2165045"/>
                  <a:pt x="5304800" y="2156148"/>
                </a:cubicBezTo>
                <a:cubicBezTo>
                  <a:pt x="5304783" y="2156148"/>
                  <a:pt x="5304218" y="2156148"/>
                  <a:pt x="5285597" y="2156148"/>
                </a:cubicBezTo>
                <a:cubicBezTo>
                  <a:pt x="5285594" y="2156160"/>
                  <a:pt x="5285419" y="2156821"/>
                  <a:pt x="5275994" y="2192386"/>
                </a:cubicBezTo>
                <a:cubicBezTo>
                  <a:pt x="5275989" y="2192375"/>
                  <a:pt x="5275760" y="2191945"/>
                  <a:pt x="5266394" y="2174268"/>
                </a:cubicBezTo>
                <a:cubicBezTo>
                  <a:pt x="5266389" y="2174285"/>
                  <a:pt x="5266116" y="2175145"/>
                  <a:pt x="5251991" y="2219565"/>
                </a:cubicBezTo>
                <a:cubicBezTo>
                  <a:pt x="5252000" y="2219580"/>
                  <a:pt x="5252504" y="2220530"/>
                  <a:pt x="5285597" y="2282980"/>
                </a:cubicBezTo>
                <a:cubicBezTo>
                  <a:pt x="5285603" y="2282972"/>
                  <a:pt x="5286026" y="2282441"/>
                  <a:pt x="5314400" y="2246742"/>
                </a:cubicBezTo>
                <a:cubicBezTo>
                  <a:pt x="5314400" y="2246761"/>
                  <a:pt x="5314400" y="2247675"/>
                  <a:pt x="5314400" y="2292041"/>
                </a:cubicBezTo>
                <a:cubicBezTo>
                  <a:pt x="5314390" y="2292056"/>
                  <a:pt x="5313953" y="2292673"/>
                  <a:pt x="5295197" y="2319218"/>
                </a:cubicBezTo>
                <a:cubicBezTo>
                  <a:pt x="5295201" y="2319229"/>
                  <a:pt x="5295363" y="2319845"/>
                  <a:pt x="5304800" y="2355456"/>
                </a:cubicBezTo>
                <a:cubicBezTo>
                  <a:pt x="5304800" y="2337337"/>
                  <a:pt x="5319203" y="2328277"/>
                  <a:pt x="5324003" y="2292041"/>
                </a:cubicBezTo>
                <a:cubicBezTo>
                  <a:pt x="5324010" y="2292048"/>
                  <a:pt x="5324283" y="2292305"/>
                  <a:pt x="5333606" y="2301100"/>
                </a:cubicBezTo>
                <a:cubicBezTo>
                  <a:pt x="5333613" y="2301092"/>
                  <a:pt x="5333885" y="2300836"/>
                  <a:pt x="5343206" y="2292041"/>
                </a:cubicBezTo>
                <a:cubicBezTo>
                  <a:pt x="5343206" y="2292029"/>
                  <a:pt x="5343206" y="2291400"/>
                  <a:pt x="5343206" y="2255802"/>
                </a:cubicBezTo>
                <a:cubicBezTo>
                  <a:pt x="5343200" y="2255791"/>
                  <a:pt x="5342971" y="2255362"/>
                  <a:pt x="5333606" y="2237683"/>
                </a:cubicBezTo>
                <a:cubicBezTo>
                  <a:pt x="5333608" y="2237668"/>
                  <a:pt x="5333763" y="2236785"/>
                  <a:pt x="5343206" y="2183327"/>
                </a:cubicBezTo>
                <a:cubicBezTo>
                  <a:pt x="5343220" y="2183332"/>
                  <a:pt x="5343859" y="2183532"/>
                  <a:pt x="5372010" y="2192386"/>
                </a:cubicBezTo>
                <a:cubicBezTo>
                  <a:pt x="5372006" y="2192405"/>
                  <a:pt x="5371702" y="2193548"/>
                  <a:pt x="5352807" y="2264862"/>
                </a:cubicBezTo>
                <a:cubicBezTo>
                  <a:pt x="5352816" y="2264854"/>
                  <a:pt x="5353220" y="2264472"/>
                  <a:pt x="5372010" y="2246742"/>
                </a:cubicBezTo>
                <a:cubicBezTo>
                  <a:pt x="5376810" y="2237683"/>
                  <a:pt x="5415216" y="2210506"/>
                  <a:pt x="5381610" y="2183327"/>
                </a:cubicBezTo>
                <a:cubicBezTo>
                  <a:pt x="5381623" y="2183315"/>
                  <a:pt x="5382397" y="2182584"/>
                  <a:pt x="5429618" y="2138030"/>
                </a:cubicBezTo>
                <a:cubicBezTo>
                  <a:pt x="5434418" y="2147089"/>
                  <a:pt x="5405616" y="2156148"/>
                  <a:pt x="5434418" y="2165207"/>
                </a:cubicBezTo>
                <a:cubicBezTo>
                  <a:pt x="5434425" y="2165196"/>
                  <a:pt x="5434657" y="2164758"/>
                  <a:pt x="5444021" y="2147089"/>
                </a:cubicBezTo>
                <a:cubicBezTo>
                  <a:pt x="5444015" y="2147078"/>
                  <a:pt x="5443781" y="2146635"/>
                  <a:pt x="5434418" y="2128969"/>
                </a:cubicBezTo>
                <a:cubicBezTo>
                  <a:pt x="5444021" y="2128969"/>
                  <a:pt x="5458421" y="2119911"/>
                  <a:pt x="5487227" y="2092733"/>
                </a:cubicBezTo>
                <a:cubicBezTo>
                  <a:pt x="5487229" y="2092713"/>
                  <a:pt x="5487327" y="2091784"/>
                  <a:pt x="5492030" y="2047434"/>
                </a:cubicBezTo>
                <a:cubicBezTo>
                  <a:pt x="5492036" y="2047427"/>
                  <a:pt x="5492322" y="2047067"/>
                  <a:pt x="5506430" y="2029317"/>
                </a:cubicBezTo>
                <a:cubicBezTo>
                  <a:pt x="5506443" y="2029312"/>
                  <a:pt x="5507009" y="2029097"/>
                  <a:pt x="5530434" y="2020257"/>
                </a:cubicBezTo>
                <a:cubicBezTo>
                  <a:pt x="5530438" y="2020239"/>
                  <a:pt x="5530625" y="2019358"/>
                  <a:pt x="5540034" y="1974959"/>
                </a:cubicBezTo>
                <a:cubicBezTo>
                  <a:pt x="5540048" y="1974954"/>
                  <a:pt x="5540659" y="1974762"/>
                  <a:pt x="5568840" y="1965899"/>
                </a:cubicBezTo>
                <a:cubicBezTo>
                  <a:pt x="5568844" y="1965882"/>
                  <a:pt x="5569089" y="1964960"/>
                  <a:pt x="5583240" y="1911544"/>
                </a:cubicBezTo>
                <a:cubicBezTo>
                  <a:pt x="5583247" y="1911536"/>
                  <a:pt x="5583505" y="1911294"/>
                  <a:pt x="5592843" y="1902484"/>
                </a:cubicBezTo>
                <a:cubicBezTo>
                  <a:pt x="5592846" y="1902473"/>
                  <a:pt x="5593007" y="1901866"/>
                  <a:pt x="5602446" y="1866247"/>
                </a:cubicBezTo>
                <a:cubicBezTo>
                  <a:pt x="5602448" y="1866256"/>
                  <a:pt x="5602553" y="1866651"/>
                  <a:pt x="5607246" y="1884365"/>
                </a:cubicBezTo>
                <a:cubicBezTo>
                  <a:pt x="5607255" y="1884352"/>
                  <a:pt x="5607803" y="1883612"/>
                  <a:pt x="5640851" y="1839068"/>
                </a:cubicBezTo>
                <a:cubicBezTo>
                  <a:pt x="5640856" y="1839059"/>
                  <a:pt x="5641006" y="1838773"/>
                  <a:pt x="5645651" y="1830009"/>
                </a:cubicBezTo>
                <a:cubicBezTo>
                  <a:pt x="5645651" y="1820949"/>
                  <a:pt x="5650451" y="1811889"/>
                  <a:pt x="5650451" y="1802830"/>
                </a:cubicBezTo>
                <a:cubicBezTo>
                  <a:pt x="5650464" y="1802837"/>
                  <a:pt x="5650878" y="1803098"/>
                  <a:pt x="5664854" y="1811889"/>
                </a:cubicBezTo>
                <a:cubicBezTo>
                  <a:pt x="5664856" y="1811875"/>
                  <a:pt x="5665012" y="1810995"/>
                  <a:pt x="5674456" y="1757533"/>
                </a:cubicBezTo>
                <a:cubicBezTo>
                  <a:pt x="5674473" y="1757525"/>
                  <a:pt x="5675039" y="1757259"/>
                  <a:pt x="5693658" y="1748474"/>
                </a:cubicBezTo>
                <a:cubicBezTo>
                  <a:pt x="5693664" y="1748453"/>
                  <a:pt x="5693861" y="1747516"/>
                  <a:pt x="5703258" y="1703175"/>
                </a:cubicBezTo>
                <a:cubicBezTo>
                  <a:pt x="5703272" y="1703167"/>
                  <a:pt x="5703881" y="1702784"/>
                  <a:pt x="5732064" y="1685057"/>
                </a:cubicBezTo>
                <a:cubicBezTo>
                  <a:pt x="5732067" y="1685043"/>
                  <a:pt x="5732174" y="1684438"/>
                  <a:pt x="5736864" y="1657880"/>
                </a:cubicBezTo>
                <a:cubicBezTo>
                  <a:pt x="5736877" y="1657876"/>
                  <a:pt x="5737457" y="1657694"/>
                  <a:pt x="5765670" y="1648819"/>
                </a:cubicBezTo>
                <a:cubicBezTo>
                  <a:pt x="5765676" y="1648807"/>
                  <a:pt x="5765914" y="1648359"/>
                  <a:pt x="5775270" y="1630701"/>
                </a:cubicBezTo>
                <a:cubicBezTo>
                  <a:pt x="5780070" y="1621640"/>
                  <a:pt x="5789673" y="1621640"/>
                  <a:pt x="5808875" y="1603522"/>
                </a:cubicBezTo>
                <a:cubicBezTo>
                  <a:pt x="5814877" y="1601257"/>
                  <a:pt x="5813677" y="1598992"/>
                  <a:pt x="5804076" y="1594462"/>
                </a:cubicBezTo>
                <a:cubicBezTo>
                  <a:pt x="5804080" y="1594444"/>
                  <a:pt x="5804418" y="1593491"/>
                  <a:pt x="5823278" y="1540106"/>
                </a:cubicBezTo>
                <a:cubicBezTo>
                  <a:pt x="5823291" y="1540091"/>
                  <a:pt x="5823831" y="1539480"/>
                  <a:pt x="5847281" y="1512927"/>
                </a:cubicBezTo>
                <a:cubicBezTo>
                  <a:pt x="5847288" y="1512916"/>
                  <a:pt x="5847710" y="1512254"/>
                  <a:pt x="5876085" y="1467631"/>
                </a:cubicBezTo>
                <a:cubicBezTo>
                  <a:pt x="5876088" y="1467621"/>
                  <a:pt x="5876200" y="1467196"/>
                  <a:pt x="5880885" y="1449512"/>
                </a:cubicBezTo>
                <a:cubicBezTo>
                  <a:pt x="5880894" y="1449502"/>
                  <a:pt x="5881456" y="1448842"/>
                  <a:pt x="5919291" y="1404215"/>
                </a:cubicBezTo>
                <a:cubicBezTo>
                  <a:pt x="5919295" y="1404197"/>
                  <a:pt x="5919483" y="1403315"/>
                  <a:pt x="5928894" y="1358917"/>
                </a:cubicBezTo>
                <a:cubicBezTo>
                  <a:pt x="5928907" y="1358902"/>
                  <a:pt x="5929722" y="1357924"/>
                  <a:pt x="5981703" y="1295501"/>
                </a:cubicBezTo>
                <a:cubicBezTo>
                  <a:pt x="5981703" y="1295487"/>
                  <a:pt x="5981703" y="1294902"/>
                  <a:pt x="5981703" y="1268322"/>
                </a:cubicBezTo>
                <a:cubicBezTo>
                  <a:pt x="5981719" y="1268322"/>
                  <a:pt x="5982273" y="1268322"/>
                  <a:pt x="6000905" y="1268322"/>
                </a:cubicBezTo>
                <a:cubicBezTo>
                  <a:pt x="6000917" y="1268302"/>
                  <a:pt x="6001505" y="1267377"/>
                  <a:pt x="6029708" y="1223027"/>
                </a:cubicBezTo>
                <a:cubicBezTo>
                  <a:pt x="6029722" y="1223027"/>
                  <a:pt x="6030143" y="1223027"/>
                  <a:pt x="6044110" y="1223027"/>
                </a:cubicBezTo>
                <a:cubicBezTo>
                  <a:pt x="6044110" y="1223011"/>
                  <a:pt x="6044110" y="1222397"/>
                  <a:pt x="6044110" y="1195848"/>
                </a:cubicBezTo>
                <a:cubicBezTo>
                  <a:pt x="6044121" y="1195848"/>
                  <a:pt x="6044335" y="1195848"/>
                  <a:pt x="6048910" y="1195848"/>
                </a:cubicBezTo>
                <a:cubicBezTo>
                  <a:pt x="6054912" y="1193581"/>
                  <a:pt x="6056113" y="1195848"/>
                  <a:pt x="6053713" y="1204906"/>
                </a:cubicBezTo>
                <a:cubicBezTo>
                  <a:pt x="6053718" y="1204895"/>
                  <a:pt x="6053876" y="1204596"/>
                  <a:pt x="6058513" y="1195848"/>
                </a:cubicBezTo>
                <a:cubicBezTo>
                  <a:pt x="6058509" y="1195838"/>
                  <a:pt x="6058360" y="1195559"/>
                  <a:pt x="6053713" y="1186787"/>
                </a:cubicBezTo>
                <a:cubicBezTo>
                  <a:pt x="6053726" y="1186771"/>
                  <a:pt x="6054440" y="1185930"/>
                  <a:pt x="6092118" y="1141492"/>
                </a:cubicBezTo>
                <a:cubicBezTo>
                  <a:pt x="6092134" y="1141492"/>
                  <a:pt x="6092673" y="1141492"/>
                  <a:pt x="6111321" y="1141492"/>
                </a:cubicBezTo>
                <a:lnTo>
                  <a:pt x="6110927" y="1154956"/>
                </a:lnTo>
                <a:cubicBezTo>
                  <a:pt x="6117121" y="1156335"/>
                  <a:pt x="6129698" y="1110489"/>
                  <a:pt x="6111321" y="1186787"/>
                </a:cubicBezTo>
                <a:cubicBezTo>
                  <a:pt x="6111324" y="1186795"/>
                  <a:pt x="6111562" y="1187472"/>
                  <a:pt x="6130524" y="1241143"/>
                </a:cubicBezTo>
                <a:cubicBezTo>
                  <a:pt x="6130513" y="1241143"/>
                  <a:pt x="6130306" y="1241143"/>
                  <a:pt x="6125724" y="1241143"/>
                </a:cubicBezTo>
                <a:cubicBezTo>
                  <a:pt x="6125724" y="1241157"/>
                  <a:pt x="6125724" y="1241743"/>
                  <a:pt x="6125724" y="1268322"/>
                </a:cubicBezTo>
                <a:cubicBezTo>
                  <a:pt x="6125709" y="1268313"/>
                  <a:pt x="6125096" y="1267927"/>
                  <a:pt x="6096918" y="1250204"/>
                </a:cubicBezTo>
                <a:cubicBezTo>
                  <a:pt x="6096906" y="1250223"/>
                  <a:pt x="6096179" y="1251288"/>
                  <a:pt x="6053713" y="1313620"/>
                </a:cubicBezTo>
                <a:cubicBezTo>
                  <a:pt x="6053705" y="1313612"/>
                  <a:pt x="6053321" y="1313251"/>
                  <a:pt x="6034510" y="1295501"/>
                </a:cubicBezTo>
                <a:cubicBezTo>
                  <a:pt x="6034510" y="1295518"/>
                  <a:pt x="6034510" y="1296302"/>
                  <a:pt x="6034510" y="1331738"/>
                </a:cubicBezTo>
                <a:cubicBezTo>
                  <a:pt x="6024908" y="1331738"/>
                  <a:pt x="6020107" y="1322678"/>
                  <a:pt x="6010505" y="1340799"/>
                </a:cubicBezTo>
                <a:cubicBezTo>
                  <a:pt x="6010517" y="1340812"/>
                  <a:pt x="6011021" y="1341383"/>
                  <a:pt x="6034510" y="1367978"/>
                </a:cubicBezTo>
                <a:cubicBezTo>
                  <a:pt x="6034519" y="1367969"/>
                  <a:pt x="6034923" y="1367589"/>
                  <a:pt x="6053713" y="1349857"/>
                </a:cubicBezTo>
                <a:cubicBezTo>
                  <a:pt x="6053722" y="1349848"/>
                  <a:pt x="6054009" y="1349577"/>
                  <a:pt x="6063313" y="1340799"/>
                </a:cubicBezTo>
                <a:lnTo>
                  <a:pt x="6069989" y="1349857"/>
                </a:lnTo>
                <a:cubicBezTo>
                  <a:pt x="6072914" y="1354954"/>
                  <a:pt x="6065713" y="1349857"/>
                  <a:pt x="6058513" y="1349857"/>
                </a:cubicBezTo>
                <a:cubicBezTo>
                  <a:pt x="6068113" y="1349857"/>
                  <a:pt x="6087318" y="1367978"/>
                  <a:pt x="6116121" y="1386096"/>
                </a:cubicBezTo>
                <a:cubicBezTo>
                  <a:pt x="6116123" y="1386081"/>
                  <a:pt x="6116329" y="1385052"/>
                  <a:pt x="6130524" y="1313620"/>
                </a:cubicBezTo>
                <a:cubicBezTo>
                  <a:pt x="6130527" y="1313637"/>
                  <a:pt x="6130760" y="1314664"/>
                  <a:pt x="6144927" y="1377036"/>
                </a:cubicBezTo>
                <a:cubicBezTo>
                  <a:pt x="6130524" y="1449512"/>
                  <a:pt x="6130524" y="1377036"/>
                  <a:pt x="6058513" y="1422334"/>
                </a:cubicBezTo>
                <a:cubicBezTo>
                  <a:pt x="6058505" y="1422344"/>
                  <a:pt x="6057801" y="1423408"/>
                  <a:pt x="5986503" y="1531046"/>
                </a:cubicBezTo>
                <a:cubicBezTo>
                  <a:pt x="5986498" y="1531060"/>
                  <a:pt x="5986285" y="1531663"/>
                  <a:pt x="5976900" y="1558225"/>
                </a:cubicBezTo>
                <a:cubicBezTo>
                  <a:pt x="5976889" y="1558238"/>
                  <a:pt x="5976363" y="1558901"/>
                  <a:pt x="5948097" y="1594462"/>
                </a:cubicBezTo>
                <a:cubicBezTo>
                  <a:pt x="5948095" y="1594478"/>
                  <a:pt x="5948007" y="1595304"/>
                  <a:pt x="5943297" y="1639760"/>
                </a:cubicBezTo>
                <a:cubicBezTo>
                  <a:pt x="5943284" y="1639770"/>
                  <a:pt x="5942584" y="1640358"/>
                  <a:pt x="5900088" y="1675998"/>
                </a:cubicBezTo>
                <a:cubicBezTo>
                  <a:pt x="5900085" y="1676013"/>
                  <a:pt x="5899864" y="1676985"/>
                  <a:pt x="5885688" y="1739415"/>
                </a:cubicBezTo>
                <a:cubicBezTo>
                  <a:pt x="5885679" y="1739426"/>
                  <a:pt x="5884936" y="1740188"/>
                  <a:pt x="5832878" y="1793770"/>
                </a:cubicBezTo>
                <a:cubicBezTo>
                  <a:pt x="5832874" y="1793783"/>
                  <a:pt x="5832674" y="1794348"/>
                  <a:pt x="5823278" y="1820949"/>
                </a:cubicBezTo>
                <a:cubicBezTo>
                  <a:pt x="5823266" y="1820964"/>
                  <a:pt x="5822387" y="1822182"/>
                  <a:pt x="5751267" y="1920603"/>
                </a:cubicBezTo>
                <a:cubicBezTo>
                  <a:pt x="5751251" y="1920603"/>
                  <a:pt x="5750873" y="1920603"/>
                  <a:pt x="5741664" y="1920603"/>
                </a:cubicBezTo>
                <a:cubicBezTo>
                  <a:pt x="5741664" y="1920613"/>
                  <a:pt x="5741664" y="1921049"/>
                  <a:pt x="5741664" y="1938722"/>
                </a:cubicBezTo>
                <a:cubicBezTo>
                  <a:pt x="5732064" y="1956840"/>
                  <a:pt x="5703258" y="1974959"/>
                  <a:pt x="5712861" y="1993078"/>
                </a:cubicBezTo>
                <a:cubicBezTo>
                  <a:pt x="5712849" y="1993096"/>
                  <a:pt x="5712022" y="1994232"/>
                  <a:pt x="5660054" y="2065554"/>
                </a:cubicBezTo>
                <a:cubicBezTo>
                  <a:pt x="5640851" y="2092733"/>
                  <a:pt x="5631248" y="2092733"/>
                  <a:pt x="5607246" y="2156148"/>
                </a:cubicBezTo>
                <a:cubicBezTo>
                  <a:pt x="5607263" y="2156148"/>
                  <a:pt x="5608053" y="2156148"/>
                  <a:pt x="5645651" y="2156148"/>
                </a:cubicBezTo>
                <a:cubicBezTo>
                  <a:pt x="5645665" y="2156134"/>
                  <a:pt x="5646566" y="2155285"/>
                  <a:pt x="5703258" y="2101792"/>
                </a:cubicBezTo>
                <a:cubicBezTo>
                  <a:pt x="5706859" y="2101792"/>
                  <a:pt x="5708060" y="2106322"/>
                  <a:pt x="5708060" y="2110851"/>
                </a:cubicBezTo>
                <a:cubicBezTo>
                  <a:pt x="5708054" y="2110866"/>
                  <a:pt x="5707840" y="2111473"/>
                  <a:pt x="5698458" y="2138030"/>
                </a:cubicBezTo>
                <a:cubicBezTo>
                  <a:pt x="5698446" y="2138039"/>
                  <a:pt x="5697898" y="2138453"/>
                  <a:pt x="5674456" y="2156148"/>
                </a:cubicBezTo>
                <a:cubicBezTo>
                  <a:pt x="5674454" y="2156168"/>
                  <a:pt x="5674313" y="2157499"/>
                  <a:pt x="5664854" y="2246742"/>
                </a:cubicBezTo>
                <a:cubicBezTo>
                  <a:pt x="5664843" y="2246746"/>
                  <a:pt x="5664333" y="2246938"/>
                  <a:pt x="5640851" y="2255802"/>
                </a:cubicBezTo>
                <a:cubicBezTo>
                  <a:pt x="5640842" y="2255819"/>
                  <a:pt x="5639683" y="2257865"/>
                  <a:pt x="5492030" y="2518526"/>
                </a:cubicBezTo>
                <a:cubicBezTo>
                  <a:pt x="5492020" y="2518535"/>
                  <a:pt x="5491717" y="2518819"/>
                  <a:pt x="5482427" y="2527585"/>
                </a:cubicBezTo>
                <a:cubicBezTo>
                  <a:pt x="5482427" y="2527596"/>
                  <a:pt x="5482427" y="2528046"/>
                  <a:pt x="5482427" y="2545705"/>
                </a:cubicBezTo>
                <a:cubicBezTo>
                  <a:pt x="5482432" y="2545716"/>
                  <a:pt x="5482595" y="2546021"/>
                  <a:pt x="5487227" y="2554764"/>
                </a:cubicBezTo>
                <a:cubicBezTo>
                  <a:pt x="5487240" y="2554748"/>
                  <a:pt x="5488053" y="2553771"/>
                  <a:pt x="5540034" y="2491347"/>
                </a:cubicBezTo>
                <a:cubicBezTo>
                  <a:pt x="5540042" y="2491335"/>
                  <a:pt x="5540394" y="2490668"/>
                  <a:pt x="5559237" y="2455110"/>
                </a:cubicBezTo>
                <a:cubicBezTo>
                  <a:pt x="5559243" y="2455102"/>
                  <a:pt x="5559716" y="2454433"/>
                  <a:pt x="5597643" y="2400754"/>
                </a:cubicBezTo>
                <a:cubicBezTo>
                  <a:pt x="5597650" y="2400737"/>
                  <a:pt x="5598012" y="2399885"/>
                  <a:pt x="5616846" y="2355456"/>
                </a:cubicBezTo>
                <a:cubicBezTo>
                  <a:pt x="5626448" y="2346397"/>
                  <a:pt x="5636048" y="2328277"/>
                  <a:pt x="5645651" y="2346397"/>
                </a:cubicBezTo>
                <a:cubicBezTo>
                  <a:pt x="5645645" y="2346408"/>
                  <a:pt x="5645231" y="2347190"/>
                  <a:pt x="5616846" y="2400754"/>
                </a:cubicBezTo>
                <a:cubicBezTo>
                  <a:pt x="5616796" y="2400699"/>
                  <a:pt x="5592857" y="2373631"/>
                  <a:pt x="5607246" y="2427931"/>
                </a:cubicBezTo>
                <a:cubicBezTo>
                  <a:pt x="5607230" y="2427947"/>
                  <a:pt x="5606568" y="2428571"/>
                  <a:pt x="5578440" y="2455110"/>
                </a:cubicBezTo>
                <a:cubicBezTo>
                  <a:pt x="5578425" y="2455132"/>
                  <a:pt x="5577415" y="2456659"/>
                  <a:pt x="5506430" y="2563824"/>
                </a:cubicBezTo>
                <a:cubicBezTo>
                  <a:pt x="5517907" y="2560568"/>
                  <a:pt x="5552036" y="2498143"/>
                  <a:pt x="5501630" y="2609121"/>
                </a:cubicBezTo>
                <a:cubicBezTo>
                  <a:pt x="5501624" y="2609110"/>
                  <a:pt x="5501343" y="2608579"/>
                  <a:pt x="5487227" y="2581943"/>
                </a:cubicBezTo>
                <a:cubicBezTo>
                  <a:pt x="5487219" y="2581953"/>
                  <a:pt x="5486742" y="2582554"/>
                  <a:pt x="5458421" y="2618180"/>
                </a:cubicBezTo>
                <a:cubicBezTo>
                  <a:pt x="5458424" y="2618190"/>
                  <a:pt x="5458532" y="2618594"/>
                  <a:pt x="5463224" y="2636299"/>
                </a:cubicBezTo>
                <a:cubicBezTo>
                  <a:pt x="5463214" y="2636314"/>
                  <a:pt x="5462779" y="2636928"/>
                  <a:pt x="5444021" y="2663478"/>
                </a:cubicBezTo>
                <a:cubicBezTo>
                  <a:pt x="5439218" y="2645359"/>
                  <a:pt x="5424818" y="2636299"/>
                  <a:pt x="5386411" y="2672538"/>
                </a:cubicBezTo>
                <a:cubicBezTo>
                  <a:pt x="5386409" y="2672556"/>
                  <a:pt x="5386325" y="2673510"/>
                  <a:pt x="5381610" y="2726894"/>
                </a:cubicBezTo>
                <a:cubicBezTo>
                  <a:pt x="5381599" y="2726908"/>
                  <a:pt x="5380886" y="2727851"/>
                  <a:pt x="5333606" y="2790309"/>
                </a:cubicBezTo>
                <a:cubicBezTo>
                  <a:pt x="5333594" y="2790324"/>
                  <a:pt x="5332186" y="2792244"/>
                  <a:pt x="5160779" y="3025856"/>
                </a:cubicBezTo>
                <a:cubicBezTo>
                  <a:pt x="5160762" y="3025876"/>
                  <a:pt x="5159719" y="3027141"/>
                  <a:pt x="5093567" y="3107391"/>
                </a:cubicBezTo>
                <a:cubicBezTo>
                  <a:pt x="5093552" y="3107412"/>
                  <a:pt x="5092270" y="3109226"/>
                  <a:pt x="4978351" y="3270461"/>
                </a:cubicBezTo>
                <a:cubicBezTo>
                  <a:pt x="4978339" y="3270472"/>
                  <a:pt x="4977685" y="3271089"/>
                  <a:pt x="4939946" y="3306699"/>
                </a:cubicBezTo>
                <a:cubicBezTo>
                  <a:pt x="4939938" y="3306707"/>
                  <a:pt x="4939434" y="3307249"/>
                  <a:pt x="4906340" y="3342935"/>
                </a:cubicBezTo>
                <a:cubicBezTo>
                  <a:pt x="4915940" y="3342935"/>
                  <a:pt x="4911140" y="3351995"/>
                  <a:pt x="4863133" y="3397293"/>
                </a:cubicBezTo>
                <a:cubicBezTo>
                  <a:pt x="4863125" y="3397307"/>
                  <a:pt x="4862751" y="3398015"/>
                  <a:pt x="4843930" y="3433530"/>
                </a:cubicBezTo>
                <a:cubicBezTo>
                  <a:pt x="4843943" y="3433530"/>
                  <a:pt x="4844293" y="3433530"/>
                  <a:pt x="4853533" y="3433530"/>
                </a:cubicBezTo>
                <a:cubicBezTo>
                  <a:pt x="4853533" y="3442590"/>
                  <a:pt x="4848732" y="3460709"/>
                  <a:pt x="4834330" y="3469769"/>
                </a:cubicBezTo>
                <a:cubicBezTo>
                  <a:pt x="4834324" y="3469758"/>
                  <a:pt x="4834087" y="3469312"/>
                  <a:pt x="4824727" y="3451649"/>
                </a:cubicBezTo>
                <a:cubicBezTo>
                  <a:pt x="4824718" y="3451665"/>
                  <a:pt x="4824162" y="3452715"/>
                  <a:pt x="4786322" y="3524124"/>
                </a:cubicBezTo>
                <a:cubicBezTo>
                  <a:pt x="4776722" y="3533184"/>
                  <a:pt x="4781522" y="3460709"/>
                  <a:pt x="4757516" y="3578482"/>
                </a:cubicBezTo>
                <a:cubicBezTo>
                  <a:pt x="4757516" y="3578495"/>
                  <a:pt x="4757516" y="3578969"/>
                  <a:pt x="4757516" y="3596600"/>
                </a:cubicBezTo>
                <a:cubicBezTo>
                  <a:pt x="4757504" y="3596613"/>
                  <a:pt x="4756984" y="3597202"/>
                  <a:pt x="4733513" y="3623779"/>
                </a:cubicBezTo>
                <a:cubicBezTo>
                  <a:pt x="4733515" y="3623759"/>
                  <a:pt x="4733615" y="3622822"/>
                  <a:pt x="4738316" y="3578482"/>
                </a:cubicBezTo>
                <a:cubicBezTo>
                  <a:pt x="4738306" y="3578482"/>
                  <a:pt x="4737920" y="3578482"/>
                  <a:pt x="4723913" y="3578482"/>
                </a:cubicBezTo>
                <a:cubicBezTo>
                  <a:pt x="4723910" y="3578496"/>
                  <a:pt x="4723678" y="3579370"/>
                  <a:pt x="4709510" y="3632838"/>
                </a:cubicBezTo>
                <a:cubicBezTo>
                  <a:pt x="4709515" y="3632858"/>
                  <a:pt x="4709712" y="3633791"/>
                  <a:pt x="4719110" y="3678135"/>
                </a:cubicBezTo>
                <a:cubicBezTo>
                  <a:pt x="4719101" y="3678142"/>
                  <a:pt x="4718609" y="3678513"/>
                  <a:pt x="4695109" y="3696253"/>
                </a:cubicBezTo>
                <a:cubicBezTo>
                  <a:pt x="4695100" y="3696260"/>
                  <a:pt x="4694711" y="3696629"/>
                  <a:pt x="4675906" y="3714373"/>
                </a:cubicBezTo>
                <a:cubicBezTo>
                  <a:pt x="4675893" y="3714388"/>
                  <a:pt x="4674799" y="3715766"/>
                  <a:pt x="4575089" y="3841205"/>
                </a:cubicBezTo>
                <a:cubicBezTo>
                  <a:pt x="4575082" y="3841215"/>
                  <a:pt x="4574774" y="3841602"/>
                  <a:pt x="4560689" y="3859323"/>
                </a:cubicBezTo>
                <a:cubicBezTo>
                  <a:pt x="4560705" y="3859319"/>
                  <a:pt x="4561405" y="3859130"/>
                  <a:pt x="4594292" y="3850264"/>
                </a:cubicBezTo>
                <a:cubicBezTo>
                  <a:pt x="4594308" y="3850247"/>
                  <a:pt x="4595368" y="3849180"/>
                  <a:pt x="4666303" y="3777788"/>
                </a:cubicBezTo>
                <a:cubicBezTo>
                  <a:pt x="4666306" y="3777776"/>
                  <a:pt x="4666481" y="3777114"/>
                  <a:pt x="4675906" y="3741552"/>
                </a:cubicBezTo>
                <a:cubicBezTo>
                  <a:pt x="4675914" y="3741546"/>
                  <a:pt x="4676478" y="3741147"/>
                  <a:pt x="4714310" y="3714373"/>
                </a:cubicBezTo>
                <a:cubicBezTo>
                  <a:pt x="4714328" y="3714368"/>
                  <a:pt x="4715051" y="3714173"/>
                  <a:pt x="4747916" y="3705314"/>
                </a:cubicBezTo>
                <a:cubicBezTo>
                  <a:pt x="4747927" y="3705302"/>
                  <a:pt x="4748639" y="3704495"/>
                  <a:pt x="4795924" y="3650958"/>
                </a:cubicBezTo>
                <a:cubicBezTo>
                  <a:pt x="4795937" y="3650953"/>
                  <a:pt x="4796537" y="3650766"/>
                  <a:pt x="4824727" y="3641898"/>
                </a:cubicBezTo>
                <a:cubicBezTo>
                  <a:pt x="4824727" y="3641885"/>
                  <a:pt x="4824727" y="3641251"/>
                  <a:pt x="4824727" y="3605659"/>
                </a:cubicBezTo>
                <a:cubicBezTo>
                  <a:pt x="4824741" y="3605646"/>
                  <a:pt x="4825597" y="3604913"/>
                  <a:pt x="4877534" y="3560363"/>
                </a:cubicBezTo>
                <a:cubicBezTo>
                  <a:pt x="4877543" y="3560349"/>
                  <a:pt x="4878033" y="3559578"/>
                  <a:pt x="4906340" y="3515065"/>
                </a:cubicBezTo>
                <a:cubicBezTo>
                  <a:pt x="4900368" y="3518913"/>
                  <a:pt x="4877072" y="3569388"/>
                  <a:pt x="4915940" y="3487887"/>
                </a:cubicBezTo>
                <a:cubicBezTo>
                  <a:pt x="4915951" y="3487902"/>
                  <a:pt x="4916402" y="3488540"/>
                  <a:pt x="4935146" y="3515065"/>
                </a:cubicBezTo>
                <a:cubicBezTo>
                  <a:pt x="4935152" y="3515054"/>
                  <a:pt x="4935432" y="3514526"/>
                  <a:pt x="4949546" y="3487887"/>
                </a:cubicBezTo>
                <a:cubicBezTo>
                  <a:pt x="4949531" y="3487880"/>
                  <a:pt x="4949010" y="3487634"/>
                  <a:pt x="4930343" y="3478828"/>
                </a:cubicBezTo>
                <a:cubicBezTo>
                  <a:pt x="4930351" y="3478814"/>
                  <a:pt x="4930671" y="3478209"/>
                  <a:pt x="4944746" y="3451649"/>
                </a:cubicBezTo>
                <a:cubicBezTo>
                  <a:pt x="4944749" y="3451662"/>
                  <a:pt x="4944932" y="3452356"/>
                  <a:pt x="4954346" y="3487887"/>
                </a:cubicBezTo>
                <a:cubicBezTo>
                  <a:pt x="4954360" y="3487874"/>
                  <a:pt x="4954990" y="3487280"/>
                  <a:pt x="4983151" y="3460709"/>
                </a:cubicBezTo>
                <a:cubicBezTo>
                  <a:pt x="4983156" y="3460696"/>
                  <a:pt x="4983445" y="3459877"/>
                  <a:pt x="5002354" y="3406351"/>
                </a:cubicBezTo>
                <a:cubicBezTo>
                  <a:pt x="5002369" y="3406351"/>
                  <a:pt x="5002901" y="3406351"/>
                  <a:pt x="5021557" y="3406351"/>
                </a:cubicBezTo>
                <a:cubicBezTo>
                  <a:pt x="5021560" y="3406339"/>
                  <a:pt x="5021768" y="3405555"/>
                  <a:pt x="5035959" y="3351995"/>
                </a:cubicBezTo>
                <a:cubicBezTo>
                  <a:pt x="5035974" y="3351986"/>
                  <a:pt x="5036676" y="3351609"/>
                  <a:pt x="5069564" y="3333876"/>
                </a:cubicBezTo>
                <a:cubicBezTo>
                  <a:pt x="5069569" y="3333864"/>
                  <a:pt x="5069768" y="3333301"/>
                  <a:pt x="5079164" y="3306699"/>
                </a:cubicBezTo>
                <a:cubicBezTo>
                  <a:pt x="5079180" y="3306684"/>
                  <a:pt x="5080029" y="3305883"/>
                  <a:pt x="5127173" y="3261400"/>
                </a:cubicBezTo>
                <a:cubicBezTo>
                  <a:pt x="5127181" y="3261390"/>
                  <a:pt x="5127664" y="3260782"/>
                  <a:pt x="5155979" y="3225164"/>
                </a:cubicBezTo>
                <a:lnTo>
                  <a:pt x="5153952" y="3234506"/>
                </a:lnTo>
                <a:cubicBezTo>
                  <a:pt x="5154176" y="3238752"/>
                  <a:pt x="5163178" y="3225163"/>
                  <a:pt x="5199184" y="3170806"/>
                </a:cubicBezTo>
                <a:cubicBezTo>
                  <a:pt x="5199183" y="3170823"/>
                  <a:pt x="5199089" y="3171695"/>
                  <a:pt x="5194383" y="3216105"/>
                </a:cubicBezTo>
                <a:cubicBezTo>
                  <a:pt x="5194387" y="3216111"/>
                  <a:pt x="5194508" y="3216340"/>
                  <a:pt x="5199184" y="3225164"/>
                </a:cubicBezTo>
                <a:cubicBezTo>
                  <a:pt x="5199189" y="3225151"/>
                  <a:pt x="5199397" y="3224562"/>
                  <a:pt x="5208786" y="3197985"/>
                </a:cubicBezTo>
                <a:cubicBezTo>
                  <a:pt x="5208800" y="3197998"/>
                  <a:pt x="5209427" y="3198589"/>
                  <a:pt x="5237589" y="3225164"/>
                </a:cubicBezTo>
                <a:cubicBezTo>
                  <a:pt x="5237589" y="3225149"/>
                  <a:pt x="5237589" y="3224268"/>
                  <a:pt x="5237589" y="3170806"/>
                </a:cubicBezTo>
                <a:cubicBezTo>
                  <a:pt x="5237582" y="3170797"/>
                  <a:pt x="5237281" y="3170418"/>
                  <a:pt x="5223186" y="3152687"/>
                </a:cubicBezTo>
                <a:cubicBezTo>
                  <a:pt x="5227989" y="3143627"/>
                  <a:pt x="5232789" y="3143627"/>
                  <a:pt x="5237589" y="3125510"/>
                </a:cubicBezTo>
                <a:cubicBezTo>
                  <a:pt x="5237598" y="3125495"/>
                  <a:pt x="5238393" y="3124208"/>
                  <a:pt x="5304800" y="3016796"/>
                </a:cubicBezTo>
                <a:cubicBezTo>
                  <a:pt x="5304813" y="3016796"/>
                  <a:pt x="5305411" y="3016796"/>
                  <a:pt x="5333606" y="3016796"/>
                </a:cubicBezTo>
                <a:cubicBezTo>
                  <a:pt x="5333610" y="3016784"/>
                  <a:pt x="5333893" y="3015981"/>
                  <a:pt x="5352807" y="2962438"/>
                </a:cubicBezTo>
                <a:cubicBezTo>
                  <a:pt x="5352823" y="2962431"/>
                  <a:pt x="5353353" y="2962180"/>
                  <a:pt x="5372010" y="2953379"/>
                </a:cubicBezTo>
                <a:cubicBezTo>
                  <a:pt x="5372013" y="2953367"/>
                  <a:pt x="5372114" y="2952796"/>
                  <a:pt x="5376810" y="2926202"/>
                </a:cubicBezTo>
                <a:lnTo>
                  <a:pt x="5380251" y="2912736"/>
                </a:lnTo>
                <a:cubicBezTo>
                  <a:pt x="5391737" y="2895767"/>
                  <a:pt x="5424818" y="2968100"/>
                  <a:pt x="5424818" y="2880903"/>
                </a:cubicBezTo>
                <a:cubicBezTo>
                  <a:pt x="5424822" y="2880889"/>
                  <a:pt x="5424930" y="2880271"/>
                  <a:pt x="5429618" y="2853726"/>
                </a:cubicBezTo>
                <a:cubicBezTo>
                  <a:pt x="5429628" y="2853722"/>
                  <a:pt x="5429767" y="2853657"/>
                  <a:pt x="5432019" y="2852594"/>
                </a:cubicBezTo>
                <a:lnTo>
                  <a:pt x="5444554" y="2846680"/>
                </a:lnTo>
                <a:lnTo>
                  <a:pt x="5448821" y="2862785"/>
                </a:lnTo>
                <a:cubicBezTo>
                  <a:pt x="5448831" y="2862772"/>
                  <a:pt x="5449191" y="2862319"/>
                  <a:pt x="5463224" y="2844667"/>
                </a:cubicBezTo>
                <a:cubicBezTo>
                  <a:pt x="5463215" y="2844658"/>
                  <a:pt x="5462923" y="2844383"/>
                  <a:pt x="5453621" y="2835608"/>
                </a:cubicBezTo>
                <a:cubicBezTo>
                  <a:pt x="5453630" y="2835594"/>
                  <a:pt x="5454321" y="2834508"/>
                  <a:pt x="5511230" y="2745012"/>
                </a:cubicBezTo>
                <a:cubicBezTo>
                  <a:pt x="5511241" y="2745002"/>
                  <a:pt x="5511689" y="2744579"/>
                  <a:pt x="5530434" y="2726894"/>
                </a:cubicBezTo>
                <a:cubicBezTo>
                  <a:pt x="5530438" y="2726882"/>
                  <a:pt x="5530611" y="2726228"/>
                  <a:pt x="5540034" y="2690656"/>
                </a:cubicBezTo>
                <a:cubicBezTo>
                  <a:pt x="5559237" y="2699715"/>
                  <a:pt x="5578440" y="2645359"/>
                  <a:pt x="5588043" y="2690656"/>
                </a:cubicBezTo>
                <a:cubicBezTo>
                  <a:pt x="5588043" y="2690636"/>
                  <a:pt x="5588043" y="2689416"/>
                  <a:pt x="5588043" y="2609121"/>
                </a:cubicBezTo>
                <a:lnTo>
                  <a:pt x="5591474" y="2601247"/>
                </a:lnTo>
                <a:cubicBezTo>
                  <a:pt x="5599219" y="2594683"/>
                  <a:pt x="5606046" y="2660081"/>
                  <a:pt x="5631248" y="2572883"/>
                </a:cubicBezTo>
                <a:cubicBezTo>
                  <a:pt x="5631263" y="2572894"/>
                  <a:pt x="5631711" y="2573175"/>
                  <a:pt x="5645651" y="2581943"/>
                </a:cubicBezTo>
                <a:cubicBezTo>
                  <a:pt x="5645659" y="2581935"/>
                  <a:pt x="5645939" y="2581671"/>
                  <a:pt x="5655251" y="2572883"/>
                </a:cubicBezTo>
                <a:cubicBezTo>
                  <a:pt x="5655246" y="2572873"/>
                  <a:pt x="5655019" y="2572446"/>
                  <a:pt x="5645651" y="2554764"/>
                </a:cubicBezTo>
                <a:cubicBezTo>
                  <a:pt x="5645651" y="2554750"/>
                  <a:pt x="5645651" y="2554149"/>
                  <a:pt x="5645651" y="2527585"/>
                </a:cubicBezTo>
                <a:cubicBezTo>
                  <a:pt x="5645669" y="2527575"/>
                  <a:pt x="5646419" y="2527170"/>
                  <a:pt x="5679257" y="2509466"/>
                </a:cubicBezTo>
                <a:cubicBezTo>
                  <a:pt x="5679257" y="2509453"/>
                  <a:pt x="5679257" y="2508983"/>
                  <a:pt x="5679257" y="2491347"/>
                </a:cubicBezTo>
                <a:cubicBezTo>
                  <a:pt x="5679271" y="2491356"/>
                  <a:pt x="5679915" y="2491760"/>
                  <a:pt x="5708060" y="2509466"/>
                </a:cubicBezTo>
                <a:cubicBezTo>
                  <a:pt x="5710461" y="2509466"/>
                  <a:pt x="5710461" y="2512298"/>
                  <a:pt x="5709635" y="2515554"/>
                </a:cubicBezTo>
                <a:lnTo>
                  <a:pt x="5708019" y="2519689"/>
                </a:lnTo>
                <a:lnTo>
                  <a:pt x="5722461" y="2491347"/>
                </a:lnTo>
                <a:cubicBezTo>
                  <a:pt x="5722452" y="2491333"/>
                  <a:pt x="5722025" y="2490730"/>
                  <a:pt x="5703258" y="2464170"/>
                </a:cubicBezTo>
                <a:cubicBezTo>
                  <a:pt x="5703274" y="2464155"/>
                  <a:pt x="5704279" y="2463208"/>
                  <a:pt x="5770470" y="2400754"/>
                </a:cubicBezTo>
                <a:cubicBezTo>
                  <a:pt x="5770470" y="2400737"/>
                  <a:pt x="5770470" y="2399880"/>
                  <a:pt x="5770470" y="2355456"/>
                </a:cubicBezTo>
                <a:cubicBezTo>
                  <a:pt x="5770481" y="2355445"/>
                  <a:pt x="5771073" y="2354804"/>
                  <a:pt x="5804076" y="2319218"/>
                </a:cubicBezTo>
                <a:cubicBezTo>
                  <a:pt x="5804079" y="2319204"/>
                  <a:pt x="5804264" y="2318501"/>
                  <a:pt x="5813675" y="2282980"/>
                </a:cubicBezTo>
                <a:cubicBezTo>
                  <a:pt x="5813687" y="2282969"/>
                  <a:pt x="5814417" y="2282358"/>
                  <a:pt x="5856883" y="2246742"/>
                </a:cubicBezTo>
                <a:cubicBezTo>
                  <a:pt x="5856901" y="2246746"/>
                  <a:pt x="5857783" y="2246930"/>
                  <a:pt x="5900088" y="2255802"/>
                </a:cubicBezTo>
                <a:cubicBezTo>
                  <a:pt x="5900094" y="2255812"/>
                  <a:pt x="5900241" y="2256089"/>
                  <a:pt x="5904888" y="2264862"/>
                </a:cubicBezTo>
                <a:cubicBezTo>
                  <a:pt x="5904887" y="2264875"/>
                  <a:pt x="5904786" y="2265439"/>
                  <a:pt x="5900088" y="2292041"/>
                </a:cubicBezTo>
                <a:cubicBezTo>
                  <a:pt x="5900073" y="2292036"/>
                  <a:pt x="5899422" y="2291831"/>
                  <a:pt x="5871285" y="2282980"/>
                </a:cubicBezTo>
                <a:cubicBezTo>
                  <a:pt x="5871280" y="2282994"/>
                  <a:pt x="5871001" y="2283696"/>
                  <a:pt x="5856883" y="2319218"/>
                </a:cubicBezTo>
                <a:cubicBezTo>
                  <a:pt x="5866484" y="2382635"/>
                  <a:pt x="5847281" y="2292041"/>
                  <a:pt x="5900088" y="2319218"/>
                </a:cubicBezTo>
                <a:cubicBezTo>
                  <a:pt x="5900088" y="2319229"/>
                  <a:pt x="5900088" y="2319651"/>
                  <a:pt x="5900088" y="2337337"/>
                </a:cubicBezTo>
                <a:cubicBezTo>
                  <a:pt x="5900095" y="2337349"/>
                  <a:pt x="5900330" y="2337792"/>
                  <a:pt x="5909691" y="2355456"/>
                </a:cubicBezTo>
                <a:cubicBezTo>
                  <a:pt x="5909691" y="2346397"/>
                  <a:pt x="5952897" y="2409812"/>
                  <a:pt x="5924094" y="2319218"/>
                </a:cubicBezTo>
                <a:cubicBezTo>
                  <a:pt x="5924110" y="2319218"/>
                  <a:pt x="5924770" y="2319218"/>
                  <a:pt x="5952897" y="2319218"/>
                </a:cubicBezTo>
                <a:cubicBezTo>
                  <a:pt x="5952889" y="2319225"/>
                  <a:pt x="5952620" y="2319478"/>
                  <a:pt x="5943297" y="2328277"/>
                </a:cubicBezTo>
                <a:cubicBezTo>
                  <a:pt x="5943294" y="2328292"/>
                  <a:pt x="5943124" y="2329090"/>
                  <a:pt x="5933694" y="2373576"/>
                </a:cubicBezTo>
                <a:cubicBezTo>
                  <a:pt x="5928894" y="2373576"/>
                  <a:pt x="5928894" y="2373576"/>
                  <a:pt x="5924094" y="2373576"/>
                </a:cubicBezTo>
                <a:cubicBezTo>
                  <a:pt x="5924088" y="2373587"/>
                  <a:pt x="5923928" y="2373889"/>
                  <a:pt x="5919291" y="2382635"/>
                </a:cubicBezTo>
                <a:cubicBezTo>
                  <a:pt x="5919293" y="2382649"/>
                  <a:pt x="5919386" y="2383354"/>
                  <a:pt x="5924094" y="2418872"/>
                </a:cubicBezTo>
                <a:cubicBezTo>
                  <a:pt x="5924092" y="2418885"/>
                  <a:pt x="5924019" y="2419722"/>
                  <a:pt x="5919291" y="2473229"/>
                </a:cubicBezTo>
                <a:cubicBezTo>
                  <a:pt x="5919277" y="2473229"/>
                  <a:pt x="5918926" y="2473229"/>
                  <a:pt x="5909691" y="2473229"/>
                </a:cubicBezTo>
                <a:cubicBezTo>
                  <a:pt x="5909691" y="2473240"/>
                  <a:pt x="5909691" y="2473786"/>
                  <a:pt x="5909691" y="2500407"/>
                </a:cubicBezTo>
                <a:cubicBezTo>
                  <a:pt x="5909700" y="2500419"/>
                  <a:pt x="5910090" y="2500970"/>
                  <a:pt x="5928894" y="2527585"/>
                </a:cubicBezTo>
                <a:cubicBezTo>
                  <a:pt x="5928899" y="2527569"/>
                  <a:pt x="5929175" y="2526525"/>
                  <a:pt x="5948097" y="2455110"/>
                </a:cubicBezTo>
                <a:cubicBezTo>
                  <a:pt x="5948119" y="2455120"/>
                  <a:pt x="5949029" y="2455550"/>
                  <a:pt x="5986503" y="2473229"/>
                </a:cubicBezTo>
                <a:cubicBezTo>
                  <a:pt x="5986494" y="2473246"/>
                  <a:pt x="5986128" y="2474111"/>
                  <a:pt x="5967300" y="2518526"/>
                </a:cubicBezTo>
                <a:cubicBezTo>
                  <a:pt x="5967287" y="2518526"/>
                  <a:pt x="5966702" y="2518526"/>
                  <a:pt x="5938494" y="2518526"/>
                </a:cubicBezTo>
                <a:cubicBezTo>
                  <a:pt x="5938494" y="2527585"/>
                  <a:pt x="5933694" y="2527585"/>
                  <a:pt x="5928894" y="2545705"/>
                </a:cubicBezTo>
                <a:cubicBezTo>
                  <a:pt x="5928890" y="2545690"/>
                  <a:pt x="5928679" y="2545096"/>
                  <a:pt x="5919291" y="2518526"/>
                </a:cubicBezTo>
                <a:cubicBezTo>
                  <a:pt x="5919280" y="2518536"/>
                  <a:pt x="5918646" y="2519135"/>
                  <a:pt x="5880885" y="2554764"/>
                </a:cubicBezTo>
                <a:cubicBezTo>
                  <a:pt x="5880869" y="2554764"/>
                  <a:pt x="5880306" y="2554764"/>
                  <a:pt x="5861683" y="2554764"/>
                </a:cubicBezTo>
                <a:cubicBezTo>
                  <a:pt x="5861683" y="2554781"/>
                  <a:pt x="5861683" y="2555644"/>
                  <a:pt x="5861683" y="2600060"/>
                </a:cubicBezTo>
                <a:cubicBezTo>
                  <a:pt x="5861667" y="2600071"/>
                  <a:pt x="5860992" y="2600495"/>
                  <a:pt x="5832878" y="2618180"/>
                </a:cubicBezTo>
                <a:cubicBezTo>
                  <a:pt x="5832874" y="2618192"/>
                  <a:pt x="5832676" y="2618753"/>
                  <a:pt x="5823278" y="2645359"/>
                </a:cubicBezTo>
                <a:cubicBezTo>
                  <a:pt x="5823259" y="2645363"/>
                  <a:pt x="5822381" y="2645546"/>
                  <a:pt x="5780070" y="2654418"/>
                </a:cubicBezTo>
                <a:cubicBezTo>
                  <a:pt x="5780068" y="2654430"/>
                  <a:pt x="5779969" y="2654995"/>
                  <a:pt x="5775270" y="2681595"/>
                </a:cubicBezTo>
                <a:cubicBezTo>
                  <a:pt x="5775258" y="2681609"/>
                  <a:pt x="5774421" y="2682529"/>
                  <a:pt x="5717661" y="2745012"/>
                </a:cubicBezTo>
                <a:cubicBezTo>
                  <a:pt x="5717667" y="2744998"/>
                  <a:pt x="5717883" y="2744388"/>
                  <a:pt x="5727261" y="2717833"/>
                </a:cubicBezTo>
                <a:lnTo>
                  <a:pt x="5730863" y="2723496"/>
                </a:lnTo>
                <a:cubicBezTo>
                  <a:pt x="5730863" y="2722364"/>
                  <a:pt x="5729663" y="2717834"/>
                  <a:pt x="5727261" y="2708774"/>
                </a:cubicBezTo>
                <a:cubicBezTo>
                  <a:pt x="5727261" y="2699715"/>
                  <a:pt x="5722461" y="2690656"/>
                  <a:pt x="5712861" y="2663478"/>
                </a:cubicBezTo>
                <a:cubicBezTo>
                  <a:pt x="5712843" y="2663493"/>
                  <a:pt x="5712071" y="2664116"/>
                  <a:pt x="5679257" y="2690656"/>
                </a:cubicBezTo>
                <a:cubicBezTo>
                  <a:pt x="5679250" y="2690667"/>
                  <a:pt x="5679016" y="2691111"/>
                  <a:pt x="5669654" y="2708774"/>
                </a:cubicBezTo>
                <a:cubicBezTo>
                  <a:pt x="5669671" y="2708783"/>
                  <a:pt x="5670492" y="2709170"/>
                  <a:pt x="5708060" y="2726894"/>
                </a:cubicBezTo>
                <a:cubicBezTo>
                  <a:pt x="5708051" y="2726912"/>
                  <a:pt x="5707622" y="2727883"/>
                  <a:pt x="5684057" y="2781250"/>
                </a:cubicBezTo>
                <a:cubicBezTo>
                  <a:pt x="5684057" y="2781264"/>
                  <a:pt x="5684057" y="2781866"/>
                  <a:pt x="5684057" y="2808429"/>
                </a:cubicBezTo>
                <a:cubicBezTo>
                  <a:pt x="5684070" y="2808421"/>
                  <a:pt x="5684691" y="2808029"/>
                  <a:pt x="5712861" y="2790309"/>
                </a:cubicBezTo>
                <a:cubicBezTo>
                  <a:pt x="5712855" y="2790322"/>
                  <a:pt x="5712462" y="2791062"/>
                  <a:pt x="5688858" y="2835608"/>
                </a:cubicBezTo>
                <a:cubicBezTo>
                  <a:pt x="5688846" y="2835618"/>
                  <a:pt x="5688305" y="2836025"/>
                  <a:pt x="5664854" y="2853726"/>
                </a:cubicBezTo>
                <a:cubicBezTo>
                  <a:pt x="5664844" y="2853717"/>
                  <a:pt x="5664416" y="2853313"/>
                  <a:pt x="5645651" y="2835608"/>
                </a:cubicBezTo>
                <a:cubicBezTo>
                  <a:pt x="5640851" y="2844667"/>
                  <a:pt x="5636048" y="2862785"/>
                  <a:pt x="5621648" y="2899023"/>
                </a:cubicBezTo>
                <a:cubicBezTo>
                  <a:pt x="5621654" y="2899034"/>
                  <a:pt x="5621813" y="2899333"/>
                  <a:pt x="5626448" y="2908082"/>
                </a:cubicBezTo>
                <a:cubicBezTo>
                  <a:pt x="5626446" y="2908096"/>
                  <a:pt x="5626354" y="2908788"/>
                  <a:pt x="5621648" y="2944321"/>
                </a:cubicBezTo>
                <a:cubicBezTo>
                  <a:pt x="5621632" y="2944321"/>
                  <a:pt x="5620978" y="2944321"/>
                  <a:pt x="5592843" y="2944321"/>
                </a:cubicBezTo>
                <a:cubicBezTo>
                  <a:pt x="5592824" y="2944321"/>
                  <a:pt x="5592033" y="2944321"/>
                  <a:pt x="5559237" y="2944321"/>
                </a:cubicBezTo>
                <a:cubicBezTo>
                  <a:pt x="5559233" y="2944331"/>
                  <a:pt x="5559074" y="2944630"/>
                  <a:pt x="5554437" y="2953379"/>
                </a:cubicBezTo>
                <a:cubicBezTo>
                  <a:pt x="5554443" y="2953393"/>
                  <a:pt x="5554726" y="2954104"/>
                  <a:pt x="5568840" y="2989617"/>
                </a:cubicBezTo>
                <a:cubicBezTo>
                  <a:pt x="5568853" y="2989612"/>
                  <a:pt x="5569389" y="2989411"/>
                  <a:pt x="5592843" y="2980558"/>
                </a:cubicBezTo>
                <a:cubicBezTo>
                  <a:pt x="5592824" y="2980570"/>
                  <a:pt x="5591703" y="2981274"/>
                  <a:pt x="5520833" y="3025856"/>
                </a:cubicBezTo>
                <a:cubicBezTo>
                  <a:pt x="5520835" y="3025870"/>
                  <a:pt x="5520941" y="3026471"/>
                  <a:pt x="5525633" y="3053033"/>
                </a:cubicBezTo>
                <a:cubicBezTo>
                  <a:pt x="5520833" y="3053033"/>
                  <a:pt x="5516031" y="3043973"/>
                  <a:pt x="5506430" y="3043973"/>
                </a:cubicBezTo>
                <a:cubicBezTo>
                  <a:pt x="5506416" y="3043984"/>
                  <a:pt x="5505676" y="3044604"/>
                  <a:pt x="5463224" y="3080212"/>
                </a:cubicBezTo>
                <a:cubicBezTo>
                  <a:pt x="5463233" y="3080215"/>
                  <a:pt x="5463705" y="3080393"/>
                  <a:pt x="5487227" y="3089271"/>
                </a:cubicBezTo>
                <a:cubicBezTo>
                  <a:pt x="5492030" y="3089271"/>
                  <a:pt x="5492030" y="3089271"/>
                  <a:pt x="5492030" y="3107391"/>
                </a:cubicBezTo>
                <a:cubicBezTo>
                  <a:pt x="5487227" y="3098331"/>
                  <a:pt x="5477627" y="3107391"/>
                  <a:pt x="5453621" y="3125510"/>
                </a:cubicBezTo>
                <a:cubicBezTo>
                  <a:pt x="5453611" y="3125510"/>
                  <a:pt x="5453394" y="3125510"/>
                  <a:pt x="5448821" y="3125510"/>
                </a:cubicBezTo>
                <a:cubicBezTo>
                  <a:pt x="5448830" y="3125523"/>
                  <a:pt x="5449239" y="3126101"/>
                  <a:pt x="5468024" y="3152687"/>
                </a:cubicBezTo>
                <a:cubicBezTo>
                  <a:pt x="5468004" y="3152682"/>
                  <a:pt x="5467214" y="3152468"/>
                  <a:pt x="5434418" y="3143627"/>
                </a:cubicBezTo>
                <a:cubicBezTo>
                  <a:pt x="5434408" y="3143646"/>
                  <a:pt x="5433751" y="3144886"/>
                  <a:pt x="5391213" y="3225164"/>
                </a:cubicBezTo>
                <a:cubicBezTo>
                  <a:pt x="5391213" y="3225176"/>
                  <a:pt x="5391213" y="3225627"/>
                  <a:pt x="5391213" y="3243282"/>
                </a:cubicBezTo>
                <a:cubicBezTo>
                  <a:pt x="5391199" y="3243282"/>
                  <a:pt x="5390857" y="3243282"/>
                  <a:pt x="5381610" y="3243282"/>
                </a:cubicBezTo>
                <a:cubicBezTo>
                  <a:pt x="5372010" y="3252341"/>
                  <a:pt x="5333606" y="3243282"/>
                  <a:pt x="5352807" y="3297640"/>
                </a:cubicBezTo>
                <a:cubicBezTo>
                  <a:pt x="5352798" y="3297649"/>
                  <a:pt x="5352383" y="3298040"/>
                  <a:pt x="5333606" y="3315756"/>
                </a:cubicBezTo>
                <a:cubicBezTo>
                  <a:pt x="5333606" y="3315768"/>
                  <a:pt x="5333606" y="3316334"/>
                  <a:pt x="5333606" y="3342935"/>
                </a:cubicBezTo>
                <a:cubicBezTo>
                  <a:pt x="5333589" y="3342927"/>
                  <a:pt x="5333045" y="3342671"/>
                  <a:pt x="5314400" y="3333876"/>
                </a:cubicBezTo>
                <a:cubicBezTo>
                  <a:pt x="5314396" y="3333889"/>
                  <a:pt x="5314271" y="3334362"/>
                  <a:pt x="5309600" y="3351995"/>
                </a:cubicBezTo>
                <a:cubicBezTo>
                  <a:pt x="5309589" y="3352011"/>
                  <a:pt x="5308944" y="3352956"/>
                  <a:pt x="5266394" y="3415411"/>
                </a:cubicBezTo>
                <a:cubicBezTo>
                  <a:pt x="5266392" y="3415422"/>
                  <a:pt x="5266310" y="3416048"/>
                  <a:pt x="5261594" y="3451649"/>
                </a:cubicBezTo>
                <a:cubicBezTo>
                  <a:pt x="5261584" y="3451659"/>
                  <a:pt x="5260860" y="3452404"/>
                  <a:pt x="5208786" y="3506005"/>
                </a:cubicBezTo>
                <a:cubicBezTo>
                  <a:pt x="5208778" y="3506013"/>
                  <a:pt x="5208502" y="3506273"/>
                  <a:pt x="5199184" y="3515065"/>
                </a:cubicBezTo>
                <a:cubicBezTo>
                  <a:pt x="5199193" y="3515077"/>
                  <a:pt x="5199545" y="3515520"/>
                  <a:pt x="5213586" y="3533184"/>
                </a:cubicBezTo>
                <a:cubicBezTo>
                  <a:pt x="5213573" y="3533184"/>
                  <a:pt x="5213136" y="3533184"/>
                  <a:pt x="5199184" y="3533184"/>
                </a:cubicBezTo>
                <a:cubicBezTo>
                  <a:pt x="5199173" y="3533200"/>
                  <a:pt x="5198021" y="3534738"/>
                  <a:pt x="5083967" y="3687194"/>
                </a:cubicBezTo>
                <a:cubicBezTo>
                  <a:pt x="5083960" y="3687208"/>
                  <a:pt x="5083574" y="3688085"/>
                  <a:pt x="5059961" y="3741552"/>
                </a:cubicBezTo>
                <a:cubicBezTo>
                  <a:pt x="5059949" y="3741563"/>
                  <a:pt x="5059167" y="3742233"/>
                  <a:pt x="5007154" y="3786849"/>
                </a:cubicBezTo>
                <a:cubicBezTo>
                  <a:pt x="5007148" y="3786861"/>
                  <a:pt x="5006905" y="3787318"/>
                  <a:pt x="4997554" y="3804967"/>
                </a:cubicBezTo>
                <a:cubicBezTo>
                  <a:pt x="4997557" y="3804981"/>
                  <a:pt x="4997686" y="3805463"/>
                  <a:pt x="5002354" y="3823087"/>
                </a:cubicBezTo>
                <a:cubicBezTo>
                  <a:pt x="5002360" y="3823076"/>
                  <a:pt x="5002586" y="3822648"/>
                  <a:pt x="5011957" y="3804967"/>
                </a:cubicBezTo>
                <a:cubicBezTo>
                  <a:pt x="5011964" y="3804980"/>
                  <a:pt x="5012215" y="3805454"/>
                  <a:pt x="5021557" y="3823087"/>
                </a:cubicBezTo>
                <a:cubicBezTo>
                  <a:pt x="5021565" y="3823078"/>
                  <a:pt x="5022451" y="3822158"/>
                  <a:pt x="5117573" y="3723432"/>
                </a:cubicBezTo>
                <a:cubicBezTo>
                  <a:pt x="5117592" y="3723432"/>
                  <a:pt x="5118260" y="3723432"/>
                  <a:pt x="5141576" y="3723432"/>
                </a:cubicBezTo>
                <a:cubicBezTo>
                  <a:pt x="5141589" y="3723414"/>
                  <a:pt x="5142893" y="3721840"/>
                  <a:pt x="5261594" y="3578482"/>
                </a:cubicBezTo>
                <a:cubicBezTo>
                  <a:pt x="5261594" y="3533184"/>
                  <a:pt x="5285597" y="3605659"/>
                  <a:pt x="5275994" y="3551303"/>
                </a:cubicBezTo>
                <a:cubicBezTo>
                  <a:pt x="5276006" y="3551293"/>
                  <a:pt x="5277074" y="3550286"/>
                  <a:pt x="5381610" y="3451649"/>
                </a:cubicBezTo>
                <a:cubicBezTo>
                  <a:pt x="5381602" y="3451663"/>
                  <a:pt x="5380897" y="3452891"/>
                  <a:pt x="5319203" y="3560363"/>
                </a:cubicBezTo>
                <a:cubicBezTo>
                  <a:pt x="5319197" y="3560376"/>
                  <a:pt x="5318935" y="3561036"/>
                  <a:pt x="5304800" y="3596600"/>
                </a:cubicBezTo>
                <a:cubicBezTo>
                  <a:pt x="5304813" y="3596598"/>
                  <a:pt x="5305695" y="3596459"/>
                  <a:pt x="5362409" y="3587540"/>
                </a:cubicBezTo>
                <a:cubicBezTo>
                  <a:pt x="5369536" y="3586833"/>
                  <a:pt x="5377410" y="3637368"/>
                  <a:pt x="5381610" y="3542244"/>
                </a:cubicBezTo>
                <a:cubicBezTo>
                  <a:pt x="5381621" y="3542259"/>
                  <a:pt x="5382056" y="3542876"/>
                  <a:pt x="5400813" y="3569422"/>
                </a:cubicBezTo>
                <a:cubicBezTo>
                  <a:pt x="5400801" y="3569436"/>
                  <a:pt x="5400033" y="3570358"/>
                  <a:pt x="5348006" y="3632838"/>
                </a:cubicBezTo>
                <a:cubicBezTo>
                  <a:pt x="5348006" y="3632850"/>
                  <a:pt x="5348006" y="3633314"/>
                  <a:pt x="5348006" y="3650958"/>
                </a:cubicBezTo>
                <a:cubicBezTo>
                  <a:pt x="5347994" y="3650970"/>
                  <a:pt x="5347486" y="3651546"/>
                  <a:pt x="5324003" y="3678135"/>
                </a:cubicBezTo>
                <a:cubicBezTo>
                  <a:pt x="5324003" y="3678144"/>
                  <a:pt x="5324003" y="3678557"/>
                  <a:pt x="5324003" y="3696253"/>
                </a:cubicBezTo>
                <a:cubicBezTo>
                  <a:pt x="5323995" y="3696243"/>
                  <a:pt x="5323659" y="3695821"/>
                  <a:pt x="5309600" y="3678135"/>
                </a:cubicBezTo>
                <a:cubicBezTo>
                  <a:pt x="5309592" y="3678142"/>
                  <a:pt x="5309328" y="3678390"/>
                  <a:pt x="5300000" y="3687194"/>
                </a:cubicBezTo>
                <a:cubicBezTo>
                  <a:pt x="5299993" y="3687206"/>
                  <a:pt x="5299752" y="3687662"/>
                  <a:pt x="5290397" y="3705314"/>
                </a:cubicBezTo>
                <a:cubicBezTo>
                  <a:pt x="5290408" y="3705321"/>
                  <a:pt x="5290804" y="3705569"/>
                  <a:pt x="5304800" y="3714373"/>
                </a:cubicBezTo>
                <a:cubicBezTo>
                  <a:pt x="5304797" y="3714383"/>
                  <a:pt x="5304687" y="3714801"/>
                  <a:pt x="5300000" y="3732493"/>
                </a:cubicBezTo>
                <a:cubicBezTo>
                  <a:pt x="5285597" y="3741552"/>
                  <a:pt x="5295197" y="3750611"/>
                  <a:pt x="5300000" y="3759670"/>
                </a:cubicBezTo>
                <a:cubicBezTo>
                  <a:pt x="5295197" y="3759670"/>
                  <a:pt x="5285597" y="3750611"/>
                  <a:pt x="5271194" y="3741552"/>
                </a:cubicBezTo>
                <a:cubicBezTo>
                  <a:pt x="5271191" y="3741566"/>
                  <a:pt x="5270976" y="3742512"/>
                  <a:pt x="5256791" y="3804967"/>
                </a:cubicBezTo>
                <a:cubicBezTo>
                  <a:pt x="5256795" y="3804980"/>
                  <a:pt x="5256924" y="3805464"/>
                  <a:pt x="5261594" y="3823087"/>
                </a:cubicBezTo>
                <a:cubicBezTo>
                  <a:pt x="5271194" y="3823087"/>
                  <a:pt x="5290397" y="3832146"/>
                  <a:pt x="5275994" y="3786849"/>
                </a:cubicBezTo>
                <a:cubicBezTo>
                  <a:pt x="5290397" y="3804967"/>
                  <a:pt x="5300000" y="3795908"/>
                  <a:pt x="5304800" y="3786849"/>
                </a:cubicBezTo>
                <a:cubicBezTo>
                  <a:pt x="5304794" y="3786839"/>
                  <a:pt x="5304638" y="3786545"/>
                  <a:pt x="5300000" y="3777788"/>
                </a:cubicBezTo>
                <a:cubicBezTo>
                  <a:pt x="5304800" y="3777788"/>
                  <a:pt x="5309600" y="3768729"/>
                  <a:pt x="5319203" y="3759670"/>
                </a:cubicBezTo>
                <a:cubicBezTo>
                  <a:pt x="5319199" y="3759683"/>
                  <a:pt x="5318999" y="3760565"/>
                  <a:pt x="5304800" y="3823087"/>
                </a:cubicBezTo>
                <a:cubicBezTo>
                  <a:pt x="5304820" y="3823091"/>
                  <a:pt x="5305725" y="3823281"/>
                  <a:pt x="5348006" y="3832146"/>
                </a:cubicBezTo>
                <a:cubicBezTo>
                  <a:pt x="5333606" y="3832146"/>
                  <a:pt x="5362409" y="3904622"/>
                  <a:pt x="5352807" y="3795908"/>
                </a:cubicBezTo>
                <a:cubicBezTo>
                  <a:pt x="5352793" y="3795908"/>
                  <a:pt x="5352362" y="3795908"/>
                  <a:pt x="5338406" y="3795908"/>
                </a:cubicBezTo>
                <a:cubicBezTo>
                  <a:pt x="5343206" y="3777788"/>
                  <a:pt x="5367210" y="3768729"/>
                  <a:pt x="5376810" y="3804967"/>
                </a:cubicBezTo>
                <a:cubicBezTo>
                  <a:pt x="5376824" y="3804960"/>
                  <a:pt x="5377675" y="3804522"/>
                  <a:pt x="5429618" y="3777788"/>
                </a:cubicBezTo>
                <a:cubicBezTo>
                  <a:pt x="5429620" y="3777776"/>
                  <a:pt x="5429707" y="3777120"/>
                  <a:pt x="5434418" y="3741552"/>
                </a:cubicBezTo>
                <a:cubicBezTo>
                  <a:pt x="5434418" y="3741563"/>
                  <a:pt x="5434418" y="3742000"/>
                  <a:pt x="5434418" y="3759670"/>
                </a:cubicBezTo>
                <a:cubicBezTo>
                  <a:pt x="5434431" y="3759672"/>
                  <a:pt x="5435274" y="3759803"/>
                  <a:pt x="5492030" y="3768729"/>
                </a:cubicBezTo>
                <a:cubicBezTo>
                  <a:pt x="5492037" y="3768719"/>
                  <a:pt x="5492361" y="3768311"/>
                  <a:pt x="5506430" y="3750611"/>
                </a:cubicBezTo>
                <a:cubicBezTo>
                  <a:pt x="5506452" y="3750611"/>
                  <a:pt x="5507169" y="3750611"/>
                  <a:pt x="5530434" y="3750611"/>
                </a:cubicBezTo>
                <a:cubicBezTo>
                  <a:pt x="5530434" y="3750599"/>
                  <a:pt x="5530434" y="3749937"/>
                  <a:pt x="5530434" y="3714373"/>
                </a:cubicBezTo>
                <a:cubicBezTo>
                  <a:pt x="5549637" y="3669074"/>
                  <a:pt x="5535234" y="3741552"/>
                  <a:pt x="5554437" y="3741552"/>
                </a:cubicBezTo>
                <a:cubicBezTo>
                  <a:pt x="5554443" y="3741541"/>
                  <a:pt x="5554597" y="3741249"/>
                  <a:pt x="5559237" y="3732493"/>
                </a:cubicBezTo>
                <a:cubicBezTo>
                  <a:pt x="5559254" y="3732500"/>
                  <a:pt x="5559788" y="3732752"/>
                  <a:pt x="5578440" y="3741552"/>
                </a:cubicBezTo>
                <a:cubicBezTo>
                  <a:pt x="5578445" y="3741539"/>
                  <a:pt x="5578651" y="3740953"/>
                  <a:pt x="5588043" y="3714373"/>
                </a:cubicBezTo>
                <a:cubicBezTo>
                  <a:pt x="5588062" y="3714369"/>
                  <a:pt x="5589248" y="3714089"/>
                  <a:pt x="5664854" y="3696253"/>
                </a:cubicBezTo>
                <a:cubicBezTo>
                  <a:pt x="5664854" y="3696241"/>
                  <a:pt x="5664854" y="3695792"/>
                  <a:pt x="5664854" y="3678135"/>
                </a:cubicBezTo>
                <a:cubicBezTo>
                  <a:pt x="5664862" y="3678142"/>
                  <a:pt x="5665252" y="3678510"/>
                  <a:pt x="5684057" y="3696253"/>
                </a:cubicBezTo>
                <a:cubicBezTo>
                  <a:pt x="5684072" y="3696243"/>
                  <a:pt x="5684725" y="3695833"/>
                  <a:pt x="5712861" y="3678135"/>
                </a:cubicBezTo>
                <a:cubicBezTo>
                  <a:pt x="5712879" y="3678132"/>
                  <a:pt x="5713848" y="3677980"/>
                  <a:pt x="5770470" y="3669074"/>
                </a:cubicBezTo>
                <a:cubicBezTo>
                  <a:pt x="5770477" y="3669062"/>
                  <a:pt x="5770712" y="3668619"/>
                  <a:pt x="5780070" y="3650958"/>
                </a:cubicBezTo>
                <a:cubicBezTo>
                  <a:pt x="5780114" y="3650999"/>
                  <a:pt x="5789706" y="3659996"/>
                  <a:pt x="5804076" y="3650958"/>
                </a:cubicBezTo>
                <a:cubicBezTo>
                  <a:pt x="5804082" y="3650947"/>
                  <a:pt x="5804319" y="3650498"/>
                  <a:pt x="5813675" y="3632838"/>
                </a:cubicBezTo>
                <a:cubicBezTo>
                  <a:pt x="5813680" y="3632849"/>
                  <a:pt x="5813841" y="3633151"/>
                  <a:pt x="5818478" y="3641898"/>
                </a:cubicBezTo>
                <a:cubicBezTo>
                  <a:pt x="5818469" y="3641910"/>
                  <a:pt x="5817940" y="3642574"/>
                  <a:pt x="5789673" y="3678135"/>
                </a:cubicBezTo>
                <a:cubicBezTo>
                  <a:pt x="5789673" y="3678144"/>
                  <a:pt x="5789673" y="3678557"/>
                  <a:pt x="5789673" y="3696253"/>
                </a:cubicBezTo>
                <a:cubicBezTo>
                  <a:pt x="5789693" y="3696253"/>
                  <a:pt x="5790569" y="3696253"/>
                  <a:pt x="5828078" y="3696253"/>
                </a:cubicBezTo>
                <a:cubicBezTo>
                  <a:pt x="5828084" y="3696240"/>
                  <a:pt x="5828399" y="3695495"/>
                  <a:pt x="5847281" y="3650958"/>
                </a:cubicBezTo>
                <a:cubicBezTo>
                  <a:pt x="5847274" y="3650946"/>
                  <a:pt x="5847032" y="3650490"/>
                  <a:pt x="5837681" y="3632838"/>
                </a:cubicBezTo>
                <a:cubicBezTo>
                  <a:pt x="5837696" y="3632832"/>
                  <a:pt x="5838727" y="3632443"/>
                  <a:pt x="5909691" y="3605659"/>
                </a:cubicBezTo>
                <a:cubicBezTo>
                  <a:pt x="5909685" y="3605648"/>
                  <a:pt x="5909521" y="3605338"/>
                  <a:pt x="5904888" y="3596600"/>
                </a:cubicBezTo>
                <a:cubicBezTo>
                  <a:pt x="5904899" y="3596588"/>
                  <a:pt x="5905271" y="3596120"/>
                  <a:pt x="5919291" y="3578482"/>
                </a:cubicBezTo>
                <a:cubicBezTo>
                  <a:pt x="5919306" y="3578491"/>
                  <a:pt x="5919742" y="3578765"/>
                  <a:pt x="5933694" y="3587540"/>
                </a:cubicBezTo>
                <a:cubicBezTo>
                  <a:pt x="5948097" y="3605659"/>
                  <a:pt x="5962500" y="3569422"/>
                  <a:pt x="5976900" y="3578482"/>
                </a:cubicBezTo>
                <a:lnTo>
                  <a:pt x="5978850" y="3586408"/>
                </a:lnTo>
                <a:cubicBezTo>
                  <a:pt x="5981775" y="3588107"/>
                  <a:pt x="5979300" y="3589806"/>
                  <a:pt x="5972100" y="3596600"/>
                </a:cubicBezTo>
                <a:cubicBezTo>
                  <a:pt x="5976900" y="3596600"/>
                  <a:pt x="5981703" y="3587540"/>
                  <a:pt x="5986503" y="3605659"/>
                </a:cubicBezTo>
                <a:cubicBezTo>
                  <a:pt x="5986503" y="3605640"/>
                  <a:pt x="5986503" y="3604753"/>
                  <a:pt x="5986503" y="3560363"/>
                </a:cubicBezTo>
                <a:cubicBezTo>
                  <a:pt x="5986514" y="3560358"/>
                  <a:pt x="5987285" y="3560067"/>
                  <a:pt x="6034510" y="3542244"/>
                </a:cubicBezTo>
                <a:cubicBezTo>
                  <a:pt x="6034510" y="3542227"/>
                  <a:pt x="6034510" y="3541371"/>
                  <a:pt x="6034510" y="3496946"/>
                </a:cubicBezTo>
                <a:cubicBezTo>
                  <a:pt x="6034518" y="3496955"/>
                  <a:pt x="6035040" y="3497516"/>
                  <a:pt x="6068113" y="3533184"/>
                </a:cubicBezTo>
                <a:cubicBezTo>
                  <a:pt x="6068128" y="3533175"/>
                  <a:pt x="6068855" y="3532784"/>
                  <a:pt x="6101718" y="3515065"/>
                </a:cubicBezTo>
                <a:cubicBezTo>
                  <a:pt x="6101715" y="3515054"/>
                  <a:pt x="6101521" y="3514507"/>
                  <a:pt x="6092118" y="3487887"/>
                </a:cubicBezTo>
                <a:cubicBezTo>
                  <a:pt x="6092125" y="3487875"/>
                  <a:pt x="6092499" y="3487168"/>
                  <a:pt x="6116121" y="3442590"/>
                </a:cubicBezTo>
                <a:cubicBezTo>
                  <a:pt x="6116131" y="3442590"/>
                  <a:pt x="6116517" y="3442590"/>
                  <a:pt x="6130524" y="3442590"/>
                </a:cubicBezTo>
                <a:cubicBezTo>
                  <a:pt x="6130539" y="3442597"/>
                  <a:pt x="6131084" y="3442854"/>
                  <a:pt x="6149727" y="3451649"/>
                </a:cubicBezTo>
                <a:cubicBezTo>
                  <a:pt x="6149733" y="3451637"/>
                  <a:pt x="6150178" y="3450938"/>
                  <a:pt x="6178531" y="3406351"/>
                </a:cubicBezTo>
                <a:cubicBezTo>
                  <a:pt x="6178533" y="3406363"/>
                  <a:pt x="6178618" y="3407004"/>
                  <a:pt x="6183331" y="3442590"/>
                </a:cubicBezTo>
                <a:cubicBezTo>
                  <a:pt x="6183346" y="3442590"/>
                  <a:pt x="6183787" y="3442590"/>
                  <a:pt x="6197734" y="3442590"/>
                </a:cubicBezTo>
                <a:cubicBezTo>
                  <a:pt x="6197734" y="3433530"/>
                  <a:pt x="6207334" y="3424470"/>
                  <a:pt x="6221737" y="3406351"/>
                </a:cubicBezTo>
                <a:cubicBezTo>
                  <a:pt x="6221727" y="3406347"/>
                  <a:pt x="6221242" y="3406164"/>
                  <a:pt x="6197734" y="3397293"/>
                </a:cubicBezTo>
                <a:cubicBezTo>
                  <a:pt x="6197734" y="3388234"/>
                  <a:pt x="6173730" y="3406351"/>
                  <a:pt x="6202534" y="3379174"/>
                </a:cubicBezTo>
                <a:cubicBezTo>
                  <a:pt x="6202513" y="3379174"/>
                  <a:pt x="6201806" y="3379174"/>
                  <a:pt x="6178531" y="3379174"/>
                </a:cubicBezTo>
                <a:cubicBezTo>
                  <a:pt x="6178531" y="3379157"/>
                  <a:pt x="6178531" y="3378231"/>
                  <a:pt x="6178531" y="3324817"/>
                </a:cubicBezTo>
                <a:cubicBezTo>
                  <a:pt x="6178537" y="3324805"/>
                  <a:pt x="6178771" y="3324363"/>
                  <a:pt x="6188131" y="3306699"/>
                </a:cubicBezTo>
                <a:cubicBezTo>
                  <a:pt x="6188156" y="3306703"/>
                  <a:pt x="6189225" y="3306905"/>
                  <a:pt x="6236140" y="3315756"/>
                </a:cubicBezTo>
                <a:cubicBezTo>
                  <a:pt x="6236149" y="3315742"/>
                  <a:pt x="6236671" y="3314898"/>
                  <a:pt x="6269745" y="3261400"/>
                </a:cubicBezTo>
                <a:cubicBezTo>
                  <a:pt x="6279348" y="3279520"/>
                  <a:pt x="6293748" y="3252341"/>
                  <a:pt x="6308151" y="3243282"/>
                </a:cubicBezTo>
                <a:cubicBezTo>
                  <a:pt x="6308153" y="3243292"/>
                  <a:pt x="6308263" y="3243707"/>
                  <a:pt x="6312951" y="3261400"/>
                </a:cubicBezTo>
                <a:cubicBezTo>
                  <a:pt x="6312960" y="3261384"/>
                  <a:pt x="6313448" y="3260462"/>
                  <a:pt x="6341755" y="3207044"/>
                </a:cubicBezTo>
                <a:cubicBezTo>
                  <a:pt x="6341755" y="3207031"/>
                  <a:pt x="6341755" y="3206359"/>
                  <a:pt x="6341755" y="3170806"/>
                </a:cubicBezTo>
                <a:cubicBezTo>
                  <a:pt x="6341763" y="3170793"/>
                  <a:pt x="6342070" y="3170214"/>
                  <a:pt x="6356158" y="3143627"/>
                </a:cubicBezTo>
                <a:cubicBezTo>
                  <a:pt x="6356179" y="3143621"/>
                  <a:pt x="6357226" y="3143291"/>
                  <a:pt x="6413767" y="3125510"/>
                </a:cubicBezTo>
                <a:cubicBezTo>
                  <a:pt x="6404164" y="3116450"/>
                  <a:pt x="6428170" y="3080212"/>
                  <a:pt x="6394564" y="3089271"/>
                </a:cubicBezTo>
                <a:cubicBezTo>
                  <a:pt x="6394577" y="3089260"/>
                  <a:pt x="6395240" y="3088723"/>
                  <a:pt x="6428170" y="3062092"/>
                </a:cubicBezTo>
                <a:cubicBezTo>
                  <a:pt x="6428163" y="3062081"/>
                  <a:pt x="6428005" y="3061783"/>
                  <a:pt x="6423367" y="3053033"/>
                </a:cubicBezTo>
                <a:cubicBezTo>
                  <a:pt x="6423377" y="3053024"/>
                  <a:pt x="6423799" y="3052625"/>
                  <a:pt x="6442570" y="3034915"/>
                </a:cubicBezTo>
                <a:cubicBezTo>
                  <a:pt x="6442581" y="3034896"/>
                  <a:pt x="6443403" y="3033462"/>
                  <a:pt x="6504980" y="2926202"/>
                </a:cubicBezTo>
                <a:cubicBezTo>
                  <a:pt x="6500180" y="2908082"/>
                  <a:pt x="6476175" y="2935261"/>
                  <a:pt x="6500180" y="2889963"/>
                </a:cubicBezTo>
                <a:cubicBezTo>
                  <a:pt x="6500198" y="2889967"/>
                  <a:pt x="6500957" y="2890173"/>
                  <a:pt x="6533782" y="2899023"/>
                </a:cubicBezTo>
                <a:cubicBezTo>
                  <a:pt x="6533787" y="2899012"/>
                  <a:pt x="6534106" y="2898171"/>
                  <a:pt x="6557788" y="2835608"/>
                </a:cubicBezTo>
                <a:cubicBezTo>
                  <a:pt x="6557778" y="2835597"/>
                  <a:pt x="6557328" y="2835171"/>
                  <a:pt x="6538585" y="2817488"/>
                </a:cubicBezTo>
                <a:cubicBezTo>
                  <a:pt x="6538652" y="2817488"/>
                  <a:pt x="6557739" y="2817457"/>
                  <a:pt x="6528982" y="2799368"/>
                </a:cubicBezTo>
                <a:cubicBezTo>
                  <a:pt x="6528994" y="2799349"/>
                  <a:pt x="6529822" y="2797907"/>
                  <a:pt x="6591394" y="2690656"/>
                </a:cubicBezTo>
                <a:cubicBezTo>
                  <a:pt x="6591394" y="2690675"/>
                  <a:pt x="6591394" y="2691579"/>
                  <a:pt x="6591394" y="2735953"/>
                </a:cubicBezTo>
                <a:cubicBezTo>
                  <a:pt x="6591413" y="2735949"/>
                  <a:pt x="6592298" y="2735764"/>
                  <a:pt x="6634600" y="2726894"/>
                </a:cubicBezTo>
                <a:cubicBezTo>
                  <a:pt x="6644201" y="2726894"/>
                  <a:pt x="6591394" y="2754073"/>
                  <a:pt x="6653802" y="2735953"/>
                </a:cubicBezTo>
                <a:cubicBezTo>
                  <a:pt x="6653800" y="2735938"/>
                  <a:pt x="6653659" y="2735007"/>
                  <a:pt x="6644202" y="2672538"/>
                </a:cubicBezTo>
                <a:cubicBezTo>
                  <a:pt x="6644190" y="2672538"/>
                  <a:pt x="6643789" y="2672538"/>
                  <a:pt x="6629800" y="2672538"/>
                </a:cubicBezTo>
                <a:cubicBezTo>
                  <a:pt x="6629785" y="2672538"/>
                  <a:pt x="6629421" y="2672538"/>
                  <a:pt x="6620197" y="2672538"/>
                </a:cubicBezTo>
                <a:cubicBezTo>
                  <a:pt x="6620202" y="2672527"/>
                  <a:pt x="6620565" y="2671843"/>
                  <a:pt x="6644202" y="2627239"/>
                </a:cubicBezTo>
                <a:cubicBezTo>
                  <a:pt x="6644218" y="2627247"/>
                  <a:pt x="6644757" y="2627500"/>
                  <a:pt x="6663404" y="2636299"/>
                </a:cubicBezTo>
                <a:cubicBezTo>
                  <a:pt x="6663416" y="2636311"/>
                  <a:pt x="6664037" y="2636981"/>
                  <a:pt x="6697009" y="2672538"/>
                </a:cubicBezTo>
                <a:cubicBezTo>
                  <a:pt x="6697016" y="2672528"/>
                  <a:pt x="6697245" y="2672095"/>
                  <a:pt x="6706609" y="2654418"/>
                </a:cubicBezTo>
                <a:cubicBezTo>
                  <a:pt x="6706600" y="2654403"/>
                  <a:pt x="6706092" y="2653603"/>
                  <a:pt x="6677805" y="2609121"/>
                </a:cubicBezTo>
                <a:cubicBezTo>
                  <a:pt x="6677816" y="2609109"/>
                  <a:pt x="6678551" y="2608226"/>
                  <a:pt x="6730612" y="2545705"/>
                </a:cubicBezTo>
                <a:cubicBezTo>
                  <a:pt x="6730608" y="2545691"/>
                  <a:pt x="6730402" y="2545105"/>
                  <a:pt x="6721012" y="2518526"/>
                </a:cubicBezTo>
                <a:cubicBezTo>
                  <a:pt x="6720995" y="2518518"/>
                  <a:pt x="6720427" y="2518250"/>
                  <a:pt x="6701809" y="2509466"/>
                </a:cubicBezTo>
                <a:cubicBezTo>
                  <a:pt x="6701800" y="2509466"/>
                  <a:pt x="6701589" y="2509466"/>
                  <a:pt x="6697009" y="2509466"/>
                </a:cubicBezTo>
                <a:cubicBezTo>
                  <a:pt x="6697021" y="2509450"/>
                  <a:pt x="6697626" y="2508635"/>
                  <a:pt x="6730612" y="2464170"/>
                </a:cubicBezTo>
                <a:cubicBezTo>
                  <a:pt x="6745015" y="2482289"/>
                  <a:pt x="6697009" y="2473229"/>
                  <a:pt x="6745015" y="2491347"/>
                </a:cubicBezTo>
                <a:cubicBezTo>
                  <a:pt x="6745030" y="2491337"/>
                  <a:pt x="6745750" y="2490828"/>
                  <a:pt x="6783421" y="2464170"/>
                </a:cubicBezTo>
                <a:cubicBezTo>
                  <a:pt x="6783415" y="2464151"/>
                  <a:pt x="6783128" y="2463250"/>
                  <a:pt x="6769021" y="2418872"/>
                </a:cubicBezTo>
                <a:cubicBezTo>
                  <a:pt x="6769030" y="2418852"/>
                  <a:pt x="6769430" y="2417907"/>
                  <a:pt x="6788224" y="2373576"/>
                </a:cubicBezTo>
                <a:cubicBezTo>
                  <a:pt x="6788219" y="2373566"/>
                  <a:pt x="6787978" y="2372956"/>
                  <a:pt x="6773821" y="2337337"/>
                </a:cubicBezTo>
                <a:cubicBezTo>
                  <a:pt x="6773821" y="2337327"/>
                  <a:pt x="6773821" y="2336913"/>
                  <a:pt x="6773821" y="2319218"/>
                </a:cubicBezTo>
                <a:cubicBezTo>
                  <a:pt x="6773826" y="2319229"/>
                  <a:pt x="6774061" y="2319671"/>
                  <a:pt x="6783421" y="2337337"/>
                </a:cubicBezTo>
                <a:cubicBezTo>
                  <a:pt x="6807427" y="2264862"/>
                  <a:pt x="6807427" y="2382635"/>
                  <a:pt x="6865034" y="2301100"/>
                </a:cubicBezTo>
                <a:cubicBezTo>
                  <a:pt x="6865037" y="2301088"/>
                  <a:pt x="6865156" y="2300638"/>
                  <a:pt x="6869834" y="2282980"/>
                </a:cubicBezTo>
                <a:cubicBezTo>
                  <a:pt x="6869828" y="2282969"/>
                  <a:pt x="6869501" y="2282354"/>
                  <a:pt x="6850631" y="2246742"/>
                </a:cubicBezTo>
                <a:cubicBezTo>
                  <a:pt x="6850625" y="2246756"/>
                  <a:pt x="6850344" y="2247463"/>
                  <a:pt x="6836229" y="2282980"/>
                </a:cubicBezTo>
                <a:cubicBezTo>
                  <a:pt x="6836231" y="2282969"/>
                  <a:pt x="6836316" y="2282326"/>
                  <a:pt x="6841031" y="2246742"/>
                </a:cubicBezTo>
                <a:cubicBezTo>
                  <a:pt x="6841042" y="2246730"/>
                  <a:pt x="6841635" y="2246089"/>
                  <a:pt x="6874634" y="2210506"/>
                </a:cubicBezTo>
                <a:cubicBezTo>
                  <a:pt x="6874648" y="2210514"/>
                  <a:pt x="6875080" y="2210786"/>
                  <a:pt x="6889037" y="2219565"/>
                </a:cubicBezTo>
                <a:cubicBezTo>
                  <a:pt x="6889037" y="2219546"/>
                  <a:pt x="6889037" y="2218621"/>
                  <a:pt x="6889037" y="2174268"/>
                </a:cubicBezTo>
                <a:cubicBezTo>
                  <a:pt x="6889055" y="2174277"/>
                  <a:pt x="6889895" y="2174673"/>
                  <a:pt x="6927442" y="2192386"/>
                </a:cubicBezTo>
                <a:cubicBezTo>
                  <a:pt x="6956248" y="2101792"/>
                  <a:pt x="6932245" y="2255802"/>
                  <a:pt x="6965851" y="2083672"/>
                </a:cubicBezTo>
                <a:cubicBezTo>
                  <a:pt x="6965851" y="2083662"/>
                  <a:pt x="6965851" y="2083380"/>
                  <a:pt x="6965851" y="2074613"/>
                </a:cubicBezTo>
                <a:cubicBezTo>
                  <a:pt x="6965866" y="2074618"/>
                  <a:pt x="6966517" y="2074822"/>
                  <a:pt x="6994654" y="2083672"/>
                </a:cubicBezTo>
                <a:cubicBezTo>
                  <a:pt x="6994650" y="2083685"/>
                  <a:pt x="6994530" y="2084136"/>
                  <a:pt x="6989854" y="2101792"/>
                </a:cubicBezTo>
                <a:cubicBezTo>
                  <a:pt x="6989862" y="2101801"/>
                  <a:pt x="6990156" y="2102078"/>
                  <a:pt x="6999454" y="2110851"/>
                </a:cubicBezTo>
                <a:cubicBezTo>
                  <a:pt x="6999463" y="2110851"/>
                  <a:pt x="6999666" y="2110851"/>
                  <a:pt x="7004255" y="2110851"/>
                </a:cubicBezTo>
                <a:cubicBezTo>
                  <a:pt x="7004255" y="2110832"/>
                  <a:pt x="7004255" y="2109524"/>
                  <a:pt x="7004255" y="2020257"/>
                </a:cubicBezTo>
                <a:cubicBezTo>
                  <a:pt x="7004236" y="2020257"/>
                  <a:pt x="7003574" y="2020257"/>
                  <a:pt x="6980251" y="2020257"/>
                </a:cubicBezTo>
                <a:cubicBezTo>
                  <a:pt x="6980248" y="2020240"/>
                  <a:pt x="6980157" y="2019377"/>
                  <a:pt x="6975451" y="1974959"/>
                </a:cubicBezTo>
                <a:cubicBezTo>
                  <a:pt x="6975464" y="1974948"/>
                  <a:pt x="6976017" y="1974530"/>
                  <a:pt x="6999454" y="1956840"/>
                </a:cubicBezTo>
                <a:cubicBezTo>
                  <a:pt x="7013855" y="1956840"/>
                  <a:pt x="6994654" y="1993078"/>
                  <a:pt x="7018657" y="1974959"/>
                </a:cubicBezTo>
                <a:cubicBezTo>
                  <a:pt x="7033058" y="1965899"/>
                  <a:pt x="6961048" y="1929663"/>
                  <a:pt x="7052261" y="1965899"/>
                </a:cubicBezTo>
                <a:cubicBezTo>
                  <a:pt x="7052267" y="1965886"/>
                  <a:pt x="7052528" y="1965229"/>
                  <a:pt x="7066664" y="1929663"/>
                </a:cubicBezTo>
                <a:cubicBezTo>
                  <a:pt x="7066648" y="1929663"/>
                  <a:pt x="7066101" y="1929663"/>
                  <a:pt x="7047461" y="1929663"/>
                </a:cubicBezTo>
                <a:cubicBezTo>
                  <a:pt x="7052261" y="1911544"/>
                  <a:pt x="7057064" y="1893424"/>
                  <a:pt x="7071464" y="1848128"/>
                </a:cubicBezTo>
                <a:cubicBezTo>
                  <a:pt x="7066664" y="1839068"/>
                  <a:pt x="7071464" y="1820949"/>
                  <a:pt x="7109872" y="1793770"/>
                </a:cubicBezTo>
                <a:cubicBezTo>
                  <a:pt x="7109872" y="1802830"/>
                  <a:pt x="7119472" y="1811889"/>
                  <a:pt x="7162678" y="1775651"/>
                </a:cubicBezTo>
                <a:cubicBezTo>
                  <a:pt x="7162672" y="1775632"/>
                  <a:pt x="7162381" y="1774717"/>
                  <a:pt x="7148278" y="1730354"/>
                </a:cubicBezTo>
                <a:cubicBezTo>
                  <a:pt x="7148265" y="1730346"/>
                  <a:pt x="7147854" y="1730088"/>
                  <a:pt x="7133875" y="1721295"/>
                </a:cubicBezTo>
                <a:cubicBezTo>
                  <a:pt x="7133877" y="1721278"/>
                  <a:pt x="7133967" y="1720416"/>
                  <a:pt x="7138675" y="1675998"/>
                </a:cubicBezTo>
                <a:cubicBezTo>
                  <a:pt x="7138693" y="1675989"/>
                  <a:pt x="7139697" y="1675517"/>
                  <a:pt x="7196282" y="1648819"/>
                </a:cubicBezTo>
                <a:cubicBezTo>
                  <a:pt x="7196287" y="1648804"/>
                  <a:pt x="7196501" y="1648202"/>
                  <a:pt x="7205885" y="1621640"/>
                </a:cubicBezTo>
                <a:cubicBezTo>
                  <a:pt x="7205877" y="1621632"/>
                  <a:pt x="7205598" y="1621368"/>
                  <a:pt x="7196282" y="1612581"/>
                </a:cubicBezTo>
                <a:cubicBezTo>
                  <a:pt x="7215485" y="1594462"/>
                  <a:pt x="7215485" y="1639760"/>
                  <a:pt x="7225088" y="1567285"/>
                </a:cubicBezTo>
                <a:cubicBezTo>
                  <a:pt x="7225102" y="1567276"/>
                  <a:pt x="7225535" y="1567003"/>
                  <a:pt x="7239491" y="1558225"/>
                </a:cubicBezTo>
                <a:cubicBezTo>
                  <a:pt x="7258694" y="1558225"/>
                  <a:pt x="7249091" y="1567285"/>
                  <a:pt x="7244291" y="1576345"/>
                </a:cubicBezTo>
                <a:cubicBezTo>
                  <a:pt x="7249091" y="1567285"/>
                  <a:pt x="7258694" y="1567285"/>
                  <a:pt x="7273096" y="1567285"/>
                </a:cubicBezTo>
                <a:cubicBezTo>
                  <a:pt x="7273090" y="1567268"/>
                  <a:pt x="7272864" y="1566629"/>
                  <a:pt x="7263494" y="1540106"/>
                </a:cubicBezTo>
                <a:cubicBezTo>
                  <a:pt x="7268294" y="1540106"/>
                  <a:pt x="7277896" y="1531046"/>
                  <a:pt x="7287496" y="1521987"/>
                </a:cubicBezTo>
                <a:cubicBezTo>
                  <a:pt x="7287496" y="1521975"/>
                  <a:pt x="7287496" y="1521414"/>
                  <a:pt x="7287496" y="1494810"/>
                </a:cubicBezTo>
                <a:cubicBezTo>
                  <a:pt x="7287515" y="1494805"/>
                  <a:pt x="7288287" y="1494597"/>
                  <a:pt x="7321102" y="1485750"/>
                </a:cubicBezTo>
                <a:cubicBezTo>
                  <a:pt x="7321088" y="1485734"/>
                  <a:pt x="7320523" y="1485094"/>
                  <a:pt x="7297099" y="1458571"/>
                </a:cubicBezTo>
                <a:cubicBezTo>
                  <a:pt x="7297101" y="1458556"/>
                  <a:pt x="7297187" y="1457733"/>
                  <a:pt x="7301899" y="1413273"/>
                </a:cubicBezTo>
                <a:cubicBezTo>
                  <a:pt x="7321102" y="1386096"/>
                  <a:pt x="7349906" y="1440452"/>
                  <a:pt x="7354706" y="1422334"/>
                </a:cubicBezTo>
                <a:cubicBezTo>
                  <a:pt x="7354713" y="1422316"/>
                  <a:pt x="7355043" y="1421380"/>
                  <a:pt x="7373909" y="1367978"/>
                </a:cubicBezTo>
                <a:cubicBezTo>
                  <a:pt x="7373902" y="1367965"/>
                  <a:pt x="7373655" y="1367496"/>
                  <a:pt x="7364309" y="1349857"/>
                </a:cubicBezTo>
                <a:cubicBezTo>
                  <a:pt x="7364322" y="1349844"/>
                  <a:pt x="7365074" y="1349057"/>
                  <a:pt x="7407515" y="1304561"/>
                </a:cubicBezTo>
                <a:cubicBezTo>
                  <a:pt x="7407507" y="1304549"/>
                  <a:pt x="7407162" y="1304117"/>
                  <a:pt x="7393112" y="1286441"/>
                </a:cubicBezTo>
                <a:cubicBezTo>
                  <a:pt x="7393112" y="1286424"/>
                  <a:pt x="7393112" y="1285559"/>
                  <a:pt x="7393112" y="1241143"/>
                </a:cubicBezTo>
                <a:cubicBezTo>
                  <a:pt x="7393130" y="1241138"/>
                  <a:pt x="7393876" y="1240937"/>
                  <a:pt x="7426718" y="1232085"/>
                </a:cubicBezTo>
                <a:cubicBezTo>
                  <a:pt x="7426724" y="1232096"/>
                  <a:pt x="7426884" y="1232397"/>
                  <a:pt x="7431518" y="1241143"/>
                </a:cubicBezTo>
                <a:cubicBezTo>
                  <a:pt x="7431523" y="1241153"/>
                  <a:pt x="7431676" y="1241441"/>
                  <a:pt x="7436321" y="1250204"/>
                </a:cubicBezTo>
                <a:cubicBezTo>
                  <a:pt x="7436328" y="1250197"/>
                  <a:pt x="7436709" y="1249835"/>
                  <a:pt x="7455524" y="1232085"/>
                </a:cubicBezTo>
                <a:cubicBezTo>
                  <a:pt x="7455526" y="1232072"/>
                  <a:pt x="7455720" y="1231220"/>
                  <a:pt x="7469926" y="1168669"/>
                </a:cubicBezTo>
                <a:cubicBezTo>
                  <a:pt x="7479526" y="1159608"/>
                  <a:pt x="7484326" y="1186787"/>
                  <a:pt x="7489128" y="1159608"/>
                </a:cubicBezTo>
                <a:cubicBezTo>
                  <a:pt x="7489122" y="1159598"/>
                  <a:pt x="7488904" y="1159185"/>
                  <a:pt x="7479526" y="1141492"/>
                </a:cubicBezTo>
                <a:cubicBezTo>
                  <a:pt x="7479509" y="1141499"/>
                  <a:pt x="7478948" y="1141763"/>
                  <a:pt x="7460324" y="1150550"/>
                </a:cubicBezTo>
                <a:cubicBezTo>
                  <a:pt x="7460320" y="1150531"/>
                  <a:pt x="7460216" y="1149748"/>
                  <a:pt x="7455524" y="1114313"/>
                </a:cubicBezTo>
                <a:cubicBezTo>
                  <a:pt x="7455510" y="1114313"/>
                  <a:pt x="7455097" y="1114313"/>
                  <a:pt x="7441121" y="1114313"/>
                </a:cubicBezTo>
                <a:cubicBezTo>
                  <a:pt x="7441140" y="1114301"/>
                  <a:pt x="7442170" y="1113652"/>
                  <a:pt x="7498729" y="1078074"/>
                </a:cubicBezTo>
                <a:cubicBezTo>
                  <a:pt x="7498747" y="1078081"/>
                  <a:pt x="7499311" y="1078348"/>
                  <a:pt x="7517931" y="1087134"/>
                </a:cubicBezTo>
                <a:cubicBezTo>
                  <a:pt x="7517941" y="1087120"/>
                  <a:pt x="7518353" y="1086536"/>
                  <a:pt x="7537133" y="1059955"/>
                </a:cubicBezTo>
                <a:cubicBezTo>
                  <a:pt x="7537116" y="1059947"/>
                  <a:pt x="7536539" y="1059675"/>
                  <a:pt x="7517931" y="1050895"/>
                </a:cubicBezTo>
                <a:cubicBezTo>
                  <a:pt x="7513131" y="1032778"/>
                  <a:pt x="7513131" y="1023718"/>
                  <a:pt x="7517931" y="1005599"/>
                </a:cubicBezTo>
                <a:cubicBezTo>
                  <a:pt x="7517947" y="1005599"/>
                  <a:pt x="7518620" y="1005599"/>
                  <a:pt x="7546736" y="1005599"/>
                </a:cubicBezTo>
                <a:cubicBezTo>
                  <a:pt x="7546747" y="1005583"/>
                  <a:pt x="7547471" y="1004465"/>
                  <a:pt x="7599545" y="924064"/>
                </a:cubicBezTo>
                <a:cubicBezTo>
                  <a:pt x="7585142" y="942183"/>
                  <a:pt x="7541936" y="969360"/>
                  <a:pt x="7623548" y="896885"/>
                </a:cubicBezTo>
                <a:cubicBezTo>
                  <a:pt x="7623548" y="896849"/>
                  <a:pt x="7623548" y="887789"/>
                  <a:pt x="7623548" y="869708"/>
                </a:cubicBezTo>
                <a:cubicBezTo>
                  <a:pt x="7623563" y="869699"/>
                  <a:pt x="7624102" y="869446"/>
                  <a:pt x="7642751" y="860648"/>
                </a:cubicBezTo>
                <a:cubicBezTo>
                  <a:pt x="7642765" y="860661"/>
                  <a:pt x="7643398" y="861260"/>
                  <a:pt x="7671555" y="887825"/>
                </a:cubicBezTo>
                <a:cubicBezTo>
                  <a:pt x="7671563" y="887813"/>
                  <a:pt x="7671806" y="887351"/>
                  <a:pt x="7681156" y="869708"/>
                </a:cubicBezTo>
                <a:cubicBezTo>
                  <a:pt x="7681151" y="869687"/>
                  <a:pt x="7680909" y="868469"/>
                  <a:pt x="7666755" y="797232"/>
                </a:cubicBezTo>
                <a:cubicBezTo>
                  <a:pt x="7666772" y="797212"/>
                  <a:pt x="7667838" y="795869"/>
                  <a:pt x="7738766" y="706637"/>
                </a:cubicBezTo>
                <a:cubicBezTo>
                  <a:pt x="7738771" y="706619"/>
                  <a:pt x="7738974" y="705851"/>
                  <a:pt x="7748366" y="670399"/>
                </a:cubicBezTo>
                <a:cubicBezTo>
                  <a:pt x="7748382" y="670394"/>
                  <a:pt x="7748958" y="670177"/>
                  <a:pt x="7772369" y="661341"/>
                </a:cubicBezTo>
                <a:cubicBezTo>
                  <a:pt x="7772367" y="661326"/>
                  <a:pt x="7772254" y="660687"/>
                  <a:pt x="7767569" y="634162"/>
                </a:cubicBezTo>
                <a:cubicBezTo>
                  <a:pt x="7767583" y="634175"/>
                  <a:pt x="7768099" y="634662"/>
                  <a:pt x="7786772" y="652281"/>
                </a:cubicBezTo>
                <a:cubicBezTo>
                  <a:pt x="7786784" y="652271"/>
                  <a:pt x="7787469" y="651788"/>
                  <a:pt x="7825178" y="625102"/>
                </a:cubicBezTo>
                <a:cubicBezTo>
                  <a:pt x="7825174" y="625083"/>
                  <a:pt x="7825070" y="624291"/>
                  <a:pt x="7820378" y="588865"/>
                </a:cubicBezTo>
                <a:cubicBezTo>
                  <a:pt x="7820378" y="588865"/>
                  <a:pt x="7825178" y="579806"/>
                  <a:pt x="7825178" y="588865"/>
                </a:cubicBezTo>
                <a:cubicBezTo>
                  <a:pt x="7825170" y="588852"/>
                  <a:pt x="7824815" y="588180"/>
                  <a:pt x="7805975" y="552627"/>
                </a:cubicBezTo>
                <a:cubicBezTo>
                  <a:pt x="7805975" y="552618"/>
                  <a:pt x="7805975" y="552342"/>
                  <a:pt x="7805975" y="543567"/>
                </a:cubicBezTo>
                <a:cubicBezTo>
                  <a:pt x="7805996" y="543567"/>
                  <a:pt x="7806936" y="543567"/>
                  <a:pt x="7849182" y="543567"/>
                </a:cubicBezTo>
                <a:cubicBezTo>
                  <a:pt x="7849200" y="543554"/>
                  <a:pt x="7850109" y="542867"/>
                  <a:pt x="7897188" y="507330"/>
                </a:cubicBezTo>
                <a:cubicBezTo>
                  <a:pt x="7897188" y="507316"/>
                  <a:pt x="7897188" y="506689"/>
                  <a:pt x="7897188" y="480151"/>
                </a:cubicBezTo>
                <a:cubicBezTo>
                  <a:pt x="7897200" y="480136"/>
                  <a:pt x="7897940" y="479159"/>
                  <a:pt x="7945196" y="416735"/>
                </a:cubicBezTo>
                <a:lnTo>
                  <a:pt x="7945242" y="410311"/>
                </a:lnTo>
                <a:cubicBezTo>
                  <a:pt x="7949247" y="403004"/>
                  <a:pt x="7977601" y="441647"/>
                  <a:pt x="7969199" y="362379"/>
                </a:cubicBezTo>
                <a:cubicBezTo>
                  <a:pt x="7969207" y="362389"/>
                  <a:pt x="7969546" y="362816"/>
                  <a:pt x="7983602" y="380497"/>
                </a:cubicBezTo>
                <a:cubicBezTo>
                  <a:pt x="7983607" y="380484"/>
                  <a:pt x="7983951" y="379573"/>
                  <a:pt x="8007606" y="317081"/>
                </a:cubicBezTo>
                <a:cubicBezTo>
                  <a:pt x="8007622" y="317081"/>
                  <a:pt x="8007989" y="317081"/>
                  <a:pt x="8017206" y="317081"/>
                </a:cubicBezTo>
                <a:cubicBezTo>
                  <a:pt x="8017206" y="317064"/>
                  <a:pt x="8017206" y="316241"/>
                  <a:pt x="8017206" y="271784"/>
                </a:cubicBezTo>
                <a:cubicBezTo>
                  <a:pt x="8036409" y="280844"/>
                  <a:pt x="8046012" y="253665"/>
                  <a:pt x="8050812" y="235546"/>
                </a:cubicBezTo>
                <a:cubicBezTo>
                  <a:pt x="8055612" y="217428"/>
                  <a:pt x="8094018" y="226488"/>
                  <a:pt x="8070015" y="181188"/>
                </a:cubicBezTo>
                <a:cubicBezTo>
                  <a:pt x="8089218" y="199309"/>
                  <a:pt x="8094018" y="126833"/>
                  <a:pt x="8113220" y="181188"/>
                </a:cubicBezTo>
                <a:cubicBezTo>
                  <a:pt x="8113233" y="181178"/>
                  <a:pt x="8113770" y="180772"/>
                  <a:pt x="8137226" y="163070"/>
                </a:cubicBezTo>
                <a:cubicBezTo>
                  <a:pt x="8137222" y="163057"/>
                  <a:pt x="8137001" y="162219"/>
                  <a:pt x="8122823" y="108714"/>
                </a:cubicBezTo>
                <a:cubicBezTo>
                  <a:pt x="8132426" y="108714"/>
                  <a:pt x="8146826" y="108714"/>
                  <a:pt x="8142026" y="72475"/>
                </a:cubicBezTo>
                <a:cubicBezTo>
                  <a:pt x="8142033" y="72488"/>
                  <a:pt x="8142406" y="73193"/>
                  <a:pt x="8161229" y="108714"/>
                </a:cubicBezTo>
                <a:cubicBezTo>
                  <a:pt x="8161231" y="108699"/>
                  <a:pt x="8161360" y="108215"/>
                  <a:pt x="8166028" y="90595"/>
                </a:cubicBezTo>
                <a:cubicBezTo>
                  <a:pt x="8166044" y="90595"/>
                  <a:pt x="8166717" y="90595"/>
                  <a:pt x="8194833" y="90595"/>
                </a:cubicBezTo>
                <a:cubicBezTo>
                  <a:pt x="8194831" y="90613"/>
                  <a:pt x="8194735" y="91524"/>
                  <a:pt x="8190033" y="135893"/>
                </a:cubicBezTo>
                <a:cubicBezTo>
                  <a:pt x="8190044" y="135875"/>
                  <a:pt x="8190645" y="134905"/>
                  <a:pt x="8223638" y="81535"/>
                </a:cubicBezTo>
                <a:cubicBezTo>
                  <a:pt x="8228438" y="72475"/>
                  <a:pt x="8247641" y="63416"/>
                  <a:pt x="8247641" y="99654"/>
                </a:cubicBezTo>
                <a:lnTo>
                  <a:pt x="8262643" y="81535"/>
                </a:lnTo>
                <a:cubicBezTo>
                  <a:pt x="8268044" y="79270"/>
                  <a:pt x="8274045" y="81535"/>
                  <a:pt x="8281247" y="90595"/>
                </a:cubicBezTo>
                <a:lnTo>
                  <a:pt x="8279072" y="101496"/>
                </a:lnTo>
                <a:cubicBezTo>
                  <a:pt x="8286047" y="105316"/>
                  <a:pt x="8311250" y="95125"/>
                  <a:pt x="8271644" y="135893"/>
                </a:cubicBezTo>
                <a:cubicBezTo>
                  <a:pt x="8271639" y="135876"/>
                  <a:pt x="8271495" y="135329"/>
                  <a:pt x="8266844" y="117774"/>
                </a:cubicBezTo>
                <a:cubicBezTo>
                  <a:pt x="8266830" y="117779"/>
                  <a:pt x="8266290" y="117983"/>
                  <a:pt x="8242841" y="126833"/>
                </a:cubicBezTo>
                <a:cubicBezTo>
                  <a:pt x="8242841" y="144953"/>
                  <a:pt x="8233238" y="163070"/>
                  <a:pt x="8218836" y="208367"/>
                </a:cubicBezTo>
                <a:cubicBezTo>
                  <a:pt x="8218842" y="208376"/>
                  <a:pt x="8218995" y="208665"/>
                  <a:pt x="8223638" y="217428"/>
                </a:cubicBezTo>
                <a:cubicBezTo>
                  <a:pt x="8223655" y="217428"/>
                  <a:pt x="8224031" y="217428"/>
                  <a:pt x="8233238" y="217428"/>
                </a:cubicBezTo>
                <a:cubicBezTo>
                  <a:pt x="8233247" y="217421"/>
                  <a:pt x="8233523" y="217158"/>
                  <a:pt x="8242841" y="208367"/>
                </a:cubicBezTo>
                <a:lnTo>
                  <a:pt x="8235939" y="207801"/>
                </a:lnTo>
                <a:cubicBezTo>
                  <a:pt x="8232338" y="206102"/>
                  <a:pt x="8236838" y="199308"/>
                  <a:pt x="8233238" y="172130"/>
                </a:cubicBezTo>
                <a:cubicBezTo>
                  <a:pt x="8238038" y="163070"/>
                  <a:pt x="8247641" y="172130"/>
                  <a:pt x="8252441" y="163070"/>
                </a:cubicBezTo>
                <a:cubicBezTo>
                  <a:pt x="8252440" y="163090"/>
                  <a:pt x="8252338" y="164044"/>
                  <a:pt x="8247641" y="208367"/>
                </a:cubicBezTo>
                <a:cubicBezTo>
                  <a:pt x="8247633" y="208379"/>
                  <a:pt x="8247285" y="208815"/>
                  <a:pt x="8233238" y="226488"/>
                </a:cubicBezTo>
                <a:cubicBezTo>
                  <a:pt x="8233251" y="226497"/>
                  <a:pt x="8233774" y="226893"/>
                  <a:pt x="8257244" y="244607"/>
                </a:cubicBezTo>
                <a:cubicBezTo>
                  <a:pt x="8262044" y="244607"/>
                  <a:pt x="8266844" y="235546"/>
                  <a:pt x="8281247" y="226488"/>
                </a:cubicBezTo>
                <a:cubicBezTo>
                  <a:pt x="8281259" y="226488"/>
                  <a:pt x="8281487" y="226488"/>
                  <a:pt x="8286047" y="226488"/>
                </a:cubicBezTo>
                <a:cubicBezTo>
                  <a:pt x="8300450" y="208367"/>
                  <a:pt x="8319653" y="199309"/>
                  <a:pt x="8343656" y="172130"/>
                </a:cubicBezTo>
                <a:cubicBezTo>
                  <a:pt x="8343662" y="172141"/>
                  <a:pt x="8343820" y="172440"/>
                  <a:pt x="8348457" y="181188"/>
                </a:cubicBezTo>
                <a:cubicBezTo>
                  <a:pt x="8348447" y="181201"/>
                  <a:pt x="8347936" y="181779"/>
                  <a:pt x="8324453" y="208367"/>
                </a:cubicBezTo>
                <a:cubicBezTo>
                  <a:pt x="8324443" y="208382"/>
                  <a:pt x="8323925" y="209196"/>
                  <a:pt x="8295650" y="253665"/>
                </a:cubicBezTo>
                <a:cubicBezTo>
                  <a:pt x="8295637" y="253665"/>
                  <a:pt x="8295221" y="253665"/>
                  <a:pt x="8281247" y="253665"/>
                </a:cubicBezTo>
                <a:lnTo>
                  <a:pt x="8277196" y="265696"/>
                </a:lnTo>
                <a:lnTo>
                  <a:pt x="8268588" y="269678"/>
                </a:lnTo>
                <a:cubicBezTo>
                  <a:pt x="8267744" y="271642"/>
                  <a:pt x="8270445" y="276313"/>
                  <a:pt x="8281247" y="289902"/>
                </a:cubicBezTo>
                <a:cubicBezTo>
                  <a:pt x="8281241" y="289913"/>
                  <a:pt x="8281012" y="290344"/>
                  <a:pt x="8271644" y="308023"/>
                </a:cubicBezTo>
                <a:cubicBezTo>
                  <a:pt x="8271627" y="308027"/>
                  <a:pt x="8270771" y="308207"/>
                  <a:pt x="8228438" y="317081"/>
                </a:cubicBezTo>
                <a:cubicBezTo>
                  <a:pt x="8228426" y="317099"/>
                  <a:pt x="8227667" y="318246"/>
                  <a:pt x="8180430" y="389558"/>
                </a:cubicBezTo>
                <a:cubicBezTo>
                  <a:pt x="8166028" y="371437"/>
                  <a:pt x="8156429" y="471093"/>
                  <a:pt x="8142026" y="371437"/>
                </a:cubicBezTo>
                <a:cubicBezTo>
                  <a:pt x="8142022" y="371452"/>
                  <a:pt x="8141914" y="372066"/>
                  <a:pt x="8137226" y="398616"/>
                </a:cubicBezTo>
                <a:cubicBezTo>
                  <a:pt x="8137220" y="398634"/>
                  <a:pt x="8137075" y="399184"/>
                  <a:pt x="8132426" y="416735"/>
                </a:cubicBezTo>
                <a:cubicBezTo>
                  <a:pt x="8132431" y="416745"/>
                  <a:pt x="8132589" y="417042"/>
                  <a:pt x="8137226" y="425793"/>
                </a:cubicBezTo>
                <a:cubicBezTo>
                  <a:pt x="8137231" y="425781"/>
                  <a:pt x="8137460" y="425351"/>
                  <a:pt x="8146826" y="407676"/>
                </a:cubicBezTo>
                <a:cubicBezTo>
                  <a:pt x="8146816" y="407698"/>
                  <a:pt x="8146274" y="409012"/>
                  <a:pt x="8113220" y="489211"/>
                </a:cubicBezTo>
                <a:cubicBezTo>
                  <a:pt x="8113206" y="489211"/>
                  <a:pt x="8112858" y="489211"/>
                  <a:pt x="8103620" y="489211"/>
                </a:cubicBezTo>
                <a:cubicBezTo>
                  <a:pt x="8103612" y="489203"/>
                  <a:pt x="8103333" y="488941"/>
                  <a:pt x="8094018" y="480151"/>
                </a:cubicBezTo>
                <a:cubicBezTo>
                  <a:pt x="8094012" y="480168"/>
                  <a:pt x="8093693" y="481221"/>
                  <a:pt x="8074815" y="543567"/>
                </a:cubicBezTo>
                <a:cubicBezTo>
                  <a:pt x="8074805" y="543583"/>
                  <a:pt x="8074259" y="544443"/>
                  <a:pt x="8046012" y="588865"/>
                </a:cubicBezTo>
                <a:cubicBezTo>
                  <a:pt x="8046007" y="588881"/>
                  <a:pt x="8045594" y="589920"/>
                  <a:pt x="8017206" y="661341"/>
                </a:cubicBezTo>
                <a:cubicBezTo>
                  <a:pt x="8017200" y="661321"/>
                  <a:pt x="8016903" y="660387"/>
                  <a:pt x="8002805" y="616042"/>
                </a:cubicBezTo>
                <a:cubicBezTo>
                  <a:pt x="8002787" y="616042"/>
                  <a:pt x="8002227" y="616042"/>
                  <a:pt x="7983602" y="616042"/>
                </a:cubicBezTo>
                <a:cubicBezTo>
                  <a:pt x="7983599" y="616059"/>
                  <a:pt x="7983495" y="616845"/>
                  <a:pt x="7978802" y="652281"/>
                </a:cubicBezTo>
                <a:cubicBezTo>
                  <a:pt x="7978805" y="652297"/>
                  <a:pt x="7978985" y="653145"/>
                  <a:pt x="7988403" y="697576"/>
                </a:cubicBezTo>
                <a:cubicBezTo>
                  <a:pt x="7988397" y="697593"/>
                  <a:pt x="7988063" y="698539"/>
                  <a:pt x="7969199" y="751934"/>
                </a:cubicBezTo>
                <a:cubicBezTo>
                  <a:pt x="7969186" y="751934"/>
                  <a:pt x="7968775" y="751934"/>
                  <a:pt x="7954799" y="751934"/>
                </a:cubicBezTo>
                <a:cubicBezTo>
                  <a:pt x="7954795" y="751953"/>
                  <a:pt x="7954541" y="753067"/>
                  <a:pt x="7940396" y="815350"/>
                </a:cubicBezTo>
                <a:cubicBezTo>
                  <a:pt x="7925768" y="819314"/>
                  <a:pt x="7924193" y="775717"/>
                  <a:pt x="7911591" y="815350"/>
                </a:cubicBezTo>
                <a:lnTo>
                  <a:pt x="7920593" y="816484"/>
                </a:lnTo>
                <a:cubicBezTo>
                  <a:pt x="7921192" y="817615"/>
                  <a:pt x="7918791" y="819880"/>
                  <a:pt x="7911591" y="824411"/>
                </a:cubicBezTo>
                <a:cubicBezTo>
                  <a:pt x="7911591" y="824446"/>
                  <a:pt x="7911591" y="833469"/>
                  <a:pt x="7911591" y="833469"/>
                </a:cubicBezTo>
                <a:cubicBezTo>
                  <a:pt x="7906791" y="833469"/>
                  <a:pt x="7906791" y="833469"/>
                  <a:pt x="7906791" y="824411"/>
                </a:cubicBezTo>
                <a:cubicBezTo>
                  <a:pt x="7901991" y="833469"/>
                  <a:pt x="7892388" y="842529"/>
                  <a:pt x="7882788" y="842529"/>
                </a:cubicBezTo>
                <a:cubicBezTo>
                  <a:pt x="7882795" y="842541"/>
                  <a:pt x="7883045" y="843014"/>
                  <a:pt x="7892388" y="860648"/>
                </a:cubicBezTo>
                <a:cubicBezTo>
                  <a:pt x="7892381" y="860665"/>
                  <a:pt x="7892065" y="861461"/>
                  <a:pt x="7877985" y="896885"/>
                </a:cubicBezTo>
                <a:cubicBezTo>
                  <a:pt x="7877971" y="896895"/>
                  <a:pt x="7877408" y="897321"/>
                  <a:pt x="7853982" y="915004"/>
                </a:cubicBezTo>
                <a:cubicBezTo>
                  <a:pt x="7853978" y="915018"/>
                  <a:pt x="7853744" y="915901"/>
                  <a:pt x="7839581" y="969360"/>
                </a:cubicBezTo>
                <a:cubicBezTo>
                  <a:pt x="7839574" y="969375"/>
                  <a:pt x="7838990" y="970585"/>
                  <a:pt x="7791575" y="1069015"/>
                </a:cubicBezTo>
                <a:cubicBezTo>
                  <a:pt x="7791568" y="1069027"/>
                  <a:pt x="7791230" y="1069665"/>
                  <a:pt x="7772369" y="1105253"/>
                </a:cubicBezTo>
                <a:cubicBezTo>
                  <a:pt x="7772375" y="1105264"/>
                  <a:pt x="7772534" y="1105564"/>
                  <a:pt x="7777172" y="1114313"/>
                </a:cubicBezTo>
                <a:cubicBezTo>
                  <a:pt x="7777166" y="1114324"/>
                  <a:pt x="7776865" y="1114889"/>
                  <a:pt x="7762769" y="1141492"/>
                </a:cubicBezTo>
                <a:cubicBezTo>
                  <a:pt x="7753166" y="1159608"/>
                  <a:pt x="7733963" y="1141492"/>
                  <a:pt x="7729163" y="1177729"/>
                </a:cubicBezTo>
                <a:cubicBezTo>
                  <a:pt x="7729150" y="1177720"/>
                  <a:pt x="7728526" y="1177329"/>
                  <a:pt x="7700358" y="1159608"/>
                </a:cubicBezTo>
                <a:cubicBezTo>
                  <a:pt x="7700353" y="1159629"/>
                  <a:pt x="7700102" y="1160734"/>
                  <a:pt x="7685958" y="1223027"/>
                </a:cubicBezTo>
                <a:cubicBezTo>
                  <a:pt x="7685958" y="1223036"/>
                  <a:pt x="7685958" y="1223315"/>
                  <a:pt x="7685958" y="1232085"/>
                </a:cubicBezTo>
                <a:cubicBezTo>
                  <a:pt x="7685972" y="1232085"/>
                  <a:pt x="7686480" y="1232085"/>
                  <a:pt x="7705161" y="1232085"/>
                </a:cubicBezTo>
                <a:cubicBezTo>
                  <a:pt x="7705159" y="1232100"/>
                  <a:pt x="7705051" y="1232707"/>
                  <a:pt x="7700358" y="1259264"/>
                </a:cubicBezTo>
                <a:cubicBezTo>
                  <a:pt x="7700348" y="1259268"/>
                  <a:pt x="7699865" y="1259449"/>
                  <a:pt x="7676355" y="1268322"/>
                </a:cubicBezTo>
                <a:cubicBezTo>
                  <a:pt x="7676351" y="1268333"/>
                  <a:pt x="7676086" y="1269211"/>
                  <a:pt x="7657153" y="1331738"/>
                </a:cubicBezTo>
                <a:cubicBezTo>
                  <a:pt x="7657138" y="1331738"/>
                  <a:pt x="7656677" y="1331738"/>
                  <a:pt x="7642751" y="1331738"/>
                </a:cubicBezTo>
                <a:cubicBezTo>
                  <a:pt x="7642751" y="1331752"/>
                  <a:pt x="7642751" y="1332465"/>
                  <a:pt x="7642751" y="1367978"/>
                </a:cubicBezTo>
                <a:cubicBezTo>
                  <a:pt x="7633151" y="1404215"/>
                  <a:pt x="7618748" y="1340799"/>
                  <a:pt x="7609145" y="1377036"/>
                </a:cubicBezTo>
                <a:cubicBezTo>
                  <a:pt x="7609142" y="1377054"/>
                  <a:pt x="7608918" y="1378177"/>
                  <a:pt x="7594745" y="1449512"/>
                </a:cubicBezTo>
                <a:cubicBezTo>
                  <a:pt x="7575542" y="1449512"/>
                  <a:pt x="7551536" y="1476689"/>
                  <a:pt x="7556336" y="1494810"/>
                </a:cubicBezTo>
                <a:cubicBezTo>
                  <a:pt x="7551536" y="1494810"/>
                  <a:pt x="7546736" y="1494810"/>
                  <a:pt x="7541936" y="1494810"/>
                </a:cubicBezTo>
                <a:cubicBezTo>
                  <a:pt x="7541934" y="1494822"/>
                  <a:pt x="7541811" y="1495281"/>
                  <a:pt x="7537133" y="1512927"/>
                </a:cubicBezTo>
                <a:cubicBezTo>
                  <a:pt x="7537140" y="1512939"/>
                  <a:pt x="7537377" y="1513387"/>
                  <a:pt x="7546736" y="1531046"/>
                </a:cubicBezTo>
                <a:cubicBezTo>
                  <a:pt x="7546718" y="1531056"/>
                  <a:pt x="7545941" y="1531476"/>
                  <a:pt x="7513131" y="1549166"/>
                </a:cubicBezTo>
                <a:cubicBezTo>
                  <a:pt x="7513126" y="1549155"/>
                  <a:pt x="7512901" y="1548734"/>
                  <a:pt x="7503529" y="1531046"/>
                </a:cubicBezTo>
                <a:cubicBezTo>
                  <a:pt x="7503525" y="1531059"/>
                  <a:pt x="7503320" y="1531640"/>
                  <a:pt x="7493929" y="1558225"/>
                </a:cubicBezTo>
                <a:cubicBezTo>
                  <a:pt x="7493939" y="1558229"/>
                  <a:pt x="7494442" y="1558419"/>
                  <a:pt x="7517931" y="1567285"/>
                </a:cubicBezTo>
                <a:cubicBezTo>
                  <a:pt x="7517928" y="1567300"/>
                  <a:pt x="7517756" y="1568109"/>
                  <a:pt x="7508331" y="1612581"/>
                </a:cubicBezTo>
                <a:cubicBezTo>
                  <a:pt x="7508324" y="1612597"/>
                  <a:pt x="7507865" y="1613607"/>
                  <a:pt x="7479526" y="1675998"/>
                </a:cubicBezTo>
                <a:cubicBezTo>
                  <a:pt x="7465124" y="1675998"/>
                  <a:pt x="7445921" y="1712236"/>
                  <a:pt x="7431518" y="1712236"/>
                </a:cubicBezTo>
                <a:cubicBezTo>
                  <a:pt x="7431515" y="1712248"/>
                  <a:pt x="7431262" y="1713202"/>
                  <a:pt x="7412315" y="1784710"/>
                </a:cubicBezTo>
                <a:cubicBezTo>
                  <a:pt x="7412306" y="1784727"/>
                  <a:pt x="7411612" y="1786037"/>
                  <a:pt x="7359506" y="1884365"/>
                </a:cubicBezTo>
                <a:cubicBezTo>
                  <a:pt x="7359485" y="1884356"/>
                  <a:pt x="7358528" y="1883954"/>
                  <a:pt x="7316302" y="1866247"/>
                </a:cubicBezTo>
                <a:cubicBezTo>
                  <a:pt x="7316296" y="1866258"/>
                  <a:pt x="7316009" y="1866798"/>
                  <a:pt x="7301899" y="1893424"/>
                </a:cubicBezTo>
                <a:cubicBezTo>
                  <a:pt x="7301899" y="1893440"/>
                  <a:pt x="7301899" y="1894185"/>
                  <a:pt x="7301899" y="1929663"/>
                </a:cubicBezTo>
                <a:cubicBezTo>
                  <a:pt x="7301889" y="1929675"/>
                  <a:pt x="7301179" y="1930478"/>
                  <a:pt x="7253894" y="1984019"/>
                </a:cubicBezTo>
                <a:cubicBezTo>
                  <a:pt x="7253890" y="1984040"/>
                  <a:pt x="7253778" y="1984892"/>
                  <a:pt x="7249091" y="2020257"/>
                </a:cubicBezTo>
                <a:cubicBezTo>
                  <a:pt x="7249078" y="2020270"/>
                  <a:pt x="7248465" y="2020848"/>
                  <a:pt x="7220288" y="2047434"/>
                </a:cubicBezTo>
                <a:cubicBezTo>
                  <a:pt x="7220281" y="2047450"/>
                  <a:pt x="7219872" y="2048377"/>
                  <a:pt x="7196282" y="2101792"/>
                </a:cubicBezTo>
                <a:cubicBezTo>
                  <a:pt x="7196268" y="2101800"/>
                  <a:pt x="7195834" y="2102075"/>
                  <a:pt x="7181882" y="2110851"/>
                </a:cubicBezTo>
                <a:cubicBezTo>
                  <a:pt x="7181880" y="2110864"/>
                  <a:pt x="7181699" y="2111541"/>
                  <a:pt x="7172279" y="2147089"/>
                </a:cubicBezTo>
                <a:lnTo>
                  <a:pt x="7167928" y="2138065"/>
                </a:lnTo>
                <a:cubicBezTo>
                  <a:pt x="7156377" y="2133358"/>
                  <a:pt x="7137475" y="2227491"/>
                  <a:pt x="7162678" y="2092733"/>
                </a:cubicBezTo>
                <a:cubicBezTo>
                  <a:pt x="7153078" y="2083672"/>
                  <a:pt x="7153078" y="2110851"/>
                  <a:pt x="7148278" y="2092733"/>
                </a:cubicBezTo>
                <a:cubicBezTo>
                  <a:pt x="7148270" y="2092743"/>
                  <a:pt x="7147937" y="2093160"/>
                  <a:pt x="7133875" y="2110851"/>
                </a:cubicBezTo>
                <a:cubicBezTo>
                  <a:pt x="7133884" y="2110859"/>
                  <a:pt x="7134161" y="2111121"/>
                  <a:pt x="7143475" y="2119911"/>
                </a:cubicBezTo>
                <a:cubicBezTo>
                  <a:pt x="7143462" y="2119903"/>
                  <a:pt x="7143052" y="2119644"/>
                  <a:pt x="7129075" y="2110851"/>
                </a:cubicBezTo>
                <a:cubicBezTo>
                  <a:pt x="7129075" y="2110863"/>
                  <a:pt x="7129075" y="2111307"/>
                  <a:pt x="7129075" y="2128969"/>
                </a:cubicBezTo>
                <a:cubicBezTo>
                  <a:pt x="7129083" y="2128983"/>
                  <a:pt x="7129468" y="2129710"/>
                  <a:pt x="7148278" y="2165207"/>
                </a:cubicBezTo>
                <a:cubicBezTo>
                  <a:pt x="7148270" y="2165214"/>
                  <a:pt x="7148007" y="2165463"/>
                  <a:pt x="7138675" y="2174268"/>
                </a:cubicBezTo>
                <a:cubicBezTo>
                  <a:pt x="7138680" y="2174279"/>
                  <a:pt x="7138917" y="2174725"/>
                  <a:pt x="7148278" y="2192386"/>
                </a:cubicBezTo>
                <a:cubicBezTo>
                  <a:pt x="7133875" y="2174268"/>
                  <a:pt x="7119472" y="2210506"/>
                  <a:pt x="7124272" y="2228625"/>
                </a:cubicBezTo>
                <a:cubicBezTo>
                  <a:pt x="7124265" y="2228618"/>
                  <a:pt x="7124021" y="2228388"/>
                  <a:pt x="7114672" y="2219565"/>
                </a:cubicBezTo>
                <a:cubicBezTo>
                  <a:pt x="7114669" y="2219579"/>
                  <a:pt x="7114520" y="2220427"/>
                  <a:pt x="7105069" y="2273921"/>
                </a:cubicBezTo>
                <a:cubicBezTo>
                  <a:pt x="7105051" y="2273926"/>
                  <a:pt x="7104295" y="2274130"/>
                  <a:pt x="7071464" y="2282980"/>
                </a:cubicBezTo>
                <a:cubicBezTo>
                  <a:pt x="7076267" y="2282980"/>
                  <a:pt x="7071464" y="2292041"/>
                  <a:pt x="7066664" y="2292041"/>
                </a:cubicBezTo>
                <a:cubicBezTo>
                  <a:pt x="7071464" y="2292041"/>
                  <a:pt x="7076267" y="2292041"/>
                  <a:pt x="7085866" y="2292041"/>
                </a:cubicBezTo>
                <a:lnTo>
                  <a:pt x="7080063" y="2307806"/>
                </a:lnTo>
                <a:cubicBezTo>
                  <a:pt x="7070251" y="2310933"/>
                  <a:pt x="7070940" y="2262597"/>
                  <a:pt x="7037861" y="2373576"/>
                </a:cubicBezTo>
                <a:cubicBezTo>
                  <a:pt x="7013855" y="2391694"/>
                  <a:pt x="6975451" y="2400754"/>
                  <a:pt x="6980251" y="2446050"/>
                </a:cubicBezTo>
                <a:cubicBezTo>
                  <a:pt x="6980241" y="2446063"/>
                  <a:pt x="6979834" y="2446640"/>
                  <a:pt x="6961048" y="2473229"/>
                </a:cubicBezTo>
                <a:cubicBezTo>
                  <a:pt x="6961056" y="2473238"/>
                  <a:pt x="6961379" y="2473646"/>
                  <a:pt x="6975451" y="2491347"/>
                </a:cubicBezTo>
                <a:cubicBezTo>
                  <a:pt x="6975431" y="2491347"/>
                  <a:pt x="6974759" y="2491347"/>
                  <a:pt x="6951448" y="2491347"/>
                </a:cubicBezTo>
                <a:cubicBezTo>
                  <a:pt x="6951448" y="2491363"/>
                  <a:pt x="6951448" y="2492259"/>
                  <a:pt x="6951448" y="2545705"/>
                </a:cubicBezTo>
                <a:cubicBezTo>
                  <a:pt x="6946645" y="2591001"/>
                  <a:pt x="6903439" y="2545705"/>
                  <a:pt x="6922642" y="2609121"/>
                </a:cubicBezTo>
                <a:cubicBezTo>
                  <a:pt x="6922622" y="2609121"/>
                  <a:pt x="6921939" y="2609121"/>
                  <a:pt x="6898639" y="2609121"/>
                </a:cubicBezTo>
                <a:cubicBezTo>
                  <a:pt x="6898630" y="2609135"/>
                  <a:pt x="6898171" y="2609829"/>
                  <a:pt x="6874634" y="2645359"/>
                </a:cubicBezTo>
                <a:cubicBezTo>
                  <a:pt x="6855431" y="2663478"/>
                  <a:pt x="6821827" y="2690656"/>
                  <a:pt x="6817027" y="2726894"/>
                </a:cubicBezTo>
                <a:cubicBezTo>
                  <a:pt x="6817018" y="2726908"/>
                  <a:pt x="6816517" y="2727855"/>
                  <a:pt x="6783421" y="2790309"/>
                </a:cubicBezTo>
                <a:cubicBezTo>
                  <a:pt x="6783422" y="2790326"/>
                  <a:pt x="6783512" y="2791182"/>
                  <a:pt x="6788224" y="2835608"/>
                </a:cubicBezTo>
                <a:cubicBezTo>
                  <a:pt x="6788217" y="2835621"/>
                  <a:pt x="6787903" y="2836212"/>
                  <a:pt x="6773821" y="2862785"/>
                </a:cubicBezTo>
                <a:cubicBezTo>
                  <a:pt x="6773808" y="2862776"/>
                  <a:pt x="6773396" y="2862518"/>
                  <a:pt x="6759418" y="2853726"/>
                </a:cubicBezTo>
                <a:cubicBezTo>
                  <a:pt x="6759405" y="2853734"/>
                  <a:pt x="6758821" y="2854100"/>
                  <a:pt x="6730612" y="2871844"/>
                </a:cubicBezTo>
                <a:cubicBezTo>
                  <a:pt x="6730609" y="2871860"/>
                  <a:pt x="6730327" y="2872923"/>
                  <a:pt x="6711409" y="2944321"/>
                </a:cubicBezTo>
                <a:cubicBezTo>
                  <a:pt x="6687407" y="2971498"/>
                  <a:pt x="6639400" y="2980558"/>
                  <a:pt x="6649002" y="3034915"/>
                </a:cubicBezTo>
                <a:cubicBezTo>
                  <a:pt x="6648994" y="3034924"/>
                  <a:pt x="6648599" y="3035295"/>
                  <a:pt x="6629800" y="3053033"/>
                </a:cubicBezTo>
                <a:cubicBezTo>
                  <a:pt x="6629800" y="3053052"/>
                  <a:pt x="6629800" y="3053956"/>
                  <a:pt x="6629800" y="3098331"/>
                </a:cubicBezTo>
                <a:cubicBezTo>
                  <a:pt x="6629813" y="3098331"/>
                  <a:pt x="6630439" y="3098331"/>
                  <a:pt x="6658602" y="3098331"/>
                </a:cubicBezTo>
                <a:cubicBezTo>
                  <a:pt x="6658612" y="3098314"/>
                  <a:pt x="6659187" y="3097383"/>
                  <a:pt x="6692207" y="3043973"/>
                </a:cubicBezTo>
                <a:cubicBezTo>
                  <a:pt x="6692207" y="3043961"/>
                  <a:pt x="6692207" y="3043406"/>
                  <a:pt x="6692207" y="3016796"/>
                </a:cubicBezTo>
                <a:cubicBezTo>
                  <a:pt x="6692226" y="3016796"/>
                  <a:pt x="6692810" y="3016796"/>
                  <a:pt x="6711409" y="3016796"/>
                </a:cubicBezTo>
                <a:cubicBezTo>
                  <a:pt x="6711418" y="3016785"/>
                  <a:pt x="6711946" y="3016073"/>
                  <a:pt x="6745015" y="2971498"/>
                </a:cubicBezTo>
                <a:cubicBezTo>
                  <a:pt x="6745013" y="2971485"/>
                  <a:pt x="6744908" y="2970889"/>
                  <a:pt x="6740215" y="2944321"/>
                </a:cubicBezTo>
                <a:cubicBezTo>
                  <a:pt x="6740229" y="2944321"/>
                  <a:pt x="6740650" y="2944321"/>
                  <a:pt x="6754618" y="2944321"/>
                </a:cubicBezTo>
                <a:cubicBezTo>
                  <a:pt x="6754619" y="2944333"/>
                  <a:pt x="6754722" y="2944908"/>
                  <a:pt x="6759418" y="2971498"/>
                </a:cubicBezTo>
                <a:cubicBezTo>
                  <a:pt x="6759414" y="2971513"/>
                  <a:pt x="6759176" y="2972407"/>
                  <a:pt x="6745015" y="3025856"/>
                </a:cubicBezTo>
                <a:cubicBezTo>
                  <a:pt x="6740215" y="3016796"/>
                  <a:pt x="6721012" y="2944321"/>
                  <a:pt x="6716212" y="3071152"/>
                </a:cubicBezTo>
                <a:cubicBezTo>
                  <a:pt x="6706609" y="3053033"/>
                  <a:pt x="6697009" y="3043973"/>
                  <a:pt x="6687407" y="3116450"/>
                </a:cubicBezTo>
                <a:lnTo>
                  <a:pt x="6682044" y="3122182"/>
                </a:lnTo>
                <a:cubicBezTo>
                  <a:pt x="6680731" y="3123669"/>
                  <a:pt x="6679606" y="3123244"/>
                  <a:pt x="6677805" y="3116450"/>
                </a:cubicBezTo>
                <a:cubicBezTo>
                  <a:pt x="6677802" y="3116465"/>
                  <a:pt x="6677642" y="3117368"/>
                  <a:pt x="6668204" y="3170806"/>
                </a:cubicBezTo>
                <a:cubicBezTo>
                  <a:pt x="6668191" y="3170814"/>
                  <a:pt x="6667777" y="3171075"/>
                  <a:pt x="6653802" y="3179866"/>
                </a:cubicBezTo>
                <a:cubicBezTo>
                  <a:pt x="6653811" y="3179877"/>
                  <a:pt x="6654152" y="3180306"/>
                  <a:pt x="6668204" y="3197985"/>
                </a:cubicBezTo>
                <a:cubicBezTo>
                  <a:pt x="6677805" y="3188926"/>
                  <a:pt x="6687407" y="3161747"/>
                  <a:pt x="6697009" y="3125510"/>
                </a:cubicBezTo>
                <a:cubicBezTo>
                  <a:pt x="6697024" y="3125504"/>
                  <a:pt x="6697579" y="3125294"/>
                  <a:pt x="6721012" y="3116450"/>
                </a:cubicBezTo>
                <a:cubicBezTo>
                  <a:pt x="6721022" y="3116461"/>
                  <a:pt x="6721558" y="3117186"/>
                  <a:pt x="6754618" y="3161747"/>
                </a:cubicBezTo>
                <a:cubicBezTo>
                  <a:pt x="6754623" y="3161735"/>
                  <a:pt x="6754879" y="3161089"/>
                  <a:pt x="6769021" y="3125510"/>
                </a:cubicBezTo>
                <a:cubicBezTo>
                  <a:pt x="6783421" y="3134568"/>
                  <a:pt x="6773821" y="3107391"/>
                  <a:pt x="6788224" y="3098331"/>
                </a:cubicBezTo>
                <a:cubicBezTo>
                  <a:pt x="6788224" y="3098315"/>
                  <a:pt x="6788224" y="3097674"/>
                  <a:pt x="6788224" y="3071152"/>
                </a:cubicBezTo>
                <a:cubicBezTo>
                  <a:pt x="6797824" y="3080212"/>
                  <a:pt x="6817027" y="3034915"/>
                  <a:pt x="6831429" y="3016796"/>
                </a:cubicBezTo>
                <a:lnTo>
                  <a:pt x="6839680" y="3014956"/>
                </a:lnTo>
                <a:cubicBezTo>
                  <a:pt x="6840129" y="3011133"/>
                  <a:pt x="6823028" y="3000942"/>
                  <a:pt x="6841031" y="2980558"/>
                </a:cubicBezTo>
                <a:cubicBezTo>
                  <a:pt x="6841013" y="2980550"/>
                  <a:pt x="6840450" y="2980283"/>
                  <a:pt x="6821827" y="2971498"/>
                </a:cubicBezTo>
                <a:cubicBezTo>
                  <a:pt x="6826628" y="2962438"/>
                  <a:pt x="6831429" y="2953379"/>
                  <a:pt x="6841031" y="2926202"/>
                </a:cubicBezTo>
                <a:cubicBezTo>
                  <a:pt x="6845831" y="2935261"/>
                  <a:pt x="6855431" y="2944321"/>
                  <a:pt x="6865034" y="2953379"/>
                </a:cubicBezTo>
                <a:cubicBezTo>
                  <a:pt x="6865037" y="2953366"/>
                  <a:pt x="6865172" y="2952469"/>
                  <a:pt x="6874634" y="2889963"/>
                </a:cubicBezTo>
                <a:cubicBezTo>
                  <a:pt x="6874634" y="2880903"/>
                  <a:pt x="6884237" y="2871844"/>
                  <a:pt x="6874634" y="2862785"/>
                </a:cubicBezTo>
                <a:cubicBezTo>
                  <a:pt x="6874651" y="2862785"/>
                  <a:pt x="6875026" y="2862785"/>
                  <a:pt x="6884237" y="2862785"/>
                </a:cubicBezTo>
                <a:cubicBezTo>
                  <a:pt x="6884237" y="2862795"/>
                  <a:pt x="6884237" y="2863379"/>
                  <a:pt x="6884237" y="2899023"/>
                </a:cubicBezTo>
                <a:cubicBezTo>
                  <a:pt x="6884247" y="2899010"/>
                  <a:pt x="6884745" y="2898448"/>
                  <a:pt x="6908239" y="2871844"/>
                </a:cubicBezTo>
                <a:cubicBezTo>
                  <a:pt x="6908252" y="2871844"/>
                  <a:pt x="6908480" y="2871844"/>
                  <a:pt x="6913042" y="2871844"/>
                </a:cubicBezTo>
                <a:cubicBezTo>
                  <a:pt x="6913034" y="2871833"/>
                  <a:pt x="6912499" y="2871075"/>
                  <a:pt x="6874634" y="2817488"/>
                </a:cubicBezTo>
                <a:cubicBezTo>
                  <a:pt x="6874622" y="2817488"/>
                  <a:pt x="6874050" y="2817488"/>
                  <a:pt x="6845831" y="2817488"/>
                </a:cubicBezTo>
                <a:cubicBezTo>
                  <a:pt x="6845827" y="2817502"/>
                  <a:pt x="6845643" y="2818201"/>
                  <a:pt x="6836229" y="2853726"/>
                </a:cubicBezTo>
                <a:cubicBezTo>
                  <a:pt x="6836216" y="2853726"/>
                  <a:pt x="6835812" y="2853726"/>
                  <a:pt x="6821827" y="2853726"/>
                </a:cubicBezTo>
                <a:cubicBezTo>
                  <a:pt x="6821825" y="2853738"/>
                  <a:pt x="6821695" y="2854593"/>
                  <a:pt x="6812227" y="2917142"/>
                </a:cubicBezTo>
                <a:cubicBezTo>
                  <a:pt x="6812223" y="2917125"/>
                  <a:pt x="6812023" y="2916378"/>
                  <a:pt x="6802624" y="2880903"/>
                </a:cubicBezTo>
                <a:cubicBezTo>
                  <a:pt x="6802627" y="2880885"/>
                  <a:pt x="6802817" y="2879992"/>
                  <a:pt x="6812227" y="2835608"/>
                </a:cubicBezTo>
                <a:cubicBezTo>
                  <a:pt x="6812234" y="2835595"/>
                  <a:pt x="6812828" y="2834725"/>
                  <a:pt x="6855431" y="2772190"/>
                </a:cubicBezTo>
                <a:cubicBezTo>
                  <a:pt x="6836229" y="2726894"/>
                  <a:pt x="6893839" y="2781250"/>
                  <a:pt x="6865034" y="2690656"/>
                </a:cubicBezTo>
                <a:lnTo>
                  <a:pt x="6872141" y="2684038"/>
                </a:lnTo>
                <a:cubicBezTo>
                  <a:pt x="6884612" y="2676359"/>
                  <a:pt x="6870434" y="2718966"/>
                  <a:pt x="6874634" y="2726894"/>
                </a:cubicBezTo>
                <a:cubicBezTo>
                  <a:pt x="6874638" y="2726906"/>
                  <a:pt x="6874761" y="2727372"/>
                  <a:pt x="6879437" y="2745012"/>
                </a:cubicBezTo>
                <a:cubicBezTo>
                  <a:pt x="6879450" y="2745012"/>
                  <a:pt x="6879868" y="2745012"/>
                  <a:pt x="6893839" y="2745012"/>
                </a:cubicBezTo>
                <a:cubicBezTo>
                  <a:pt x="6893852" y="2745012"/>
                  <a:pt x="6894191" y="2745012"/>
                  <a:pt x="6903439" y="2745012"/>
                </a:cubicBezTo>
                <a:cubicBezTo>
                  <a:pt x="6903435" y="2745026"/>
                  <a:pt x="6903232" y="2745601"/>
                  <a:pt x="6893839" y="2772190"/>
                </a:cubicBezTo>
                <a:cubicBezTo>
                  <a:pt x="6903439" y="2763130"/>
                  <a:pt x="6913042" y="2772190"/>
                  <a:pt x="6913042" y="2781250"/>
                </a:cubicBezTo>
                <a:cubicBezTo>
                  <a:pt x="6913042" y="2781260"/>
                  <a:pt x="6913042" y="2781561"/>
                  <a:pt x="6913042" y="2790309"/>
                </a:cubicBezTo>
                <a:cubicBezTo>
                  <a:pt x="6913032" y="2790309"/>
                  <a:pt x="6912642" y="2790309"/>
                  <a:pt x="6898639" y="2790309"/>
                </a:cubicBezTo>
                <a:cubicBezTo>
                  <a:pt x="6893839" y="2790309"/>
                  <a:pt x="6889037" y="2799368"/>
                  <a:pt x="6879437" y="2808429"/>
                </a:cubicBezTo>
                <a:cubicBezTo>
                  <a:pt x="6879450" y="2808429"/>
                  <a:pt x="6879868" y="2808429"/>
                  <a:pt x="6893839" y="2808429"/>
                </a:cubicBezTo>
                <a:cubicBezTo>
                  <a:pt x="6893839" y="2808444"/>
                  <a:pt x="6893839" y="2809086"/>
                  <a:pt x="6893839" y="2835608"/>
                </a:cubicBezTo>
                <a:cubicBezTo>
                  <a:pt x="6893857" y="2835616"/>
                  <a:pt x="6894654" y="2835992"/>
                  <a:pt x="6932245" y="2853726"/>
                </a:cubicBezTo>
                <a:cubicBezTo>
                  <a:pt x="6932254" y="2853717"/>
                  <a:pt x="6932541" y="2853446"/>
                  <a:pt x="6941845" y="2844667"/>
                </a:cubicBezTo>
                <a:cubicBezTo>
                  <a:pt x="6937045" y="2844667"/>
                  <a:pt x="6937045" y="2835608"/>
                  <a:pt x="6932245" y="2826547"/>
                </a:cubicBezTo>
                <a:cubicBezTo>
                  <a:pt x="6932260" y="2826538"/>
                  <a:pt x="6932888" y="2826142"/>
                  <a:pt x="6961048" y="2808429"/>
                </a:cubicBezTo>
                <a:cubicBezTo>
                  <a:pt x="6961039" y="2808421"/>
                  <a:pt x="6960769" y="2808165"/>
                  <a:pt x="6951448" y="2799368"/>
                </a:cubicBezTo>
                <a:cubicBezTo>
                  <a:pt x="6951458" y="2799357"/>
                  <a:pt x="6951914" y="2798930"/>
                  <a:pt x="6970651" y="2781250"/>
                </a:cubicBezTo>
                <a:cubicBezTo>
                  <a:pt x="6970651" y="2781238"/>
                  <a:pt x="6970651" y="2780592"/>
                  <a:pt x="6970651" y="2745012"/>
                </a:cubicBezTo>
                <a:cubicBezTo>
                  <a:pt x="6970658" y="2745005"/>
                  <a:pt x="6970926" y="2744752"/>
                  <a:pt x="6980251" y="2735953"/>
                </a:cubicBezTo>
                <a:cubicBezTo>
                  <a:pt x="6980251" y="2726894"/>
                  <a:pt x="7013855" y="2717833"/>
                  <a:pt x="6970651" y="2726894"/>
                </a:cubicBezTo>
                <a:cubicBezTo>
                  <a:pt x="6970656" y="2726885"/>
                  <a:pt x="6970874" y="2726471"/>
                  <a:pt x="6980251" y="2708774"/>
                </a:cubicBezTo>
                <a:cubicBezTo>
                  <a:pt x="6980267" y="2708783"/>
                  <a:pt x="6980993" y="2709176"/>
                  <a:pt x="7013855" y="2726894"/>
                </a:cubicBezTo>
                <a:cubicBezTo>
                  <a:pt x="7013858" y="2726880"/>
                  <a:pt x="7013991" y="2725868"/>
                  <a:pt x="7023458" y="2654418"/>
                </a:cubicBezTo>
                <a:cubicBezTo>
                  <a:pt x="7023455" y="2654405"/>
                  <a:pt x="7023331" y="2653938"/>
                  <a:pt x="7018657" y="2636299"/>
                </a:cubicBezTo>
                <a:cubicBezTo>
                  <a:pt x="7018639" y="2636307"/>
                  <a:pt x="7018078" y="2636571"/>
                  <a:pt x="6999454" y="2645359"/>
                </a:cubicBezTo>
                <a:cubicBezTo>
                  <a:pt x="6994654" y="2645359"/>
                  <a:pt x="6999454" y="2627239"/>
                  <a:pt x="6999454" y="2618180"/>
                </a:cubicBezTo>
                <a:cubicBezTo>
                  <a:pt x="6999472" y="2618182"/>
                  <a:pt x="7000475" y="2618340"/>
                  <a:pt x="7057064" y="2627239"/>
                </a:cubicBezTo>
                <a:cubicBezTo>
                  <a:pt x="7037861" y="2563824"/>
                  <a:pt x="7085866" y="2654418"/>
                  <a:pt x="7081067" y="2554764"/>
                </a:cubicBezTo>
                <a:cubicBezTo>
                  <a:pt x="7081077" y="2554751"/>
                  <a:pt x="7081494" y="2554161"/>
                  <a:pt x="7100269" y="2527585"/>
                </a:cubicBezTo>
                <a:cubicBezTo>
                  <a:pt x="7100251" y="2527577"/>
                  <a:pt x="7099689" y="2527311"/>
                  <a:pt x="7081067" y="2518526"/>
                </a:cubicBezTo>
                <a:cubicBezTo>
                  <a:pt x="7081057" y="2518539"/>
                  <a:pt x="7080682" y="2519010"/>
                  <a:pt x="7066664" y="2536645"/>
                </a:cubicBezTo>
                <a:lnTo>
                  <a:pt x="7066664" y="2528717"/>
                </a:lnTo>
                <a:cubicBezTo>
                  <a:pt x="7057064" y="2527585"/>
                  <a:pt x="7047461" y="2536645"/>
                  <a:pt x="7037861" y="2545705"/>
                </a:cubicBezTo>
                <a:cubicBezTo>
                  <a:pt x="7037853" y="2545713"/>
                  <a:pt x="7037447" y="2546095"/>
                  <a:pt x="7018657" y="2563824"/>
                </a:cubicBezTo>
                <a:cubicBezTo>
                  <a:pt x="7009055" y="2536645"/>
                  <a:pt x="7066664" y="2545705"/>
                  <a:pt x="6999454" y="2527585"/>
                </a:cubicBezTo>
                <a:cubicBezTo>
                  <a:pt x="6999470" y="2527577"/>
                  <a:pt x="7000019" y="2527318"/>
                  <a:pt x="7018657" y="2518526"/>
                </a:cubicBezTo>
                <a:cubicBezTo>
                  <a:pt x="7018657" y="2473229"/>
                  <a:pt x="7061864" y="2545705"/>
                  <a:pt x="7037861" y="2455110"/>
                </a:cubicBezTo>
                <a:cubicBezTo>
                  <a:pt x="7042661" y="2473229"/>
                  <a:pt x="7042661" y="2464170"/>
                  <a:pt x="7047461" y="2473229"/>
                </a:cubicBezTo>
                <a:cubicBezTo>
                  <a:pt x="7061864" y="2455110"/>
                  <a:pt x="7061864" y="2536645"/>
                  <a:pt x="7076267" y="2482289"/>
                </a:cubicBezTo>
                <a:cubicBezTo>
                  <a:pt x="7076276" y="2482285"/>
                  <a:pt x="7076764" y="2482101"/>
                  <a:pt x="7100269" y="2473229"/>
                </a:cubicBezTo>
                <a:cubicBezTo>
                  <a:pt x="7100274" y="2473239"/>
                  <a:pt x="7100639" y="2473928"/>
                  <a:pt x="7124272" y="2518526"/>
                </a:cubicBezTo>
                <a:cubicBezTo>
                  <a:pt x="7133875" y="2518526"/>
                  <a:pt x="7129075" y="2491347"/>
                  <a:pt x="7148278" y="2491347"/>
                </a:cubicBezTo>
                <a:cubicBezTo>
                  <a:pt x="7148271" y="2491336"/>
                  <a:pt x="7148041" y="2490902"/>
                  <a:pt x="7138675" y="2473229"/>
                </a:cubicBezTo>
                <a:cubicBezTo>
                  <a:pt x="7138680" y="2473214"/>
                  <a:pt x="7138901" y="2472587"/>
                  <a:pt x="7148278" y="2446050"/>
                </a:cubicBezTo>
                <a:cubicBezTo>
                  <a:pt x="7153078" y="2436991"/>
                  <a:pt x="7181882" y="2446050"/>
                  <a:pt x="7215485" y="2382635"/>
                </a:cubicBezTo>
                <a:cubicBezTo>
                  <a:pt x="7215481" y="2382624"/>
                  <a:pt x="7215231" y="2381997"/>
                  <a:pt x="7201085" y="2346397"/>
                </a:cubicBezTo>
                <a:cubicBezTo>
                  <a:pt x="7201085" y="2346387"/>
                  <a:pt x="7201085" y="2346097"/>
                  <a:pt x="7201085" y="2337337"/>
                </a:cubicBezTo>
                <a:cubicBezTo>
                  <a:pt x="7201103" y="2337345"/>
                  <a:pt x="7201660" y="2337608"/>
                  <a:pt x="7220288" y="2346397"/>
                </a:cubicBezTo>
                <a:cubicBezTo>
                  <a:pt x="7220300" y="2346397"/>
                  <a:pt x="7220526" y="2346397"/>
                  <a:pt x="7225088" y="2346397"/>
                </a:cubicBezTo>
                <a:cubicBezTo>
                  <a:pt x="7225086" y="2346384"/>
                  <a:pt x="7224985" y="2345813"/>
                  <a:pt x="7220288" y="2319218"/>
                </a:cubicBezTo>
                <a:cubicBezTo>
                  <a:pt x="7220271" y="2319204"/>
                  <a:pt x="7219540" y="2318613"/>
                  <a:pt x="7186682" y="2292041"/>
                </a:cubicBezTo>
                <a:cubicBezTo>
                  <a:pt x="7186677" y="2292060"/>
                  <a:pt x="7186389" y="2292964"/>
                  <a:pt x="7172279" y="2337337"/>
                </a:cubicBezTo>
                <a:lnTo>
                  <a:pt x="7148278" y="2337337"/>
                </a:lnTo>
                <a:cubicBezTo>
                  <a:pt x="7148279" y="2337324"/>
                  <a:pt x="7148417" y="2336423"/>
                  <a:pt x="7157878" y="2273921"/>
                </a:cubicBezTo>
                <a:cubicBezTo>
                  <a:pt x="7153078" y="2255802"/>
                  <a:pt x="7143475" y="2264862"/>
                  <a:pt x="7148278" y="2246742"/>
                </a:cubicBezTo>
                <a:cubicBezTo>
                  <a:pt x="7148297" y="2246742"/>
                  <a:pt x="7149152" y="2246742"/>
                  <a:pt x="7186682" y="2246742"/>
                </a:cubicBezTo>
                <a:cubicBezTo>
                  <a:pt x="7186692" y="2246727"/>
                  <a:pt x="7187251" y="2245823"/>
                  <a:pt x="7220288" y="2192386"/>
                </a:cubicBezTo>
                <a:cubicBezTo>
                  <a:pt x="7220303" y="2192386"/>
                  <a:pt x="7220673" y="2192386"/>
                  <a:pt x="7229888" y="2192386"/>
                </a:cubicBezTo>
                <a:cubicBezTo>
                  <a:pt x="7229886" y="2192374"/>
                  <a:pt x="7229785" y="2191805"/>
                  <a:pt x="7225088" y="2165207"/>
                </a:cubicBezTo>
                <a:cubicBezTo>
                  <a:pt x="7225098" y="2165193"/>
                  <a:pt x="7225701" y="2164340"/>
                  <a:pt x="7263494" y="2110851"/>
                </a:cubicBezTo>
                <a:cubicBezTo>
                  <a:pt x="7263498" y="2110833"/>
                  <a:pt x="7263780" y="2109949"/>
                  <a:pt x="7277896" y="2065554"/>
                </a:cubicBezTo>
                <a:cubicBezTo>
                  <a:pt x="7277913" y="2065547"/>
                  <a:pt x="7278522" y="2065318"/>
                  <a:pt x="7301899" y="2056494"/>
                </a:cubicBezTo>
                <a:cubicBezTo>
                  <a:pt x="7301904" y="2056483"/>
                  <a:pt x="7302059" y="2056191"/>
                  <a:pt x="7306702" y="2047434"/>
                </a:cubicBezTo>
                <a:cubicBezTo>
                  <a:pt x="7306698" y="2047422"/>
                  <a:pt x="7306496" y="2046850"/>
                  <a:pt x="7297099" y="2020257"/>
                </a:cubicBezTo>
                <a:cubicBezTo>
                  <a:pt x="7297112" y="2020241"/>
                  <a:pt x="7298076" y="2018990"/>
                  <a:pt x="7373909" y="1920603"/>
                </a:cubicBezTo>
                <a:cubicBezTo>
                  <a:pt x="7373916" y="1920592"/>
                  <a:pt x="7374142" y="1920164"/>
                  <a:pt x="7383512" y="1902484"/>
                </a:cubicBezTo>
                <a:cubicBezTo>
                  <a:pt x="7388312" y="1911544"/>
                  <a:pt x="7388312" y="1911544"/>
                  <a:pt x="7383512" y="1920603"/>
                </a:cubicBezTo>
                <a:cubicBezTo>
                  <a:pt x="7393112" y="1920603"/>
                  <a:pt x="7402715" y="1920603"/>
                  <a:pt x="7412315" y="1920603"/>
                </a:cubicBezTo>
                <a:cubicBezTo>
                  <a:pt x="7412315" y="1920585"/>
                  <a:pt x="7412315" y="1919680"/>
                  <a:pt x="7412315" y="1875305"/>
                </a:cubicBezTo>
                <a:cubicBezTo>
                  <a:pt x="7412327" y="1875305"/>
                  <a:pt x="7412557" y="1875305"/>
                  <a:pt x="7417118" y="1875305"/>
                </a:cubicBezTo>
                <a:cubicBezTo>
                  <a:pt x="7417115" y="1875292"/>
                  <a:pt x="7417012" y="1874708"/>
                  <a:pt x="7412315" y="1848128"/>
                </a:cubicBezTo>
                <a:cubicBezTo>
                  <a:pt x="7412334" y="1848137"/>
                  <a:pt x="7412911" y="1848409"/>
                  <a:pt x="7431518" y="1857186"/>
                </a:cubicBezTo>
                <a:cubicBezTo>
                  <a:pt x="7431526" y="1857194"/>
                  <a:pt x="7431807" y="1857457"/>
                  <a:pt x="7441121" y="1866247"/>
                </a:cubicBezTo>
                <a:cubicBezTo>
                  <a:pt x="7441125" y="1866256"/>
                  <a:pt x="7441271" y="1866532"/>
                  <a:pt x="7445921" y="1875305"/>
                </a:cubicBezTo>
                <a:cubicBezTo>
                  <a:pt x="7445921" y="1875315"/>
                  <a:pt x="7445921" y="1875612"/>
                  <a:pt x="7445921" y="1884365"/>
                </a:cubicBezTo>
                <a:cubicBezTo>
                  <a:pt x="7445967" y="1884420"/>
                  <a:pt x="7484335" y="1929597"/>
                  <a:pt x="7498729" y="1820949"/>
                </a:cubicBezTo>
                <a:cubicBezTo>
                  <a:pt x="7498716" y="1820940"/>
                  <a:pt x="7498030" y="1820455"/>
                  <a:pt x="7460324" y="1793770"/>
                </a:cubicBezTo>
                <a:cubicBezTo>
                  <a:pt x="7460315" y="1793777"/>
                  <a:pt x="7460047" y="1794032"/>
                  <a:pt x="7450724" y="1802830"/>
                </a:cubicBezTo>
                <a:cubicBezTo>
                  <a:pt x="7450726" y="1802817"/>
                  <a:pt x="7450852" y="1802344"/>
                  <a:pt x="7455524" y="1784710"/>
                </a:cubicBezTo>
                <a:cubicBezTo>
                  <a:pt x="7455502" y="1784710"/>
                  <a:pt x="7454810" y="1784710"/>
                  <a:pt x="7431518" y="1784710"/>
                </a:cubicBezTo>
                <a:cubicBezTo>
                  <a:pt x="7426718" y="1748474"/>
                  <a:pt x="7445921" y="1739415"/>
                  <a:pt x="7469926" y="1748474"/>
                </a:cubicBezTo>
                <a:cubicBezTo>
                  <a:pt x="7469916" y="1748462"/>
                  <a:pt x="7469560" y="1748012"/>
                  <a:pt x="7455524" y="1730354"/>
                </a:cubicBezTo>
                <a:cubicBezTo>
                  <a:pt x="7455532" y="1730340"/>
                  <a:pt x="7455945" y="1729757"/>
                  <a:pt x="7474726" y="1703175"/>
                </a:cubicBezTo>
                <a:lnTo>
                  <a:pt x="7484833" y="1697584"/>
                </a:lnTo>
                <a:cubicBezTo>
                  <a:pt x="7499405" y="1694117"/>
                  <a:pt x="7457924" y="1749606"/>
                  <a:pt x="7508331" y="1694116"/>
                </a:cubicBezTo>
                <a:cubicBezTo>
                  <a:pt x="7508343" y="1694129"/>
                  <a:pt x="7508865" y="1694720"/>
                  <a:pt x="7532333" y="1721295"/>
                </a:cubicBezTo>
                <a:cubicBezTo>
                  <a:pt x="7532333" y="1712236"/>
                  <a:pt x="7546736" y="1685057"/>
                  <a:pt x="7532333" y="1739415"/>
                </a:cubicBezTo>
                <a:cubicBezTo>
                  <a:pt x="7532348" y="1739411"/>
                  <a:pt x="7533037" y="1739224"/>
                  <a:pt x="7565939" y="1730354"/>
                </a:cubicBezTo>
                <a:cubicBezTo>
                  <a:pt x="7565956" y="1730363"/>
                  <a:pt x="7566682" y="1730755"/>
                  <a:pt x="7599545" y="1748474"/>
                </a:cubicBezTo>
                <a:cubicBezTo>
                  <a:pt x="7599561" y="1748474"/>
                  <a:pt x="7599934" y="1748474"/>
                  <a:pt x="7609145" y="1748474"/>
                </a:cubicBezTo>
                <a:cubicBezTo>
                  <a:pt x="7616647" y="1746066"/>
                  <a:pt x="7610345" y="1792638"/>
                  <a:pt x="7618748" y="1721295"/>
                </a:cubicBezTo>
                <a:cubicBezTo>
                  <a:pt x="7618742" y="1721284"/>
                  <a:pt x="7618510" y="1720848"/>
                  <a:pt x="7609145" y="1703175"/>
                </a:cubicBezTo>
                <a:cubicBezTo>
                  <a:pt x="7616347" y="1703175"/>
                  <a:pt x="7618748" y="1698646"/>
                  <a:pt x="7623548" y="1694116"/>
                </a:cubicBezTo>
                <a:cubicBezTo>
                  <a:pt x="7623533" y="1694106"/>
                  <a:pt x="7622807" y="1693592"/>
                  <a:pt x="7585142" y="1666939"/>
                </a:cubicBezTo>
                <a:cubicBezTo>
                  <a:pt x="7585142" y="1666929"/>
                  <a:pt x="7585142" y="1666516"/>
                  <a:pt x="7585142" y="1648819"/>
                </a:cubicBezTo>
                <a:cubicBezTo>
                  <a:pt x="7585127" y="1648819"/>
                  <a:pt x="7584756" y="1648819"/>
                  <a:pt x="7575542" y="1648819"/>
                </a:cubicBezTo>
                <a:cubicBezTo>
                  <a:pt x="7561139" y="1630701"/>
                  <a:pt x="7613948" y="1639760"/>
                  <a:pt x="7585142" y="1603522"/>
                </a:cubicBezTo>
                <a:cubicBezTo>
                  <a:pt x="7585159" y="1603514"/>
                  <a:pt x="7585946" y="1603142"/>
                  <a:pt x="7623548" y="1585404"/>
                </a:cubicBezTo>
                <a:cubicBezTo>
                  <a:pt x="7623548" y="1585391"/>
                  <a:pt x="7623548" y="1584818"/>
                  <a:pt x="7623548" y="1558225"/>
                </a:cubicBezTo>
                <a:cubicBezTo>
                  <a:pt x="7623561" y="1558225"/>
                  <a:pt x="7624071" y="1558225"/>
                  <a:pt x="7642751" y="1558225"/>
                </a:cubicBezTo>
                <a:cubicBezTo>
                  <a:pt x="7642756" y="1558214"/>
                  <a:pt x="7642917" y="1557912"/>
                  <a:pt x="7647552" y="1549166"/>
                </a:cubicBezTo>
                <a:cubicBezTo>
                  <a:pt x="7647552" y="1549157"/>
                  <a:pt x="7647552" y="1548887"/>
                  <a:pt x="7647552" y="1540106"/>
                </a:cubicBezTo>
                <a:cubicBezTo>
                  <a:pt x="7647560" y="1540106"/>
                  <a:pt x="7647746" y="1540106"/>
                  <a:pt x="7652353" y="1540106"/>
                </a:cubicBezTo>
                <a:cubicBezTo>
                  <a:pt x="7666755" y="1512927"/>
                  <a:pt x="7681156" y="1485750"/>
                  <a:pt x="7705161" y="1449512"/>
                </a:cubicBezTo>
                <a:cubicBezTo>
                  <a:pt x="7705166" y="1449498"/>
                  <a:pt x="7705442" y="1448805"/>
                  <a:pt x="7719563" y="1413273"/>
                </a:cubicBezTo>
                <a:cubicBezTo>
                  <a:pt x="7719576" y="1413253"/>
                  <a:pt x="7720342" y="1412097"/>
                  <a:pt x="7767569" y="1340799"/>
                </a:cubicBezTo>
                <a:cubicBezTo>
                  <a:pt x="7767584" y="1340790"/>
                  <a:pt x="7768219" y="1340388"/>
                  <a:pt x="7796375" y="1322678"/>
                </a:cubicBezTo>
                <a:cubicBezTo>
                  <a:pt x="7796382" y="1322660"/>
                  <a:pt x="7796962" y="1321236"/>
                  <a:pt x="7844382" y="1204906"/>
                </a:cubicBezTo>
                <a:cubicBezTo>
                  <a:pt x="7844396" y="1204896"/>
                  <a:pt x="7845117" y="1204290"/>
                  <a:pt x="7887588" y="1168669"/>
                </a:cubicBezTo>
                <a:cubicBezTo>
                  <a:pt x="7887586" y="1168658"/>
                  <a:pt x="7887491" y="1168118"/>
                  <a:pt x="7882788" y="1141492"/>
                </a:cubicBezTo>
                <a:cubicBezTo>
                  <a:pt x="7882798" y="1141475"/>
                  <a:pt x="7883326" y="1140645"/>
                  <a:pt x="7911591" y="1096194"/>
                </a:cubicBezTo>
                <a:cubicBezTo>
                  <a:pt x="7921193" y="1087134"/>
                  <a:pt x="7945196" y="1096194"/>
                  <a:pt x="7945196" y="1069015"/>
                </a:cubicBezTo>
                <a:cubicBezTo>
                  <a:pt x="7945202" y="1069025"/>
                  <a:pt x="7945433" y="1069463"/>
                  <a:pt x="7954799" y="1087134"/>
                </a:cubicBezTo>
                <a:cubicBezTo>
                  <a:pt x="7954784" y="1087147"/>
                  <a:pt x="7954003" y="1087800"/>
                  <a:pt x="7911591" y="1123371"/>
                </a:cubicBezTo>
                <a:cubicBezTo>
                  <a:pt x="7911600" y="1123382"/>
                  <a:pt x="7911953" y="1123827"/>
                  <a:pt x="7925993" y="1141492"/>
                </a:cubicBezTo>
                <a:cubicBezTo>
                  <a:pt x="7925984" y="1141507"/>
                  <a:pt x="7925642" y="1142156"/>
                  <a:pt x="7911591" y="1168669"/>
                </a:cubicBezTo>
                <a:cubicBezTo>
                  <a:pt x="7911588" y="1168682"/>
                  <a:pt x="7911464" y="1169144"/>
                  <a:pt x="7906791" y="1186787"/>
                </a:cubicBezTo>
                <a:cubicBezTo>
                  <a:pt x="7906791" y="1186797"/>
                  <a:pt x="7906791" y="1187331"/>
                  <a:pt x="7906791" y="1213966"/>
                </a:cubicBezTo>
                <a:cubicBezTo>
                  <a:pt x="7906800" y="1213975"/>
                  <a:pt x="7907085" y="1214242"/>
                  <a:pt x="7916393" y="1223027"/>
                </a:cubicBezTo>
                <a:cubicBezTo>
                  <a:pt x="7916400" y="1223014"/>
                  <a:pt x="7916641" y="1222558"/>
                  <a:pt x="7925993" y="1204906"/>
                </a:cubicBezTo>
                <a:cubicBezTo>
                  <a:pt x="7925999" y="1204893"/>
                  <a:pt x="7926345" y="1204241"/>
                  <a:pt x="7945196" y="1168669"/>
                </a:cubicBezTo>
                <a:cubicBezTo>
                  <a:pt x="7964399" y="1159608"/>
                  <a:pt x="7974002" y="1195848"/>
                  <a:pt x="7983602" y="1159608"/>
                </a:cubicBezTo>
                <a:cubicBezTo>
                  <a:pt x="7983600" y="1159594"/>
                  <a:pt x="7983513" y="1158781"/>
                  <a:pt x="7978802" y="1114313"/>
                </a:cubicBezTo>
                <a:cubicBezTo>
                  <a:pt x="7978811" y="1114300"/>
                  <a:pt x="7979230" y="1113707"/>
                  <a:pt x="7998005" y="1087134"/>
                </a:cubicBezTo>
                <a:cubicBezTo>
                  <a:pt x="7998022" y="1087134"/>
                  <a:pt x="7998834" y="1087134"/>
                  <a:pt x="8036409" y="1087134"/>
                </a:cubicBezTo>
                <a:cubicBezTo>
                  <a:pt x="7993203" y="1114313"/>
                  <a:pt x="8089218" y="1114313"/>
                  <a:pt x="8007606" y="1123371"/>
                </a:cubicBezTo>
                <a:cubicBezTo>
                  <a:pt x="8007602" y="1123387"/>
                  <a:pt x="8007304" y="1124371"/>
                  <a:pt x="7988403" y="1186787"/>
                </a:cubicBezTo>
                <a:cubicBezTo>
                  <a:pt x="7988395" y="1186801"/>
                  <a:pt x="7987867" y="1187656"/>
                  <a:pt x="7954799" y="1241143"/>
                </a:cubicBezTo>
                <a:cubicBezTo>
                  <a:pt x="7954795" y="1241161"/>
                  <a:pt x="7954588" y="1241940"/>
                  <a:pt x="7945196" y="1277383"/>
                </a:cubicBezTo>
                <a:cubicBezTo>
                  <a:pt x="7945183" y="1277387"/>
                  <a:pt x="7944583" y="1277576"/>
                  <a:pt x="7916393" y="1286441"/>
                </a:cubicBezTo>
                <a:cubicBezTo>
                  <a:pt x="7916400" y="1286455"/>
                  <a:pt x="7916720" y="1287057"/>
                  <a:pt x="7930793" y="1313620"/>
                </a:cubicBezTo>
                <a:cubicBezTo>
                  <a:pt x="7930787" y="1313637"/>
                  <a:pt x="7930442" y="1314615"/>
                  <a:pt x="7911591" y="1367978"/>
                </a:cubicBezTo>
                <a:cubicBezTo>
                  <a:pt x="7911581" y="1367988"/>
                  <a:pt x="7911005" y="1368670"/>
                  <a:pt x="7873185" y="1413273"/>
                </a:cubicBezTo>
                <a:cubicBezTo>
                  <a:pt x="7873189" y="1413260"/>
                  <a:pt x="7873312" y="1412793"/>
                  <a:pt x="7877985" y="1395155"/>
                </a:cubicBezTo>
                <a:cubicBezTo>
                  <a:pt x="7877972" y="1395140"/>
                  <a:pt x="7877424" y="1394519"/>
                  <a:pt x="7853982" y="1367978"/>
                </a:cubicBezTo>
                <a:cubicBezTo>
                  <a:pt x="7853970" y="1367986"/>
                  <a:pt x="7853381" y="1368356"/>
                  <a:pt x="7825178" y="1386096"/>
                </a:cubicBezTo>
                <a:cubicBezTo>
                  <a:pt x="7825185" y="1386110"/>
                  <a:pt x="7825685" y="1387055"/>
                  <a:pt x="7858782" y="1449512"/>
                </a:cubicBezTo>
                <a:cubicBezTo>
                  <a:pt x="7858775" y="1449523"/>
                  <a:pt x="7858356" y="1450156"/>
                  <a:pt x="7834779" y="1485750"/>
                </a:cubicBezTo>
                <a:cubicBezTo>
                  <a:pt x="7825178" y="1494810"/>
                  <a:pt x="7815578" y="1503868"/>
                  <a:pt x="7805975" y="1521987"/>
                </a:cubicBezTo>
                <a:cubicBezTo>
                  <a:pt x="7805975" y="1521999"/>
                  <a:pt x="7805975" y="1522462"/>
                  <a:pt x="7805975" y="1540106"/>
                </a:cubicBezTo>
                <a:cubicBezTo>
                  <a:pt x="7805963" y="1540093"/>
                  <a:pt x="7805442" y="1539502"/>
                  <a:pt x="7781972" y="1512927"/>
                </a:cubicBezTo>
                <a:cubicBezTo>
                  <a:pt x="7781962" y="1512942"/>
                  <a:pt x="7781436" y="1513770"/>
                  <a:pt x="7753166" y="1558225"/>
                </a:cubicBezTo>
                <a:cubicBezTo>
                  <a:pt x="7753171" y="1558236"/>
                  <a:pt x="7753366" y="1558790"/>
                  <a:pt x="7762769" y="1585404"/>
                </a:cubicBezTo>
                <a:cubicBezTo>
                  <a:pt x="7762780" y="1585411"/>
                  <a:pt x="7763168" y="1585655"/>
                  <a:pt x="7777172" y="1594462"/>
                </a:cubicBezTo>
                <a:cubicBezTo>
                  <a:pt x="7777165" y="1594471"/>
                  <a:pt x="7776843" y="1594876"/>
                  <a:pt x="7762769" y="1612581"/>
                </a:cubicBezTo>
                <a:cubicBezTo>
                  <a:pt x="7762752" y="1612576"/>
                  <a:pt x="7762072" y="1612362"/>
                  <a:pt x="7733963" y="1603522"/>
                </a:cubicBezTo>
                <a:cubicBezTo>
                  <a:pt x="7733951" y="1603536"/>
                  <a:pt x="7733412" y="1604147"/>
                  <a:pt x="7709961" y="1630701"/>
                </a:cubicBezTo>
                <a:cubicBezTo>
                  <a:pt x="7714761" y="1639760"/>
                  <a:pt x="7719563" y="1648819"/>
                  <a:pt x="7729163" y="1675998"/>
                </a:cubicBezTo>
                <a:cubicBezTo>
                  <a:pt x="7729157" y="1676011"/>
                  <a:pt x="7728843" y="1676603"/>
                  <a:pt x="7714761" y="1703175"/>
                </a:cubicBezTo>
                <a:cubicBezTo>
                  <a:pt x="7714742" y="1703175"/>
                  <a:pt x="7713924" y="1703175"/>
                  <a:pt x="7676355" y="1703175"/>
                </a:cubicBezTo>
                <a:cubicBezTo>
                  <a:pt x="7676345" y="1703187"/>
                  <a:pt x="7675974" y="1703655"/>
                  <a:pt x="7661953" y="1721295"/>
                </a:cubicBezTo>
                <a:cubicBezTo>
                  <a:pt x="7661956" y="1721307"/>
                  <a:pt x="7662079" y="1721772"/>
                  <a:pt x="7666755" y="1739415"/>
                </a:cubicBezTo>
                <a:cubicBezTo>
                  <a:pt x="7666755" y="1775651"/>
                  <a:pt x="7637951" y="1721295"/>
                  <a:pt x="7642751" y="1775651"/>
                </a:cubicBezTo>
                <a:cubicBezTo>
                  <a:pt x="7633151" y="1793770"/>
                  <a:pt x="7623548" y="1757533"/>
                  <a:pt x="7623548" y="1820949"/>
                </a:cubicBezTo>
                <a:cubicBezTo>
                  <a:pt x="7623530" y="1820956"/>
                  <a:pt x="7622905" y="1821192"/>
                  <a:pt x="7599545" y="1830009"/>
                </a:cubicBezTo>
                <a:cubicBezTo>
                  <a:pt x="7589942" y="1848128"/>
                  <a:pt x="7661953" y="1811889"/>
                  <a:pt x="7580342" y="1866247"/>
                </a:cubicBezTo>
                <a:cubicBezTo>
                  <a:pt x="7580339" y="1866258"/>
                  <a:pt x="7580153" y="1867078"/>
                  <a:pt x="7565939" y="1929663"/>
                </a:cubicBezTo>
                <a:cubicBezTo>
                  <a:pt x="7565923" y="1929675"/>
                  <a:pt x="7565203" y="1930258"/>
                  <a:pt x="7532333" y="1956840"/>
                </a:cubicBezTo>
                <a:cubicBezTo>
                  <a:pt x="7532329" y="1956860"/>
                  <a:pt x="7532081" y="1957952"/>
                  <a:pt x="7517931" y="2020257"/>
                </a:cubicBezTo>
                <a:cubicBezTo>
                  <a:pt x="7517918" y="2020265"/>
                  <a:pt x="7517116" y="2020718"/>
                  <a:pt x="7469926" y="2047434"/>
                </a:cubicBezTo>
                <a:cubicBezTo>
                  <a:pt x="7469937" y="2047443"/>
                  <a:pt x="7470361" y="2047845"/>
                  <a:pt x="7489128" y="2065554"/>
                </a:cubicBezTo>
                <a:cubicBezTo>
                  <a:pt x="7489116" y="2065567"/>
                  <a:pt x="7488492" y="2066241"/>
                  <a:pt x="7455524" y="2101792"/>
                </a:cubicBezTo>
                <a:cubicBezTo>
                  <a:pt x="7455512" y="2101814"/>
                  <a:pt x="7454845" y="2103213"/>
                  <a:pt x="7412315" y="2192386"/>
                </a:cubicBezTo>
                <a:cubicBezTo>
                  <a:pt x="7412303" y="2192405"/>
                  <a:pt x="7411521" y="2193612"/>
                  <a:pt x="7359506" y="2273921"/>
                </a:cubicBezTo>
                <a:cubicBezTo>
                  <a:pt x="7359501" y="2273935"/>
                  <a:pt x="7359101" y="2274941"/>
                  <a:pt x="7330704" y="2346397"/>
                </a:cubicBezTo>
                <a:cubicBezTo>
                  <a:pt x="7330692" y="2346418"/>
                  <a:pt x="7329112" y="2349128"/>
                  <a:pt x="7119472" y="2708774"/>
                </a:cubicBezTo>
                <a:cubicBezTo>
                  <a:pt x="7119464" y="2708789"/>
                  <a:pt x="7118886" y="2709879"/>
                  <a:pt x="7076267" y="2790309"/>
                </a:cubicBezTo>
                <a:cubicBezTo>
                  <a:pt x="7076246" y="2790319"/>
                  <a:pt x="7075379" y="2790728"/>
                  <a:pt x="7037861" y="2808429"/>
                </a:cubicBezTo>
                <a:cubicBezTo>
                  <a:pt x="7037867" y="2808445"/>
                  <a:pt x="7038096" y="2809091"/>
                  <a:pt x="7047461" y="2835608"/>
                </a:cubicBezTo>
                <a:cubicBezTo>
                  <a:pt x="7047452" y="2835624"/>
                  <a:pt x="7046415" y="2837416"/>
                  <a:pt x="6932245" y="3034915"/>
                </a:cubicBezTo>
                <a:cubicBezTo>
                  <a:pt x="6932233" y="3034929"/>
                  <a:pt x="6931426" y="3035817"/>
                  <a:pt x="6874634" y="3098331"/>
                </a:cubicBezTo>
                <a:cubicBezTo>
                  <a:pt x="6874631" y="3098344"/>
                  <a:pt x="6874437" y="3099318"/>
                  <a:pt x="6860234" y="3170806"/>
                </a:cubicBezTo>
                <a:cubicBezTo>
                  <a:pt x="6860228" y="3170795"/>
                  <a:pt x="6860069" y="3170495"/>
                  <a:pt x="6855431" y="3161747"/>
                </a:cubicBezTo>
                <a:cubicBezTo>
                  <a:pt x="6855427" y="3161765"/>
                  <a:pt x="6855238" y="3162658"/>
                  <a:pt x="6845831" y="3207044"/>
                </a:cubicBezTo>
                <a:cubicBezTo>
                  <a:pt x="6845819" y="3207058"/>
                  <a:pt x="6845177" y="3207749"/>
                  <a:pt x="6812227" y="3243282"/>
                </a:cubicBezTo>
                <a:cubicBezTo>
                  <a:pt x="6812221" y="3243293"/>
                  <a:pt x="6811990" y="3243727"/>
                  <a:pt x="6802624" y="3261400"/>
                </a:cubicBezTo>
                <a:cubicBezTo>
                  <a:pt x="6802638" y="3261404"/>
                  <a:pt x="6803321" y="3261589"/>
                  <a:pt x="6836229" y="3270461"/>
                </a:cubicBezTo>
                <a:cubicBezTo>
                  <a:pt x="6836240" y="3270451"/>
                  <a:pt x="6836683" y="3270033"/>
                  <a:pt x="6855431" y="3252341"/>
                </a:cubicBezTo>
                <a:cubicBezTo>
                  <a:pt x="6859632" y="3251774"/>
                  <a:pt x="6865034" y="3243281"/>
                  <a:pt x="6865034" y="3270461"/>
                </a:cubicBezTo>
                <a:cubicBezTo>
                  <a:pt x="6865045" y="3270447"/>
                  <a:pt x="6865482" y="3269827"/>
                  <a:pt x="6884237" y="3243282"/>
                </a:cubicBezTo>
                <a:cubicBezTo>
                  <a:pt x="6884237" y="3252341"/>
                  <a:pt x="6898639" y="3234221"/>
                  <a:pt x="6879437" y="3261400"/>
                </a:cubicBezTo>
                <a:cubicBezTo>
                  <a:pt x="6893839" y="3243282"/>
                  <a:pt x="6917842" y="3279520"/>
                  <a:pt x="6913042" y="3225164"/>
                </a:cubicBezTo>
                <a:cubicBezTo>
                  <a:pt x="6913063" y="3225154"/>
                  <a:pt x="6914023" y="3224753"/>
                  <a:pt x="6956248" y="3207044"/>
                </a:cubicBezTo>
                <a:cubicBezTo>
                  <a:pt x="6956259" y="3207032"/>
                  <a:pt x="6957060" y="3206150"/>
                  <a:pt x="7013855" y="3143627"/>
                </a:cubicBezTo>
                <a:cubicBezTo>
                  <a:pt x="7013860" y="3143614"/>
                  <a:pt x="7014184" y="3142852"/>
                  <a:pt x="7033058" y="3098331"/>
                </a:cubicBezTo>
                <a:cubicBezTo>
                  <a:pt x="7047461" y="3080212"/>
                  <a:pt x="7071464" y="3098331"/>
                  <a:pt x="7076267" y="3062092"/>
                </a:cubicBezTo>
                <a:cubicBezTo>
                  <a:pt x="7076277" y="3062099"/>
                  <a:pt x="7076667" y="3062344"/>
                  <a:pt x="7090666" y="3071152"/>
                </a:cubicBezTo>
                <a:cubicBezTo>
                  <a:pt x="7090674" y="3071145"/>
                  <a:pt x="7091035" y="3070805"/>
                  <a:pt x="7109872" y="3053033"/>
                </a:cubicBezTo>
                <a:cubicBezTo>
                  <a:pt x="7109876" y="3053016"/>
                  <a:pt x="7110057" y="3052160"/>
                  <a:pt x="7119472" y="3007737"/>
                </a:cubicBezTo>
                <a:lnTo>
                  <a:pt x="7125632" y="2993139"/>
                </a:lnTo>
                <a:cubicBezTo>
                  <a:pt x="7137774" y="2978152"/>
                  <a:pt x="7135675" y="3080212"/>
                  <a:pt x="7148278" y="2953379"/>
                </a:cubicBezTo>
                <a:cubicBezTo>
                  <a:pt x="7148289" y="2953389"/>
                  <a:pt x="7148737" y="2953813"/>
                  <a:pt x="7167479" y="2971498"/>
                </a:cubicBezTo>
                <a:cubicBezTo>
                  <a:pt x="7167485" y="2971480"/>
                  <a:pt x="7167852" y="2970373"/>
                  <a:pt x="7191482" y="2899023"/>
                </a:cubicBezTo>
                <a:cubicBezTo>
                  <a:pt x="7191494" y="2899027"/>
                  <a:pt x="7191992" y="2899215"/>
                  <a:pt x="7215485" y="2908082"/>
                </a:cubicBezTo>
                <a:cubicBezTo>
                  <a:pt x="7215485" y="2908070"/>
                  <a:pt x="7215485" y="2907417"/>
                  <a:pt x="7215485" y="2871844"/>
                </a:cubicBezTo>
                <a:cubicBezTo>
                  <a:pt x="7215493" y="2871826"/>
                  <a:pt x="7215870" y="2870935"/>
                  <a:pt x="7234691" y="2826547"/>
                </a:cubicBezTo>
                <a:cubicBezTo>
                  <a:pt x="7234691" y="2826535"/>
                  <a:pt x="7234691" y="2826086"/>
                  <a:pt x="7234691" y="2808429"/>
                </a:cubicBezTo>
                <a:cubicBezTo>
                  <a:pt x="7234691" y="2808419"/>
                  <a:pt x="7234691" y="2808015"/>
                  <a:pt x="7234691" y="2790309"/>
                </a:cubicBezTo>
                <a:cubicBezTo>
                  <a:pt x="7234707" y="2790312"/>
                  <a:pt x="7235483" y="2790496"/>
                  <a:pt x="7273096" y="2799368"/>
                </a:cubicBezTo>
                <a:cubicBezTo>
                  <a:pt x="7273096" y="2799353"/>
                  <a:pt x="7273096" y="2798636"/>
                  <a:pt x="7273096" y="2763130"/>
                </a:cubicBezTo>
                <a:cubicBezTo>
                  <a:pt x="7273106" y="2763118"/>
                  <a:pt x="7273598" y="2762562"/>
                  <a:pt x="7297099" y="2735953"/>
                </a:cubicBezTo>
                <a:cubicBezTo>
                  <a:pt x="7297116" y="2735953"/>
                  <a:pt x="7297681" y="2735953"/>
                  <a:pt x="7316302" y="2735953"/>
                </a:cubicBezTo>
                <a:cubicBezTo>
                  <a:pt x="7316307" y="2735939"/>
                  <a:pt x="7316658" y="2735012"/>
                  <a:pt x="7340305" y="2672538"/>
                </a:cubicBezTo>
                <a:cubicBezTo>
                  <a:pt x="7340305" y="2672528"/>
                  <a:pt x="7340305" y="2672113"/>
                  <a:pt x="7340305" y="2654418"/>
                </a:cubicBezTo>
                <a:cubicBezTo>
                  <a:pt x="7340288" y="2654410"/>
                  <a:pt x="7339734" y="2654149"/>
                  <a:pt x="7321102" y="2645359"/>
                </a:cubicBezTo>
                <a:cubicBezTo>
                  <a:pt x="7321096" y="2645347"/>
                  <a:pt x="7320859" y="2644902"/>
                  <a:pt x="7311502" y="2627239"/>
                </a:cubicBezTo>
                <a:cubicBezTo>
                  <a:pt x="7311513" y="2627223"/>
                  <a:pt x="7311962" y="2626590"/>
                  <a:pt x="7330704" y="2600060"/>
                </a:cubicBezTo>
                <a:cubicBezTo>
                  <a:pt x="7330710" y="2600075"/>
                  <a:pt x="7330936" y="2600716"/>
                  <a:pt x="7340305" y="2627239"/>
                </a:cubicBezTo>
                <a:cubicBezTo>
                  <a:pt x="7340323" y="2627232"/>
                  <a:pt x="7341313" y="2626893"/>
                  <a:pt x="7393112" y="2609121"/>
                </a:cubicBezTo>
                <a:cubicBezTo>
                  <a:pt x="7393118" y="2609106"/>
                  <a:pt x="7393507" y="2608007"/>
                  <a:pt x="7421918" y="2527585"/>
                </a:cubicBezTo>
                <a:cubicBezTo>
                  <a:pt x="7421932" y="2527575"/>
                  <a:pt x="7422583" y="2527166"/>
                  <a:pt x="7450724" y="2509466"/>
                </a:cubicBezTo>
                <a:lnTo>
                  <a:pt x="7444946" y="2506352"/>
                </a:lnTo>
                <a:cubicBezTo>
                  <a:pt x="7433019" y="2510599"/>
                  <a:pt x="7412316" y="2527586"/>
                  <a:pt x="7469926" y="2473229"/>
                </a:cubicBezTo>
                <a:cubicBezTo>
                  <a:pt x="7469931" y="2473238"/>
                  <a:pt x="7470083" y="2473524"/>
                  <a:pt x="7474726" y="2482289"/>
                </a:cubicBezTo>
                <a:cubicBezTo>
                  <a:pt x="7474733" y="2482274"/>
                  <a:pt x="7475118" y="2481550"/>
                  <a:pt x="7493929" y="2446050"/>
                </a:cubicBezTo>
                <a:cubicBezTo>
                  <a:pt x="7493922" y="2446039"/>
                  <a:pt x="7493763" y="2445738"/>
                  <a:pt x="7489128" y="2436991"/>
                </a:cubicBezTo>
                <a:cubicBezTo>
                  <a:pt x="7489134" y="2436978"/>
                  <a:pt x="7489539" y="2436087"/>
                  <a:pt x="7517931" y="2373576"/>
                </a:cubicBezTo>
                <a:cubicBezTo>
                  <a:pt x="7517947" y="2373576"/>
                  <a:pt x="7518322" y="2373576"/>
                  <a:pt x="7527534" y="2373576"/>
                </a:cubicBezTo>
                <a:cubicBezTo>
                  <a:pt x="7527535" y="2373560"/>
                  <a:pt x="7527622" y="2372751"/>
                  <a:pt x="7532333" y="2328277"/>
                </a:cubicBezTo>
                <a:cubicBezTo>
                  <a:pt x="7527534" y="2328277"/>
                  <a:pt x="7527534" y="2310159"/>
                  <a:pt x="7522734" y="2310159"/>
                </a:cubicBezTo>
                <a:cubicBezTo>
                  <a:pt x="7522745" y="2310149"/>
                  <a:pt x="7523185" y="2309734"/>
                  <a:pt x="7541936" y="2292041"/>
                </a:cubicBezTo>
                <a:cubicBezTo>
                  <a:pt x="7541955" y="2292041"/>
                  <a:pt x="7542599" y="2292041"/>
                  <a:pt x="7565939" y="2292041"/>
                </a:cubicBezTo>
                <a:cubicBezTo>
                  <a:pt x="7565939" y="2292029"/>
                  <a:pt x="7565939" y="2291400"/>
                  <a:pt x="7565939" y="2255802"/>
                </a:cubicBezTo>
                <a:cubicBezTo>
                  <a:pt x="7565954" y="2255793"/>
                  <a:pt x="7566584" y="2255397"/>
                  <a:pt x="7594745" y="2237683"/>
                </a:cubicBezTo>
                <a:cubicBezTo>
                  <a:pt x="7594754" y="2237667"/>
                  <a:pt x="7595487" y="2236397"/>
                  <a:pt x="7652353" y="2138030"/>
                </a:cubicBezTo>
                <a:cubicBezTo>
                  <a:pt x="7652355" y="2138019"/>
                  <a:pt x="7652450" y="2137477"/>
                  <a:pt x="7657153" y="2110851"/>
                </a:cubicBezTo>
                <a:cubicBezTo>
                  <a:pt x="7647552" y="2110851"/>
                  <a:pt x="7652353" y="2092733"/>
                  <a:pt x="7714761" y="2011198"/>
                </a:cubicBezTo>
                <a:cubicBezTo>
                  <a:pt x="7714764" y="2011184"/>
                  <a:pt x="7714891" y="2010705"/>
                  <a:pt x="7719563" y="1993078"/>
                </a:cubicBezTo>
                <a:cubicBezTo>
                  <a:pt x="7714514" y="1995985"/>
                  <a:pt x="7713222" y="2020599"/>
                  <a:pt x="7705161" y="1974959"/>
                </a:cubicBezTo>
                <a:cubicBezTo>
                  <a:pt x="7705175" y="1974963"/>
                  <a:pt x="7705789" y="1975157"/>
                  <a:pt x="7733963" y="1984019"/>
                </a:cubicBezTo>
                <a:cubicBezTo>
                  <a:pt x="7738766" y="1974959"/>
                  <a:pt x="7738766" y="1965899"/>
                  <a:pt x="7743566" y="1947782"/>
                </a:cubicBezTo>
                <a:cubicBezTo>
                  <a:pt x="7743581" y="1947777"/>
                  <a:pt x="7744215" y="1947579"/>
                  <a:pt x="7772369" y="1938722"/>
                </a:cubicBezTo>
                <a:cubicBezTo>
                  <a:pt x="7772369" y="1938710"/>
                  <a:pt x="7772369" y="1938255"/>
                  <a:pt x="7772369" y="1920603"/>
                </a:cubicBezTo>
                <a:cubicBezTo>
                  <a:pt x="7772372" y="1920589"/>
                  <a:pt x="7772462" y="1919897"/>
                  <a:pt x="7777172" y="1884365"/>
                </a:cubicBezTo>
                <a:cubicBezTo>
                  <a:pt x="7777187" y="1884365"/>
                  <a:pt x="7777645" y="1884365"/>
                  <a:pt x="7791575" y="1884365"/>
                </a:cubicBezTo>
                <a:cubicBezTo>
                  <a:pt x="7791583" y="1884345"/>
                  <a:pt x="7792158" y="1883126"/>
                  <a:pt x="7829979" y="1802830"/>
                </a:cubicBezTo>
                <a:cubicBezTo>
                  <a:pt x="7829994" y="1802820"/>
                  <a:pt x="7830559" y="1802392"/>
                  <a:pt x="7853982" y="1784710"/>
                </a:cubicBezTo>
                <a:cubicBezTo>
                  <a:pt x="7853983" y="1784696"/>
                  <a:pt x="7854113" y="1783725"/>
                  <a:pt x="7863585" y="1712236"/>
                </a:cubicBezTo>
                <a:cubicBezTo>
                  <a:pt x="7863606" y="1712244"/>
                  <a:pt x="7864515" y="1712626"/>
                  <a:pt x="7906791" y="1730354"/>
                </a:cubicBezTo>
                <a:cubicBezTo>
                  <a:pt x="7906804" y="1730339"/>
                  <a:pt x="7907354" y="1729717"/>
                  <a:pt x="7930793" y="1703175"/>
                </a:cubicBezTo>
                <a:cubicBezTo>
                  <a:pt x="7930791" y="1703158"/>
                  <a:pt x="7930701" y="1702298"/>
                  <a:pt x="7925993" y="1657880"/>
                </a:cubicBezTo>
                <a:cubicBezTo>
                  <a:pt x="7925993" y="1657867"/>
                  <a:pt x="7925993" y="1657400"/>
                  <a:pt x="7925993" y="1639760"/>
                </a:cubicBezTo>
                <a:cubicBezTo>
                  <a:pt x="7925988" y="1639746"/>
                  <a:pt x="7925714" y="1639057"/>
                  <a:pt x="7911591" y="1603522"/>
                </a:cubicBezTo>
                <a:lnTo>
                  <a:pt x="7913993" y="1609184"/>
                </a:lnTo>
                <a:cubicBezTo>
                  <a:pt x="7915192" y="1608051"/>
                  <a:pt x="7916393" y="1603522"/>
                  <a:pt x="7916393" y="1594462"/>
                </a:cubicBezTo>
                <a:cubicBezTo>
                  <a:pt x="7916393" y="1594471"/>
                  <a:pt x="7916393" y="1594749"/>
                  <a:pt x="7916393" y="1603522"/>
                </a:cubicBezTo>
                <a:cubicBezTo>
                  <a:pt x="7916406" y="1603531"/>
                  <a:pt x="7916842" y="1603804"/>
                  <a:pt x="7930793" y="1612581"/>
                </a:cubicBezTo>
                <a:cubicBezTo>
                  <a:pt x="7940396" y="1612581"/>
                  <a:pt x="7945196" y="1621640"/>
                  <a:pt x="7949996" y="1603522"/>
                </a:cubicBezTo>
                <a:cubicBezTo>
                  <a:pt x="7949988" y="1603511"/>
                  <a:pt x="7949476" y="1602820"/>
                  <a:pt x="7916393" y="1558225"/>
                </a:cubicBezTo>
                <a:cubicBezTo>
                  <a:pt x="7916398" y="1558206"/>
                  <a:pt x="7916613" y="1557396"/>
                  <a:pt x="7925993" y="1521987"/>
                </a:cubicBezTo>
                <a:cubicBezTo>
                  <a:pt x="7925998" y="1522003"/>
                  <a:pt x="7926356" y="1523083"/>
                  <a:pt x="7949996" y="1594462"/>
                </a:cubicBezTo>
                <a:cubicBezTo>
                  <a:pt x="7950010" y="1594444"/>
                  <a:pt x="7951029" y="1593242"/>
                  <a:pt x="8026809" y="1503868"/>
                </a:cubicBezTo>
                <a:cubicBezTo>
                  <a:pt x="8026803" y="1503856"/>
                  <a:pt x="8026557" y="1503391"/>
                  <a:pt x="8017206" y="1485750"/>
                </a:cubicBezTo>
                <a:cubicBezTo>
                  <a:pt x="8017223" y="1485722"/>
                  <a:pt x="8018517" y="1483501"/>
                  <a:pt x="8122823" y="1304561"/>
                </a:cubicBezTo>
                <a:cubicBezTo>
                  <a:pt x="8122840" y="1304561"/>
                  <a:pt x="8123397" y="1304561"/>
                  <a:pt x="8142026" y="1304561"/>
                </a:cubicBezTo>
                <a:cubicBezTo>
                  <a:pt x="8142031" y="1304551"/>
                  <a:pt x="8142190" y="1304251"/>
                  <a:pt x="8146826" y="1295501"/>
                </a:cubicBezTo>
                <a:cubicBezTo>
                  <a:pt x="8146814" y="1295486"/>
                  <a:pt x="8146283" y="1294888"/>
                  <a:pt x="8122823" y="1268322"/>
                </a:cubicBezTo>
                <a:cubicBezTo>
                  <a:pt x="8113220" y="1268322"/>
                  <a:pt x="8103620" y="1340799"/>
                  <a:pt x="8084418" y="1286441"/>
                </a:cubicBezTo>
                <a:cubicBezTo>
                  <a:pt x="8084431" y="1286432"/>
                  <a:pt x="8084844" y="1286172"/>
                  <a:pt x="8098820" y="1277383"/>
                </a:cubicBezTo>
                <a:cubicBezTo>
                  <a:pt x="8098825" y="1277366"/>
                  <a:pt x="8099075" y="1276422"/>
                  <a:pt x="8113220" y="1223027"/>
                </a:cubicBezTo>
                <a:cubicBezTo>
                  <a:pt x="8113236" y="1223017"/>
                  <a:pt x="8113894" y="1222603"/>
                  <a:pt x="8142026" y="1204906"/>
                </a:cubicBezTo>
                <a:cubicBezTo>
                  <a:pt x="8142026" y="1204889"/>
                  <a:pt x="8142108" y="1203973"/>
                  <a:pt x="8146826" y="1150550"/>
                </a:cubicBezTo>
                <a:cubicBezTo>
                  <a:pt x="8146837" y="1150558"/>
                  <a:pt x="8147250" y="1150818"/>
                  <a:pt x="8161229" y="1159608"/>
                </a:cubicBezTo>
                <a:cubicBezTo>
                  <a:pt x="8161231" y="1159592"/>
                  <a:pt x="8161403" y="1158778"/>
                  <a:pt x="8170830" y="1114313"/>
                </a:cubicBezTo>
                <a:cubicBezTo>
                  <a:pt x="8170844" y="1114313"/>
                  <a:pt x="8171277" y="1114313"/>
                  <a:pt x="8185233" y="1114313"/>
                </a:cubicBezTo>
                <a:cubicBezTo>
                  <a:pt x="8185238" y="1114297"/>
                  <a:pt x="8185558" y="1113394"/>
                  <a:pt x="8204436" y="1059955"/>
                </a:cubicBezTo>
                <a:cubicBezTo>
                  <a:pt x="8204429" y="1059943"/>
                  <a:pt x="8204189" y="1059490"/>
                  <a:pt x="8194833" y="1041836"/>
                </a:cubicBezTo>
                <a:cubicBezTo>
                  <a:pt x="8194842" y="1041846"/>
                  <a:pt x="8195191" y="1042287"/>
                  <a:pt x="8209236" y="1059955"/>
                </a:cubicBezTo>
                <a:cubicBezTo>
                  <a:pt x="8209246" y="1059942"/>
                  <a:pt x="8209626" y="1059464"/>
                  <a:pt x="8223638" y="1041836"/>
                </a:cubicBezTo>
                <a:cubicBezTo>
                  <a:pt x="8223643" y="1041818"/>
                  <a:pt x="8223848" y="1041045"/>
                  <a:pt x="8233238" y="1005599"/>
                </a:cubicBezTo>
                <a:cubicBezTo>
                  <a:pt x="8233248" y="1005584"/>
                  <a:pt x="8234074" y="1004360"/>
                  <a:pt x="8300450" y="905946"/>
                </a:cubicBezTo>
                <a:cubicBezTo>
                  <a:pt x="8300455" y="905957"/>
                  <a:pt x="8300615" y="906256"/>
                  <a:pt x="8305250" y="915004"/>
                </a:cubicBezTo>
                <a:cubicBezTo>
                  <a:pt x="8310050" y="905946"/>
                  <a:pt x="8314853" y="924064"/>
                  <a:pt x="8319653" y="896885"/>
                </a:cubicBezTo>
                <a:cubicBezTo>
                  <a:pt x="8319646" y="896873"/>
                  <a:pt x="8319345" y="896306"/>
                  <a:pt x="8305250" y="869708"/>
                </a:cubicBezTo>
                <a:cubicBezTo>
                  <a:pt x="8305252" y="869688"/>
                  <a:pt x="8305379" y="868977"/>
                  <a:pt x="8310050" y="842529"/>
                </a:cubicBezTo>
                <a:cubicBezTo>
                  <a:pt x="8310064" y="842524"/>
                  <a:pt x="8310695" y="842325"/>
                  <a:pt x="8338854" y="833469"/>
                </a:cubicBezTo>
                <a:cubicBezTo>
                  <a:pt x="8338865" y="833446"/>
                  <a:pt x="8339812" y="831557"/>
                  <a:pt x="8420469" y="670399"/>
                </a:cubicBezTo>
                <a:cubicBezTo>
                  <a:pt x="8420478" y="670386"/>
                  <a:pt x="8420989" y="669743"/>
                  <a:pt x="8449272" y="634162"/>
                </a:cubicBezTo>
                <a:lnTo>
                  <a:pt x="8452273" y="619439"/>
                </a:lnTo>
                <a:cubicBezTo>
                  <a:pt x="8450471" y="618306"/>
                  <a:pt x="8446871" y="620573"/>
                  <a:pt x="8444472" y="625102"/>
                </a:cubicBezTo>
                <a:cubicBezTo>
                  <a:pt x="8449272" y="616042"/>
                  <a:pt x="8454072" y="606983"/>
                  <a:pt x="8463674" y="588865"/>
                </a:cubicBezTo>
                <a:cubicBezTo>
                  <a:pt x="8463681" y="588878"/>
                  <a:pt x="8463988" y="589459"/>
                  <a:pt x="8478077" y="616042"/>
                </a:cubicBezTo>
                <a:cubicBezTo>
                  <a:pt x="8478067" y="616057"/>
                  <a:pt x="8477412" y="617018"/>
                  <a:pt x="8434869" y="679460"/>
                </a:cubicBezTo>
                <a:cubicBezTo>
                  <a:pt x="8434883" y="679465"/>
                  <a:pt x="8435515" y="679663"/>
                  <a:pt x="8463674" y="688518"/>
                </a:cubicBezTo>
                <a:cubicBezTo>
                  <a:pt x="8463674" y="688532"/>
                  <a:pt x="8463674" y="689031"/>
                  <a:pt x="8463674" y="706637"/>
                </a:cubicBezTo>
                <a:cubicBezTo>
                  <a:pt x="8449272" y="706637"/>
                  <a:pt x="8420469" y="760995"/>
                  <a:pt x="8415666" y="742876"/>
                </a:cubicBezTo>
                <a:cubicBezTo>
                  <a:pt x="8415655" y="742896"/>
                  <a:pt x="8414766" y="744461"/>
                  <a:pt x="8343656" y="869708"/>
                </a:cubicBezTo>
                <a:cubicBezTo>
                  <a:pt x="8343654" y="869722"/>
                  <a:pt x="8343569" y="870518"/>
                  <a:pt x="8338854" y="915004"/>
                </a:cubicBezTo>
                <a:cubicBezTo>
                  <a:pt x="8338874" y="915000"/>
                  <a:pt x="8339764" y="914812"/>
                  <a:pt x="8382060" y="905946"/>
                </a:cubicBezTo>
                <a:cubicBezTo>
                  <a:pt x="8382063" y="905932"/>
                  <a:pt x="8382263" y="904923"/>
                  <a:pt x="8396463" y="833469"/>
                </a:cubicBezTo>
                <a:cubicBezTo>
                  <a:pt x="8396480" y="833461"/>
                  <a:pt x="8397340" y="832972"/>
                  <a:pt x="8444472" y="806290"/>
                </a:cubicBezTo>
                <a:cubicBezTo>
                  <a:pt x="8444480" y="806270"/>
                  <a:pt x="8445248" y="804511"/>
                  <a:pt x="8511682" y="652281"/>
                </a:cubicBezTo>
                <a:cubicBezTo>
                  <a:pt x="8506880" y="661341"/>
                  <a:pt x="8506880" y="679460"/>
                  <a:pt x="8502080" y="688518"/>
                </a:cubicBezTo>
                <a:cubicBezTo>
                  <a:pt x="8502087" y="688526"/>
                  <a:pt x="8502475" y="688890"/>
                  <a:pt x="8521281" y="706637"/>
                </a:cubicBezTo>
                <a:cubicBezTo>
                  <a:pt x="8521281" y="706655"/>
                  <a:pt x="8521281" y="707321"/>
                  <a:pt x="8521281" y="733816"/>
                </a:cubicBezTo>
                <a:lnTo>
                  <a:pt x="8525108" y="743017"/>
                </a:lnTo>
                <a:cubicBezTo>
                  <a:pt x="8529384" y="743442"/>
                  <a:pt x="8535686" y="724755"/>
                  <a:pt x="8550087" y="751934"/>
                </a:cubicBezTo>
                <a:cubicBezTo>
                  <a:pt x="8550077" y="751953"/>
                  <a:pt x="8549596" y="752862"/>
                  <a:pt x="8526084" y="797232"/>
                </a:cubicBezTo>
                <a:cubicBezTo>
                  <a:pt x="8526075" y="797248"/>
                  <a:pt x="8525519" y="798147"/>
                  <a:pt x="8492479" y="851590"/>
                </a:cubicBezTo>
                <a:cubicBezTo>
                  <a:pt x="8506880" y="842529"/>
                  <a:pt x="8526084" y="824411"/>
                  <a:pt x="8492479" y="887825"/>
                </a:cubicBezTo>
                <a:cubicBezTo>
                  <a:pt x="8487677" y="878767"/>
                  <a:pt x="8482877" y="878767"/>
                  <a:pt x="8468474" y="869708"/>
                </a:cubicBezTo>
                <a:cubicBezTo>
                  <a:pt x="8468470" y="869723"/>
                  <a:pt x="8468250" y="870699"/>
                  <a:pt x="8454072" y="933125"/>
                </a:cubicBezTo>
                <a:lnTo>
                  <a:pt x="8460073" y="937654"/>
                </a:lnTo>
                <a:cubicBezTo>
                  <a:pt x="8456472" y="942183"/>
                  <a:pt x="8446871" y="951241"/>
                  <a:pt x="8430069" y="969360"/>
                </a:cubicBezTo>
                <a:cubicBezTo>
                  <a:pt x="8430076" y="969373"/>
                  <a:pt x="8430437" y="970056"/>
                  <a:pt x="8449272" y="1005599"/>
                </a:cubicBezTo>
                <a:cubicBezTo>
                  <a:pt x="8449288" y="1005587"/>
                  <a:pt x="8450003" y="1005007"/>
                  <a:pt x="8482877" y="978420"/>
                </a:cubicBezTo>
                <a:cubicBezTo>
                  <a:pt x="8482887" y="978407"/>
                  <a:pt x="8483256" y="977943"/>
                  <a:pt x="8497279" y="960302"/>
                </a:cubicBezTo>
                <a:cubicBezTo>
                  <a:pt x="8497277" y="960287"/>
                  <a:pt x="8497173" y="959700"/>
                  <a:pt x="8492479" y="933125"/>
                </a:cubicBezTo>
                <a:cubicBezTo>
                  <a:pt x="8492485" y="933147"/>
                  <a:pt x="8492792" y="934108"/>
                  <a:pt x="8506880" y="978420"/>
                </a:cubicBezTo>
                <a:cubicBezTo>
                  <a:pt x="8506895" y="978413"/>
                  <a:pt x="8507891" y="977875"/>
                  <a:pt x="8574090" y="942183"/>
                </a:cubicBezTo>
                <a:cubicBezTo>
                  <a:pt x="8574097" y="942172"/>
                  <a:pt x="8574391" y="941613"/>
                  <a:pt x="8588493" y="915004"/>
                </a:cubicBezTo>
                <a:cubicBezTo>
                  <a:pt x="8588485" y="914989"/>
                  <a:pt x="8588152" y="914359"/>
                  <a:pt x="8574090" y="887825"/>
                </a:cubicBezTo>
                <a:cubicBezTo>
                  <a:pt x="8564490" y="887825"/>
                  <a:pt x="8554887" y="896885"/>
                  <a:pt x="8540484" y="905946"/>
                </a:cubicBezTo>
                <a:cubicBezTo>
                  <a:pt x="8540490" y="905929"/>
                  <a:pt x="8540761" y="905075"/>
                  <a:pt x="8554887" y="860648"/>
                </a:cubicBezTo>
                <a:cubicBezTo>
                  <a:pt x="8554880" y="860635"/>
                  <a:pt x="8554570" y="860050"/>
                  <a:pt x="8540484" y="833469"/>
                </a:cubicBezTo>
                <a:cubicBezTo>
                  <a:pt x="8540499" y="833469"/>
                  <a:pt x="8540933" y="833469"/>
                  <a:pt x="8554887" y="833469"/>
                </a:cubicBezTo>
                <a:cubicBezTo>
                  <a:pt x="8554898" y="833454"/>
                  <a:pt x="8555454" y="832755"/>
                  <a:pt x="8583693" y="797232"/>
                </a:cubicBezTo>
                <a:cubicBezTo>
                  <a:pt x="8583704" y="797232"/>
                  <a:pt x="8583929" y="797232"/>
                  <a:pt x="8588493" y="797232"/>
                </a:cubicBezTo>
                <a:cubicBezTo>
                  <a:pt x="8588491" y="797248"/>
                  <a:pt x="8588414" y="798272"/>
                  <a:pt x="8583693" y="860648"/>
                </a:cubicBezTo>
                <a:cubicBezTo>
                  <a:pt x="8583702" y="860656"/>
                  <a:pt x="8583982" y="860922"/>
                  <a:pt x="8593293" y="869708"/>
                </a:cubicBezTo>
                <a:cubicBezTo>
                  <a:pt x="8593300" y="869718"/>
                  <a:pt x="8593641" y="870148"/>
                  <a:pt x="8607696" y="887825"/>
                </a:cubicBezTo>
                <a:cubicBezTo>
                  <a:pt x="8607718" y="887816"/>
                  <a:pt x="8608650" y="887424"/>
                  <a:pt x="8650901" y="869708"/>
                </a:cubicBezTo>
                <a:cubicBezTo>
                  <a:pt x="8650894" y="869717"/>
                  <a:pt x="8650567" y="870126"/>
                  <a:pt x="8636501" y="887825"/>
                </a:cubicBezTo>
                <a:cubicBezTo>
                  <a:pt x="8636505" y="887833"/>
                  <a:pt x="8636655" y="888116"/>
                  <a:pt x="8641301" y="896885"/>
                </a:cubicBezTo>
                <a:cubicBezTo>
                  <a:pt x="8641284" y="896916"/>
                  <a:pt x="8639659" y="899888"/>
                  <a:pt x="8482877" y="1186787"/>
                </a:cubicBezTo>
                <a:cubicBezTo>
                  <a:pt x="8482877" y="1186795"/>
                  <a:pt x="8482877" y="1187202"/>
                  <a:pt x="8482877" y="1204906"/>
                </a:cubicBezTo>
                <a:cubicBezTo>
                  <a:pt x="8482861" y="1204906"/>
                  <a:pt x="8482212" y="1204906"/>
                  <a:pt x="8454072" y="1204906"/>
                </a:cubicBezTo>
                <a:cubicBezTo>
                  <a:pt x="8454072" y="1204917"/>
                  <a:pt x="8454072" y="1205344"/>
                  <a:pt x="8454072" y="1223027"/>
                </a:cubicBezTo>
                <a:cubicBezTo>
                  <a:pt x="8458874" y="1223027"/>
                  <a:pt x="8468474" y="1213966"/>
                  <a:pt x="8473277" y="1223027"/>
                </a:cubicBezTo>
                <a:cubicBezTo>
                  <a:pt x="8473268" y="1223037"/>
                  <a:pt x="8472919" y="1223479"/>
                  <a:pt x="8458874" y="1241143"/>
                </a:cubicBezTo>
                <a:cubicBezTo>
                  <a:pt x="8458880" y="1241152"/>
                  <a:pt x="8459031" y="1241439"/>
                  <a:pt x="8463674" y="1250204"/>
                </a:cubicBezTo>
                <a:cubicBezTo>
                  <a:pt x="8463660" y="1250219"/>
                  <a:pt x="8463096" y="1250857"/>
                  <a:pt x="8439672" y="1277383"/>
                </a:cubicBezTo>
                <a:cubicBezTo>
                  <a:pt x="8439680" y="1277395"/>
                  <a:pt x="8440121" y="1278060"/>
                  <a:pt x="8463674" y="1313620"/>
                </a:cubicBezTo>
                <a:cubicBezTo>
                  <a:pt x="8473277" y="1313620"/>
                  <a:pt x="8482877" y="1331738"/>
                  <a:pt x="8502080" y="1340799"/>
                </a:cubicBezTo>
                <a:cubicBezTo>
                  <a:pt x="8502071" y="1340818"/>
                  <a:pt x="8501685" y="1341728"/>
                  <a:pt x="8482877" y="1386096"/>
                </a:cubicBezTo>
                <a:cubicBezTo>
                  <a:pt x="8482879" y="1386115"/>
                  <a:pt x="8482984" y="1386907"/>
                  <a:pt x="8487677" y="1422334"/>
                </a:cubicBezTo>
                <a:cubicBezTo>
                  <a:pt x="8487677" y="1413273"/>
                  <a:pt x="8502080" y="1395155"/>
                  <a:pt x="8521281" y="1431392"/>
                </a:cubicBezTo>
                <a:cubicBezTo>
                  <a:pt x="8521294" y="1431384"/>
                  <a:pt x="8521699" y="1431130"/>
                  <a:pt x="8535684" y="1422334"/>
                </a:cubicBezTo>
                <a:cubicBezTo>
                  <a:pt x="8535687" y="1422350"/>
                  <a:pt x="8535863" y="1423177"/>
                  <a:pt x="8545287" y="1467631"/>
                </a:cubicBezTo>
                <a:cubicBezTo>
                  <a:pt x="8545301" y="1467640"/>
                  <a:pt x="8545728" y="1467909"/>
                  <a:pt x="8559687" y="1476689"/>
                </a:cubicBezTo>
                <a:cubicBezTo>
                  <a:pt x="8559678" y="1476701"/>
                  <a:pt x="8559148" y="1477368"/>
                  <a:pt x="8530884" y="1512927"/>
                </a:cubicBezTo>
                <a:cubicBezTo>
                  <a:pt x="8530868" y="1512927"/>
                  <a:pt x="8530485" y="1512927"/>
                  <a:pt x="8521281" y="1512927"/>
                </a:cubicBezTo>
                <a:cubicBezTo>
                  <a:pt x="8521281" y="1521987"/>
                  <a:pt x="8516481" y="1521987"/>
                  <a:pt x="8516481" y="1531046"/>
                </a:cubicBezTo>
                <a:cubicBezTo>
                  <a:pt x="8506880" y="1540106"/>
                  <a:pt x="8502080" y="1558225"/>
                  <a:pt x="8492479" y="1567285"/>
                </a:cubicBezTo>
                <a:cubicBezTo>
                  <a:pt x="8492466" y="1567273"/>
                  <a:pt x="8491982" y="1566815"/>
                  <a:pt x="8473277" y="1549166"/>
                </a:cubicBezTo>
                <a:cubicBezTo>
                  <a:pt x="8449272" y="1558225"/>
                  <a:pt x="8478077" y="1612581"/>
                  <a:pt x="8449272" y="1585404"/>
                </a:cubicBezTo>
                <a:cubicBezTo>
                  <a:pt x="8449272" y="1585416"/>
                  <a:pt x="8449272" y="1585868"/>
                  <a:pt x="8449272" y="1603522"/>
                </a:cubicBezTo>
                <a:cubicBezTo>
                  <a:pt x="8454072" y="1603522"/>
                  <a:pt x="8439672" y="1639760"/>
                  <a:pt x="8463674" y="1612581"/>
                </a:cubicBezTo>
                <a:cubicBezTo>
                  <a:pt x="8463668" y="1612600"/>
                  <a:pt x="8463337" y="1613691"/>
                  <a:pt x="8444472" y="1675998"/>
                </a:cubicBezTo>
                <a:cubicBezTo>
                  <a:pt x="8444460" y="1676012"/>
                  <a:pt x="8443645" y="1677039"/>
                  <a:pt x="8386863" y="1748474"/>
                </a:cubicBezTo>
                <a:cubicBezTo>
                  <a:pt x="8386874" y="1748451"/>
                  <a:pt x="8387615" y="1747054"/>
                  <a:pt x="8434869" y="1657880"/>
                </a:cubicBezTo>
                <a:cubicBezTo>
                  <a:pt x="8434851" y="1657880"/>
                  <a:pt x="8434124" y="1657880"/>
                  <a:pt x="8401266" y="1657880"/>
                </a:cubicBezTo>
                <a:cubicBezTo>
                  <a:pt x="8401261" y="1657896"/>
                  <a:pt x="8400955" y="1658906"/>
                  <a:pt x="8382060" y="1721295"/>
                </a:cubicBezTo>
                <a:cubicBezTo>
                  <a:pt x="8382046" y="1721303"/>
                  <a:pt x="8381436" y="1721688"/>
                  <a:pt x="8353257" y="1739415"/>
                </a:cubicBezTo>
                <a:cubicBezTo>
                  <a:pt x="8353252" y="1739401"/>
                  <a:pt x="8352980" y="1738715"/>
                  <a:pt x="8338854" y="1703175"/>
                </a:cubicBezTo>
                <a:cubicBezTo>
                  <a:pt x="8338867" y="1703167"/>
                  <a:pt x="8339530" y="1702698"/>
                  <a:pt x="8377260" y="1675998"/>
                </a:cubicBezTo>
                <a:cubicBezTo>
                  <a:pt x="8377269" y="1675980"/>
                  <a:pt x="8377746" y="1674931"/>
                  <a:pt x="8406066" y="1612581"/>
                </a:cubicBezTo>
                <a:cubicBezTo>
                  <a:pt x="8405243" y="1610784"/>
                  <a:pt x="8410602" y="1606873"/>
                  <a:pt x="8420469" y="1594462"/>
                </a:cubicBezTo>
                <a:cubicBezTo>
                  <a:pt x="8420477" y="1594453"/>
                  <a:pt x="8420755" y="1594190"/>
                  <a:pt x="8430069" y="1585404"/>
                </a:cubicBezTo>
                <a:cubicBezTo>
                  <a:pt x="8439672" y="1576345"/>
                  <a:pt x="8454072" y="1558225"/>
                  <a:pt x="8468474" y="1540106"/>
                </a:cubicBezTo>
                <a:cubicBezTo>
                  <a:pt x="8468467" y="1540088"/>
                  <a:pt x="8468131" y="1539134"/>
                  <a:pt x="8449272" y="1485750"/>
                </a:cubicBezTo>
                <a:cubicBezTo>
                  <a:pt x="8449265" y="1485738"/>
                  <a:pt x="8449096" y="1485422"/>
                  <a:pt x="8444472" y="1476689"/>
                </a:cubicBezTo>
                <a:cubicBezTo>
                  <a:pt x="8444459" y="1476693"/>
                  <a:pt x="8443875" y="1476877"/>
                  <a:pt x="8415666" y="1485750"/>
                </a:cubicBezTo>
                <a:cubicBezTo>
                  <a:pt x="8415670" y="1485759"/>
                  <a:pt x="8415895" y="1486325"/>
                  <a:pt x="8430069" y="1521987"/>
                </a:cubicBezTo>
                <a:cubicBezTo>
                  <a:pt x="8420469" y="1549166"/>
                  <a:pt x="8391663" y="1558225"/>
                  <a:pt x="8386863" y="1540106"/>
                </a:cubicBezTo>
                <a:cubicBezTo>
                  <a:pt x="8386858" y="1540119"/>
                  <a:pt x="8386649" y="1540711"/>
                  <a:pt x="8377260" y="1567285"/>
                </a:cubicBezTo>
                <a:cubicBezTo>
                  <a:pt x="8377260" y="1567311"/>
                  <a:pt x="8377260" y="1576371"/>
                  <a:pt x="8377260" y="1594462"/>
                </a:cubicBezTo>
                <a:cubicBezTo>
                  <a:pt x="8377257" y="1594449"/>
                  <a:pt x="8377136" y="1593994"/>
                  <a:pt x="8372460" y="1576345"/>
                </a:cubicBezTo>
                <a:cubicBezTo>
                  <a:pt x="8372453" y="1576363"/>
                  <a:pt x="8371818" y="1577679"/>
                  <a:pt x="8324453" y="1675998"/>
                </a:cubicBezTo>
                <a:cubicBezTo>
                  <a:pt x="8314853" y="1675998"/>
                  <a:pt x="8324453" y="1703175"/>
                  <a:pt x="8314853" y="1675998"/>
                </a:cubicBezTo>
                <a:cubicBezTo>
                  <a:pt x="8314853" y="1676012"/>
                  <a:pt x="8314853" y="1676606"/>
                  <a:pt x="8314853" y="1703175"/>
                </a:cubicBezTo>
                <a:cubicBezTo>
                  <a:pt x="8314834" y="1703175"/>
                  <a:pt x="8314270" y="1703175"/>
                  <a:pt x="8295650" y="1703175"/>
                </a:cubicBezTo>
                <a:cubicBezTo>
                  <a:pt x="8295637" y="1703193"/>
                  <a:pt x="8295064" y="1704097"/>
                  <a:pt x="8266844" y="1748474"/>
                </a:cubicBezTo>
                <a:cubicBezTo>
                  <a:pt x="8266836" y="1748484"/>
                  <a:pt x="8266330" y="1749167"/>
                  <a:pt x="8233238" y="1793770"/>
                </a:cubicBezTo>
                <a:cubicBezTo>
                  <a:pt x="8233219" y="1793779"/>
                  <a:pt x="8232383" y="1794174"/>
                  <a:pt x="8194833" y="1811889"/>
                </a:cubicBezTo>
                <a:cubicBezTo>
                  <a:pt x="8194826" y="1811901"/>
                  <a:pt x="8194578" y="1812370"/>
                  <a:pt x="8185233" y="1830009"/>
                </a:cubicBezTo>
                <a:cubicBezTo>
                  <a:pt x="8185227" y="1829990"/>
                  <a:pt x="8184872" y="1828780"/>
                  <a:pt x="8161229" y="1748474"/>
                </a:cubicBezTo>
                <a:cubicBezTo>
                  <a:pt x="8161220" y="1748484"/>
                  <a:pt x="8160740" y="1749090"/>
                  <a:pt x="8132426" y="1784710"/>
                </a:cubicBezTo>
                <a:cubicBezTo>
                  <a:pt x="8132426" y="1784721"/>
                  <a:pt x="8132426" y="1785034"/>
                  <a:pt x="8132426" y="1793770"/>
                </a:cubicBezTo>
                <a:lnTo>
                  <a:pt x="8130677" y="1791300"/>
                </a:lnTo>
                <a:lnTo>
                  <a:pt x="8130024" y="1790374"/>
                </a:lnTo>
                <a:cubicBezTo>
                  <a:pt x="8127623" y="1786976"/>
                  <a:pt x="8122823" y="1780182"/>
                  <a:pt x="8113220" y="1766592"/>
                </a:cubicBezTo>
                <a:lnTo>
                  <a:pt x="8127099" y="1750172"/>
                </a:lnTo>
                <a:cubicBezTo>
                  <a:pt x="8137226" y="1743377"/>
                  <a:pt x="8137226" y="1762062"/>
                  <a:pt x="8137226" y="1775651"/>
                </a:cubicBezTo>
                <a:cubicBezTo>
                  <a:pt x="8142026" y="1757533"/>
                  <a:pt x="8151627" y="1721295"/>
                  <a:pt x="8166028" y="1666939"/>
                </a:cubicBezTo>
                <a:cubicBezTo>
                  <a:pt x="8166039" y="1666927"/>
                  <a:pt x="8166730" y="1666145"/>
                  <a:pt x="8214036" y="1612581"/>
                </a:cubicBezTo>
                <a:cubicBezTo>
                  <a:pt x="8214059" y="1612585"/>
                  <a:pt x="8215094" y="1612780"/>
                  <a:pt x="8262044" y="1621640"/>
                </a:cubicBezTo>
                <a:cubicBezTo>
                  <a:pt x="8262058" y="1621628"/>
                  <a:pt x="8262756" y="1621064"/>
                  <a:pt x="8295650" y="1594462"/>
                </a:cubicBezTo>
                <a:cubicBezTo>
                  <a:pt x="8295648" y="1594441"/>
                  <a:pt x="8295550" y="1593521"/>
                  <a:pt x="8290847" y="1549166"/>
                </a:cubicBezTo>
                <a:cubicBezTo>
                  <a:pt x="8290855" y="1549163"/>
                  <a:pt x="8291302" y="1548994"/>
                  <a:pt x="8314853" y="1540106"/>
                </a:cubicBezTo>
                <a:cubicBezTo>
                  <a:pt x="8314849" y="1540086"/>
                  <a:pt x="8314653" y="1539167"/>
                  <a:pt x="8305250" y="1494810"/>
                </a:cubicBezTo>
                <a:cubicBezTo>
                  <a:pt x="8305255" y="1494800"/>
                  <a:pt x="8305406" y="1494514"/>
                  <a:pt x="8310050" y="1485750"/>
                </a:cubicBezTo>
                <a:cubicBezTo>
                  <a:pt x="8310050" y="1485735"/>
                  <a:pt x="8310050" y="1485251"/>
                  <a:pt x="8310050" y="1467631"/>
                </a:cubicBezTo>
                <a:cubicBezTo>
                  <a:pt x="8310060" y="1467643"/>
                  <a:pt x="8310437" y="1468118"/>
                  <a:pt x="8324453" y="1485750"/>
                </a:cubicBezTo>
                <a:cubicBezTo>
                  <a:pt x="8324469" y="1485750"/>
                  <a:pt x="8324858" y="1485750"/>
                  <a:pt x="8334054" y="1485750"/>
                </a:cubicBezTo>
                <a:cubicBezTo>
                  <a:pt x="8334058" y="1485730"/>
                  <a:pt x="8334182" y="1485029"/>
                  <a:pt x="8338854" y="1458571"/>
                </a:cubicBezTo>
                <a:cubicBezTo>
                  <a:pt x="8338850" y="1458560"/>
                  <a:pt x="8338603" y="1457937"/>
                  <a:pt x="8324453" y="1422334"/>
                </a:cubicBezTo>
                <a:cubicBezTo>
                  <a:pt x="8324440" y="1422327"/>
                  <a:pt x="8324045" y="1422078"/>
                  <a:pt x="8310050" y="1413273"/>
                </a:cubicBezTo>
                <a:cubicBezTo>
                  <a:pt x="8310059" y="1413254"/>
                  <a:pt x="8310727" y="1411868"/>
                  <a:pt x="8358057" y="1313620"/>
                </a:cubicBezTo>
                <a:cubicBezTo>
                  <a:pt x="8358035" y="1313620"/>
                  <a:pt x="8357317" y="1313620"/>
                  <a:pt x="8334054" y="1313620"/>
                </a:cubicBezTo>
                <a:cubicBezTo>
                  <a:pt x="8334043" y="1313635"/>
                  <a:pt x="8333472" y="1314352"/>
                  <a:pt x="8305250" y="1349857"/>
                </a:cubicBezTo>
                <a:cubicBezTo>
                  <a:pt x="8305250" y="1349846"/>
                  <a:pt x="8305250" y="1349549"/>
                  <a:pt x="8305250" y="1340799"/>
                </a:cubicBezTo>
                <a:cubicBezTo>
                  <a:pt x="8305232" y="1340806"/>
                  <a:pt x="8304680" y="1341066"/>
                  <a:pt x="8286047" y="1349857"/>
                </a:cubicBezTo>
                <a:cubicBezTo>
                  <a:pt x="8286039" y="1349871"/>
                  <a:pt x="8285229" y="1351304"/>
                  <a:pt x="8209236" y="1485750"/>
                </a:cubicBezTo>
                <a:cubicBezTo>
                  <a:pt x="8209226" y="1485756"/>
                  <a:pt x="8208681" y="1486098"/>
                  <a:pt x="8180430" y="1503868"/>
                </a:cubicBezTo>
                <a:cubicBezTo>
                  <a:pt x="8180426" y="1503885"/>
                  <a:pt x="8180154" y="1504740"/>
                  <a:pt x="8166028" y="1549166"/>
                </a:cubicBezTo>
                <a:cubicBezTo>
                  <a:pt x="8166021" y="1549186"/>
                  <a:pt x="8165591" y="1550320"/>
                  <a:pt x="8142026" y="1612581"/>
                </a:cubicBezTo>
                <a:cubicBezTo>
                  <a:pt x="8142013" y="1612593"/>
                  <a:pt x="8141524" y="1613054"/>
                  <a:pt x="8122823" y="1630701"/>
                </a:cubicBezTo>
                <a:cubicBezTo>
                  <a:pt x="8122820" y="1630711"/>
                  <a:pt x="8122578" y="1631509"/>
                  <a:pt x="8103620" y="1694116"/>
                </a:cubicBezTo>
                <a:cubicBezTo>
                  <a:pt x="8103612" y="1694105"/>
                  <a:pt x="8103228" y="1693561"/>
                  <a:pt x="8084418" y="1666939"/>
                </a:cubicBezTo>
                <a:cubicBezTo>
                  <a:pt x="8084408" y="1666946"/>
                  <a:pt x="8084131" y="1667210"/>
                  <a:pt x="8074815" y="1675998"/>
                </a:cubicBezTo>
                <a:cubicBezTo>
                  <a:pt x="8074821" y="1676011"/>
                  <a:pt x="8075094" y="1676699"/>
                  <a:pt x="8089218" y="1712236"/>
                </a:cubicBezTo>
                <a:cubicBezTo>
                  <a:pt x="8089203" y="1712241"/>
                  <a:pt x="8088622" y="1712461"/>
                  <a:pt x="8065215" y="1721295"/>
                </a:cubicBezTo>
                <a:cubicBezTo>
                  <a:pt x="8065221" y="1721305"/>
                  <a:pt x="8065375" y="1721596"/>
                  <a:pt x="8070015" y="1730354"/>
                </a:cubicBezTo>
                <a:cubicBezTo>
                  <a:pt x="8050812" y="1721295"/>
                  <a:pt x="8084418" y="1793770"/>
                  <a:pt x="8046012" y="1730354"/>
                </a:cubicBezTo>
                <a:cubicBezTo>
                  <a:pt x="8046005" y="1730371"/>
                  <a:pt x="8045632" y="1731250"/>
                  <a:pt x="8026809" y="1775651"/>
                </a:cubicBezTo>
                <a:cubicBezTo>
                  <a:pt x="8024408" y="1777916"/>
                  <a:pt x="8022008" y="1775652"/>
                  <a:pt x="8017206" y="1766592"/>
                </a:cubicBezTo>
                <a:cubicBezTo>
                  <a:pt x="8017206" y="1766611"/>
                  <a:pt x="8017206" y="1767808"/>
                  <a:pt x="8017206" y="1848128"/>
                </a:cubicBezTo>
                <a:cubicBezTo>
                  <a:pt x="8017194" y="1848141"/>
                  <a:pt x="8016364" y="1848995"/>
                  <a:pt x="7964399" y="1902484"/>
                </a:cubicBezTo>
                <a:cubicBezTo>
                  <a:pt x="7964399" y="1902497"/>
                  <a:pt x="7964399" y="1902958"/>
                  <a:pt x="7964399" y="1920603"/>
                </a:cubicBezTo>
                <a:cubicBezTo>
                  <a:pt x="7945196" y="1929663"/>
                  <a:pt x="7911591" y="1938722"/>
                  <a:pt x="7897188" y="1965899"/>
                </a:cubicBezTo>
                <a:cubicBezTo>
                  <a:pt x="7897185" y="1965913"/>
                  <a:pt x="7897028" y="1966808"/>
                  <a:pt x="7887588" y="2020257"/>
                </a:cubicBezTo>
                <a:cubicBezTo>
                  <a:pt x="7887579" y="2020264"/>
                  <a:pt x="7887300" y="2020529"/>
                  <a:pt x="7877985" y="2029317"/>
                </a:cubicBezTo>
                <a:cubicBezTo>
                  <a:pt x="7877980" y="2029330"/>
                  <a:pt x="7877712" y="2030003"/>
                  <a:pt x="7863585" y="2065554"/>
                </a:cubicBezTo>
                <a:cubicBezTo>
                  <a:pt x="7863573" y="2065567"/>
                  <a:pt x="7863059" y="2066149"/>
                  <a:pt x="7839581" y="2092733"/>
                </a:cubicBezTo>
                <a:cubicBezTo>
                  <a:pt x="7839564" y="2092733"/>
                  <a:pt x="7839193" y="2092733"/>
                  <a:pt x="7829979" y="2092733"/>
                </a:cubicBezTo>
                <a:cubicBezTo>
                  <a:pt x="7829975" y="2092749"/>
                  <a:pt x="7829713" y="2093572"/>
                  <a:pt x="7815578" y="2138030"/>
                </a:cubicBezTo>
                <a:cubicBezTo>
                  <a:pt x="7815564" y="2138038"/>
                  <a:pt x="7815136" y="2138308"/>
                  <a:pt x="7801175" y="2147089"/>
                </a:cubicBezTo>
                <a:cubicBezTo>
                  <a:pt x="7801175" y="2147102"/>
                  <a:pt x="7801175" y="2147704"/>
                  <a:pt x="7801175" y="2174268"/>
                </a:cubicBezTo>
                <a:cubicBezTo>
                  <a:pt x="7801163" y="2174286"/>
                  <a:pt x="7799977" y="2176285"/>
                  <a:pt x="7666755" y="2400754"/>
                </a:cubicBezTo>
                <a:lnTo>
                  <a:pt x="7677481" y="2397781"/>
                </a:lnTo>
                <a:cubicBezTo>
                  <a:pt x="7681757" y="2399056"/>
                  <a:pt x="7669154" y="2414343"/>
                  <a:pt x="7661953" y="2455110"/>
                </a:cubicBezTo>
                <a:cubicBezTo>
                  <a:pt x="7661968" y="2455105"/>
                  <a:pt x="7662551" y="2454885"/>
                  <a:pt x="7685958" y="2446050"/>
                </a:cubicBezTo>
                <a:cubicBezTo>
                  <a:pt x="7685955" y="2446067"/>
                  <a:pt x="7685770" y="2446940"/>
                  <a:pt x="7676355" y="2491347"/>
                </a:cubicBezTo>
                <a:cubicBezTo>
                  <a:pt x="7676344" y="2491367"/>
                  <a:pt x="7675480" y="2492881"/>
                  <a:pt x="7609145" y="2609121"/>
                </a:cubicBezTo>
                <a:cubicBezTo>
                  <a:pt x="7609130" y="2609130"/>
                  <a:pt x="7608686" y="2609408"/>
                  <a:pt x="7594745" y="2618180"/>
                </a:cubicBezTo>
                <a:cubicBezTo>
                  <a:pt x="7594745" y="2618162"/>
                  <a:pt x="7594745" y="2617195"/>
                  <a:pt x="7594745" y="2563824"/>
                </a:cubicBezTo>
                <a:cubicBezTo>
                  <a:pt x="7594736" y="2563832"/>
                  <a:pt x="7594087" y="2564444"/>
                  <a:pt x="7546736" y="2609121"/>
                </a:cubicBezTo>
                <a:cubicBezTo>
                  <a:pt x="7546736" y="2609134"/>
                  <a:pt x="7546736" y="2609606"/>
                  <a:pt x="7546736" y="2627239"/>
                </a:cubicBezTo>
                <a:cubicBezTo>
                  <a:pt x="7546728" y="2627239"/>
                  <a:pt x="7546610" y="2627239"/>
                  <a:pt x="7544936" y="2627239"/>
                </a:cubicBezTo>
                <a:lnTo>
                  <a:pt x="7535333" y="2627239"/>
                </a:lnTo>
                <a:lnTo>
                  <a:pt x="7532333" y="2627239"/>
                </a:lnTo>
                <a:cubicBezTo>
                  <a:pt x="7531122" y="2627239"/>
                  <a:pt x="7529537" y="2627239"/>
                  <a:pt x="7527534" y="2627239"/>
                </a:cubicBezTo>
                <a:cubicBezTo>
                  <a:pt x="7527523" y="2627239"/>
                  <a:pt x="7527298" y="2627239"/>
                  <a:pt x="7522734" y="2627239"/>
                </a:cubicBezTo>
                <a:cubicBezTo>
                  <a:pt x="7522734" y="2627255"/>
                  <a:pt x="7522734" y="2636299"/>
                  <a:pt x="7522734" y="2636299"/>
                </a:cubicBezTo>
                <a:cubicBezTo>
                  <a:pt x="7522697" y="2636299"/>
                  <a:pt x="7517894" y="2636333"/>
                  <a:pt x="7508331" y="2645359"/>
                </a:cubicBezTo>
                <a:cubicBezTo>
                  <a:pt x="7508337" y="2645369"/>
                  <a:pt x="7508566" y="2645802"/>
                  <a:pt x="7517931" y="2663478"/>
                </a:cubicBezTo>
                <a:cubicBezTo>
                  <a:pt x="7517924" y="2663495"/>
                  <a:pt x="7517501" y="2664451"/>
                  <a:pt x="7493929" y="2717833"/>
                </a:cubicBezTo>
                <a:cubicBezTo>
                  <a:pt x="7493929" y="2717848"/>
                  <a:pt x="7493929" y="2718462"/>
                  <a:pt x="7493929" y="2745012"/>
                </a:cubicBezTo>
                <a:cubicBezTo>
                  <a:pt x="7493913" y="2745006"/>
                  <a:pt x="7493314" y="2744780"/>
                  <a:pt x="7469926" y="2735953"/>
                </a:cubicBezTo>
                <a:cubicBezTo>
                  <a:pt x="7469922" y="2735968"/>
                  <a:pt x="7469645" y="2737014"/>
                  <a:pt x="7450724" y="2808429"/>
                </a:cubicBezTo>
                <a:cubicBezTo>
                  <a:pt x="7450736" y="2808443"/>
                  <a:pt x="7451280" y="2809058"/>
                  <a:pt x="7474726" y="2835608"/>
                </a:cubicBezTo>
                <a:cubicBezTo>
                  <a:pt x="7474729" y="2835596"/>
                  <a:pt x="7474847" y="2835148"/>
                  <a:pt x="7479526" y="2817488"/>
                </a:cubicBezTo>
                <a:cubicBezTo>
                  <a:pt x="7479524" y="2817505"/>
                  <a:pt x="7479442" y="2818437"/>
                  <a:pt x="7474726" y="2871844"/>
                </a:cubicBezTo>
                <a:cubicBezTo>
                  <a:pt x="7474720" y="2871854"/>
                  <a:pt x="7474566" y="2872146"/>
                  <a:pt x="7469926" y="2880903"/>
                </a:cubicBezTo>
                <a:cubicBezTo>
                  <a:pt x="7469908" y="2880900"/>
                  <a:pt x="7468895" y="2880741"/>
                  <a:pt x="7412315" y="2871844"/>
                </a:cubicBezTo>
                <a:cubicBezTo>
                  <a:pt x="7412304" y="2871856"/>
                  <a:pt x="7411693" y="2872513"/>
                  <a:pt x="7378712" y="2908082"/>
                </a:cubicBezTo>
                <a:cubicBezTo>
                  <a:pt x="7378710" y="2908094"/>
                  <a:pt x="7378587" y="2908555"/>
                  <a:pt x="7373909" y="2926202"/>
                </a:cubicBezTo>
                <a:cubicBezTo>
                  <a:pt x="7373927" y="2926202"/>
                  <a:pt x="7374708" y="2926202"/>
                  <a:pt x="7412315" y="2926202"/>
                </a:cubicBezTo>
                <a:cubicBezTo>
                  <a:pt x="7431518" y="2944321"/>
                  <a:pt x="7460324" y="2871844"/>
                  <a:pt x="7479526" y="2962438"/>
                </a:cubicBezTo>
                <a:cubicBezTo>
                  <a:pt x="7479535" y="2962429"/>
                  <a:pt x="7479948" y="2962039"/>
                  <a:pt x="7498729" y="2944321"/>
                </a:cubicBezTo>
                <a:cubicBezTo>
                  <a:pt x="7503529" y="2935261"/>
                  <a:pt x="7517931" y="2953379"/>
                  <a:pt x="7522734" y="2926202"/>
                </a:cubicBezTo>
                <a:cubicBezTo>
                  <a:pt x="7522732" y="2926191"/>
                  <a:pt x="7522648" y="2925548"/>
                  <a:pt x="7517931" y="2889963"/>
                </a:cubicBezTo>
                <a:cubicBezTo>
                  <a:pt x="7517946" y="2889947"/>
                  <a:pt x="7518996" y="2888834"/>
                  <a:pt x="7594745" y="2808429"/>
                </a:cubicBezTo>
                <a:cubicBezTo>
                  <a:pt x="7594745" y="2808417"/>
                  <a:pt x="7594745" y="2807861"/>
                  <a:pt x="7594745" y="2781250"/>
                </a:cubicBezTo>
                <a:cubicBezTo>
                  <a:pt x="7594759" y="2781237"/>
                  <a:pt x="7595629" y="2780414"/>
                  <a:pt x="7652353" y="2726894"/>
                </a:cubicBezTo>
                <a:cubicBezTo>
                  <a:pt x="7652359" y="2726882"/>
                  <a:pt x="7652661" y="2726312"/>
                  <a:pt x="7666755" y="2699715"/>
                </a:cubicBezTo>
                <a:cubicBezTo>
                  <a:pt x="7666755" y="2699704"/>
                  <a:pt x="7666755" y="2699405"/>
                  <a:pt x="7666755" y="2690656"/>
                </a:cubicBezTo>
                <a:cubicBezTo>
                  <a:pt x="7666750" y="2690644"/>
                  <a:pt x="7666515" y="2690202"/>
                  <a:pt x="7657153" y="2672538"/>
                </a:cubicBezTo>
                <a:cubicBezTo>
                  <a:pt x="7657142" y="2672552"/>
                  <a:pt x="7656761" y="2673031"/>
                  <a:pt x="7642751" y="2690656"/>
                </a:cubicBezTo>
                <a:cubicBezTo>
                  <a:pt x="7642752" y="2690643"/>
                  <a:pt x="7642838" y="2689999"/>
                  <a:pt x="7647552" y="2654418"/>
                </a:cubicBezTo>
                <a:cubicBezTo>
                  <a:pt x="7647566" y="2654425"/>
                  <a:pt x="7648232" y="2654785"/>
                  <a:pt x="7681156" y="2672538"/>
                </a:cubicBezTo>
                <a:cubicBezTo>
                  <a:pt x="7681166" y="2672520"/>
                  <a:pt x="7681826" y="2671274"/>
                  <a:pt x="7729163" y="2581943"/>
                </a:cubicBezTo>
                <a:cubicBezTo>
                  <a:pt x="7729173" y="2581931"/>
                  <a:pt x="7729694" y="2581275"/>
                  <a:pt x="7757969" y="2545705"/>
                </a:cubicBezTo>
                <a:cubicBezTo>
                  <a:pt x="7753166" y="2563824"/>
                  <a:pt x="7757969" y="2581943"/>
                  <a:pt x="7762769" y="2572883"/>
                </a:cubicBezTo>
                <a:cubicBezTo>
                  <a:pt x="7757969" y="2581943"/>
                  <a:pt x="7753166" y="2600060"/>
                  <a:pt x="7777172" y="2627239"/>
                </a:cubicBezTo>
                <a:cubicBezTo>
                  <a:pt x="7777165" y="2627246"/>
                  <a:pt x="7776804" y="2627587"/>
                  <a:pt x="7757969" y="2645359"/>
                </a:cubicBezTo>
                <a:cubicBezTo>
                  <a:pt x="7757965" y="2645370"/>
                  <a:pt x="7757850" y="2645809"/>
                  <a:pt x="7753166" y="2663478"/>
                </a:cubicBezTo>
                <a:cubicBezTo>
                  <a:pt x="7753166" y="2663490"/>
                  <a:pt x="7753166" y="2663799"/>
                  <a:pt x="7753166" y="2672538"/>
                </a:cubicBezTo>
                <a:cubicBezTo>
                  <a:pt x="7753184" y="2672538"/>
                  <a:pt x="7753738" y="2672538"/>
                  <a:pt x="7772369" y="2672538"/>
                </a:cubicBezTo>
                <a:cubicBezTo>
                  <a:pt x="7772376" y="2672526"/>
                  <a:pt x="7772675" y="2671963"/>
                  <a:pt x="7786772" y="2645359"/>
                </a:cubicBezTo>
                <a:cubicBezTo>
                  <a:pt x="7786785" y="2645333"/>
                  <a:pt x="7791601" y="2636260"/>
                  <a:pt x="7810778" y="2609121"/>
                </a:cubicBezTo>
                <a:cubicBezTo>
                  <a:pt x="7810769" y="2609139"/>
                  <a:pt x="7810044" y="2610720"/>
                  <a:pt x="7748366" y="2745012"/>
                </a:cubicBezTo>
                <a:cubicBezTo>
                  <a:pt x="7748351" y="2745003"/>
                  <a:pt x="7747709" y="2744599"/>
                  <a:pt x="7719563" y="2726894"/>
                </a:cubicBezTo>
                <a:cubicBezTo>
                  <a:pt x="7719552" y="2726904"/>
                  <a:pt x="7718933" y="2727404"/>
                  <a:pt x="7685958" y="2754073"/>
                </a:cubicBezTo>
                <a:lnTo>
                  <a:pt x="7685357" y="2761998"/>
                </a:lnTo>
                <a:cubicBezTo>
                  <a:pt x="7681191" y="2763130"/>
                  <a:pt x="7686011" y="2763130"/>
                  <a:pt x="7700358" y="2763130"/>
                </a:cubicBezTo>
                <a:cubicBezTo>
                  <a:pt x="7700350" y="2763143"/>
                  <a:pt x="7699794" y="2764060"/>
                  <a:pt x="7661953" y="2826547"/>
                </a:cubicBezTo>
                <a:cubicBezTo>
                  <a:pt x="7661962" y="2826559"/>
                  <a:pt x="7662320" y="2827009"/>
                  <a:pt x="7676355" y="2844667"/>
                </a:cubicBezTo>
                <a:cubicBezTo>
                  <a:pt x="7676365" y="2844655"/>
                  <a:pt x="7676874" y="2844014"/>
                  <a:pt x="7705161" y="2808429"/>
                </a:cubicBezTo>
                <a:cubicBezTo>
                  <a:pt x="7705159" y="2808449"/>
                  <a:pt x="7705058" y="2809395"/>
                  <a:pt x="7700358" y="2853726"/>
                </a:cubicBezTo>
                <a:cubicBezTo>
                  <a:pt x="7700346" y="2853734"/>
                  <a:pt x="7699684" y="2854204"/>
                  <a:pt x="7661953" y="2880903"/>
                </a:cubicBezTo>
                <a:cubicBezTo>
                  <a:pt x="7661950" y="2880919"/>
                  <a:pt x="7661717" y="2881944"/>
                  <a:pt x="7647552" y="2944321"/>
                </a:cubicBezTo>
                <a:cubicBezTo>
                  <a:pt x="7647567" y="2944313"/>
                  <a:pt x="7648254" y="2943943"/>
                  <a:pt x="7681156" y="2926202"/>
                </a:cubicBezTo>
                <a:cubicBezTo>
                  <a:pt x="7681161" y="2926189"/>
                  <a:pt x="7681367" y="2925603"/>
                  <a:pt x="7690758" y="2899023"/>
                </a:cubicBezTo>
                <a:cubicBezTo>
                  <a:pt x="7690767" y="2899015"/>
                  <a:pt x="7691175" y="2898629"/>
                  <a:pt x="7709961" y="2880903"/>
                </a:cubicBezTo>
                <a:cubicBezTo>
                  <a:pt x="7709976" y="2880903"/>
                  <a:pt x="7710338" y="2880903"/>
                  <a:pt x="7719563" y="2880903"/>
                </a:cubicBezTo>
                <a:lnTo>
                  <a:pt x="7714612" y="2887556"/>
                </a:lnTo>
                <a:lnTo>
                  <a:pt x="7706341" y="2886123"/>
                </a:lnTo>
                <a:cubicBezTo>
                  <a:pt x="7704259" y="2886283"/>
                  <a:pt x="7703360" y="2888831"/>
                  <a:pt x="7705161" y="2899023"/>
                </a:cubicBezTo>
                <a:cubicBezTo>
                  <a:pt x="7705174" y="2899017"/>
                  <a:pt x="7706118" y="2898635"/>
                  <a:pt x="7772369" y="2871844"/>
                </a:cubicBezTo>
                <a:cubicBezTo>
                  <a:pt x="7772384" y="2871838"/>
                  <a:pt x="7773226" y="2871521"/>
                  <a:pt x="7820378" y="2853726"/>
                </a:cubicBezTo>
                <a:cubicBezTo>
                  <a:pt x="7820376" y="2853708"/>
                  <a:pt x="7820302" y="2852585"/>
                  <a:pt x="7815578" y="2781250"/>
                </a:cubicBezTo>
                <a:cubicBezTo>
                  <a:pt x="7815594" y="2781242"/>
                  <a:pt x="7816140" y="2780984"/>
                  <a:pt x="7834779" y="2772190"/>
                </a:cubicBezTo>
                <a:cubicBezTo>
                  <a:pt x="7834790" y="2772198"/>
                  <a:pt x="7835290" y="2772575"/>
                  <a:pt x="7858782" y="2790309"/>
                </a:cubicBezTo>
                <a:cubicBezTo>
                  <a:pt x="7858801" y="2790300"/>
                  <a:pt x="7859377" y="2790029"/>
                  <a:pt x="7877985" y="2781250"/>
                </a:cubicBezTo>
                <a:cubicBezTo>
                  <a:pt x="7877985" y="2781238"/>
                  <a:pt x="7877985" y="2780592"/>
                  <a:pt x="7877985" y="2745012"/>
                </a:cubicBezTo>
                <a:cubicBezTo>
                  <a:pt x="7877999" y="2745001"/>
                  <a:pt x="7878824" y="2744379"/>
                  <a:pt x="7925993" y="2708774"/>
                </a:cubicBezTo>
                <a:cubicBezTo>
                  <a:pt x="7925989" y="2708761"/>
                  <a:pt x="7925863" y="2708283"/>
                  <a:pt x="7921193" y="2690656"/>
                </a:cubicBezTo>
                <a:cubicBezTo>
                  <a:pt x="7921203" y="2690644"/>
                  <a:pt x="7921794" y="2689945"/>
                  <a:pt x="7959599" y="2645359"/>
                </a:cubicBezTo>
                <a:cubicBezTo>
                  <a:pt x="7959599" y="2645346"/>
                  <a:pt x="7959599" y="2644756"/>
                  <a:pt x="7959599" y="2618180"/>
                </a:cubicBezTo>
                <a:cubicBezTo>
                  <a:pt x="7959614" y="2618171"/>
                  <a:pt x="7960258" y="2617766"/>
                  <a:pt x="7988403" y="2600060"/>
                </a:cubicBezTo>
                <a:cubicBezTo>
                  <a:pt x="7988412" y="2600043"/>
                  <a:pt x="7988989" y="2598832"/>
                  <a:pt x="8031609" y="2509466"/>
                </a:cubicBezTo>
                <a:cubicBezTo>
                  <a:pt x="8036409" y="2500407"/>
                  <a:pt x="8041209" y="2509466"/>
                  <a:pt x="8046012" y="2491347"/>
                </a:cubicBezTo>
                <a:cubicBezTo>
                  <a:pt x="8046014" y="2491365"/>
                  <a:pt x="8046107" y="2492245"/>
                  <a:pt x="8050812" y="2536645"/>
                </a:cubicBezTo>
                <a:cubicBezTo>
                  <a:pt x="8050825" y="2536655"/>
                  <a:pt x="8051372" y="2537068"/>
                  <a:pt x="8074815" y="2554764"/>
                </a:cubicBezTo>
                <a:cubicBezTo>
                  <a:pt x="8074810" y="2554775"/>
                  <a:pt x="8074576" y="2555213"/>
                  <a:pt x="8065215" y="2572883"/>
                </a:cubicBezTo>
                <a:cubicBezTo>
                  <a:pt x="8065230" y="2572888"/>
                  <a:pt x="8065819" y="2573111"/>
                  <a:pt x="8089218" y="2581943"/>
                </a:cubicBezTo>
                <a:cubicBezTo>
                  <a:pt x="8098820" y="2554764"/>
                  <a:pt x="8122823" y="2618180"/>
                  <a:pt x="8113220" y="2545705"/>
                </a:cubicBezTo>
                <a:cubicBezTo>
                  <a:pt x="8113219" y="2545687"/>
                  <a:pt x="8113142" y="2544676"/>
                  <a:pt x="8108420" y="2482289"/>
                </a:cubicBezTo>
                <a:cubicBezTo>
                  <a:pt x="8108414" y="2482278"/>
                  <a:pt x="8108252" y="2481972"/>
                  <a:pt x="8103620" y="2473229"/>
                </a:cubicBezTo>
                <a:cubicBezTo>
                  <a:pt x="8103634" y="2473216"/>
                  <a:pt x="8104131" y="2472746"/>
                  <a:pt x="8122823" y="2455110"/>
                </a:cubicBezTo>
                <a:cubicBezTo>
                  <a:pt x="8122823" y="2455124"/>
                  <a:pt x="8122823" y="2455609"/>
                  <a:pt x="8122823" y="2473229"/>
                </a:cubicBezTo>
                <a:cubicBezTo>
                  <a:pt x="8122831" y="2473236"/>
                  <a:pt x="8123092" y="2473482"/>
                  <a:pt x="8132426" y="2482289"/>
                </a:cubicBezTo>
                <a:cubicBezTo>
                  <a:pt x="8132439" y="2482275"/>
                  <a:pt x="8133180" y="2481577"/>
                  <a:pt x="8170830" y="2446050"/>
                </a:cubicBezTo>
                <a:cubicBezTo>
                  <a:pt x="8170830" y="2446062"/>
                  <a:pt x="8170830" y="2446708"/>
                  <a:pt x="8170830" y="2482289"/>
                </a:cubicBezTo>
                <a:cubicBezTo>
                  <a:pt x="8170839" y="2482296"/>
                  <a:pt x="8171106" y="2482548"/>
                  <a:pt x="8180430" y="2491347"/>
                </a:cubicBezTo>
                <a:cubicBezTo>
                  <a:pt x="8180437" y="2491335"/>
                  <a:pt x="8180742" y="2490758"/>
                  <a:pt x="8194833" y="2464170"/>
                </a:cubicBezTo>
                <a:cubicBezTo>
                  <a:pt x="8194827" y="2464151"/>
                  <a:pt x="8194536" y="2463237"/>
                  <a:pt x="8180430" y="2418872"/>
                </a:cubicBezTo>
                <a:cubicBezTo>
                  <a:pt x="8180430" y="2418854"/>
                  <a:pt x="8180430" y="2418158"/>
                  <a:pt x="8180430" y="2391694"/>
                </a:cubicBezTo>
                <a:cubicBezTo>
                  <a:pt x="8180444" y="2391690"/>
                  <a:pt x="8181053" y="2391498"/>
                  <a:pt x="8209236" y="2382635"/>
                </a:cubicBezTo>
                <a:cubicBezTo>
                  <a:pt x="8209236" y="2382618"/>
                  <a:pt x="8209236" y="2381766"/>
                  <a:pt x="8209236" y="2337337"/>
                </a:cubicBezTo>
                <a:cubicBezTo>
                  <a:pt x="8214036" y="2346397"/>
                  <a:pt x="8223638" y="2346397"/>
                  <a:pt x="8238038" y="2328277"/>
                </a:cubicBezTo>
                <a:cubicBezTo>
                  <a:pt x="8238029" y="2328261"/>
                  <a:pt x="8237689" y="2327616"/>
                  <a:pt x="8223638" y="2301100"/>
                </a:cubicBezTo>
                <a:cubicBezTo>
                  <a:pt x="8223647" y="2301087"/>
                  <a:pt x="8224100" y="2300405"/>
                  <a:pt x="8247641" y="2264862"/>
                </a:cubicBezTo>
                <a:cubicBezTo>
                  <a:pt x="8252446" y="2264869"/>
                  <a:pt x="8252574" y="2265111"/>
                  <a:pt x="8257244" y="2273921"/>
                </a:cubicBezTo>
                <a:cubicBezTo>
                  <a:pt x="8257247" y="2273904"/>
                  <a:pt x="8257416" y="2272943"/>
                  <a:pt x="8266844" y="2219565"/>
                </a:cubicBezTo>
                <a:cubicBezTo>
                  <a:pt x="8266844" y="2219575"/>
                  <a:pt x="8266844" y="2220001"/>
                  <a:pt x="8266844" y="2237683"/>
                </a:cubicBezTo>
                <a:cubicBezTo>
                  <a:pt x="8266860" y="2237693"/>
                  <a:pt x="8267690" y="2238215"/>
                  <a:pt x="8310050" y="2264862"/>
                </a:cubicBezTo>
                <a:cubicBezTo>
                  <a:pt x="8310064" y="2264862"/>
                  <a:pt x="8310441" y="2264862"/>
                  <a:pt x="8319653" y="2264862"/>
                </a:cubicBezTo>
                <a:cubicBezTo>
                  <a:pt x="8319647" y="2264850"/>
                  <a:pt x="8319391" y="2264204"/>
                  <a:pt x="8305250" y="2228625"/>
                </a:cubicBezTo>
                <a:cubicBezTo>
                  <a:pt x="8305232" y="2228625"/>
                  <a:pt x="8304688" y="2228625"/>
                  <a:pt x="8286047" y="2228625"/>
                </a:cubicBezTo>
                <a:cubicBezTo>
                  <a:pt x="8286048" y="2228612"/>
                  <a:pt x="8286233" y="2227681"/>
                  <a:pt x="8300450" y="2156148"/>
                </a:cubicBezTo>
                <a:lnTo>
                  <a:pt x="8305100" y="2169737"/>
                </a:lnTo>
                <a:cubicBezTo>
                  <a:pt x="8308250" y="2176532"/>
                  <a:pt x="8310051" y="2162943"/>
                  <a:pt x="8338854" y="2128969"/>
                </a:cubicBezTo>
                <a:cubicBezTo>
                  <a:pt x="8338854" y="2128959"/>
                  <a:pt x="8338854" y="2128550"/>
                  <a:pt x="8338854" y="2110851"/>
                </a:cubicBezTo>
                <a:cubicBezTo>
                  <a:pt x="8338860" y="2110834"/>
                  <a:pt x="8339135" y="2109969"/>
                  <a:pt x="8353257" y="2065554"/>
                </a:cubicBezTo>
                <a:cubicBezTo>
                  <a:pt x="8353264" y="2065566"/>
                  <a:pt x="8353566" y="2066138"/>
                  <a:pt x="8367660" y="2092733"/>
                </a:cubicBezTo>
                <a:cubicBezTo>
                  <a:pt x="8367664" y="2092716"/>
                  <a:pt x="8367912" y="2091784"/>
                  <a:pt x="8382060" y="2038376"/>
                </a:cubicBezTo>
                <a:cubicBezTo>
                  <a:pt x="8391663" y="2038376"/>
                  <a:pt x="8401266" y="2029317"/>
                  <a:pt x="8401266" y="2020257"/>
                </a:cubicBezTo>
                <a:cubicBezTo>
                  <a:pt x="8401266" y="2020241"/>
                  <a:pt x="8401337" y="2019184"/>
                  <a:pt x="8406066" y="1947782"/>
                </a:cubicBezTo>
                <a:cubicBezTo>
                  <a:pt x="8406078" y="1947772"/>
                  <a:pt x="8406618" y="1947364"/>
                  <a:pt x="8430069" y="1929663"/>
                </a:cubicBezTo>
                <a:cubicBezTo>
                  <a:pt x="8430075" y="1929683"/>
                  <a:pt x="8430366" y="1930600"/>
                  <a:pt x="8444472" y="1974959"/>
                </a:cubicBezTo>
                <a:cubicBezTo>
                  <a:pt x="8444484" y="1974959"/>
                  <a:pt x="8444724" y="1974959"/>
                  <a:pt x="8449272" y="1974959"/>
                </a:cubicBezTo>
                <a:cubicBezTo>
                  <a:pt x="8449292" y="1974920"/>
                  <a:pt x="8454092" y="1965860"/>
                  <a:pt x="8463674" y="1947782"/>
                </a:cubicBezTo>
                <a:cubicBezTo>
                  <a:pt x="8463666" y="1947767"/>
                  <a:pt x="8463339" y="1947150"/>
                  <a:pt x="8449272" y="1920603"/>
                </a:cubicBezTo>
                <a:cubicBezTo>
                  <a:pt x="8449279" y="1920590"/>
                  <a:pt x="8449595" y="1919990"/>
                  <a:pt x="8463674" y="1893424"/>
                </a:cubicBezTo>
                <a:cubicBezTo>
                  <a:pt x="8463670" y="1893411"/>
                  <a:pt x="8463545" y="1892937"/>
                  <a:pt x="8458874" y="1875305"/>
                </a:cubicBezTo>
                <a:cubicBezTo>
                  <a:pt x="8458891" y="1875305"/>
                  <a:pt x="8459446" y="1875305"/>
                  <a:pt x="8478077" y="1875305"/>
                </a:cubicBezTo>
                <a:cubicBezTo>
                  <a:pt x="8478083" y="1875294"/>
                  <a:pt x="8478316" y="1874855"/>
                  <a:pt x="8487677" y="1857186"/>
                </a:cubicBezTo>
                <a:cubicBezTo>
                  <a:pt x="8487673" y="1857174"/>
                  <a:pt x="8487498" y="1856508"/>
                  <a:pt x="8478077" y="1820949"/>
                </a:cubicBezTo>
                <a:cubicBezTo>
                  <a:pt x="8478083" y="1820936"/>
                  <a:pt x="8478483" y="1820055"/>
                  <a:pt x="8506880" y="1757533"/>
                </a:cubicBezTo>
                <a:cubicBezTo>
                  <a:pt x="8506894" y="1757528"/>
                  <a:pt x="8507594" y="1757340"/>
                  <a:pt x="8540484" y="1748474"/>
                </a:cubicBezTo>
                <a:cubicBezTo>
                  <a:pt x="8540494" y="1748459"/>
                  <a:pt x="8540823" y="1747833"/>
                  <a:pt x="8554887" y="1721295"/>
                </a:cubicBezTo>
                <a:cubicBezTo>
                  <a:pt x="8554876" y="1721283"/>
                  <a:pt x="8554416" y="1720850"/>
                  <a:pt x="8535684" y="1703175"/>
                </a:cubicBezTo>
                <a:cubicBezTo>
                  <a:pt x="8535675" y="1703186"/>
                  <a:pt x="8535325" y="1703628"/>
                  <a:pt x="8521281" y="1721295"/>
                </a:cubicBezTo>
                <a:cubicBezTo>
                  <a:pt x="8521284" y="1721284"/>
                  <a:pt x="8521451" y="1720656"/>
                  <a:pt x="8530884" y="1685057"/>
                </a:cubicBezTo>
                <a:cubicBezTo>
                  <a:pt x="8530867" y="1685050"/>
                  <a:pt x="8530231" y="1684809"/>
                  <a:pt x="8506880" y="1675998"/>
                </a:cubicBezTo>
                <a:cubicBezTo>
                  <a:pt x="8506894" y="1675992"/>
                  <a:pt x="8507471" y="1675775"/>
                  <a:pt x="8530884" y="1666939"/>
                </a:cubicBezTo>
                <a:cubicBezTo>
                  <a:pt x="8530897" y="1666939"/>
                  <a:pt x="8531240" y="1666939"/>
                  <a:pt x="8540484" y="1666939"/>
                </a:cubicBezTo>
                <a:cubicBezTo>
                  <a:pt x="8540484" y="1685057"/>
                  <a:pt x="8564490" y="1666939"/>
                  <a:pt x="8554887" y="1694116"/>
                </a:cubicBezTo>
                <a:cubicBezTo>
                  <a:pt x="8554894" y="1694103"/>
                  <a:pt x="8555267" y="1693253"/>
                  <a:pt x="8578890" y="1639760"/>
                </a:cubicBezTo>
                <a:cubicBezTo>
                  <a:pt x="8578902" y="1639772"/>
                  <a:pt x="8579399" y="1640337"/>
                  <a:pt x="8602896" y="1666939"/>
                </a:cubicBezTo>
                <a:cubicBezTo>
                  <a:pt x="8602905" y="1666926"/>
                  <a:pt x="8603321" y="1666337"/>
                  <a:pt x="8622099" y="1639760"/>
                </a:cubicBezTo>
                <a:cubicBezTo>
                  <a:pt x="8622086" y="1639756"/>
                  <a:pt x="8621497" y="1639571"/>
                  <a:pt x="8593293" y="1630701"/>
                </a:cubicBezTo>
                <a:cubicBezTo>
                  <a:pt x="8593293" y="1630687"/>
                  <a:pt x="8593293" y="1630199"/>
                  <a:pt x="8593293" y="1612581"/>
                </a:cubicBezTo>
                <a:cubicBezTo>
                  <a:pt x="8593277" y="1612581"/>
                  <a:pt x="8592734" y="1612581"/>
                  <a:pt x="8574090" y="1612581"/>
                </a:cubicBezTo>
                <a:cubicBezTo>
                  <a:pt x="8574095" y="1612570"/>
                  <a:pt x="8574346" y="1611938"/>
                  <a:pt x="8588493" y="1576345"/>
                </a:cubicBezTo>
                <a:cubicBezTo>
                  <a:pt x="8588504" y="1576356"/>
                  <a:pt x="8588964" y="1576788"/>
                  <a:pt x="8607696" y="1594462"/>
                </a:cubicBezTo>
                <a:cubicBezTo>
                  <a:pt x="8607704" y="1594441"/>
                  <a:pt x="8608091" y="1593527"/>
                  <a:pt x="8626899" y="1549166"/>
                </a:cubicBezTo>
                <a:cubicBezTo>
                  <a:pt x="8626899" y="1549157"/>
                  <a:pt x="8626899" y="1548752"/>
                  <a:pt x="8626899" y="1531046"/>
                </a:cubicBezTo>
                <a:cubicBezTo>
                  <a:pt x="8626880" y="1531054"/>
                  <a:pt x="8626318" y="1531320"/>
                  <a:pt x="8607696" y="1540106"/>
                </a:cubicBezTo>
                <a:cubicBezTo>
                  <a:pt x="8607700" y="1540087"/>
                  <a:pt x="8607894" y="1539168"/>
                  <a:pt x="8617299" y="1494810"/>
                </a:cubicBezTo>
                <a:cubicBezTo>
                  <a:pt x="8617309" y="1494790"/>
                  <a:pt x="8618201" y="1493007"/>
                  <a:pt x="8698909" y="1331738"/>
                </a:cubicBezTo>
                <a:cubicBezTo>
                  <a:pt x="8698930" y="1331726"/>
                  <a:pt x="8699740" y="1331290"/>
                  <a:pt x="8732514" y="1313620"/>
                </a:cubicBezTo>
                <a:cubicBezTo>
                  <a:pt x="8732519" y="1313606"/>
                  <a:pt x="8732838" y="1312523"/>
                  <a:pt x="8756517" y="1232085"/>
                </a:cubicBezTo>
                <a:lnTo>
                  <a:pt x="8761102" y="1238774"/>
                </a:lnTo>
                <a:cubicBezTo>
                  <a:pt x="8770094" y="1246949"/>
                  <a:pt x="8768519" y="1208304"/>
                  <a:pt x="8785323" y="1232085"/>
                </a:cubicBezTo>
                <a:cubicBezTo>
                  <a:pt x="8790123" y="1232085"/>
                  <a:pt x="8799726" y="1241143"/>
                  <a:pt x="8804526" y="1241143"/>
                </a:cubicBezTo>
                <a:cubicBezTo>
                  <a:pt x="8804516" y="1241163"/>
                  <a:pt x="8803809" y="1242495"/>
                  <a:pt x="8756517" y="1331738"/>
                </a:cubicBezTo>
                <a:cubicBezTo>
                  <a:pt x="8756525" y="1331745"/>
                  <a:pt x="8756779" y="1331985"/>
                  <a:pt x="8766120" y="1340799"/>
                </a:cubicBezTo>
                <a:cubicBezTo>
                  <a:pt x="8766110" y="1340819"/>
                  <a:pt x="8765432" y="1342334"/>
                  <a:pt x="8713311" y="1458571"/>
                </a:cubicBezTo>
                <a:cubicBezTo>
                  <a:pt x="8713294" y="1458575"/>
                  <a:pt x="8712467" y="1458769"/>
                  <a:pt x="8674906" y="1467631"/>
                </a:cubicBezTo>
                <a:cubicBezTo>
                  <a:pt x="8670106" y="1476689"/>
                  <a:pt x="8670106" y="1485750"/>
                  <a:pt x="8665304" y="1494810"/>
                </a:cubicBezTo>
                <a:cubicBezTo>
                  <a:pt x="8665319" y="1494805"/>
                  <a:pt x="8666156" y="1494487"/>
                  <a:pt x="8713311" y="1476689"/>
                </a:cubicBezTo>
                <a:cubicBezTo>
                  <a:pt x="8713306" y="1476705"/>
                  <a:pt x="8712786" y="1477902"/>
                  <a:pt x="8670106" y="1576345"/>
                </a:cubicBezTo>
                <a:cubicBezTo>
                  <a:pt x="8670093" y="1576353"/>
                  <a:pt x="8669669" y="1576620"/>
                  <a:pt x="8655703" y="1585404"/>
                </a:cubicBezTo>
                <a:cubicBezTo>
                  <a:pt x="8655709" y="1585414"/>
                  <a:pt x="8655868" y="1585715"/>
                  <a:pt x="8660504" y="1594462"/>
                </a:cubicBezTo>
                <a:cubicBezTo>
                  <a:pt x="8660499" y="1594478"/>
                  <a:pt x="8660197" y="1595471"/>
                  <a:pt x="8641301" y="1657880"/>
                </a:cubicBezTo>
                <a:cubicBezTo>
                  <a:pt x="8641286" y="1657870"/>
                  <a:pt x="8640838" y="1657588"/>
                  <a:pt x="8626899" y="1648819"/>
                </a:cubicBezTo>
                <a:cubicBezTo>
                  <a:pt x="8626889" y="1648832"/>
                  <a:pt x="8626482" y="1649410"/>
                  <a:pt x="8607696" y="1675998"/>
                </a:cubicBezTo>
                <a:cubicBezTo>
                  <a:pt x="8607696" y="1685057"/>
                  <a:pt x="8593293" y="1703175"/>
                  <a:pt x="8626899" y="1703175"/>
                </a:cubicBezTo>
                <a:cubicBezTo>
                  <a:pt x="8626885" y="1703187"/>
                  <a:pt x="8626399" y="1703645"/>
                  <a:pt x="8607696" y="1721295"/>
                </a:cubicBezTo>
                <a:cubicBezTo>
                  <a:pt x="8607688" y="1721315"/>
                  <a:pt x="8607077" y="1722992"/>
                  <a:pt x="8554887" y="1866247"/>
                </a:cubicBezTo>
                <a:cubicBezTo>
                  <a:pt x="8554900" y="1866247"/>
                  <a:pt x="8555319" y="1866247"/>
                  <a:pt x="8569290" y="1866247"/>
                </a:cubicBezTo>
                <a:cubicBezTo>
                  <a:pt x="8569290" y="1866259"/>
                  <a:pt x="8569217" y="1867077"/>
                  <a:pt x="8564490" y="1920603"/>
                </a:cubicBezTo>
                <a:cubicBezTo>
                  <a:pt x="8564485" y="1920590"/>
                  <a:pt x="8564306" y="1919909"/>
                  <a:pt x="8554887" y="1884365"/>
                </a:cubicBezTo>
                <a:cubicBezTo>
                  <a:pt x="8554880" y="1884380"/>
                  <a:pt x="8554415" y="1885255"/>
                  <a:pt x="8526084" y="1938722"/>
                </a:cubicBezTo>
                <a:cubicBezTo>
                  <a:pt x="8526087" y="1938735"/>
                  <a:pt x="8526184" y="1939288"/>
                  <a:pt x="8530884" y="1965899"/>
                </a:cubicBezTo>
                <a:cubicBezTo>
                  <a:pt x="8506880" y="1956840"/>
                  <a:pt x="8521281" y="2029317"/>
                  <a:pt x="8497279" y="1993078"/>
                </a:cubicBezTo>
                <a:cubicBezTo>
                  <a:pt x="8492479" y="2002138"/>
                  <a:pt x="8473277" y="1974959"/>
                  <a:pt x="8492479" y="2020257"/>
                </a:cubicBezTo>
                <a:cubicBezTo>
                  <a:pt x="8473277" y="2029317"/>
                  <a:pt x="8454072" y="2047434"/>
                  <a:pt x="8449272" y="2083672"/>
                </a:cubicBezTo>
                <a:cubicBezTo>
                  <a:pt x="8449277" y="2083691"/>
                  <a:pt x="8449565" y="2084599"/>
                  <a:pt x="8463674" y="2128969"/>
                </a:cubicBezTo>
                <a:cubicBezTo>
                  <a:pt x="8463661" y="2128983"/>
                  <a:pt x="8463116" y="2129600"/>
                  <a:pt x="8439672" y="2156148"/>
                </a:cubicBezTo>
                <a:cubicBezTo>
                  <a:pt x="8439669" y="2156159"/>
                  <a:pt x="8439501" y="2156792"/>
                  <a:pt x="8430069" y="2192386"/>
                </a:cubicBezTo>
                <a:cubicBezTo>
                  <a:pt x="8430056" y="2192398"/>
                  <a:pt x="8429454" y="2192966"/>
                  <a:pt x="8401266" y="2219565"/>
                </a:cubicBezTo>
                <a:cubicBezTo>
                  <a:pt x="8401263" y="2219578"/>
                  <a:pt x="8401159" y="2220168"/>
                  <a:pt x="8396463" y="2246742"/>
                </a:cubicBezTo>
                <a:cubicBezTo>
                  <a:pt x="8396463" y="2292041"/>
                  <a:pt x="8338854" y="2282980"/>
                  <a:pt x="8353257" y="2337337"/>
                </a:cubicBezTo>
                <a:cubicBezTo>
                  <a:pt x="8353244" y="2337357"/>
                  <a:pt x="8352264" y="2338837"/>
                  <a:pt x="8281247" y="2446050"/>
                </a:cubicBezTo>
                <a:cubicBezTo>
                  <a:pt x="8281237" y="2446069"/>
                  <a:pt x="8280551" y="2447361"/>
                  <a:pt x="8233238" y="2536645"/>
                </a:cubicBezTo>
                <a:cubicBezTo>
                  <a:pt x="8218836" y="2572883"/>
                  <a:pt x="8185233" y="2536645"/>
                  <a:pt x="8194833" y="2636299"/>
                </a:cubicBezTo>
                <a:lnTo>
                  <a:pt x="8190558" y="2628514"/>
                </a:lnTo>
                <a:cubicBezTo>
                  <a:pt x="8185832" y="2625540"/>
                  <a:pt x="8180430" y="2634034"/>
                  <a:pt x="8180430" y="2627239"/>
                </a:cubicBezTo>
                <a:cubicBezTo>
                  <a:pt x="8180424" y="2627250"/>
                  <a:pt x="8180135" y="2627795"/>
                  <a:pt x="8166028" y="2654418"/>
                </a:cubicBezTo>
                <a:cubicBezTo>
                  <a:pt x="8166043" y="2654427"/>
                  <a:pt x="8166678" y="2654828"/>
                  <a:pt x="8194833" y="2672538"/>
                </a:cubicBezTo>
                <a:cubicBezTo>
                  <a:pt x="8194812" y="2672546"/>
                  <a:pt x="8193774" y="2672901"/>
                  <a:pt x="8142026" y="2690656"/>
                </a:cubicBezTo>
                <a:cubicBezTo>
                  <a:pt x="8142022" y="2690670"/>
                  <a:pt x="8141915" y="2691283"/>
                  <a:pt x="8137226" y="2717833"/>
                </a:cubicBezTo>
                <a:cubicBezTo>
                  <a:pt x="8137240" y="2717840"/>
                  <a:pt x="8137814" y="2718056"/>
                  <a:pt x="8161229" y="2726894"/>
                </a:cubicBezTo>
                <a:cubicBezTo>
                  <a:pt x="8161246" y="2726882"/>
                  <a:pt x="8162215" y="2726217"/>
                  <a:pt x="8214036" y="2690656"/>
                </a:cubicBezTo>
                <a:cubicBezTo>
                  <a:pt x="8214053" y="2690650"/>
                  <a:pt x="8214901" y="2690329"/>
                  <a:pt x="8262044" y="2672538"/>
                </a:cubicBezTo>
                <a:cubicBezTo>
                  <a:pt x="8262047" y="2672528"/>
                  <a:pt x="8262154" y="2672122"/>
                  <a:pt x="8266844" y="2654418"/>
                </a:cubicBezTo>
                <a:cubicBezTo>
                  <a:pt x="8266841" y="2654404"/>
                  <a:pt x="8266734" y="2653798"/>
                  <a:pt x="8262044" y="2627239"/>
                </a:cubicBezTo>
                <a:cubicBezTo>
                  <a:pt x="8262063" y="2627239"/>
                  <a:pt x="8262954" y="2627239"/>
                  <a:pt x="8305250" y="2627239"/>
                </a:cubicBezTo>
                <a:cubicBezTo>
                  <a:pt x="8305250" y="2627248"/>
                  <a:pt x="8305250" y="2627642"/>
                  <a:pt x="8305250" y="2645359"/>
                </a:cubicBezTo>
                <a:cubicBezTo>
                  <a:pt x="8305232" y="2645367"/>
                  <a:pt x="8304685" y="2645626"/>
                  <a:pt x="8286047" y="2654418"/>
                </a:cubicBezTo>
                <a:cubicBezTo>
                  <a:pt x="8286049" y="2654428"/>
                  <a:pt x="8286164" y="2654860"/>
                  <a:pt x="8290847" y="2672538"/>
                </a:cubicBezTo>
                <a:cubicBezTo>
                  <a:pt x="8290866" y="2672528"/>
                  <a:pt x="8292270" y="2671805"/>
                  <a:pt x="8396463" y="2618180"/>
                </a:cubicBezTo>
                <a:cubicBezTo>
                  <a:pt x="8396463" y="2618161"/>
                  <a:pt x="8396463" y="2617473"/>
                  <a:pt x="8396463" y="2591001"/>
                </a:cubicBezTo>
                <a:cubicBezTo>
                  <a:pt x="8396476" y="2591013"/>
                  <a:pt x="8397089" y="2591592"/>
                  <a:pt x="8425269" y="2618180"/>
                </a:cubicBezTo>
                <a:cubicBezTo>
                  <a:pt x="8425287" y="2618168"/>
                  <a:pt x="8426313" y="2617523"/>
                  <a:pt x="8482877" y="2581943"/>
                </a:cubicBezTo>
                <a:cubicBezTo>
                  <a:pt x="8482877" y="2581932"/>
                  <a:pt x="8482877" y="2581511"/>
                  <a:pt x="8482877" y="2563824"/>
                </a:cubicBezTo>
                <a:cubicBezTo>
                  <a:pt x="8482886" y="2563835"/>
                  <a:pt x="8483233" y="2564272"/>
                  <a:pt x="8497279" y="2581943"/>
                </a:cubicBezTo>
                <a:cubicBezTo>
                  <a:pt x="8497284" y="2581933"/>
                  <a:pt x="8497434" y="2581649"/>
                  <a:pt x="8502080" y="2572883"/>
                </a:cubicBezTo>
                <a:cubicBezTo>
                  <a:pt x="8502092" y="2572892"/>
                  <a:pt x="8502510" y="2573154"/>
                  <a:pt x="8516481" y="2581943"/>
                </a:cubicBezTo>
                <a:cubicBezTo>
                  <a:pt x="8516492" y="2581931"/>
                  <a:pt x="8516980" y="2581379"/>
                  <a:pt x="8540484" y="2554764"/>
                </a:cubicBezTo>
                <a:cubicBezTo>
                  <a:pt x="8540498" y="2554772"/>
                  <a:pt x="8540919" y="2555036"/>
                  <a:pt x="8554887" y="2563824"/>
                </a:cubicBezTo>
                <a:cubicBezTo>
                  <a:pt x="8554890" y="2563810"/>
                  <a:pt x="8554981" y="2563115"/>
                  <a:pt x="8559687" y="2527585"/>
                </a:cubicBezTo>
                <a:cubicBezTo>
                  <a:pt x="8559700" y="2527596"/>
                  <a:pt x="8560178" y="2528047"/>
                  <a:pt x="8578890" y="2545705"/>
                </a:cubicBezTo>
                <a:cubicBezTo>
                  <a:pt x="8588493" y="2536645"/>
                  <a:pt x="8593293" y="2527585"/>
                  <a:pt x="8607696" y="2518526"/>
                </a:cubicBezTo>
                <a:cubicBezTo>
                  <a:pt x="8607698" y="2518538"/>
                  <a:pt x="8607825" y="2519012"/>
                  <a:pt x="8612496" y="2536645"/>
                </a:cubicBezTo>
                <a:cubicBezTo>
                  <a:pt x="8612504" y="2536626"/>
                  <a:pt x="8612988" y="2535561"/>
                  <a:pt x="8641301" y="2473229"/>
                </a:cubicBezTo>
                <a:cubicBezTo>
                  <a:pt x="8641309" y="2473222"/>
                  <a:pt x="8641574" y="2472970"/>
                  <a:pt x="8650901" y="2464170"/>
                </a:cubicBezTo>
                <a:cubicBezTo>
                  <a:pt x="8655703" y="2464170"/>
                  <a:pt x="8655703" y="2455110"/>
                  <a:pt x="8660504" y="2446050"/>
                </a:cubicBezTo>
                <a:cubicBezTo>
                  <a:pt x="8670106" y="2446050"/>
                  <a:pt x="8674906" y="2446050"/>
                  <a:pt x="8679706" y="2446050"/>
                </a:cubicBezTo>
                <a:cubicBezTo>
                  <a:pt x="8679706" y="2446031"/>
                  <a:pt x="8679706" y="2445126"/>
                  <a:pt x="8679706" y="2400754"/>
                </a:cubicBezTo>
                <a:cubicBezTo>
                  <a:pt x="8679720" y="2400745"/>
                  <a:pt x="8680455" y="2400284"/>
                  <a:pt x="8722911" y="2373576"/>
                </a:cubicBezTo>
                <a:cubicBezTo>
                  <a:pt x="8722915" y="2373566"/>
                  <a:pt x="8723152" y="2372971"/>
                  <a:pt x="8737314" y="2337337"/>
                </a:cubicBezTo>
                <a:cubicBezTo>
                  <a:pt x="8737314" y="2337324"/>
                  <a:pt x="8737314" y="2336751"/>
                  <a:pt x="8737314" y="2310159"/>
                </a:cubicBezTo>
                <a:cubicBezTo>
                  <a:pt x="8737314" y="2310141"/>
                  <a:pt x="8737314" y="2309354"/>
                  <a:pt x="8737314" y="2273921"/>
                </a:cubicBezTo>
                <a:cubicBezTo>
                  <a:pt x="8737324" y="2273907"/>
                  <a:pt x="8737822" y="2273124"/>
                  <a:pt x="8766120" y="2228625"/>
                </a:cubicBezTo>
                <a:cubicBezTo>
                  <a:pt x="8760884" y="2229153"/>
                  <a:pt x="8719190" y="2278817"/>
                  <a:pt x="8761919" y="2220945"/>
                </a:cubicBezTo>
                <a:lnTo>
                  <a:pt x="8780542" y="2196105"/>
                </a:lnTo>
                <a:lnTo>
                  <a:pt x="8780523" y="2196915"/>
                </a:lnTo>
                <a:cubicBezTo>
                  <a:pt x="8784123" y="2194652"/>
                  <a:pt x="8792524" y="2183327"/>
                  <a:pt x="8790123" y="2183327"/>
                </a:cubicBezTo>
                <a:lnTo>
                  <a:pt x="8780542" y="2196105"/>
                </a:lnTo>
                <a:lnTo>
                  <a:pt x="8780673" y="2190971"/>
                </a:lnTo>
                <a:cubicBezTo>
                  <a:pt x="8783221" y="2185025"/>
                  <a:pt x="8788923" y="2174268"/>
                  <a:pt x="8799726" y="2156148"/>
                </a:cubicBezTo>
                <a:cubicBezTo>
                  <a:pt x="8799736" y="2156148"/>
                  <a:pt x="8799955" y="2156148"/>
                  <a:pt x="8804526" y="2156148"/>
                </a:cubicBezTo>
                <a:cubicBezTo>
                  <a:pt x="8804523" y="2156162"/>
                  <a:pt x="8804417" y="2156759"/>
                  <a:pt x="8799726" y="2183327"/>
                </a:cubicBezTo>
                <a:cubicBezTo>
                  <a:pt x="8799734" y="2183338"/>
                  <a:pt x="8800224" y="2183953"/>
                  <a:pt x="8828529" y="2219565"/>
                </a:cubicBezTo>
                <a:cubicBezTo>
                  <a:pt x="8828534" y="2219552"/>
                  <a:pt x="8828785" y="2219080"/>
                  <a:pt x="8838130" y="2201446"/>
                </a:cubicBezTo>
                <a:cubicBezTo>
                  <a:pt x="8838126" y="2201434"/>
                  <a:pt x="8837869" y="2200788"/>
                  <a:pt x="8823729" y="2165207"/>
                </a:cubicBezTo>
                <a:cubicBezTo>
                  <a:pt x="8823738" y="2165195"/>
                  <a:pt x="8824102" y="2164737"/>
                  <a:pt x="8838130" y="2147089"/>
                </a:cubicBezTo>
                <a:cubicBezTo>
                  <a:pt x="8842930" y="2138030"/>
                  <a:pt x="8842930" y="2128969"/>
                  <a:pt x="8847731" y="2119911"/>
                </a:cubicBezTo>
                <a:lnTo>
                  <a:pt x="8835954" y="2123590"/>
                </a:lnTo>
                <a:cubicBezTo>
                  <a:pt x="8828529" y="2122741"/>
                  <a:pt x="8839331" y="2104056"/>
                  <a:pt x="8914941" y="2029317"/>
                </a:cubicBezTo>
                <a:cubicBezTo>
                  <a:pt x="8914953" y="2029297"/>
                  <a:pt x="8915756" y="2027780"/>
                  <a:pt x="8977353" y="1911544"/>
                </a:cubicBezTo>
                <a:cubicBezTo>
                  <a:pt x="8977359" y="1911532"/>
                  <a:pt x="8977766" y="1910918"/>
                  <a:pt x="9001354" y="1875305"/>
                </a:cubicBezTo>
                <a:cubicBezTo>
                  <a:pt x="8988528" y="1875447"/>
                  <a:pt x="8936546" y="1955708"/>
                  <a:pt x="9020557" y="1820949"/>
                </a:cubicBezTo>
                <a:cubicBezTo>
                  <a:pt x="9020551" y="1820971"/>
                  <a:pt x="9019982" y="1822636"/>
                  <a:pt x="8977353" y="1947782"/>
                </a:cubicBezTo>
                <a:cubicBezTo>
                  <a:pt x="8977343" y="1947793"/>
                  <a:pt x="8976993" y="1948234"/>
                  <a:pt x="8962950" y="1965899"/>
                </a:cubicBezTo>
                <a:cubicBezTo>
                  <a:pt x="8962950" y="1965916"/>
                  <a:pt x="8962950" y="1966792"/>
                  <a:pt x="8962950" y="2011198"/>
                </a:cubicBezTo>
                <a:cubicBezTo>
                  <a:pt x="8962940" y="2011214"/>
                  <a:pt x="8962097" y="2012591"/>
                  <a:pt x="8890939" y="2128969"/>
                </a:cubicBezTo>
                <a:cubicBezTo>
                  <a:pt x="8881336" y="2201446"/>
                  <a:pt x="8838130" y="2183327"/>
                  <a:pt x="8842930" y="2255802"/>
                </a:cubicBezTo>
                <a:cubicBezTo>
                  <a:pt x="8842945" y="2255811"/>
                  <a:pt x="8843568" y="2256203"/>
                  <a:pt x="8871736" y="2273921"/>
                </a:cubicBezTo>
                <a:cubicBezTo>
                  <a:pt x="8857333" y="2292041"/>
                  <a:pt x="8823729" y="2301100"/>
                  <a:pt x="8838130" y="2355456"/>
                </a:cubicBezTo>
                <a:cubicBezTo>
                  <a:pt x="8838145" y="2355456"/>
                  <a:pt x="8838513" y="2355456"/>
                  <a:pt x="8847731" y="2355456"/>
                </a:cubicBezTo>
                <a:cubicBezTo>
                  <a:pt x="8847742" y="2355443"/>
                  <a:pt x="8848263" y="2354853"/>
                  <a:pt x="8871736" y="2328277"/>
                </a:cubicBezTo>
                <a:cubicBezTo>
                  <a:pt x="8871736" y="2328287"/>
                  <a:pt x="8871736" y="2328879"/>
                  <a:pt x="8871736" y="2364515"/>
                </a:cubicBezTo>
                <a:cubicBezTo>
                  <a:pt x="8871727" y="2364529"/>
                  <a:pt x="8871227" y="2365315"/>
                  <a:pt x="8842930" y="2409812"/>
                </a:cubicBezTo>
                <a:cubicBezTo>
                  <a:pt x="8842930" y="2409822"/>
                  <a:pt x="8842930" y="2410247"/>
                  <a:pt x="8842930" y="2427931"/>
                </a:cubicBezTo>
                <a:cubicBezTo>
                  <a:pt x="8842944" y="2427918"/>
                  <a:pt x="8843556" y="2427341"/>
                  <a:pt x="8871736" y="2400754"/>
                </a:cubicBezTo>
                <a:cubicBezTo>
                  <a:pt x="8871744" y="2400736"/>
                  <a:pt x="8872309" y="2399538"/>
                  <a:pt x="8910141" y="2319218"/>
                </a:cubicBezTo>
                <a:cubicBezTo>
                  <a:pt x="8910141" y="2319234"/>
                  <a:pt x="8910141" y="2319877"/>
                  <a:pt x="8910141" y="2346397"/>
                </a:cubicBezTo>
                <a:cubicBezTo>
                  <a:pt x="8910151" y="2346397"/>
                  <a:pt x="8910534" y="2346397"/>
                  <a:pt x="8924544" y="2346397"/>
                </a:cubicBezTo>
                <a:cubicBezTo>
                  <a:pt x="8924540" y="2346408"/>
                  <a:pt x="8924423" y="2346852"/>
                  <a:pt x="8919741" y="2364515"/>
                </a:cubicBezTo>
                <a:cubicBezTo>
                  <a:pt x="8905341" y="2355456"/>
                  <a:pt x="8914941" y="2418872"/>
                  <a:pt x="8895739" y="2364515"/>
                </a:cubicBezTo>
                <a:cubicBezTo>
                  <a:pt x="8895731" y="2364536"/>
                  <a:pt x="8895307" y="2365656"/>
                  <a:pt x="8871736" y="2427931"/>
                </a:cubicBezTo>
                <a:cubicBezTo>
                  <a:pt x="8871757" y="2427926"/>
                  <a:pt x="8872632" y="2427720"/>
                  <a:pt x="8910141" y="2418872"/>
                </a:cubicBezTo>
                <a:cubicBezTo>
                  <a:pt x="8910151" y="2418859"/>
                  <a:pt x="8910568" y="2418266"/>
                  <a:pt x="8929344" y="2391694"/>
                </a:cubicBezTo>
                <a:cubicBezTo>
                  <a:pt x="8929365" y="2391689"/>
                  <a:pt x="8930232" y="2391485"/>
                  <a:pt x="8967750" y="2382635"/>
                </a:cubicBezTo>
                <a:cubicBezTo>
                  <a:pt x="8924544" y="2446050"/>
                  <a:pt x="8948547" y="2446050"/>
                  <a:pt x="8871736" y="2473229"/>
                </a:cubicBezTo>
                <a:cubicBezTo>
                  <a:pt x="8871764" y="2473222"/>
                  <a:pt x="8873453" y="2472787"/>
                  <a:pt x="8977353" y="2446050"/>
                </a:cubicBezTo>
                <a:cubicBezTo>
                  <a:pt x="8977364" y="2446043"/>
                  <a:pt x="8977755" y="2445796"/>
                  <a:pt x="8991753" y="2436991"/>
                </a:cubicBezTo>
                <a:cubicBezTo>
                  <a:pt x="8986953" y="2427931"/>
                  <a:pt x="8996554" y="2409812"/>
                  <a:pt x="9049363" y="2382635"/>
                </a:cubicBezTo>
                <a:cubicBezTo>
                  <a:pt x="9054163" y="2391694"/>
                  <a:pt x="9054163" y="2391694"/>
                  <a:pt x="9049363" y="2400754"/>
                </a:cubicBezTo>
                <a:cubicBezTo>
                  <a:pt x="9049382" y="2400760"/>
                  <a:pt x="9050149" y="2400967"/>
                  <a:pt x="9082968" y="2409812"/>
                </a:cubicBezTo>
                <a:cubicBezTo>
                  <a:pt x="9082974" y="2409798"/>
                  <a:pt x="9083287" y="2409211"/>
                  <a:pt x="9097368" y="2382635"/>
                </a:cubicBezTo>
                <a:cubicBezTo>
                  <a:pt x="9097374" y="2382647"/>
                  <a:pt x="9097623" y="2383115"/>
                  <a:pt x="9106971" y="2400754"/>
                </a:cubicBezTo>
                <a:cubicBezTo>
                  <a:pt x="9106983" y="2400745"/>
                  <a:pt x="9107496" y="2400358"/>
                  <a:pt x="9130974" y="2382635"/>
                </a:cubicBezTo>
                <a:cubicBezTo>
                  <a:pt x="9130987" y="2382635"/>
                  <a:pt x="9131403" y="2382635"/>
                  <a:pt x="9145377" y="2382635"/>
                </a:cubicBezTo>
                <a:cubicBezTo>
                  <a:pt x="9145389" y="2382621"/>
                  <a:pt x="9145916" y="2382024"/>
                  <a:pt x="9169380" y="2355456"/>
                </a:cubicBezTo>
                <a:cubicBezTo>
                  <a:pt x="9169392" y="2355452"/>
                  <a:pt x="9169980" y="2355267"/>
                  <a:pt x="9198184" y="2346397"/>
                </a:cubicBezTo>
                <a:cubicBezTo>
                  <a:pt x="9198184" y="2346416"/>
                  <a:pt x="9198184" y="2347313"/>
                  <a:pt x="9198184" y="2391694"/>
                </a:cubicBezTo>
                <a:cubicBezTo>
                  <a:pt x="9198198" y="2391702"/>
                  <a:pt x="9198790" y="2392075"/>
                  <a:pt x="9226990" y="2409812"/>
                </a:cubicBezTo>
                <a:cubicBezTo>
                  <a:pt x="9226986" y="2409822"/>
                  <a:pt x="9226874" y="2410247"/>
                  <a:pt x="9222187" y="2427931"/>
                </a:cubicBezTo>
                <a:cubicBezTo>
                  <a:pt x="9222162" y="2427927"/>
                  <a:pt x="9220938" y="2427750"/>
                  <a:pt x="9159778" y="2418872"/>
                </a:cubicBezTo>
                <a:cubicBezTo>
                  <a:pt x="9135774" y="2409812"/>
                  <a:pt x="9150177" y="2436991"/>
                  <a:pt x="9145377" y="2464170"/>
                </a:cubicBezTo>
                <a:cubicBezTo>
                  <a:pt x="9145361" y="2464163"/>
                  <a:pt x="9144831" y="2463912"/>
                  <a:pt x="9126174" y="2455110"/>
                </a:cubicBezTo>
                <a:cubicBezTo>
                  <a:pt x="9126164" y="2455101"/>
                  <a:pt x="9125863" y="2454817"/>
                  <a:pt x="9116571" y="2446050"/>
                </a:cubicBezTo>
                <a:cubicBezTo>
                  <a:pt x="9116555" y="2446058"/>
                  <a:pt x="9115632" y="2446534"/>
                  <a:pt x="9063763" y="2473229"/>
                </a:cubicBezTo>
                <a:cubicBezTo>
                  <a:pt x="9063763" y="2482289"/>
                  <a:pt x="9049363" y="2482289"/>
                  <a:pt x="9068566" y="2491347"/>
                </a:cubicBezTo>
                <a:cubicBezTo>
                  <a:pt x="9058963" y="2482289"/>
                  <a:pt x="9058963" y="2545705"/>
                  <a:pt x="9054163" y="2482289"/>
                </a:cubicBezTo>
                <a:cubicBezTo>
                  <a:pt x="9039760" y="2482289"/>
                  <a:pt x="9030160" y="2473229"/>
                  <a:pt x="9034960" y="2509466"/>
                </a:cubicBezTo>
                <a:cubicBezTo>
                  <a:pt x="9034960" y="2509475"/>
                  <a:pt x="9034960" y="2509753"/>
                  <a:pt x="9034960" y="2518526"/>
                </a:cubicBezTo>
                <a:cubicBezTo>
                  <a:pt x="9034951" y="2518514"/>
                  <a:pt x="9034478" y="2517980"/>
                  <a:pt x="9010957" y="2491347"/>
                </a:cubicBezTo>
                <a:cubicBezTo>
                  <a:pt x="9010955" y="2491360"/>
                  <a:pt x="9010776" y="2492031"/>
                  <a:pt x="9001354" y="2527585"/>
                </a:cubicBezTo>
                <a:cubicBezTo>
                  <a:pt x="9001344" y="2527575"/>
                  <a:pt x="9001036" y="2527284"/>
                  <a:pt x="8991753" y="2518526"/>
                </a:cubicBezTo>
                <a:cubicBezTo>
                  <a:pt x="8982153" y="2536645"/>
                  <a:pt x="8958150" y="2527585"/>
                  <a:pt x="8967750" y="2581943"/>
                </a:cubicBezTo>
                <a:cubicBezTo>
                  <a:pt x="8967741" y="2581931"/>
                  <a:pt x="8967391" y="2581491"/>
                  <a:pt x="8953347" y="2563824"/>
                </a:cubicBezTo>
                <a:cubicBezTo>
                  <a:pt x="8953347" y="2563812"/>
                  <a:pt x="8953347" y="2563347"/>
                  <a:pt x="8953347" y="2545705"/>
                </a:cubicBezTo>
                <a:cubicBezTo>
                  <a:pt x="8943747" y="2527585"/>
                  <a:pt x="8953347" y="2500407"/>
                  <a:pt x="8910141" y="2554764"/>
                </a:cubicBezTo>
                <a:cubicBezTo>
                  <a:pt x="8910135" y="2554775"/>
                  <a:pt x="8909895" y="2555227"/>
                  <a:pt x="8900539" y="2572883"/>
                </a:cubicBezTo>
                <a:cubicBezTo>
                  <a:pt x="8900534" y="2572871"/>
                  <a:pt x="8900335" y="2572305"/>
                  <a:pt x="8890939" y="2545705"/>
                </a:cubicBezTo>
                <a:cubicBezTo>
                  <a:pt x="8890939" y="2554764"/>
                  <a:pt x="8862133" y="2563824"/>
                  <a:pt x="8895739" y="2518526"/>
                </a:cubicBezTo>
                <a:cubicBezTo>
                  <a:pt x="8895724" y="2518526"/>
                  <a:pt x="8895024" y="2518526"/>
                  <a:pt x="8862133" y="2518526"/>
                </a:cubicBezTo>
                <a:cubicBezTo>
                  <a:pt x="8862137" y="2518543"/>
                  <a:pt x="8862308" y="2519515"/>
                  <a:pt x="8871736" y="2572883"/>
                </a:cubicBezTo>
                <a:cubicBezTo>
                  <a:pt x="8871725" y="2572895"/>
                  <a:pt x="8871262" y="2573331"/>
                  <a:pt x="8852533" y="2591001"/>
                </a:cubicBezTo>
                <a:cubicBezTo>
                  <a:pt x="8852533" y="2590990"/>
                  <a:pt x="8852533" y="2590691"/>
                  <a:pt x="8852533" y="2581943"/>
                </a:cubicBezTo>
                <a:cubicBezTo>
                  <a:pt x="8852510" y="2581943"/>
                  <a:pt x="8851463" y="2581943"/>
                  <a:pt x="8804526" y="2581943"/>
                </a:cubicBezTo>
                <a:cubicBezTo>
                  <a:pt x="8804526" y="2627239"/>
                  <a:pt x="8780523" y="2636299"/>
                  <a:pt x="8756517" y="2627239"/>
                </a:cubicBezTo>
                <a:cubicBezTo>
                  <a:pt x="8756500" y="2627247"/>
                  <a:pt x="8755688" y="2627631"/>
                  <a:pt x="8718111" y="2645359"/>
                </a:cubicBezTo>
                <a:cubicBezTo>
                  <a:pt x="8689309" y="2663478"/>
                  <a:pt x="8698909" y="2735953"/>
                  <a:pt x="8655703" y="2745012"/>
                </a:cubicBezTo>
                <a:cubicBezTo>
                  <a:pt x="8655712" y="2745026"/>
                  <a:pt x="8656117" y="2745598"/>
                  <a:pt x="8674906" y="2772190"/>
                </a:cubicBezTo>
                <a:cubicBezTo>
                  <a:pt x="8674896" y="2772204"/>
                  <a:pt x="8673970" y="2773436"/>
                  <a:pt x="8593293" y="2880903"/>
                </a:cubicBezTo>
                <a:cubicBezTo>
                  <a:pt x="8583693" y="2899023"/>
                  <a:pt x="8550087" y="2971498"/>
                  <a:pt x="8569290" y="2953379"/>
                </a:cubicBezTo>
                <a:cubicBezTo>
                  <a:pt x="8569257" y="2953442"/>
                  <a:pt x="8554920" y="2980537"/>
                  <a:pt x="8583693" y="2962438"/>
                </a:cubicBezTo>
                <a:cubicBezTo>
                  <a:pt x="8583695" y="2962427"/>
                  <a:pt x="8583811" y="2961986"/>
                  <a:pt x="8588493" y="2944321"/>
                </a:cubicBezTo>
                <a:cubicBezTo>
                  <a:pt x="8588499" y="2944337"/>
                  <a:pt x="8588876" y="2945334"/>
                  <a:pt x="8612496" y="3007737"/>
                </a:cubicBezTo>
                <a:cubicBezTo>
                  <a:pt x="8612509" y="3007743"/>
                  <a:pt x="8613089" y="3007961"/>
                  <a:pt x="8636501" y="3016796"/>
                </a:cubicBezTo>
                <a:cubicBezTo>
                  <a:pt x="8636507" y="3016785"/>
                  <a:pt x="8636732" y="3016360"/>
                  <a:pt x="8646101" y="2998677"/>
                </a:cubicBezTo>
                <a:cubicBezTo>
                  <a:pt x="8646089" y="2998666"/>
                  <a:pt x="8645617" y="2998221"/>
                  <a:pt x="8626899" y="2980558"/>
                </a:cubicBezTo>
                <a:cubicBezTo>
                  <a:pt x="8626912" y="2980547"/>
                  <a:pt x="8627672" y="2979908"/>
                  <a:pt x="8670106" y="2944321"/>
                </a:cubicBezTo>
                <a:cubicBezTo>
                  <a:pt x="8670112" y="2944332"/>
                  <a:pt x="8670341" y="2944762"/>
                  <a:pt x="8679706" y="2962438"/>
                </a:cubicBezTo>
                <a:cubicBezTo>
                  <a:pt x="8679712" y="2962427"/>
                  <a:pt x="8679944" y="2961988"/>
                  <a:pt x="8689309" y="2944321"/>
                </a:cubicBezTo>
                <a:cubicBezTo>
                  <a:pt x="8689309" y="2944274"/>
                  <a:pt x="8689309" y="2926178"/>
                  <a:pt x="8689309" y="2908082"/>
                </a:cubicBezTo>
                <a:cubicBezTo>
                  <a:pt x="8689320" y="2908095"/>
                  <a:pt x="8689836" y="2908680"/>
                  <a:pt x="8713311" y="2935261"/>
                </a:cubicBezTo>
                <a:cubicBezTo>
                  <a:pt x="8713334" y="2935265"/>
                  <a:pt x="8714272" y="2935462"/>
                  <a:pt x="8756517" y="2944321"/>
                </a:cubicBezTo>
                <a:cubicBezTo>
                  <a:pt x="8756522" y="2944307"/>
                  <a:pt x="8756737" y="2943701"/>
                  <a:pt x="8766120" y="2917142"/>
                </a:cubicBezTo>
                <a:cubicBezTo>
                  <a:pt x="8766140" y="2917132"/>
                  <a:pt x="8767010" y="2916722"/>
                  <a:pt x="8804526" y="2899023"/>
                </a:cubicBezTo>
                <a:cubicBezTo>
                  <a:pt x="8804522" y="2899042"/>
                  <a:pt x="8804398" y="2899743"/>
                  <a:pt x="8799726" y="2926202"/>
                </a:cubicBezTo>
                <a:cubicBezTo>
                  <a:pt x="8799734" y="2926214"/>
                  <a:pt x="8800089" y="2926658"/>
                  <a:pt x="8814127" y="2944321"/>
                </a:cubicBezTo>
                <a:cubicBezTo>
                  <a:pt x="8814149" y="2944317"/>
                  <a:pt x="8815573" y="2944034"/>
                  <a:pt x="8905341" y="2926202"/>
                </a:cubicBezTo>
                <a:cubicBezTo>
                  <a:pt x="8905356" y="2926193"/>
                  <a:pt x="8906657" y="2925478"/>
                  <a:pt x="9020557" y="2862785"/>
                </a:cubicBezTo>
                <a:cubicBezTo>
                  <a:pt x="9020571" y="2862779"/>
                  <a:pt x="9021332" y="2862492"/>
                  <a:pt x="9068566" y="2844667"/>
                </a:cubicBezTo>
                <a:cubicBezTo>
                  <a:pt x="9068575" y="2844677"/>
                  <a:pt x="9068890" y="2844973"/>
                  <a:pt x="9078166" y="2853726"/>
                </a:cubicBezTo>
                <a:cubicBezTo>
                  <a:pt x="9078174" y="2853712"/>
                  <a:pt x="9078587" y="2853128"/>
                  <a:pt x="9097368" y="2826547"/>
                </a:cubicBezTo>
                <a:cubicBezTo>
                  <a:pt x="9097354" y="2826542"/>
                  <a:pt x="9096570" y="2826247"/>
                  <a:pt x="9049363" y="2808429"/>
                </a:cubicBezTo>
                <a:cubicBezTo>
                  <a:pt x="9049378" y="2808423"/>
                  <a:pt x="9049984" y="2808193"/>
                  <a:pt x="9073366" y="2799368"/>
                </a:cubicBezTo>
                <a:cubicBezTo>
                  <a:pt x="9073376" y="2799356"/>
                  <a:pt x="9073724" y="2798918"/>
                  <a:pt x="9087768" y="2781250"/>
                </a:cubicBezTo>
                <a:cubicBezTo>
                  <a:pt x="9087794" y="2781243"/>
                  <a:pt x="9089055" y="2780875"/>
                  <a:pt x="9150177" y="2763130"/>
                </a:cubicBezTo>
                <a:cubicBezTo>
                  <a:pt x="9150181" y="2763116"/>
                  <a:pt x="9150394" y="2762515"/>
                  <a:pt x="9159778" y="2735953"/>
                </a:cubicBezTo>
                <a:cubicBezTo>
                  <a:pt x="9159791" y="2735956"/>
                  <a:pt x="9160376" y="2736141"/>
                  <a:pt x="9188581" y="2745012"/>
                </a:cubicBezTo>
                <a:cubicBezTo>
                  <a:pt x="9188600" y="2745012"/>
                  <a:pt x="9189171" y="2745012"/>
                  <a:pt x="9207787" y="2745012"/>
                </a:cubicBezTo>
                <a:cubicBezTo>
                  <a:pt x="9207793" y="2744993"/>
                  <a:pt x="9208038" y="2744304"/>
                  <a:pt x="9217387" y="2717833"/>
                </a:cubicBezTo>
                <a:cubicBezTo>
                  <a:pt x="9217407" y="2717829"/>
                  <a:pt x="9218297" y="2717643"/>
                  <a:pt x="9260593" y="2708774"/>
                </a:cubicBezTo>
                <a:cubicBezTo>
                  <a:pt x="9260586" y="2708756"/>
                  <a:pt x="9260345" y="2708074"/>
                  <a:pt x="9250993" y="2681595"/>
                </a:cubicBezTo>
                <a:cubicBezTo>
                  <a:pt x="9251007" y="2681586"/>
                  <a:pt x="9251447" y="2681309"/>
                  <a:pt x="9265396" y="2672538"/>
                </a:cubicBezTo>
                <a:cubicBezTo>
                  <a:pt x="9265409" y="2672553"/>
                  <a:pt x="9265965" y="2673185"/>
                  <a:pt x="9289398" y="2699715"/>
                </a:cubicBezTo>
                <a:cubicBezTo>
                  <a:pt x="9289414" y="2699706"/>
                  <a:pt x="9290274" y="2699219"/>
                  <a:pt x="9337406" y="2672538"/>
                </a:cubicBezTo>
                <a:lnTo>
                  <a:pt x="9342206" y="2672538"/>
                </a:lnTo>
                <a:cubicBezTo>
                  <a:pt x="9342219" y="2672549"/>
                  <a:pt x="9342685" y="2672990"/>
                  <a:pt x="9361408" y="2690656"/>
                </a:cubicBezTo>
                <a:cubicBezTo>
                  <a:pt x="9361424" y="2690640"/>
                  <a:pt x="9362431" y="2689691"/>
                  <a:pt x="9428620" y="2627239"/>
                </a:cubicBezTo>
                <a:cubicBezTo>
                  <a:pt x="9428631" y="2627250"/>
                  <a:pt x="9429091" y="2627684"/>
                  <a:pt x="9447823" y="2645359"/>
                </a:cubicBezTo>
                <a:cubicBezTo>
                  <a:pt x="9447844" y="2645359"/>
                  <a:pt x="9448549" y="2645359"/>
                  <a:pt x="9471825" y="2645359"/>
                </a:cubicBezTo>
                <a:cubicBezTo>
                  <a:pt x="9471832" y="2645345"/>
                  <a:pt x="9472149" y="2644748"/>
                  <a:pt x="9486228" y="2618180"/>
                </a:cubicBezTo>
                <a:cubicBezTo>
                  <a:pt x="9486237" y="2618171"/>
                  <a:pt x="9486417" y="2617975"/>
                  <a:pt x="9490428" y="2613651"/>
                </a:cubicBezTo>
                <a:lnTo>
                  <a:pt x="9505379" y="2597530"/>
                </a:lnTo>
                <a:lnTo>
                  <a:pt x="9500940" y="2608007"/>
                </a:lnTo>
                <a:cubicBezTo>
                  <a:pt x="9498456" y="2614641"/>
                  <a:pt x="9495228" y="2623841"/>
                  <a:pt x="9491028" y="2636299"/>
                </a:cubicBezTo>
                <a:cubicBezTo>
                  <a:pt x="9491033" y="2636309"/>
                  <a:pt x="9491193" y="2636609"/>
                  <a:pt x="9495830" y="2645359"/>
                </a:cubicBezTo>
                <a:cubicBezTo>
                  <a:pt x="9495816" y="2645372"/>
                  <a:pt x="9495184" y="2645969"/>
                  <a:pt x="9467025" y="2672538"/>
                </a:cubicBezTo>
                <a:cubicBezTo>
                  <a:pt x="9467039" y="2672548"/>
                  <a:pt x="9467591" y="2672965"/>
                  <a:pt x="9491028" y="2690656"/>
                </a:cubicBezTo>
                <a:cubicBezTo>
                  <a:pt x="9491046" y="2690647"/>
                  <a:pt x="9492041" y="2690178"/>
                  <a:pt x="9548638" y="2663478"/>
                </a:cubicBezTo>
                <a:lnTo>
                  <a:pt x="9553438" y="2663478"/>
                </a:lnTo>
                <a:cubicBezTo>
                  <a:pt x="9548638" y="2663478"/>
                  <a:pt x="9539035" y="2672538"/>
                  <a:pt x="9519833" y="2726894"/>
                </a:cubicBezTo>
                <a:cubicBezTo>
                  <a:pt x="9519816" y="2726888"/>
                  <a:pt x="9518924" y="2726551"/>
                  <a:pt x="9471825" y="2708774"/>
                </a:cubicBezTo>
                <a:cubicBezTo>
                  <a:pt x="9462225" y="2726894"/>
                  <a:pt x="9443023" y="2663478"/>
                  <a:pt x="9452623" y="2726894"/>
                </a:cubicBezTo>
                <a:cubicBezTo>
                  <a:pt x="9452618" y="2726881"/>
                  <a:pt x="9452414" y="2726304"/>
                  <a:pt x="9443023" y="2699715"/>
                </a:cubicBezTo>
                <a:cubicBezTo>
                  <a:pt x="9443017" y="2699727"/>
                  <a:pt x="9442819" y="2700290"/>
                  <a:pt x="9433420" y="2726894"/>
                </a:cubicBezTo>
                <a:cubicBezTo>
                  <a:pt x="9433405" y="2726889"/>
                  <a:pt x="9432769" y="2726689"/>
                  <a:pt x="9404614" y="2717833"/>
                </a:cubicBezTo>
                <a:cubicBezTo>
                  <a:pt x="9404601" y="2717842"/>
                  <a:pt x="9403645" y="2718442"/>
                  <a:pt x="9332604" y="2763130"/>
                </a:cubicBezTo>
                <a:cubicBezTo>
                  <a:pt x="9332592" y="2763144"/>
                  <a:pt x="9332054" y="2763752"/>
                  <a:pt x="9308601" y="2790309"/>
                </a:cubicBezTo>
                <a:cubicBezTo>
                  <a:pt x="9308586" y="2790302"/>
                  <a:pt x="9308064" y="2790055"/>
                  <a:pt x="9289398" y="2781250"/>
                </a:cubicBezTo>
                <a:cubicBezTo>
                  <a:pt x="9289377" y="2781262"/>
                  <a:pt x="9287945" y="2782072"/>
                  <a:pt x="9193384" y="2835608"/>
                </a:cubicBezTo>
                <a:cubicBezTo>
                  <a:pt x="9193371" y="2835608"/>
                  <a:pt x="9192874" y="2835608"/>
                  <a:pt x="9174181" y="2835608"/>
                </a:cubicBezTo>
                <a:cubicBezTo>
                  <a:pt x="9174167" y="2835608"/>
                  <a:pt x="9173803" y="2835608"/>
                  <a:pt x="9164580" y="2835608"/>
                </a:cubicBezTo>
                <a:cubicBezTo>
                  <a:pt x="9164568" y="2835619"/>
                  <a:pt x="9164112" y="2836047"/>
                  <a:pt x="9145377" y="2853726"/>
                </a:cubicBezTo>
                <a:cubicBezTo>
                  <a:pt x="9145372" y="2853734"/>
                  <a:pt x="9145226" y="2854011"/>
                  <a:pt x="9140577" y="2862785"/>
                </a:cubicBezTo>
                <a:cubicBezTo>
                  <a:pt x="9140584" y="2862792"/>
                  <a:pt x="9140838" y="2863031"/>
                  <a:pt x="9150177" y="2871844"/>
                </a:cubicBezTo>
                <a:cubicBezTo>
                  <a:pt x="9150159" y="2871848"/>
                  <a:pt x="9148885" y="2872209"/>
                  <a:pt x="9054163" y="2899023"/>
                </a:cubicBezTo>
                <a:cubicBezTo>
                  <a:pt x="9054167" y="2899042"/>
                  <a:pt x="9054288" y="2899732"/>
                  <a:pt x="9058963" y="2926202"/>
                </a:cubicBezTo>
                <a:cubicBezTo>
                  <a:pt x="9044560" y="2880903"/>
                  <a:pt x="9025357" y="2944321"/>
                  <a:pt x="8982153" y="2944321"/>
                </a:cubicBezTo>
                <a:cubicBezTo>
                  <a:pt x="8982137" y="2944321"/>
                  <a:pt x="8981282" y="2944321"/>
                  <a:pt x="8929344" y="2944321"/>
                </a:cubicBezTo>
                <a:cubicBezTo>
                  <a:pt x="8929318" y="2944328"/>
                  <a:pt x="8927562" y="2944839"/>
                  <a:pt x="8804526" y="2980558"/>
                </a:cubicBezTo>
                <a:cubicBezTo>
                  <a:pt x="8804507" y="2980569"/>
                  <a:pt x="8803396" y="2981268"/>
                  <a:pt x="8732514" y="3025856"/>
                </a:cubicBezTo>
                <a:cubicBezTo>
                  <a:pt x="8761320" y="2980558"/>
                  <a:pt x="8684506" y="3025856"/>
                  <a:pt x="8756517" y="2971498"/>
                </a:cubicBezTo>
                <a:cubicBezTo>
                  <a:pt x="8756512" y="2971488"/>
                  <a:pt x="8756355" y="2971192"/>
                  <a:pt x="8751717" y="2962438"/>
                </a:cubicBezTo>
                <a:cubicBezTo>
                  <a:pt x="8751703" y="2962443"/>
                  <a:pt x="8751130" y="2962659"/>
                  <a:pt x="8727714" y="2971498"/>
                </a:cubicBezTo>
                <a:cubicBezTo>
                  <a:pt x="8727702" y="2971505"/>
                  <a:pt x="8727286" y="2971767"/>
                  <a:pt x="8713311" y="2980558"/>
                </a:cubicBezTo>
                <a:cubicBezTo>
                  <a:pt x="8713314" y="2980568"/>
                  <a:pt x="8713428" y="2980999"/>
                  <a:pt x="8718111" y="2998677"/>
                </a:cubicBezTo>
                <a:cubicBezTo>
                  <a:pt x="8718111" y="2998687"/>
                  <a:pt x="8718111" y="2999108"/>
                  <a:pt x="8718111" y="3016796"/>
                </a:cubicBezTo>
                <a:cubicBezTo>
                  <a:pt x="8718098" y="3016809"/>
                  <a:pt x="8717383" y="3017484"/>
                  <a:pt x="8679706" y="3053033"/>
                </a:cubicBezTo>
                <a:cubicBezTo>
                  <a:pt x="8679690" y="3053028"/>
                  <a:pt x="8678961" y="3052832"/>
                  <a:pt x="8646101" y="3043973"/>
                </a:cubicBezTo>
                <a:cubicBezTo>
                  <a:pt x="8626899" y="3071152"/>
                  <a:pt x="8598096" y="3125510"/>
                  <a:pt x="8588493" y="3125510"/>
                </a:cubicBezTo>
                <a:cubicBezTo>
                  <a:pt x="8588495" y="3125497"/>
                  <a:pt x="8588675" y="3124823"/>
                  <a:pt x="8598096" y="3089271"/>
                </a:cubicBezTo>
                <a:cubicBezTo>
                  <a:pt x="8598077" y="3089262"/>
                  <a:pt x="8597503" y="3088992"/>
                  <a:pt x="8578890" y="3080212"/>
                </a:cubicBezTo>
                <a:cubicBezTo>
                  <a:pt x="8578872" y="3080220"/>
                  <a:pt x="8577815" y="3080680"/>
                  <a:pt x="8516481" y="3107391"/>
                </a:cubicBezTo>
                <a:cubicBezTo>
                  <a:pt x="8516472" y="3107404"/>
                  <a:pt x="8516090" y="3107883"/>
                  <a:pt x="8502080" y="3125510"/>
                </a:cubicBezTo>
                <a:cubicBezTo>
                  <a:pt x="8502085" y="3125519"/>
                  <a:pt x="8502241" y="3125811"/>
                  <a:pt x="8506880" y="3134568"/>
                </a:cubicBezTo>
                <a:cubicBezTo>
                  <a:pt x="8506860" y="3134570"/>
                  <a:pt x="8505808" y="3134737"/>
                  <a:pt x="8449272" y="3143627"/>
                </a:cubicBezTo>
                <a:cubicBezTo>
                  <a:pt x="8449266" y="3143643"/>
                  <a:pt x="8449018" y="3144579"/>
                  <a:pt x="8434869" y="3197985"/>
                </a:cubicBezTo>
                <a:cubicBezTo>
                  <a:pt x="8434886" y="3197993"/>
                  <a:pt x="8435450" y="3198260"/>
                  <a:pt x="8454072" y="3207044"/>
                </a:cubicBezTo>
                <a:cubicBezTo>
                  <a:pt x="8454085" y="3207044"/>
                  <a:pt x="8454443" y="3207044"/>
                  <a:pt x="8463674" y="3207044"/>
                </a:cubicBezTo>
                <a:cubicBezTo>
                  <a:pt x="8454072" y="3216105"/>
                  <a:pt x="8434869" y="3234221"/>
                  <a:pt x="8396463" y="3261400"/>
                </a:cubicBezTo>
                <a:cubicBezTo>
                  <a:pt x="8396463" y="3261412"/>
                  <a:pt x="8396463" y="3262069"/>
                  <a:pt x="8396463" y="3297640"/>
                </a:cubicBezTo>
                <a:cubicBezTo>
                  <a:pt x="8396476" y="3297652"/>
                  <a:pt x="8397231" y="3298363"/>
                  <a:pt x="8444472" y="3342935"/>
                </a:cubicBezTo>
                <a:cubicBezTo>
                  <a:pt x="8444489" y="3342927"/>
                  <a:pt x="8445059" y="3342657"/>
                  <a:pt x="8463674" y="3333876"/>
                </a:cubicBezTo>
                <a:cubicBezTo>
                  <a:pt x="8463674" y="3333864"/>
                  <a:pt x="8463674" y="3333299"/>
                  <a:pt x="8463674" y="3306699"/>
                </a:cubicBezTo>
                <a:cubicBezTo>
                  <a:pt x="8463686" y="3306684"/>
                  <a:pt x="8464255" y="3305968"/>
                  <a:pt x="8492479" y="3270461"/>
                </a:cubicBezTo>
                <a:cubicBezTo>
                  <a:pt x="8492494" y="3270470"/>
                  <a:pt x="8493114" y="3270861"/>
                  <a:pt x="8521281" y="3288579"/>
                </a:cubicBezTo>
                <a:cubicBezTo>
                  <a:pt x="8521285" y="3288597"/>
                  <a:pt x="8521405" y="3289272"/>
                  <a:pt x="8526084" y="3315756"/>
                </a:cubicBezTo>
                <a:cubicBezTo>
                  <a:pt x="8526098" y="3315750"/>
                  <a:pt x="8526649" y="3315543"/>
                  <a:pt x="8550087" y="3306699"/>
                </a:cubicBezTo>
                <a:cubicBezTo>
                  <a:pt x="8550097" y="3306680"/>
                  <a:pt x="8550618" y="3305698"/>
                  <a:pt x="8578890" y="3252341"/>
                </a:cubicBezTo>
                <a:cubicBezTo>
                  <a:pt x="8578880" y="3252323"/>
                  <a:pt x="8578257" y="3251145"/>
                  <a:pt x="8535684" y="3170806"/>
                </a:cubicBezTo>
                <a:cubicBezTo>
                  <a:pt x="8535702" y="3170821"/>
                  <a:pt x="8536789" y="3171779"/>
                  <a:pt x="8607696" y="3234221"/>
                </a:cubicBezTo>
                <a:cubicBezTo>
                  <a:pt x="8607711" y="3234207"/>
                  <a:pt x="8608361" y="3233593"/>
                  <a:pt x="8636501" y="3207044"/>
                </a:cubicBezTo>
                <a:cubicBezTo>
                  <a:pt x="8636515" y="3207035"/>
                  <a:pt x="8637124" y="3206653"/>
                  <a:pt x="8665304" y="3188926"/>
                </a:cubicBezTo>
                <a:cubicBezTo>
                  <a:pt x="8665308" y="3188911"/>
                  <a:pt x="8665498" y="3188193"/>
                  <a:pt x="8674906" y="3152687"/>
                </a:cubicBezTo>
                <a:cubicBezTo>
                  <a:pt x="8674906" y="3152675"/>
                  <a:pt x="8674906" y="3152356"/>
                  <a:pt x="8674906" y="3143627"/>
                </a:cubicBezTo>
                <a:cubicBezTo>
                  <a:pt x="8674918" y="3143640"/>
                  <a:pt x="8675446" y="3144239"/>
                  <a:pt x="8698909" y="3170806"/>
                </a:cubicBezTo>
                <a:cubicBezTo>
                  <a:pt x="8703709" y="3152687"/>
                  <a:pt x="8708511" y="3161747"/>
                  <a:pt x="8718111" y="3161747"/>
                </a:cubicBezTo>
                <a:cubicBezTo>
                  <a:pt x="8718099" y="3161759"/>
                  <a:pt x="8717476" y="3162432"/>
                  <a:pt x="8684506" y="3197985"/>
                </a:cubicBezTo>
                <a:cubicBezTo>
                  <a:pt x="8684490" y="3197985"/>
                  <a:pt x="8683934" y="3197985"/>
                  <a:pt x="8665304" y="3197985"/>
                </a:cubicBezTo>
                <a:cubicBezTo>
                  <a:pt x="8665300" y="3198003"/>
                  <a:pt x="8665180" y="3198687"/>
                  <a:pt x="8660504" y="3225164"/>
                </a:cubicBezTo>
                <a:cubicBezTo>
                  <a:pt x="8631699" y="3216105"/>
                  <a:pt x="8670106" y="3270461"/>
                  <a:pt x="8631699" y="3234221"/>
                </a:cubicBezTo>
                <a:cubicBezTo>
                  <a:pt x="8636501" y="3270461"/>
                  <a:pt x="8583693" y="3225164"/>
                  <a:pt x="8641301" y="3279520"/>
                </a:cubicBezTo>
                <a:cubicBezTo>
                  <a:pt x="8641314" y="3279513"/>
                  <a:pt x="8641958" y="3279166"/>
                  <a:pt x="8674906" y="3261400"/>
                </a:cubicBezTo>
                <a:cubicBezTo>
                  <a:pt x="8674921" y="3261400"/>
                  <a:pt x="8675279" y="3261400"/>
                  <a:pt x="8684506" y="3261400"/>
                </a:cubicBezTo>
                <a:cubicBezTo>
                  <a:pt x="8684527" y="3261388"/>
                  <a:pt x="8685997" y="3260596"/>
                  <a:pt x="8785323" y="3207044"/>
                </a:cubicBezTo>
                <a:cubicBezTo>
                  <a:pt x="8785342" y="3207034"/>
                  <a:pt x="8786693" y="3206398"/>
                  <a:pt x="8881336" y="3161747"/>
                </a:cubicBezTo>
                <a:cubicBezTo>
                  <a:pt x="8881354" y="3161742"/>
                  <a:pt x="8882159" y="3161553"/>
                  <a:pt x="8919741" y="3152687"/>
                </a:cubicBezTo>
                <a:cubicBezTo>
                  <a:pt x="8914941" y="3161747"/>
                  <a:pt x="8900539" y="3179866"/>
                  <a:pt x="8924544" y="3188926"/>
                </a:cubicBezTo>
                <a:cubicBezTo>
                  <a:pt x="8924550" y="3188913"/>
                  <a:pt x="8924803" y="3188435"/>
                  <a:pt x="8934144" y="3170806"/>
                </a:cubicBezTo>
                <a:cubicBezTo>
                  <a:pt x="8934140" y="3170789"/>
                  <a:pt x="8934024" y="3170129"/>
                  <a:pt x="8929344" y="3143627"/>
                </a:cubicBezTo>
                <a:cubicBezTo>
                  <a:pt x="8929361" y="3143633"/>
                  <a:pt x="8930244" y="3143967"/>
                  <a:pt x="8977353" y="3161747"/>
                </a:cubicBezTo>
                <a:cubicBezTo>
                  <a:pt x="8977354" y="3161734"/>
                  <a:pt x="8977457" y="3161154"/>
                  <a:pt x="8982153" y="3134568"/>
                </a:cubicBezTo>
                <a:cubicBezTo>
                  <a:pt x="8982173" y="3134562"/>
                  <a:pt x="8983342" y="3134247"/>
                  <a:pt x="9049363" y="3116450"/>
                </a:cubicBezTo>
                <a:cubicBezTo>
                  <a:pt x="9049384" y="3116446"/>
                  <a:pt x="9050453" y="3116279"/>
                  <a:pt x="9106971" y="3107391"/>
                </a:cubicBezTo>
                <a:cubicBezTo>
                  <a:pt x="9106988" y="3107382"/>
                  <a:pt x="9108587" y="3106603"/>
                  <a:pt x="9255793" y="3034915"/>
                </a:cubicBezTo>
                <a:cubicBezTo>
                  <a:pt x="9255806" y="3034902"/>
                  <a:pt x="9256309" y="3034428"/>
                  <a:pt x="9274996" y="3016796"/>
                </a:cubicBezTo>
                <a:cubicBezTo>
                  <a:pt x="9275013" y="3016791"/>
                  <a:pt x="9276082" y="3016503"/>
                  <a:pt x="9342206" y="2998677"/>
                </a:cubicBezTo>
                <a:cubicBezTo>
                  <a:pt x="9342206" y="2998659"/>
                  <a:pt x="9342206" y="2997972"/>
                  <a:pt x="9342206" y="2971498"/>
                </a:cubicBezTo>
                <a:cubicBezTo>
                  <a:pt x="9342215" y="2971485"/>
                  <a:pt x="9342622" y="2970909"/>
                  <a:pt x="9361408" y="2944321"/>
                </a:cubicBezTo>
                <a:cubicBezTo>
                  <a:pt x="9361412" y="2944338"/>
                  <a:pt x="9361527" y="2944992"/>
                  <a:pt x="9366208" y="2971498"/>
                </a:cubicBezTo>
                <a:cubicBezTo>
                  <a:pt x="9366206" y="2971515"/>
                  <a:pt x="9366089" y="2972170"/>
                  <a:pt x="9361408" y="2998677"/>
                </a:cubicBezTo>
                <a:cubicBezTo>
                  <a:pt x="9361394" y="2998684"/>
                  <a:pt x="9360514" y="2999138"/>
                  <a:pt x="9308601" y="3025856"/>
                </a:cubicBezTo>
                <a:cubicBezTo>
                  <a:pt x="9308618" y="3025866"/>
                  <a:pt x="9309450" y="3026390"/>
                  <a:pt x="9351808" y="3053033"/>
                </a:cubicBezTo>
                <a:cubicBezTo>
                  <a:pt x="9351816" y="3053023"/>
                  <a:pt x="9352307" y="3052210"/>
                  <a:pt x="9390214" y="2989617"/>
                </a:cubicBezTo>
                <a:cubicBezTo>
                  <a:pt x="9390217" y="2989632"/>
                  <a:pt x="9390311" y="2990349"/>
                  <a:pt x="9395014" y="3025856"/>
                </a:cubicBezTo>
                <a:cubicBezTo>
                  <a:pt x="9395033" y="3025860"/>
                  <a:pt x="9395920" y="3026045"/>
                  <a:pt x="9438220" y="3034915"/>
                </a:cubicBezTo>
                <a:cubicBezTo>
                  <a:pt x="9438215" y="3034929"/>
                  <a:pt x="9438012" y="3035503"/>
                  <a:pt x="9428620" y="3062092"/>
                </a:cubicBezTo>
                <a:cubicBezTo>
                  <a:pt x="9428643" y="3062096"/>
                  <a:pt x="9429622" y="3062303"/>
                  <a:pt x="9471825" y="3071152"/>
                </a:cubicBezTo>
                <a:cubicBezTo>
                  <a:pt x="9471842" y="3071148"/>
                  <a:pt x="9473024" y="3070885"/>
                  <a:pt x="9553438" y="3053033"/>
                </a:cubicBezTo>
                <a:cubicBezTo>
                  <a:pt x="9553449" y="3053025"/>
                  <a:pt x="9553947" y="3052649"/>
                  <a:pt x="9577441" y="3034915"/>
                </a:cubicBezTo>
                <a:cubicBezTo>
                  <a:pt x="9577436" y="3034904"/>
                  <a:pt x="9577200" y="3034458"/>
                  <a:pt x="9567841" y="3016796"/>
                </a:cubicBezTo>
                <a:cubicBezTo>
                  <a:pt x="9567848" y="3016798"/>
                  <a:pt x="9567987" y="3016851"/>
                  <a:pt x="9570841" y="3017928"/>
                </a:cubicBezTo>
                <a:lnTo>
                  <a:pt x="9590981" y="3025530"/>
                </a:lnTo>
                <a:cubicBezTo>
                  <a:pt x="9589062" y="3014035"/>
                  <a:pt x="9586327" y="2974581"/>
                  <a:pt x="9601444" y="3053033"/>
                </a:cubicBezTo>
                <a:cubicBezTo>
                  <a:pt x="9601460" y="3053030"/>
                  <a:pt x="9602376" y="3052873"/>
                  <a:pt x="9654253" y="3043973"/>
                </a:cubicBezTo>
                <a:cubicBezTo>
                  <a:pt x="9654270" y="3043971"/>
                  <a:pt x="9655419" y="3043835"/>
                  <a:pt x="9731065" y="3034915"/>
                </a:cubicBezTo>
                <a:cubicBezTo>
                  <a:pt x="9731081" y="3034915"/>
                  <a:pt x="9731834" y="3034915"/>
                  <a:pt x="9769471" y="3034915"/>
                </a:cubicBezTo>
                <a:cubicBezTo>
                  <a:pt x="9774271" y="3025856"/>
                  <a:pt x="9774271" y="3025856"/>
                  <a:pt x="9783874" y="3016796"/>
                </a:cubicBezTo>
                <a:cubicBezTo>
                  <a:pt x="9783883" y="3016807"/>
                  <a:pt x="9784231" y="3017244"/>
                  <a:pt x="9798274" y="3034915"/>
                </a:cubicBezTo>
                <a:cubicBezTo>
                  <a:pt x="9798290" y="3034905"/>
                  <a:pt x="9798961" y="3034483"/>
                  <a:pt x="9827078" y="3016796"/>
                </a:cubicBezTo>
                <a:cubicBezTo>
                  <a:pt x="9827107" y="3016802"/>
                  <a:pt x="9828969" y="3017207"/>
                  <a:pt x="9951898" y="3043973"/>
                </a:cubicBezTo>
                <a:cubicBezTo>
                  <a:pt x="9951915" y="3043979"/>
                  <a:pt x="9952902" y="3044289"/>
                  <a:pt x="10009505" y="3062092"/>
                </a:cubicBezTo>
                <a:cubicBezTo>
                  <a:pt x="10009522" y="3062098"/>
                  <a:pt x="10010115" y="3062322"/>
                  <a:pt x="10033511" y="3071152"/>
                </a:cubicBezTo>
                <a:cubicBezTo>
                  <a:pt x="10033501" y="3071163"/>
                  <a:pt x="10033179" y="3071465"/>
                  <a:pt x="10023908" y="3080212"/>
                </a:cubicBezTo>
                <a:cubicBezTo>
                  <a:pt x="10019108" y="3098331"/>
                  <a:pt x="10014305" y="3107391"/>
                  <a:pt x="10038311" y="3116450"/>
                </a:cubicBezTo>
                <a:cubicBezTo>
                  <a:pt x="10038322" y="3116450"/>
                  <a:pt x="10038545" y="3116450"/>
                  <a:pt x="10043111" y="3116450"/>
                </a:cubicBezTo>
                <a:cubicBezTo>
                  <a:pt x="10043115" y="3116438"/>
                  <a:pt x="10043286" y="3115789"/>
                  <a:pt x="10052714" y="3080212"/>
                </a:cubicBezTo>
                <a:cubicBezTo>
                  <a:pt x="10052726" y="3080221"/>
                  <a:pt x="10053246" y="3080614"/>
                  <a:pt x="10076717" y="3098331"/>
                </a:cubicBezTo>
                <a:cubicBezTo>
                  <a:pt x="10076715" y="3098343"/>
                  <a:pt x="10076642" y="3099158"/>
                  <a:pt x="10071917" y="3152687"/>
                </a:cubicBezTo>
                <a:cubicBezTo>
                  <a:pt x="10071905" y="3152695"/>
                  <a:pt x="10071390" y="3153084"/>
                  <a:pt x="10047911" y="3170806"/>
                </a:cubicBezTo>
                <a:cubicBezTo>
                  <a:pt x="10047903" y="3170824"/>
                  <a:pt x="10047334" y="3172031"/>
                  <a:pt x="10009505" y="3252341"/>
                </a:cubicBezTo>
                <a:cubicBezTo>
                  <a:pt x="10009490" y="3252357"/>
                  <a:pt x="10008034" y="3253828"/>
                  <a:pt x="9875087" y="3388234"/>
                </a:cubicBezTo>
                <a:cubicBezTo>
                  <a:pt x="9879887" y="3415411"/>
                  <a:pt x="9855884" y="3406351"/>
                  <a:pt x="9855884" y="3424470"/>
                </a:cubicBezTo>
                <a:cubicBezTo>
                  <a:pt x="9855876" y="3424461"/>
                  <a:pt x="9855554" y="3424054"/>
                  <a:pt x="9841481" y="3406351"/>
                </a:cubicBezTo>
                <a:cubicBezTo>
                  <a:pt x="9841469" y="3406364"/>
                  <a:pt x="9840738" y="3407130"/>
                  <a:pt x="9798274" y="3451649"/>
                </a:cubicBezTo>
                <a:cubicBezTo>
                  <a:pt x="9798266" y="3451639"/>
                  <a:pt x="9797934" y="3451221"/>
                  <a:pt x="9783874" y="3433530"/>
                </a:cubicBezTo>
                <a:cubicBezTo>
                  <a:pt x="9783866" y="3433545"/>
                  <a:pt x="9783534" y="3434171"/>
                  <a:pt x="9769471" y="3460709"/>
                </a:cubicBezTo>
                <a:cubicBezTo>
                  <a:pt x="9769483" y="3460716"/>
                  <a:pt x="9769892" y="3460974"/>
                  <a:pt x="9783874" y="3469769"/>
                </a:cubicBezTo>
                <a:cubicBezTo>
                  <a:pt x="9783860" y="3469778"/>
                  <a:pt x="9783438" y="3470042"/>
                  <a:pt x="9769471" y="3478828"/>
                </a:cubicBezTo>
                <a:cubicBezTo>
                  <a:pt x="9769484" y="3478835"/>
                  <a:pt x="9770075" y="3479207"/>
                  <a:pt x="9798274" y="3496946"/>
                </a:cubicBezTo>
                <a:cubicBezTo>
                  <a:pt x="9798292" y="3496934"/>
                  <a:pt x="9799435" y="3496214"/>
                  <a:pt x="9870284" y="3451649"/>
                </a:cubicBezTo>
                <a:cubicBezTo>
                  <a:pt x="9870291" y="3451662"/>
                  <a:pt x="9870653" y="3452345"/>
                  <a:pt x="9889490" y="3487887"/>
                </a:cubicBezTo>
                <a:cubicBezTo>
                  <a:pt x="9884687" y="3506005"/>
                  <a:pt x="9879887" y="3515065"/>
                  <a:pt x="9894290" y="3533184"/>
                </a:cubicBezTo>
                <a:cubicBezTo>
                  <a:pt x="9894297" y="3533169"/>
                  <a:pt x="9894681" y="3532445"/>
                  <a:pt x="9913492" y="3496946"/>
                </a:cubicBezTo>
                <a:cubicBezTo>
                  <a:pt x="9913487" y="3496935"/>
                  <a:pt x="9913337" y="3496653"/>
                  <a:pt x="9908692" y="3487887"/>
                </a:cubicBezTo>
                <a:cubicBezTo>
                  <a:pt x="9908701" y="3487876"/>
                  <a:pt x="9909053" y="3487434"/>
                  <a:pt x="9923092" y="3469769"/>
                </a:cubicBezTo>
                <a:cubicBezTo>
                  <a:pt x="9923096" y="3469779"/>
                  <a:pt x="9923212" y="3470217"/>
                  <a:pt x="9927895" y="3487887"/>
                </a:cubicBezTo>
                <a:cubicBezTo>
                  <a:pt x="9927897" y="3487876"/>
                  <a:pt x="9927978" y="3487254"/>
                  <a:pt x="9932695" y="3451649"/>
                </a:cubicBezTo>
                <a:cubicBezTo>
                  <a:pt x="9932705" y="3451661"/>
                  <a:pt x="9933058" y="3452106"/>
                  <a:pt x="9947098" y="3469769"/>
                </a:cubicBezTo>
                <a:cubicBezTo>
                  <a:pt x="9947098" y="3469779"/>
                  <a:pt x="9947098" y="3470066"/>
                  <a:pt x="9947098" y="3478828"/>
                </a:cubicBezTo>
                <a:cubicBezTo>
                  <a:pt x="9947111" y="3478816"/>
                  <a:pt x="9947579" y="3478373"/>
                  <a:pt x="9966301" y="3460709"/>
                </a:cubicBezTo>
                <a:cubicBezTo>
                  <a:pt x="9966319" y="3460718"/>
                  <a:pt x="9966890" y="3460988"/>
                  <a:pt x="9985502" y="3469769"/>
                </a:cubicBezTo>
                <a:cubicBezTo>
                  <a:pt x="9985500" y="3469785"/>
                  <a:pt x="9985383" y="3470446"/>
                  <a:pt x="9980702" y="3496946"/>
                </a:cubicBezTo>
                <a:cubicBezTo>
                  <a:pt x="9980712" y="3496958"/>
                  <a:pt x="9981065" y="3497400"/>
                  <a:pt x="9995104" y="3515065"/>
                </a:cubicBezTo>
                <a:cubicBezTo>
                  <a:pt x="9995119" y="3515065"/>
                  <a:pt x="9995491" y="3515065"/>
                  <a:pt x="10004705" y="3515065"/>
                </a:cubicBezTo>
                <a:cubicBezTo>
                  <a:pt x="10004704" y="3515050"/>
                  <a:pt x="10004618" y="3514231"/>
                  <a:pt x="9999905" y="3469769"/>
                </a:cubicBezTo>
                <a:cubicBezTo>
                  <a:pt x="9999909" y="3469757"/>
                  <a:pt x="10000026" y="3469313"/>
                  <a:pt x="10004705" y="3451649"/>
                </a:cubicBezTo>
                <a:cubicBezTo>
                  <a:pt x="10004710" y="3451662"/>
                  <a:pt x="10004974" y="3452323"/>
                  <a:pt x="10019108" y="3487887"/>
                </a:cubicBezTo>
                <a:cubicBezTo>
                  <a:pt x="10019122" y="3487878"/>
                  <a:pt x="10019552" y="3487609"/>
                  <a:pt x="10033511" y="3478828"/>
                </a:cubicBezTo>
                <a:lnTo>
                  <a:pt x="10033511" y="3486755"/>
                </a:lnTo>
                <a:cubicBezTo>
                  <a:pt x="10033530" y="3487887"/>
                  <a:pt x="10034104" y="3487887"/>
                  <a:pt x="10052714" y="3487887"/>
                </a:cubicBezTo>
                <a:cubicBezTo>
                  <a:pt x="10052719" y="3487876"/>
                  <a:pt x="10052971" y="3487240"/>
                  <a:pt x="10067114" y="3451649"/>
                </a:cubicBezTo>
                <a:cubicBezTo>
                  <a:pt x="10067098" y="3451642"/>
                  <a:pt x="10066562" y="3451389"/>
                  <a:pt x="10047911" y="3442590"/>
                </a:cubicBezTo>
                <a:cubicBezTo>
                  <a:pt x="10047922" y="3442579"/>
                  <a:pt x="10048379" y="3442148"/>
                  <a:pt x="10067114" y="3424470"/>
                </a:cubicBezTo>
                <a:cubicBezTo>
                  <a:pt x="10067136" y="3424464"/>
                  <a:pt x="10068387" y="3424149"/>
                  <a:pt x="10139125" y="3406351"/>
                </a:cubicBezTo>
                <a:cubicBezTo>
                  <a:pt x="10139143" y="3406355"/>
                  <a:pt x="10139952" y="3406547"/>
                  <a:pt x="10177532" y="3415411"/>
                </a:cubicBezTo>
                <a:cubicBezTo>
                  <a:pt x="10177514" y="3415420"/>
                  <a:pt x="10176677" y="3415814"/>
                  <a:pt x="10139125" y="3433530"/>
                </a:cubicBezTo>
                <a:cubicBezTo>
                  <a:pt x="10139125" y="3433547"/>
                  <a:pt x="10139125" y="3434504"/>
                  <a:pt x="10139125" y="3487887"/>
                </a:cubicBezTo>
                <a:cubicBezTo>
                  <a:pt x="10139114" y="3487898"/>
                  <a:pt x="10138796" y="3488197"/>
                  <a:pt x="10129525" y="3496946"/>
                </a:cubicBezTo>
                <a:cubicBezTo>
                  <a:pt x="10129543" y="3496953"/>
                  <a:pt x="10130463" y="3497299"/>
                  <a:pt x="10177532" y="3515065"/>
                </a:cubicBezTo>
                <a:cubicBezTo>
                  <a:pt x="10177532" y="3515076"/>
                  <a:pt x="10177532" y="3515392"/>
                  <a:pt x="10177532" y="3524124"/>
                </a:cubicBezTo>
                <a:cubicBezTo>
                  <a:pt x="10177548" y="3524117"/>
                  <a:pt x="10178080" y="3523867"/>
                  <a:pt x="10196735" y="3515065"/>
                </a:cubicBezTo>
                <a:cubicBezTo>
                  <a:pt x="10196746" y="3515065"/>
                  <a:pt x="10196972" y="3515065"/>
                  <a:pt x="10201535" y="3515065"/>
                </a:cubicBezTo>
                <a:cubicBezTo>
                  <a:pt x="10201546" y="3515043"/>
                  <a:pt x="10206342" y="3505994"/>
                  <a:pt x="10211135" y="3496946"/>
                </a:cubicBezTo>
                <a:cubicBezTo>
                  <a:pt x="10211144" y="3496957"/>
                  <a:pt x="10211489" y="3497391"/>
                  <a:pt x="10225538" y="3515065"/>
                </a:cubicBezTo>
                <a:cubicBezTo>
                  <a:pt x="10225542" y="3515055"/>
                  <a:pt x="10225821" y="3514396"/>
                  <a:pt x="10244741" y="3469769"/>
                </a:cubicBezTo>
                <a:cubicBezTo>
                  <a:pt x="10244757" y="3469756"/>
                  <a:pt x="10245364" y="3469298"/>
                  <a:pt x="10268747" y="3451649"/>
                </a:cubicBezTo>
                <a:cubicBezTo>
                  <a:pt x="10268747" y="3451637"/>
                  <a:pt x="10268747" y="3450996"/>
                  <a:pt x="10268747" y="3415411"/>
                </a:cubicBezTo>
                <a:cubicBezTo>
                  <a:pt x="10268755" y="3415423"/>
                  <a:pt x="10269161" y="3415996"/>
                  <a:pt x="10287949" y="3442590"/>
                </a:cubicBezTo>
                <a:cubicBezTo>
                  <a:pt x="10287960" y="3442578"/>
                  <a:pt x="10288450" y="3442021"/>
                  <a:pt x="10311952" y="3415411"/>
                </a:cubicBezTo>
                <a:cubicBezTo>
                  <a:pt x="10311954" y="3415422"/>
                  <a:pt x="10312036" y="3416049"/>
                  <a:pt x="10316752" y="3451649"/>
                </a:cubicBezTo>
                <a:cubicBezTo>
                  <a:pt x="10316761" y="3451661"/>
                  <a:pt x="10317113" y="3452103"/>
                  <a:pt x="10331154" y="3469769"/>
                </a:cubicBezTo>
                <a:cubicBezTo>
                  <a:pt x="10331171" y="3469759"/>
                  <a:pt x="10332342" y="3469109"/>
                  <a:pt x="10412768" y="3424470"/>
                </a:cubicBezTo>
                <a:cubicBezTo>
                  <a:pt x="10412774" y="3424456"/>
                  <a:pt x="10413172" y="3423450"/>
                  <a:pt x="10441571" y="3351995"/>
                </a:cubicBezTo>
                <a:cubicBezTo>
                  <a:pt x="10441580" y="3352005"/>
                  <a:pt x="10441887" y="3352293"/>
                  <a:pt x="10451174" y="3361055"/>
                </a:cubicBezTo>
                <a:cubicBezTo>
                  <a:pt x="10451186" y="3361042"/>
                  <a:pt x="10451906" y="3360363"/>
                  <a:pt x="10489578" y="3324817"/>
                </a:cubicBezTo>
                <a:cubicBezTo>
                  <a:pt x="10489574" y="3324834"/>
                  <a:pt x="10489343" y="3325853"/>
                  <a:pt x="10475177" y="3388234"/>
                </a:cubicBezTo>
                <a:cubicBezTo>
                  <a:pt x="10475170" y="3388248"/>
                  <a:pt x="10474797" y="3389094"/>
                  <a:pt x="10451174" y="3442590"/>
                </a:cubicBezTo>
                <a:cubicBezTo>
                  <a:pt x="10451166" y="3442579"/>
                  <a:pt x="10450936" y="3442142"/>
                  <a:pt x="10441571" y="3424470"/>
                </a:cubicBezTo>
                <a:cubicBezTo>
                  <a:pt x="10441565" y="3424483"/>
                  <a:pt x="10441310" y="3424959"/>
                  <a:pt x="10431971" y="3442590"/>
                </a:cubicBezTo>
                <a:cubicBezTo>
                  <a:pt x="10431974" y="3442609"/>
                  <a:pt x="10432164" y="3443506"/>
                  <a:pt x="10441571" y="3487887"/>
                </a:cubicBezTo>
                <a:cubicBezTo>
                  <a:pt x="10441576" y="3487871"/>
                  <a:pt x="10441801" y="3487239"/>
                  <a:pt x="10451174" y="3460709"/>
                </a:cubicBezTo>
                <a:cubicBezTo>
                  <a:pt x="10451188" y="3460722"/>
                  <a:pt x="10451806" y="3461306"/>
                  <a:pt x="10479978" y="3487887"/>
                </a:cubicBezTo>
                <a:cubicBezTo>
                  <a:pt x="10479993" y="3487887"/>
                  <a:pt x="10480556" y="3487887"/>
                  <a:pt x="10503981" y="3487887"/>
                </a:cubicBezTo>
                <a:cubicBezTo>
                  <a:pt x="10503985" y="3487900"/>
                  <a:pt x="10504167" y="3488591"/>
                  <a:pt x="10513581" y="3524124"/>
                </a:cubicBezTo>
                <a:cubicBezTo>
                  <a:pt x="10513586" y="3524136"/>
                  <a:pt x="10513749" y="3524440"/>
                  <a:pt x="10518384" y="3533184"/>
                </a:cubicBezTo>
                <a:cubicBezTo>
                  <a:pt x="10518390" y="3533167"/>
                  <a:pt x="10518747" y="3532329"/>
                  <a:pt x="10537587" y="3487887"/>
                </a:cubicBezTo>
                <a:cubicBezTo>
                  <a:pt x="10527984" y="3533184"/>
                  <a:pt x="10566389" y="3460709"/>
                  <a:pt x="10537587" y="3524124"/>
                </a:cubicBezTo>
                <a:cubicBezTo>
                  <a:pt x="10537598" y="3524139"/>
                  <a:pt x="10538026" y="3524746"/>
                  <a:pt x="10556789" y="3551303"/>
                </a:cubicBezTo>
                <a:cubicBezTo>
                  <a:pt x="10551989" y="3551303"/>
                  <a:pt x="10542387" y="3560363"/>
                  <a:pt x="10527984" y="3569422"/>
                </a:cubicBezTo>
                <a:cubicBezTo>
                  <a:pt x="10527987" y="3569438"/>
                  <a:pt x="10528099" y="3570070"/>
                  <a:pt x="10532784" y="3596600"/>
                </a:cubicBezTo>
                <a:cubicBezTo>
                  <a:pt x="10532801" y="3596607"/>
                  <a:pt x="10533763" y="3597062"/>
                  <a:pt x="10590395" y="3623779"/>
                </a:cubicBezTo>
                <a:cubicBezTo>
                  <a:pt x="10590387" y="3623792"/>
                  <a:pt x="10589940" y="3624637"/>
                  <a:pt x="10561589" y="3678135"/>
                </a:cubicBezTo>
                <a:cubicBezTo>
                  <a:pt x="10556789" y="3678135"/>
                  <a:pt x="10551989" y="3687194"/>
                  <a:pt x="10542387" y="3696253"/>
                </a:cubicBezTo>
                <a:cubicBezTo>
                  <a:pt x="10542387" y="3696264"/>
                  <a:pt x="10542387" y="3696701"/>
                  <a:pt x="10542387" y="3714373"/>
                </a:cubicBezTo>
                <a:cubicBezTo>
                  <a:pt x="10542405" y="3714373"/>
                  <a:pt x="10543108" y="3714373"/>
                  <a:pt x="10571192" y="3714373"/>
                </a:cubicBezTo>
                <a:cubicBezTo>
                  <a:pt x="10571192" y="3714360"/>
                  <a:pt x="10571192" y="3713889"/>
                  <a:pt x="10571192" y="3696253"/>
                </a:cubicBezTo>
                <a:cubicBezTo>
                  <a:pt x="10571195" y="3696264"/>
                  <a:pt x="10571314" y="3696709"/>
                  <a:pt x="10575992" y="3714373"/>
                </a:cubicBezTo>
                <a:cubicBezTo>
                  <a:pt x="10590395" y="3723432"/>
                  <a:pt x="10575992" y="3641898"/>
                  <a:pt x="10609598" y="3705314"/>
                </a:cubicBezTo>
                <a:cubicBezTo>
                  <a:pt x="10609606" y="3705309"/>
                  <a:pt x="10609714" y="3705240"/>
                  <a:pt x="10611398" y="3704181"/>
                </a:cubicBezTo>
                <a:lnTo>
                  <a:pt x="10624001" y="3696253"/>
                </a:lnTo>
                <a:cubicBezTo>
                  <a:pt x="10624003" y="3696270"/>
                  <a:pt x="10624160" y="3697306"/>
                  <a:pt x="10633601" y="3759670"/>
                </a:cubicBezTo>
                <a:cubicBezTo>
                  <a:pt x="10633621" y="3759670"/>
                  <a:pt x="10634373" y="3759670"/>
                  <a:pt x="10662405" y="3759670"/>
                </a:cubicBezTo>
                <a:cubicBezTo>
                  <a:pt x="10662393" y="3759681"/>
                  <a:pt x="10661921" y="3760126"/>
                  <a:pt x="10643202" y="3777788"/>
                </a:cubicBezTo>
                <a:cubicBezTo>
                  <a:pt x="10643202" y="3777801"/>
                  <a:pt x="10643202" y="3778491"/>
                  <a:pt x="10643202" y="3814028"/>
                </a:cubicBezTo>
                <a:cubicBezTo>
                  <a:pt x="10643218" y="3814033"/>
                  <a:pt x="10643813" y="3814258"/>
                  <a:pt x="10667205" y="3823087"/>
                </a:cubicBezTo>
                <a:cubicBezTo>
                  <a:pt x="10667201" y="3823104"/>
                  <a:pt x="10667034" y="3824055"/>
                  <a:pt x="10657604" y="3877443"/>
                </a:cubicBezTo>
                <a:cubicBezTo>
                  <a:pt x="10657621" y="3877439"/>
                  <a:pt x="10658395" y="3877256"/>
                  <a:pt x="10696011" y="3868383"/>
                </a:cubicBezTo>
                <a:cubicBezTo>
                  <a:pt x="10696011" y="3868372"/>
                  <a:pt x="10696011" y="3867951"/>
                  <a:pt x="10696011" y="3850264"/>
                </a:cubicBezTo>
                <a:cubicBezTo>
                  <a:pt x="10696027" y="3850272"/>
                  <a:pt x="10696578" y="3850531"/>
                  <a:pt x="10715214" y="3859323"/>
                </a:cubicBezTo>
                <a:cubicBezTo>
                  <a:pt x="10715225" y="3859333"/>
                  <a:pt x="10715543" y="3859634"/>
                  <a:pt x="10724814" y="3868383"/>
                </a:cubicBezTo>
                <a:cubicBezTo>
                  <a:pt x="10724796" y="3868394"/>
                  <a:pt x="10724108" y="3868828"/>
                  <a:pt x="10696011" y="3886502"/>
                </a:cubicBezTo>
                <a:cubicBezTo>
                  <a:pt x="10696014" y="3886513"/>
                  <a:pt x="10696128" y="3886944"/>
                  <a:pt x="10700811" y="3904622"/>
                </a:cubicBezTo>
                <a:cubicBezTo>
                  <a:pt x="10700795" y="3904622"/>
                  <a:pt x="10700259" y="3904622"/>
                  <a:pt x="10681608" y="3904622"/>
                </a:cubicBezTo>
                <a:cubicBezTo>
                  <a:pt x="10681598" y="3904635"/>
                  <a:pt x="10680880" y="3905621"/>
                  <a:pt x="10628801" y="3977097"/>
                </a:cubicBezTo>
                <a:cubicBezTo>
                  <a:pt x="10628818" y="3977102"/>
                  <a:pt x="10629578" y="3977306"/>
                  <a:pt x="10662405" y="3986156"/>
                </a:cubicBezTo>
                <a:cubicBezTo>
                  <a:pt x="10662423" y="3986154"/>
                  <a:pt x="10663390" y="3986002"/>
                  <a:pt x="10720014" y="3977097"/>
                </a:cubicBezTo>
                <a:cubicBezTo>
                  <a:pt x="10720006" y="3977108"/>
                  <a:pt x="10719602" y="3977717"/>
                  <a:pt x="10696011" y="4013335"/>
                </a:cubicBezTo>
                <a:cubicBezTo>
                  <a:pt x="10695994" y="4013335"/>
                  <a:pt x="10695458" y="4013335"/>
                  <a:pt x="10676808" y="4013335"/>
                </a:cubicBezTo>
                <a:lnTo>
                  <a:pt x="10671931" y="4029330"/>
                </a:lnTo>
                <a:cubicBezTo>
                  <a:pt x="10677108" y="4036549"/>
                  <a:pt x="10703211" y="4024659"/>
                  <a:pt x="10667205" y="4058632"/>
                </a:cubicBezTo>
                <a:cubicBezTo>
                  <a:pt x="10667221" y="4058637"/>
                  <a:pt x="10668166" y="4058934"/>
                  <a:pt x="10724814" y="4076751"/>
                </a:cubicBezTo>
                <a:cubicBezTo>
                  <a:pt x="10724826" y="4076751"/>
                  <a:pt x="10725165" y="4076751"/>
                  <a:pt x="10734416" y="4076751"/>
                </a:cubicBezTo>
                <a:cubicBezTo>
                  <a:pt x="10734432" y="4076761"/>
                  <a:pt x="10735094" y="4077176"/>
                  <a:pt x="10763219" y="4094870"/>
                </a:cubicBezTo>
                <a:cubicBezTo>
                  <a:pt x="10763231" y="4094859"/>
                  <a:pt x="10763696" y="4094420"/>
                  <a:pt x="10782422" y="4076751"/>
                </a:cubicBezTo>
                <a:cubicBezTo>
                  <a:pt x="10782425" y="4076768"/>
                  <a:pt x="10782545" y="4077447"/>
                  <a:pt x="10787225" y="4103930"/>
                </a:cubicBezTo>
                <a:cubicBezTo>
                  <a:pt x="10787208" y="4103936"/>
                  <a:pt x="10786588" y="4104170"/>
                  <a:pt x="10763219" y="4112989"/>
                </a:cubicBezTo>
                <a:cubicBezTo>
                  <a:pt x="10763229" y="4113004"/>
                  <a:pt x="10763882" y="4114239"/>
                  <a:pt x="10816028" y="4212641"/>
                </a:cubicBezTo>
                <a:lnTo>
                  <a:pt x="10815129" y="4227930"/>
                </a:lnTo>
                <a:cubicBezTo>
                  <a:pt x="10816929" y="4233026"/>
                  <a:pt x="10826830" y="4212641"/>
                  <a:pt x="10844832" y="4212641"/>
                </a:cubicBezTo>
                <a:cubicBezTo>
                  <a:pt x="10844829" y="4212624"/>
                  <a:pt x="10844715" y="4211980"/>
                  <a:pt x="10840032" y="4185464"/>
                </a:cubicBezTo>
                <a:cubicBezTo>
                  <a:pt x="10840019" y="4185464"/>
                  <a:pt x="10839479" y="4185464"/>
                  <a:pt x="10816028" y="4185464"/>
                </a:cubicBezTo>
                <a:cubicBezTo>
                  <a:pt x="10820829" y="4176405"/>
                  <a:pt x="10830429" y="4167346"/>
                  <a:pt x="10825629" y="4149226"/>
                </a:cubicBezTo>
                <a:cubicBezTo>
                  <a:pt x="10825612" y="4149217"/>
                  <a:pt x="10825039" y="4148948"/>
                  <a:pt x="10806426" y="4140167"/>
                </a:cubicBezTo>
                <a:cubicBezTo>
                  <a:pt x="10806426" y="4140156"/>
                  <a:pt x="10806426" y="4139855"/>
                  <a:pt x="10806426" y="4131107"/>
                </a:cubicBezTo>
                <a:cubicBezTo>
                  <a:pt x="10811228" y="4131107"/>
                  <a:pt x="10816028" y="4085811"/>
                  <a:pt x="10840032" y="4122047"/>
                </a:cubicBezTo>
                <a:cubicBezTo>
                  <a:pt x="10840027" y="4122057"/>
                  <a:pt x="10839807" y="4122473"/>
                  <a:pt x="10830429" y="4140167"/>
                </a:cubicBezTo>
                <a:cubicBezTo>
                  <a:pt x="10830437" y="4140187"/>
                  <a:pt x="10830915" y="4141387"/>
                  <a:pt x="10859235" y="4212641"/>
                </a:cubicBezTo>
                <a:cubicBezTo>
                  <a:pt x="10859235" y="4212655"/>
                  <a:pt x="10859235" y="4213446"/>
                  <a:pt x="10859235" y="4257940"/>
                </a:cubicBezTo>
                <a:cubicBezTo>
                  <a:pt x="10859245" y="4257954"/>
                  <a:pt x="10859751" y="4258752"/>
                  <a:pt x="10888038" y="4303236"/>
                </a:cubicBezTo>
                <a:cubicBezTo>
                  <a:pt x="10888056" y="4303236"/>
                  <a:pt x="10888627" y="4303236"/>
                  <a:pt x="10907241" y="4303236"/>
                </a:cubicBezTo>
                <a:cubicBezTo>
                  <a:pt x="10907236" y="4303253"/>
                  <a:pt x="10906994" y="4304167"/>
                  <a:pt x="10892841" y="4357593"/>
                </a:cubicBezTo>
                <a:cubicBezTo>
                  <a:pt x="10892831" y="4357579"/>
                  <a:pt x="10892397" y="4356966"/>
                  <a:pt x="10873635" y="4330414"/>
                </a:cubicBezTo>
                <a:lnTo>
                  <a:pt x="10865235" y="4333812"/>
                </a:lnTo>
                <a:cubicBezTo>
                  <a:pt x="10864010" y="4330462"/>
                  <a:pt x="10859221" y="4339522"/>
                  <a:pt x="10854432" y="4357593"/>
                </a:cubicBezTo>
                <a:cubicBezTo>
                  <a:pt x="10854437" y="4357604"/>
                  <a:pt x="10854672" y="4358045"/>
                  <a:pt x="10864035" y="4375713"/>
                </a:cubicBezTo>
                <a:cubicBezTo>
                  <a:pt x="10864024" y="4375713"/>
                  <a:pt x="10863803" y="4375713"/>
                  <a:pt x="10859235" y="4375713"/>
                </a:cubicBezTo>
                <a:cubicBezTo>
                  <a:pt x="10853754" y="4380775"/>
                  <a:pt x="10832024" y="4441293"/>
                  <a:pt x="10892841" y="4375713"/>
                </a:cubicBezTo>
                <a:cubicBezTo>
                  <a:pt x="10892852" y="4375724"/>
                  <a:pt x="10893310" y="4376155"/>
                  <a:pt x="10912044" y="4393831"/>
                </a:cubicBezTo>
                <a:cubicBezTo>
                  <a:pt x="10912056" y="4393817"/>
                  <a:pt x="10912576" y="4393227"/>
                  <a:pt x="10936046" y="4366654"/>
                </a:cubicBezTo>
                <a:cubicBezTo>
                  <a:pt x="10936051" y="4366667"/>
                  <a:pt x="10936293" y="4367429"/>
                  <a:pt x="10950449" y="4411949"/>
                </a:cubicBezTo>
                <a:cubicBezTo>
                  <a:pt x="10950445" y="4411965"/>
                  <a:pt x="10950331" y="4412618"/>
                  <a:pt x="10945649" y="4439128"/>
                </a:cubicBezTo>
                <a:cubicBezTo>
                  <a:pt x="10945652" y="4439137"/>
                  <a:pt x="10945759" y="4439542"/>
                  <a:pt x="10950449" y="4457248"/>
                </a:cubicBezTo>
                <a:cubicBezTo>
                  <a:pt x="10950447" y="4457266"/>
                  <a:pt x="10950325" y="4457952"/>
                  <a:pt x="10945649" y="4484425"/>
                </a:cubicBezTo>
                <a:cubicBezTo>
                  <a:pt x="10945624" y="4484425"/>
                  <a:pt x="10944387" y="4484425"/>
                  <a:pt x="10883238" y="4484425"/>
                </a:cubicBezTo>
                <a:cubicBezTo>
                  <a:pt x="10883238" y="4493484"/>
                  <a:pt x="10878438" y="4493484"/>
                  <a:pt x="10873635" y="4502544"/>
                </a:cubicBezTo>
                <a:cubicBezTo>
                  <a:pt x="10873633" y="4502526"/>
                  <a:pt x="10873513" y="4501850"/>
                  <a:pt x="10868835" y="4475367"/>
                </a:cubicBezTo>
                <a:cubicBezTo>
                  <a:pt x="10878438" y="4475367"/>
                  <a:pt x="10897641" y="4457248"/>
                  <a:pt x="10883238" y="4430069"/>
                </a:cubicBezTo>
                <a:cubicBezTo>
                  <a:pt x="10883219" y="4430062"/>
                  <a:pt x="10882238" y="4429725"/>
                  <a:pt x="10830429" y="4411949"/>
                </a:cubicBezTo>
                <a:cubicBezTo>
                  <a:pt x="10830418" y="4411958"/>
                  <a:pt x="10829888" y="4412358"/>
                  <a:pt x="10806426" y="4430069"/>
                </a:cubicBezTo>
                <a:cubicBezTo>
                  <a:pt x="10806416" y="4430060"/>
                  <a:pt x="10806118" y="4429778"/>
                  <a:pt x="10796825" y="4421010"/>
                </a:cubicBezTo>
                <a:cubicBezTo>
                  <a:pt x="10782422" y="4430069"/>
                  <a:pt x="10758419" y="4448189"/>
                  <a:pt x="10724814" y="4457248"/>
                </a:cubicBezTo>
                <a:cubicBezTo>
                  <a:pt x="10724814" y="4457265"/>
                  <a:pt x="10724814" y="4457950"/>
                  <a:pt x="10724814" y="4484425"/>
                </a:cubicBezTo>
                <a:cubicBezTo>
                  <a:pt x="10724824" y="4484430"/>
                  <a:pt x="10725509" y="4484716"/>
                  <a:pt x="10768022" y="4502544"/>
                </a:cubicBezTo>
                <a:cubicBezTo>
                  <a:pt x="10768034" y="4502544"/>
                  <a:pt x="10768258" y="4502544"/>
                  <a:pt x="10772822" y="4502544"/>
                </a:cubicBezTo>
                <a:cubicBezTo>
                  <a:pt x="10772820" y="4502531"/>
                  <a:pt x="10772700" y="4502081"/>
                  <a:pt x="10768022" y="4484425"/>
                </a:cubicBezTo>
                <a:cubicBezTo>
                  <a:pt x="10768039" y="4484438"/>
                  <a:pt x="10769022" y="4485211"/>
                  <a:pt x="10825629" y="4529723"/>
                </a:cubicBezTo>
                <a:cubicBezTo>
                  <a:pt x="10825640" y="4529710"/>
                  <a:pt x="10826182" y="4529029"/>
                  <a:pt x="10854432" y="4493484"/>
                </a:cubicBezTo>
                <a:cubicBezTo>
                  <a:pt x="10854430" y="4493497"/>
                  <a:pt x="10854268" y="4494259"/>
                  <a:pt x="10844832" y="4538783"/>
                </a:cubicBezTo>
                <a:cubicBezTo>
                  <a:pt x="10844850" y="4538783"/>
                  <a:pt x="10845340" y="4538783"/>
                  <a:pt x="10859235" y="4538783"/>
                </a:cubicBezTo>
                <a:cubicBezTo>
                  <a:pt x="10859235" y="4538798"/>
                  <a:pt x="10859235" y="4539421"/>
                  <a:pt x="10859235" y="4565962"/>
                </a:cubicBezTo>
                <a:cubicBezTo>
                  <a:pt x="10859243" y="4565975"/>
                  <a:pt x="10859689" y="4566646"/>
                  <a:pt x="10883238" y="4602198"/>
                </a:cubicBezTo>
                <a:cubicBezTo>
                  <a:pt x="10883225" y="4602198"/>
                  <a:pt x="10882990" y="4602198"/>
                  <a:pt x="10878438" y="4602198"/>
                </a:cubicBezTo>
                <a:cubicBezTo>
                  <a:pt x="10878447" y="4602209"/>
                  <a:pt x="10878798" y="4602650"/>
                  <a:pt x="10892841" y="4620317"/>
                </a:cubicBezTo>
                <a:cubicBezTo>
                  <a:pt x="10892843" y="4620303"/>
                  <a:pt x="10892936" y="4619591"/>
                  <a:pt x="10897641" y="4584079"/>
                </a:cubicBezTo>
                <a:cubicBezTo>
                  <a:pt x="10897659" y="4584079"/>
                  <a:pt x="10898156" y="4584079"/>
                  <a:pt x="10912044" y="4584079"/>
                </a:cubicBezTo>
                <a:cubicBezTo>
                  <a:pt x="10912045" y="4584095"/>
                  <a:pt x="10912128" y="4585031"/>
                  <a:pt x="10916844" y="4638437"/>
                </a:cubicBezTo>
                <a:cubicBezTo>
                  <a:pt x="10916825" y="4638445"/>
                  <a:pt x="10916259" y="4638713"/>
                  <a:pt x="10897641" y="4647496"/>
                </a:cubicBezTo>
                <a:cubicBezTo>
                  <a:pt x="10897631" y="4647496"/>
                  <a:pt x="10897416" y="4647496"/>
                  <a:pt x="10892841" y="4647496"/>
                </a:cubicBezTo>
                <a:cubicBezTo>
                  <a:pt x="10892839" y="4647509"/>
                  <a:pt x="10892758" y="4648272"/>
                  <a:pt x="10888038" y="4692793"/>
                </a:cubicBezTo>
                <a:cubicBezTo>
                  <a:pt x="10888051" y="4692787"/>
                  <a:pt x="10888527" y="4692562"/>
                  <a:pt x="10907241" y="4683733"/>
                </a:cubicBezTo>
                <a:cubicBezTo>
                  <a:pt x="10907253" y="4683745"/>
                  <a:pt x="10907741" y="4684205"/>
                  <a:pt x="10926444" y="4701852"/>
                </a:cubicBezTo>
                <a:cubicBezTo>
                  <a:pt x="10926431" y="4701858"/>
                  <a:pt x="10925956" y="4702082"/>
                  <a:pt x="10907241" y="4710912"/>
                </a:cubicBezTo>
                <a:cubicBezTo>
                  <a:pt x="10907229" y="4710906"/>
                  <a:pt x="10906761" y="4710685"/>
                  <a:pt x="10888038" y="4701852"/>
                </a:cubicBezTo>
                <a:cubicBezTo>
                  <a:pt x="10888022" y="4701859"/>
                  <a:pt x="10887488" y="4702112"/>
                  <a:pt x="10868835" y="4710912"/>
                </a:cubicBezTo>
                <a:cubicBezTo>
                  <a:pt x="10868830" y="4710923"/>
                  <a:pt x="10868598" y="4711358"/>
                  <a:pt x="10859235" y="4729031"/>
                </a:cubicBezTo>
                <a:cubicBezTo>
                  <a:pt x="10873635" y="4738091"/>
                  <a:pt x="10844832" y="4738091"/>
                  <a:pt x="10868835" y="4756208"/>
                </a:cubicBezTo>
                <a:cubicBezTo>
                  <a:pt x="10868847" y="4756197"/>
                  <a:pt x="10869314" y="4755756"/>
                  <a:pt x="10888038" y="4738091"/>
                </a:cubicBezTo>
                <a:cubicBezTo>
                  <a:pt x="10888040" y="4738101"/>
                  <a:pt x="10888153" y="4738525"/>
                  <a:pt x="10892841" y="4756208"/>
                </a:cubicBezTo>
                <a:cubicBezTo>
                  <a:pt x="10940846" y="4756208"/>
                  <a:pt x="10888038" y="4656556"/>
                  <a:pt x="10955249" y="4756208"/>
                </a:cubicBezTo>
                <a:cubicBezTo>
                  <a:pt x="10955265" y="4756198"/>
                  <a:pt x="10955914" y="4755790"/>
                  <a:pt x="10984054" y="4738091"/>
                </a:cubicBezTo>
                <a:cubicBezTo>
                  <a:pt x="10984059" y="4738074"/>
                  <a:pt x="10984318" y="4737260"/>
                  <a:pt x="10998455" y="4692793"/>
                </a:cubicBezTo>
                <a:cubicBezTo>
                  <a:pt x="10998457" y="4692805"/>
                  <a:pt x="10998577" y="4693253"/>
                  <a:pt x="11003256" y="4710912"/>
                </a:cubicBezTo>
                <a:cubicBezTo>
                  <a:pt x="11003271" y="4710902"/>
                  <a:pt x="11003717" y="4710621"/>
                  <a:pt x="11017659" y="4701852"/>
                </a:cubicBezTo>
                <a:cubicBezTo>
                  <a:pt x="11017666" y="4701862"/>
                  <a:pt x="11017822" y="4702159"/>
                  <a:pt x="11022459" y="4710912"/>
                </a:cubicBezTo>
                <a:cubicBezTo>
                  <a:pt x="11022454" y="4710926"/>
                  <a:pt x="11022147" y="4711797"/>
                  <a:pt x="11003256" y="4765268"/>
                </a:cubicBezTo>
                <a:cubicBezTo>
                  <a:pt x="11003243" y="4765275"/>
                  <a:pt x="11002591" y="4765627"/>
                  <a:pt x="10969652" y="4783387"/>
                </a:cubicBezTo>
                <a:cubicBezTo>
                  <a:pt x="10969666" y="4783395"/>
                  <a:pt x="10970291" y="4783788"/>
                  <a:pt x="10998455" y="4801507"/>
                </a:cubicBezTo>
                <a:cubicBezTo>
                  <a:pt x="10998444" y="4801530"/>
                  <a:pt x="10997662" y="4803349"/>
                  <a:pt x="10936046" y="4946457"/>
                </a:cubicBezTo>
                <a:cubicBezTo>
                  <a:pt x="10936043" y="4946474"/>
                  <a:pt x="10935811" y="4947496"/>
                  <a:pt x="10921644" y="5009874"/>
                </a:cubicBezTo>
                <a:cubicBezTo>
                  <a:pt x="10921634" y="5009864"/>
                  <a:pt x="10921331" y="5009578"/>
                  <a:pt x="10912044" y="5000815"/>
                </a:cubicBezTo>
                <a:cubicBezTo>
                  <a:pt x="10912033" y="5000827"/>
                  <a:pt x="10911544" y="5001379"/>
                  <a:pt x="10888038" y="5027992"/>
                </a:cubicBezTo>
                <a:cubicBezTo>
                  <a:pt x="10888034" y="5028008"/>
                  <a:pt x="10887920" y="5028660"/>
                  <a:pt x="10883238" y="5055171"/>
                </a:cubicBezTo>
                <a:cubicBezTo>
                  <a:pt x="10878438" y="5055171"/>
                  <a:pt x="10873635" y="5055171"/>
                  <a:pt x="10868835" y="5055171"/>
                </a:cubicBezTo>
                <a:cubicBezTo>
                  <a:pt x="10868829" y="5055181"/>
                  <a:pt x="10868596" y="5055620"/>
                  <a:pt x="10859235" y="5073290"/>
                </a:cubicBezTo>
                <a:cubicBezTo>
                  <a:pt x="10859225" y="5073284"/>
                  <a:pt x="10858776" y="5073074"/>
                  <a:pt x="10840032" y="5064230"/>
                </a:cubicBezTo>
                <a:cubicBezTo>
                  <a:pt x="10840031" y="5064247"/>
                  <a:pt x="10839957" y="5065360"/>
                  <a:pt x="10835229" y="5136705"/>
                </a:cubicBezTo>
                <a:cubicBezTo>
                  <a:pt x="10835211" y="5136705"/>
                  <a:pt x="10834391" y="5136705"/>
                  <a:pt x="10796825" y="5136705"/>
                </a:cubicBezTo>
                <a:cubicBezTo>
                  <a:pt x="10796830" y="5136717"/>
                  <a:pt x="10797065" y="5137461"/>
                  <a:pt x="10811228" y="5182004"/>
                </a:cubicBezTo>
                <a:cubicBezTo>
                  <a:pt x="10811214" y="5182020"/>
                  <a:pt x="10810488" y="5182935"/>
                  <a:pt x="10768022" y="5236360"/>
                </a:cubicBezTo>
                <a:cubicBezTo>
                  <a:pt x="10768028" y="5236370"/>
                  <a:pt x="10768256" y="5236801"/>
                  <a:pt x="10777622" y="5254478"/>
                </a:cubicBezTo>
                <a:cubicBezTo>
                  <a:pt x="10777631" y="5254469"/>
                  <a:pt x="10777927" y="5254191"/>
                  <a:pt x="10787225" y="5245419"/>
                </a:cubicBezTo>
                <a:cubicBezTo>
                  <a:pt x="10787239" y="5245419"/>
                  <a:pt x="10787593" y="5245419"/>
                  <a:pt x="10796825" y="5245419"/>
                </a:cubicBezTo>
                <a:cubicBezTo>
                  <a:pt x="10796825" y="5245466"/>
                  <a:pt x="10796825" y="5254478"/>
                  <a:pt x="10796825" y="5254478"/>
                </a:cubicBezTo>
                <a:cubicBezTo>
                  <a:pt x="10796838" y="5254472"/>
                  <a:pt x="10797537" y="5254143"/>
                  <a:pt x="10835229" y="5236360"/>
                </a:cubicBezTo>
                <a:cubicBezTo>
                  <a:pt x="10835242" y="5236351"/>
                  <a:pt x="10835670" y="5236082"/>
                  <a:pt x="10849632" y="5227300"/>
                </a:cubicBezTo>
                <a:cubicBezTo>
                  <a:pt x="10849638" y="5227312"/>
                  <a:pt x="10849991" y="5227977"/>
                  <a:pt x="10868835" y="5263539"/>
                </a:cubicBezTo>
                <a:cubicBezTo>
                  <a:pt x="10868852" y="5263530"/>
                  <a:pt x="10869569" y="5263142"/>
                  <a:pt x="10902441" y="5245419"/>
                </a:cubicBezTo>
                <a:cubicBezTo>
                  <a:pt x="10940846" y="5227300"/>
                  <a:pt x="10840032" y="5200123"/>
                  <a:pt x="10936046" y="5209182"/>
                </a:cubicBezTo>
                <a:cubicBezTo>
                  <a:pt x="10936049" y="5209191"/>
                  <a:pt x="10936157" y="5209597"/>
                  <a:pt x="10940846" y="5227300"/>
                </a:cubicBezTo>
                <a:cubicBezTo>
                  <a:pt x="10940860" y="5227289"/>
                  <a:pt x="10941415" y="5226870"/>
                  <a:pt x="10964851" y="5209182"/>
                </a:cubicBezTo>
                <a:cubicBezTo>
                  <a:pt x="10964853" y="5209197"/>
                  <a:pt x="10964967" y="5209841"/>
                  <a:pt x="10969652" y="5236360"/>
                </a:cubicBezTo>
                <a:cubicBezTo>
                  <a:pt x="10969649" y="5236371"/>
                  <a:pt x="10969537" y="5236795"/>
                  <a:pt x="10964851" y="5254478"/>
                </a:cubicBezTo>
                <a:cubicBezTo>
                  <a:pt x="10964869" y="5254478"/>
                  <a:pt x="10965445" y="5254478"/>
                  <a:pt x="10984054" y="5254478"/>
                </a:cubicBezTo>
                <a:cubicBezTo>
                  <a:pt x="10984054" y="5254461"/>
                  <a:pt x="10984054" y="5253814"/>
                  <a:pt x="10984054" y="5227300"/>
                </a:cubicBezTo>
                <a:cubicBezTo>
                  <a:pt x="10984060" y="5227286"/>
                  <a:pt x="10984413" y="5226620"/>
                  <a:pt x="11003256" y="5191063"/>
                </a:cubicBezTo>
                <a:cubicBezTo>
                  <a:pt x="11003256" y="5191075"/>
                  <a:pt x="11003256" y="5191518"/>
                  <a:pt x="11003256" y="5209182"/>
                </a:cubicBezTo>
                <a:cubicBezTo>
                  <a:pt x="11003281" y="5209182"/>
                  <a:pt x="11004285" y="5209182"/>
                  <a:pt x="11046462" y="5209182"/>
                </a:cubicBezTo>
                <a:lnTo>
                  <a:pt x="11059374" y="5218099"/>
                </a:lnTo>
                <a:cubicBezTo>
                  <a:pt x="11078868" y="5222063"/>
                  <a:pt x="11032661" y="5121986"/>
                  <a:pt x="11104071" y="5209182"/>
                </a:cubicBezTo>
                <a:cubicBezTo>
                  <a:pt x="11113674" y="5200123"/>
                  <a:pt x="11118474" y="5209182"/>
                  <a:pt x="11123273" y="5200123"/>
                </a:cubicBezTo>
                <a:cubicBezTo>
                  <a:pt x="11123271" y="5200135"/>
                  <a:pt x="11123194" y="5200868"/>
                  <a:pt x="11118474" y="5245419"/>
                </a:cubicBezTo>
                <a:cubicBezTo>
                  <a:pt x="11118461" y="5245419"/>
                  <a:pt x="11118107" y="5245419"/>
                  <a:pt x="11108874" y="5245419"/>
                </a:cubicBezTo>
                <a:cubicBezTo>
                  <a:pt x="11108876" y="5245434"/>
                  <a:pt x="11108964" y="5246269"/>
                  <a:pt x="11113674" y="5290717"/>
                </a:cubicBezTo>
                <a:cubicBezTo>
                  <a:pt x="11113674" y="5326954"/>
                  <a:pt x="11152078" y="5281657"/>
                  <a:pt x="11132876" y="5336013"/>
                </a:cubicBezTo>
                <a:cubicBezTo>
                  <a:pt x="11132867" y="5336000"/>
                  <a:pt x="11132459" y="5335422"/>
                  <a:pt x="11113674" y="5308834"/>
                </a:cubicBezTo>
                <a:cubicBezTo>
                  <a:pt x="11113667" y="5308846"/>
                  <a:pt x="11113421" y="5309310"/>
                  <a:pt x="11104071" y="5326954"/>
                </a:cubicBezTo>
                <a:cubicBezTo>
                  <a:pt x="11104075" y="5326965"/>
                  <a:pt x="11104379" y="5327679"/>
                  <a:pt x="11123273" y="5372251"/>
                </a:cubicBezTo>
                <a:cubicBezTo>
                  <a:pt x="11123290" y="5372256"/>
                  <a:pt x="11124032" y="5372456"/>
                  <a:pt x="11156879" y="5381312"/>
                </a:cubicBezTo>
                <a:cubicBezTo>
                  <a:pt x="11156870" y="5381329"/>
                  <a:pt x="11156515" y="5382001"/>
                  <a:pt x="11142476" y="5408489"/>
                </a:cubicBezTo>
                <a:cubicBezTo>
                  <a:pt x="11142488" y="5408502"/>
                  <a:pt x="11143110" y="5409173"/>
                  <a:pt x="11176081" y="5444727"/>
                </a:cubicBezTo>
                <a:cubicBezTo>
                  <a:pt x="11176081" y="5453786"/>
                  <a:pt x="11161681" y="5444727"/>
                  <a:pt x="11166481" y="5453786"/>
                </a:cubicBezTo>
                <a:cubicBezTo>
                  <a:pt x="11161676" y="5453794"/>
                  <a:pt x="11161362" y="5454390"/>
                  <a:pt x="11137676" y="5499083"/>
                </a:cubicBezTo>
                <a:cubicBezTo>
                  <a:pt x="11132876" y="5490025"/>
                  <a:pt x="11123273" y="5490025"/>
                  <a:pt x="11108874" y="5490025"/>
                </a:cubicBezTo>
                <a:cubicBezTo>
                  <a:pt x="11108869" y="5490034"/>
                  <a:pt x="11108722" y="5490310"/>
                  <a:pt x="11104071" y="5499083"/>
                </a:cubicBezTo>
                <a:cubicBezTo>
                  <a:pt x="11104072" y="5499087"/>
                  <a:pt x="11104099" y="5499190"/>
                  <a:pt x="11104706" y="5501479"/>
                </a:cubicBezTo>
                <a:lnTo>
                  <a:pt x="11108874" y="5517202"/>
                </a:lnTo>
                <a:cubicBezTo>
                  <a:pt x="11108874" y="5526262"/>
                  <a:pt x="11104071" y="5535321"/>
                  <a:pt x="11099271" y="5544381"/>
                </a:cubicBezTo>
                <a:cubicBezTo>
                  <a:pt x="11041662" y="5535321"/>
                  <a:pt x="11147278" y="5471906"/>
                  <a:pt x="11060865" y="5526262"/>
                </a:cubicBezTo>
                <a:cubicBezTo>
                  <a:pt x="11060865" y="5535321"/>
                  <a:pt x="11051262" y="5544381"/>
                  <a:pt x="11036862" y="5571561"/>
                </a:cubicBezTo>
                <a:cubicBezTo>
                  <a:pt x="11036862" y="5571570"/>
                  <a:pt x="11036862" y="5571854"/>
                  <a:pt x="11036862" y="5580618"/>
                </a:cubicBezTo>
                <a:cubicBezTo>
                  <a:pt x="11036876" y="5580612"/>
                  <a:pt x="11037364" y="5580381"/>
                  <a:pt x="11056065" y="5571561"/>
                </a:cubicBezTo>
                <a:cubicBezTo>
                  <a:pt x="11056062" y="5571573"/>
                  <a:pt x="11055832" y="5572292"/>
                  <a:pt x="11041662" y="5616856"/>
                </a:cubicBezTo>
                <a:cubicBezTo>
                  <a:pt x="11041672" y="5616856"/>
                  <a:pt x="11041892" y="5616856"/>
                  <a:pt x="11046462" y="5616856"/>
                </a:cubicBezTo>
                <a:cubicBezTo>
                  <a:pt x="11046448" y="5616870"/>
                  <a:pt x="11045628" y="5617643"/>
                  <a:pt x="10998455" y="5662153"/>
                </a:cubicBezTo>
                <a:cubicBezTo>
                  <a:pt x="10998451" y="5662163"/>
                  <a:pt x="10998234" y="5662848"/>
                  <a:pt x="10984054" y="5707451"/>
                </a:cubicBezTo>
                <a:cubicBezTo>
                  <a:pt x="10984042" y="5707457"/>
                  <a:pt x="10983587" y="5707672"/>
                  <a:pt x="10964851" y="5716511"/>
                </a:cubicBezTo>
                <a:cubicBezTo>
                  <a:pt x="10964846" y="5716499"/>
                  <a:pt x="10964593" y="5715864"/>
                  <a:pt x="10950449" y="5680272"/>
                </a:cubicBezTo>
                <a:cubicBezTo>
                  <a:pt x="10950443" y="5680261"/>
                  <a:pt x="10950278" y="5679950"/>
                  <a:pt x="10945649" y="5671214"/>
                </a:cubicBezTo>
                <a:cubicBezTo>
                  <a:pt x="10945641" y="5671224"/>
                  <a:pt x="10945190" y="5671734"/>
                  <a:pt x="10921644" y="5698392"/>
                </a:cubicBezTo>
                <a:cubicBezTo>
                  <a:pt x="10921644" y="5698410"/>
                  <a:pt x="10921644" y="5699084"/>
                  <a:pt x="10921644" y="5725570"/>
                </a:cubicBezTo>
                <a:cubicBezTo>
                  <a:pt x="10921655" y="5725560"/>
                  <a:pt x="10921966" y="5725266"/>
                  <a:pt x="10931246" y="5716511"/>
                </a:cubicBezTo>
                <a:cubicBezTo>
                  <a:pt x="10931267" y="5716520"/>
                  <a:pt x="10932115" y="5716921"/>
                  <a:pt x="10969652" y="5734630"/>
                </a:cubicBezTo>
                <a:cubicBezTo>
                  <a:pt x="10969650" y="5734640"/>
                  <a:pt x="10969535" y="5735069"/>
                  <a:pt x="10964851" y="5752748"/>
                </a:cubicBezTo>
                <a:cubicBezTo>
                  <a:pt x="10969652" y="5752748"/>
                  <a:pt x="10974452" y="5734630"/>
                  <a:pt x="10974452" y="5779927"/>
                </a:cubicBezTo>
                <a:cubicBezTo>
                  <a:pt x="10974444" y="5779940"/>
                  <a:pt x="10974008" y="5780596"/>
                  <a:pt x="10950449" y="5816165"/>
                </a:cubicBezTo>
                <a:cubicBezTo>
                  <a:pt x="10950437" y="5816165"/>
                  <a:pt x="10950207" y="5816165"/>
                  <a:pt x="10945649" y="5816165"/>
                </a:cubicBezTo>
                <a:cubicBezTo>
                  <a:pt x="10945653" y="5816154"/>
                  <a:pt x="10945769" y="5815714"/>
                  <a:pt x="10950449" y="5798046"/>
                </a:cubicBezTo>
                <a:cubicBezTo>
                  <a:pt x="10950433" y="5798050"/>
                  <a:pt x="10949688" y="5798251"/>
                  <a:pt x="10916844" y="5807105"/>
                </a:cubicBezTo>
                <a:cubicBezTo>
                  <a:pt x="10921644" y="5798046"/>
                  <a:pt x="10931246" y="5752748"/>
                  <a:pt x="10902441" y="5834284"/>
                </a:cubicBezTo>
                <a:cubicBezTo>
                  <a:pt x="10902426" y="5834284"/>
                  <a:pt x="10902065" y="5834284"/>
                  <a:pt x="10892841" y="5834284"/>
                </a:cubicBezTo>
                <a:cubicBezTo>
                  <a:pt x="10892841" y="5834295"/>
                  <a:pt x="10892841" y="5834732"/>
                  <a:pt x="10892841" y="5852401"/>
                </a:cubicBezTo>
                <a:cubicBezTo>
                  <a:pt x="10897641" y="5861462"/>
                  <a:pt x="10902441" y="5870521"/>
                  <a:pt x="10907241" y="5879580"/>
                </a:cubicBezTo>
                <a:cubicBezTo>
                  <a:pt x="10907238" y="5879590"/>
                  <a:pt x="10907130" y="5879995"/>
                  <a:pt x="10902441" y="5897700"/>
                </a:cubicBezTo>
                <a:cubicBezTo>
                  <a:pt x="10902426" y="5897697"/>
                  <a:pt x="10901593" y="5897541"/>
                  <a:pt x="10854432" y="5888640"/>
                </a:cubicBezTo>
                <a:cubicBezTo>
                  <a:pt x="10849632" y="5906759"/>
                  <a:pt x="10825629" y="5897700"/>
                  <a:pt x="10840032" y="5888640"/>
                </a:cubicBezTo>
                <a:cubicBezTo>
                  <a:pt x="10840045" y="5888628"/>
                  <a:pt x="10840629" y="5888076"/>
                  <a:pt x="10868835" y="5861462"/>
                </a:cubicBezTo>
                <a:cubicBezTo>
                  <a:pt x="10868835" y="5861451"/>
                  <a:pt x="10868835" y="5861019"/>
                  <a:pt x="10868835" y="5843344"/>
                </a:cubicBezTo>
                <a:cubicBezTo>
                  <a:pt x="10868813" y="5843347"/>
                  <a:pt x="10867519" y="5843491"/>
                  <a:pt x="10787225" y="5852401"/>
                </a:cubicBezTo>
                <a:cubicBezTo>
                  <a:pt x="10787217" y="5852414"/>
                  <a:pt x="10786778" y="5853077"/>
                  <a:pt x="10763219" y="5888640"/>
                </a:cubicBezTo>
                <a:cubicBezTo>
                  <a:pt x="10768022" y="5897700"/>
                  <a:pt x="10705611" y="5906759"/>
                  <a:pt x="10782422" y="5915819"/>
                </a:cubicBezTo>
                <a:cubicBezTo>
                  <a:pt x="10777622" y="5915819"/>
                  <a:pt x="10782422" y="5924879"/>
                  <a:pt x="10777622" y="5933938"/>
                </a:cubicBezTo>
                <a:cubicBezTo>
                  <a:pt x="10777606" y="5933929"/>
                  <a:pt x="10776950" y="5933515"/>
                  <a:pt x="10748819" y="5915819"/>
                </a:cubicBezTo>
                <a:cubicBezTo>
                  <a:pt x="10748815" y="5915832"/>
                  <a:pt x="10748571" y="5916603"/>
                  <a:pt x="10734416" y="5961115"/>
                </a:cubicBezTo>
                <a:cubicBezTo>
                  <a:pt x="10734402" y="5961115"/>
                  <a:pt x="10733883" y="5961115"/>
                  <a:pt x="10715214" y="5961115"/>
                </a:cubicBezTo>
                <a:cubicBezTo>
                  <a:pt x="10715198" y="5961135"/>
                  <a:pt x="10713904" y="5962689"/>
                  <a:pt x="10609598" y="6087949"/>
                </a:cubicBezTo>
                <a:cubicBezTo>
                  <a:pt x="10609583" y="6087968"/>
                  <a:pt x="10608735" y="6089134"/>
                  <a:pt x="10556789" y="6160423"/>
                </a:cubicBezTo>
                <a:cubicBezTo>
                  <a:pt x="10551990" y="6160422"/>
                  <a:pt x="10614398" y="6078889"/>
                  <a:pt x="10532784" y="6169483"/>
                </a:cubicBezTo>
                <a:cubicBezTo>
                  <a:pt x="10532797" y="6169493"/>
                  <a:pt x="10533488" y="6169982"/>
                  <a:pt x="10571192" y="6196660"/>
                </a:cubicBezTo>
                <a:cubicBezTo>
                  <a:pt x="10566389" y="6196660"/>
                  <a:pt x="10547187" y="6232899"/>
                  <a:pt x="10580792" y="6187602"/>
                </a:cubicBezTo>
                <a:cubicBezTo>
                  <a:pt x="10580787" y="6187586"/>
                  <a:pt x="10580558" y="6186939"/>
                  <a:pt x="10571192" y="6160423"/>
                </a:cubicBezTo>
                <a:cubicBezTo>
                  <a:pt x="10571204" y="6160417"/>
                  <a:pt x="10571684" y="6160191"/>
                  <a:pt x="10590395" y="6151364"/>
                </a:cubicBezTo>
                <a:cubicBezTo>
                  <a:pt x="10590401" y="6151374"/>
                  <a:pt x="10590561" y="6151677"/>
                  <a:pt x="10595195" y="6160423"/>
                </a:cubicBezTo>
                <a:cubicBezTo>
                  <a:pt x="10595207" y="6160413"/>
                  <a:pt x="10595658" y="6159988"/>
                  <a:pt x="10614398" y="6142305"/>
                </a:cubicBezTo>
                <a:cubicBezTo>
                  <a:pt x="10614404" y="6142316"/>
                  <a:pt x="10614563" y="6142614"/>
                  <a:pt x="10619198" y="6151364"/>
                </a:cubicBezTo>
                <a:cubicBezTo>
                  <a:pt x="10619198" y="6142305"/>
                  <a:pt x="10624001" y="6151364"/>
                  <a:pt x="10633601" y="6133244"/>
                </a:cubicBezTo>
                <a:cubicBezTo>
                  <a:pt x="10633603" y="6133256"/>
                  <a:pt x="10633722" y="6133706"/>
                  <a:pt x="10638401" y="6151364"/>
                </a:cubicBezTo>
                <a:cubicBezTo>
                  <a:pt x="10638407" y="6151374"/>
                  <a:pt x="10638563" y="6151671"/>
                  <a:pt x="10643202" y="6160423"/>
                </a:cubicBezTo>
                <a:cubicBezTo>
                  <a:pt x="10652804" y="6142305"/>
                  <a:pt x="10662405" y="6142305"/>
                  <a:pt x="10672005" y="6115126"/>
                </a:cubicBezTo>
                <a:cubicBezTo>
                  <a:pt x="10652804" y="6069829"/>
                  <a:pt x="10643202" y="6142305"/>
                  <a:pt x="10624001" y="6124187"/>
                </a:cubicBezTo>
                <a:lnTo>
                  <a:pt x="10623999" y="6116118"/>
                </a:lnTo>
                <a:cubicBezTo>
                  <a:pt x="10626699" y="6112296"/>
                  <a:pt x="10634800" y="6117392"/>
                  <a:pt x="10624001" y="6097008"/>
                </a:cubicBezTo>
                <a:cubicBezTo>
                  <a:pt x="10662405" y="6115126"/>
                  <a:pt x="10609598" y="6033593"/>
                  <a:pt x="10667205" y="6097008"/>
                </a:cubicBezTo>
                <a:cubicBezTo>
                  <a:pt x="10667211" y="6096992"/>
                  <a:pt x="10667436" y="6096356"/>
                  <a:pt x="10676808" y="6069829"/>
                </a:cubicBezTo>
                <a:cubicBezTo>
                  <a:pt x="10676822" y="6069829"/>
                  <a:pt x="10677341" y="6069829"/>
                  <a:pt x="10696011" y="6069829"/>
                </a:cubicBezTo>
                <a:cubicBezTo>
                  <a:pt x="10696001" y="6069843"/>
                  <a:pt x="10695571" y="6070452"/>
                  <a:pt x="10676808" y="6097008"/>
                </a:cubicBezTo>
                <a:cubicBezTo>
                  <a:pt x="10676808" y="6097019"/>
                  <a:pt x="10676808" y="6097322"/>
                  <a:pt x="10676808" y="6106067"/>
                </a:cubicBezTo>
                <a:cubicBezTo>
                  <a:pt x="10676824" y="6106062"/>
                  <a:pt x="10677785" y="6105783"/>
                  <a:pt x="10739216" y="6087949"/>
                </a:cubicBezTo>
                <a:cubicBezTo>
                  <a:pt x="10739215" y="6087939"/>
                  <a:pt x="10739145" y="6087280"/>
                  <a:pt x="10734416" y="6042650"/>
                </a:cubicBezTo>
                <a:cubicBezTo>
                  <a:pt x="10782422" y="6078888"/>
                  <a:pt x="10763219" y="5988294"/>
                  <a:pt x="10816028" y="6015473"/>
                </a:cubicBezTo>
                <a:cubicBezTo>
                  <a:pt x="10816045" y="6015473"/>
                  <a:pt x="10816734" y="6015473"/>
                  <a:pt x="10844832" y="6015473"/>
                </a:cubicBezTo>
                <a:lnTo>
                  <a:pt x="10851434" y="6013209"/>
                </a:lnTo>
                <a:cubicBezTo>
                  <a:pt x="10853234" y="6013209"/>
                  <a:pt x="10852033" y="6015473"/>
                  <a:pt x="10840032" y="6024531"/>
                </a:cubicBezTo>
                <a:cubicBezTo>
                  <a:pt x="10840039" y="6024544"/>
                  <a:pt x="10840281" y="6025004"/>
                  <a:pt x="10849632" y="6042650"/>
                </a:cubicBezTo>
                <a:cubicBezTo>
                  <a:pt x="10849649" y="6042639"/>
                  <a:pt x="10850572" y="6042005"/>
                  <a:pt x="10902441" y="6006414"/>
                </a:cubicBezTo>
                <a:cubicBezTo>
                  <a:pt x="10902456" y="6006405"/>
                  <a:pt x="10903712" y="6005728"/>
                  <a:pt x="11003256" y="5952056"/>
                </a:cubicBezTo>
                <a:cubicBezTo>
                  <a:pt x="11003279" y="5952049"/>
                  <a:pt x="11004464" y="5951706"/>
                  <a:pt x="11065665" y="5933938"/>
                </a:cubicBezTo>
                <a:cubicBezTo>
                  <a:pt x="11065681" y="5933925"/>
                  <a:pt x="11066629" y="5933181"/>
                  <a:pt x="11123273" y="5888640"/>
                </a:cubicBezTo>
                <a:cubicBezTo>
                  <a:pt x="11123298" y="5888631"/>
                  <a:pt x="11124785" y="5888069"/>
                  <a:pt x="11219289" y="5852401"/>
                </a:cubicBezTo>
                <a:cubicBezTo>
                  <a:pt x="11219299" y="5852397"/>
                  <a:pt x="11219743" y="5852188"/>
                  <a:pt x="11238492" y="5843344"/>
                </a:cubicBezTo>
                <a:cubicBezTo>
                  <a:pt x="11238507" y="5843356"/>
                  <a:pt x="11239116" y="5843817"/>
                  <a:pt x="11262495" y="5861462"/>
                </a:cubicBezTo>
                <a:cubicBezTo>
                  <a:pt x="11243292" y="5852401"/>
                  <a:pt x="11228889" y="5861462"/>
                  <a:pt x="11276898" y="5870521"/>
                </a:cubicBezTo>
                <a:cubicBezTo>
                  <a:pt x="11291301" y="5870521"/>
                  <a:pt x="11305702" y="5870521"/>
                  <a:pt x="11320103" y="5870521"/>
                </a:cubicBezTo>
                <a:lnTo>
                  <a:pt x="11320103" y="5878448"/>
                </a:lnTo>
                <a:cubicBezTo>
                  <a:pt x="11320110" y="5879591"/>
                  <a:pt x="11320511" y="5880194"/>
                  <a:pt x="11344108" y="5915819"/>
                </a:cubicBezTo>
                <a:cubicBezTo>
                  <a:pt x="11344101" y="5915830"/>
                  <a:pt x="11343866" y="5916276"/>
                  <a:pt x="11334505" y="5933938"/>
                </a:cubicBezTo>
                <a:cubicBezTo>
                  <a:pt x="11334500" y="5933928"/>
                  <a:pt x="11334280" y="5933514"/>
                  <a:pt x="11324905" y="5915819"/>
                </a:cubicBezTo>
                <a:cubicBezTo>
                  <a:pt x="11324891" y="5915836"/>
                  <a:pt x="11323914" y="5917065"/>
                  <a:pt x="11252895" y="6006414"/>
                </a:cubicBezTo>
                <a:cubicBezTo>
                  <a:pt x="11252884" y="6006428"/>
                  <a:pt x="11252330" y="6007126"/>
                  <a:pt x="11224089" y="6042650"/>
                </a:cubicBezTo>
                <a:cubicBezTo>
                  <a:pt x="11224080" y="6042662"/>
                  <a:pt x="11223679" y="6043232"/>
                  <a:pt x="11204886" y="6069829"/>
                </a:cubicBezTo>
                <a:cubicBezTo>
                  <a:pt x="11204867" y="6069843"/>
                  <a:pt x="11203878" y="6070521"/>
                  <a:pt x="11152078" y="6106067"/>
                </a:cubicBezTo>
                <a:cubicBezTo>
                  <a:pt x="11152078" y="6115126"/>
                  <a:pt x="11147278" y="6124187"/>
                  <a:pt x="11118474" y="6142305"/>
                </a:cubicBezTo>
                <a:cubicBezTo>
                  <a:pt x="11118474" y="6142294"/>
                  <a:pt x="11118474" y="6141691"/>
                  <a:pt x="11118474" y="6106067"/>
                </a:cubicBezTo>
                <a:cubicBezTo>
                  <a:pt x="11118466" y="6106071"/>
                  <a:pt x="11118361" y="6106139"/>
                  <a:pt x="11116673" y="6107201"/>
                </a:cubicBezTo>
                <a:lnTo>
                  <a:pt x="11105179" y="6114430"/>
                </a:lnTo>
                <a:lnTo>
                  <a:pt x="11107147" y="6111729"/>
                </a:lnTo>
                <a:cubicBezTo>
                  <a:pt x="11114573" y="6101537"/>
                  <a:pt x="11124475" y="6087949"/>
                  <a:pt x="11137676" y="6069829"/>
                </a:cubicBezTo>
                <a:cubicBezTo>
                  <a:pt x="11137689" y="6069841"/>
                  <a:pt x="11138174" y="6070299"/>
                  <a:pt x="11156879" y="6087949"/>
                </a:cubicBezTo>
                <a:cubicBezTo>
                  <a:pt x="11156882" y="6087939"/>
                  <a:pt x="11156988" y="6087540"/>
                  <a:pt x="11161681" y="6069829"/>
                </a:cubicBezTo>
                <a:cubicBezTo>
                  <a:pt x="11161664" y="6069822"/>
                  <a:pt x="11160658" y="6069383"/>
                  <a:pt x="11099271" y="6042650"/>
                </a:cubicBezTo>
                <a:cubicBezTo>
                  <a:pt x="11099256" y="6042657"/>
                  <a:pt x="11098515" y="6043006"/>
                  <a:pt x="11060865" y="6060770"/>
                </a:cubicBezTo>
                <a:cubicBezTo>
                  <a:pt x="11060874" y="6060758"/>
                  <a:pt x="11061226" y="6060315"/>
                  <a:pt x="11075268" y="6042650"/>
                </a:cubicBezTo>
                <a:cubicBezTo>
                  <a:pt x="11108874" y="5988294"/>
                  <a:pt x="11084868" y="6069829"/>
                  <a:pt x="11142476" y="6015473"/>
                </a:cubicBezTo>
                <a:cubicBezTo>
                  <a:pt x="11142483" y="6015484"/>
                  <a:pt x="11142647" y="6015794"/>
                  <a:pt x="11147278" y="6024531"/>
                </a:cubicBezTo>
                <a:cubicBezTo>
                  <a:pt x="11147291" y="6024520"/>
                  <a:pt x="11148050" y="6023802"/>
                  <a:pt x="11195283" y="5979235"/>
                </a:cubicBezTo>
                <a:cubicBezTo>
                  <a:pt x="11195270" y="5979227"/>
                  <a:pt x="11194851" y="5978963"/>
                  <a:pt x="11180883" y="5970175"/>
                </a:cubicBezTo>
                <a:cubicBezTo>
                  <a:pt x="11190483" y="5970175"/>
                  <a:pt x="11200086" y="5961115"/>
                  <a:pt x="11214486" y="5952056"/>
                </a:cubicBezTo>
                <a:cubicBezTo>
                  <a:pt x="11214497" y="5952066"/>
                  <a:pt x="11214805" y="5952356"/>
                  <a:pt x="11224089" y="5961115"/>
                </a:cubicBezTo>
                <a:cubicBezTo>
                  <a:pt x="11224110" y="5961109"/>
                  <a:pt x="11225178" y="5960773"/>
                  <a:pt x="11281698" y="5942997"/>
                </a:cubicBezTo>
                <a:cubicBezTo>
                  <a:pt x="11281707" y="5942986"/>
                  <a:pt x="11282059" y="5942543"/>
                  <a:pt x="11296101" y="5924879"/>
                </a:cubicBezTo>
                <a:cubicBezTo>
                  <a:pt x="11296086" y="5924871"/>
                  <a:pt x="11295293" y="5924421"/>
                  <a:pt x="11248092" y="5897700"/>
                </a:cubicBezTo>
                <a:cubicBezTo>
                  <a:pt x="11248074" y="5897707"/>
                  <a:pt x="11246713" y="5898266"/>
                  <a:pt x="11137676" y="5942997"/>
                </a:cubicBezTo>
                <a:cubicBezTo>
                  <a:pt x="11137665" y="5943011"/>
                  <a:pt x="11137104" y="5943717"/>
                  <a:pt x="11108874" y="5979235"/>
                </a:cubicBezTo>
                <a:cubicBezTo>
                  <a:pt x="11112586" y="5970514"/>
                  <a:pt x="11185022" y="5872527"/>
                  <a:pt x="11060865" y="6006414"/>
                </a:cubicBezTo>
                <a:cubicBezTo>
                  <a:pt x="11060846" y="6006418"/>
                  <a:pt x="11060009" y="6006615"/>
                  <a:pt x="11022459" y="6015473"/>
                </a:cubicBezTo>
                <a:cubicBezTo>
                  <a:pt x="11022445" y="6015489"/>
                  <a:pt x="11021662" y="6016308"/>
                  <a:pt x="10979252" y="6060770"/>
                </a:cubicBezTo>
                <a:cubicBezTo>
                  <a:pt x="10979246" y="6060759"/>
                  <a:pt x="10979013" y="6060319"/>
                  <a:pt x="10969652" y="6042650"/>
                </a:cubicBezTo>
                <a:cubicBezTo>
                  <a:pt x="10969650" y="6042664"/>
                  <a:pt x="10969571" y="6043415"/>
                  <a:pt x="10964851" y="6087949"/>
                </a:cubicBezTo>
                <a:cubicBezTo>
                  <a:pt x="10964832" y="6087959"/>
                  <a:pt x="10963708" y="6088564"/>
                  <a:pt x="10897641" y="6124187"/>
                </a:cubicBezTo>
                <a:cubicBezTo>
                  <a:pt x="10897634" y="6124203"/>
                  <a:pt x="10897404" y="6124854"/>
                  <a:pt x="10888038" y="6151364"/>
                </a:cubicBezTo>
                <a:cubicBezTo>
                  <a:pt x="10888057" y="6151358"/>
                  <a:pt x="10889148" y="6151042"/>
                  <a:pt x="10950449" y="6133244"/>
                </a:cubicBezTo>
                <a:cubicBezTo>
                  <a:pt x="10950437" y="6133258"/>
                  <a:pt x="10949806" y="6133938"/>
                  <a:pt x="10916844" y="6169483"/>
                </a:cubicBezTo>
                <a:cubicBezTo>
                  <a:pt x="10916830" y="6169490"/>
                  <a:pt x="10916340" y="6169722"/>
                  <a:pt x="10897641" y="6178543"/>
                </a:cubicBezTo>
                <a:cubicBezTo>
                  <a:pt x="10897641" y="6187602"/>
                  <a:pt x="10878438" y="6223839"/>
                  <a:pt x="10825629" y="6214780"/>
                </a:cubicBezTo>
                <a:cubicBezTo>
                  <a:pt x="10825624" y="6214795"/>
                  <a:pt x="10825338" y="6215513"/>
                  <a:pt x="10811228" y="6251018"/>
                </a:cubicBezTo>
                <a:cubicBezTo>
                  <a:pt x="10811211" y="6251027"/>
                  <a:pt x="10810477" y="6251423"/>
                  <a:pt x="10777622" y="6269137"/>
                </a:cubicBezTo>
                <a:lnTo>
                  <a:pt x="10777622" y="6261210"/>
                </a:lnTo>
                <a:cubicBezTo>
                  <a:pt x="10772822" y="6251018"/>
                  <a:pt x="10777622" y="6241958"/>
                  <a:pt x="10782422" y="6241958"/>
                </a:cubicBezTo>
                <a:cubicBezTo>
                  <a:pt x="10782422" y="6241948"/>
                  <a:pt x="10782422" y="6241655"/>
                  <a:pt x="10782422" y="6232899"/>
                </a:cubicBezTo>
                <a:cubicBezTo>
                  <a:pt x="10792025" y="6196660"/>
                  <a:pt x="10806426" y="6251018"/>
                  <a:pt x="10820829" y="6214780"/>
                </a:cubicBezTo>
                <a:cubicBezTo>
                  <a:pt x="10820824" y="6214771"/>
                  <a:pt x="10820676" y="6214491"/>
                  <a:pt x="10816028" y="6205722"/>
                </a:cubicBezTo>
                <a:cubicBezTo>
                  <a:pt x="10792025" y="6151364"/>
                  <a:pt x="10816028" y="6241958"/>
                  <a:pt x="10868835" y="6187602"/>
                </a:cubicBezTo>
                <a:cubicBezTo>
                  <a:pt x="10868842" y="6187589"/>
                  <a:pt x="10869148" y="6187011"/>
                  <a:pt x="10883238" y="6160423"/>
                </a:cubicBezTo>
                <a:cubicBezTo>
                  <a:pt x="10868835" y="6133244"/>
                  <a:pt x="10840032" y="6115126"/>
                  <a:pt x="10816028" y="6160423"/>
                </a:cubicBezTo>
                <a:cubicBezTo>
                  <a:pt x="10816009" y="6160436"/>
                  <a:pt x="10815117" y="6161110"/>
                  <a:pt x="10768022" y="6196660"/>
                </a:cubicBezTo>
                <a:cubicBezTo>
                  <a:pt x="10768022" y="6196676"/>
                  <a:pt x="10768022" y="6197324"/>
                  <a:pt x="10768022" y="6223839"/>
                </a:cubicBezTo>
                <a:cubicBezTo>
                  <a:pt x="10715214" y="6205722"/>
                  <a:pt x="10710411" y="6241958"/>
                  <a:pt x="10657604" y="6278197"/>
                </a:cubicBezTo>
                <a:cubicBezTo>
                  <a:pt x="10657604" y="6278210"/>
                  <a:pt x="10657604" y="6278671"/>
                  <a:pt x="10657604" y="6296316"/>
                </a:cubicBezTo>
                <a:cubicBezTo>
                  <a:pt x="10657595" y="6296304"/>
                  <a:pt x="10657241" y="6295859"/>
                  <a:pt x="10643202" y="6278197"/>
                </a:cubicBezTo>
                <a:cubicBezTo>
                  <a:pt x="10643185" y="6278211"/>
                  <a:pt x="10641822" y="6279263"/>
                  <a:pt x="10537587" y="6359732"/>
                </a:cubicBezTo>
                <a:cubicBezTo>
                  <a:pt x="10537571" y="6359742"/>
                  <a:pt x="10536557" y="6360330"/>
                  <a:pt x="10475177" y="6395970"/>
                </a:cubicBezTo>
                <a:cubicBezTo>
                  <a:pt x="10475173" y="6395990"/>
                  <a:pt x="10475048" y="6396695"/>
                  <a:pt x="10470377" y="6423147"/>
                </a:cubicBezTo>
                <a:cubicBezTo>
                  <a:pt x="10470377" y="6423137"/>
                  <a:pt x="10470377" y="6422851"/>
                  <a:pt x="10470377" y="6414088"/>
                </a:cubicBezTo>
                <a:cubicBezTo>
                  <a:pt x="10470359" y="6414099"/>
                  <a:pt x="10469134" y="6414869"/>
                  <a:pt x="10383962" y="6468446"/>
                </a:cubicBezTo>
                <a:cubicBezTo>
                  <a:pt x="10383956" y="6468463"/>
                  <a:pt x="10383592" y="6469318"/>
                  <a:pt x="10364759" y="6513741"/>
                </a:cubicBezTo>
                <a:cubicBezTo>
                  <a:pt x="10364746" y="6513748"/>
                  <a:pt x="10364025" y="6514089"/>
                  <a:pt x="10326354" y="6531861"/>
                </a:cubicBezTo>
                <a:cubicBezTo>
                  <a:pt x="10326354" y="6531849"/>
                  <a:pt x="10326354" y="6531393"/>
                  <a:pt x="10326354" y="6513741"/>
                </a:cubicBezTo>
                <a:cubicBezTo>
                  <a:pt x="10326340" y="6513755"/>
                  <a:pt x="10325598" y="6514535"/>
                  <a:pt x="10283147" y="6559038"/>
                </a:cubicBezTo>
                <a:cubicBezTo>
                  <a:pt x="10283133" y="6559029"/>
                  <a:pt x="10282713" y="6558765"/>
                  <a:pt x="10268747" y="6549981"/>
                </a:cubicBezTo>
                <a:cubicBezTo>
                  <a:pt x="10268741" y="6549991"/>
                  <a:pt x="10268432" y="6550574"/>
                  <a:pt x="10249544" y="6586217"/>
                </a:cubicBezTo>
                <a:cubicBezTo>
                  <a:pt x="10249528" y="6586209"/>
                  <a:pt x="10248831" y="6585832"/>
                  <a:pt x="10215938" y="6568099"/>
                </a:cubicBezTo>
                <a:cubicBezTo>
                  <a:pt x="10215917" y="6568118"/>
                  <a:pt x="10214402" y="6569549"/>
                  <a:pt x="10100720" y="6676811"/>
                </a:cubicBezTo>
                <a:cubicBezTo>
                  <a:pt x="10100703" y="6676811"/>
                  <a:pt x="10100178" y="6676811"/>
                  <a:pt x="10081517" y="6676811"/>
                </a:cubicBezTo>
                <a:cubicBezTo>
                  <a:pt x="10081523" y="6676800"/>
                  <a:pt x="10081685" y="6676493"/>
                  <a:pt x="10086317" y="6667754"/>
                </a:cubicBezTo>
                <a:cubicBezTo>
                  <a:pt x="10086312" y="6667743"/>
                  <a:pt x="10086151" y="6667442"/>
                  <a:pt x="10081517" y="6658692"/>
                </a:cubicBezTo>
                <a:cubicBezTo>
                  <a:pt x="10081510" y="6658710"/>
                  <a:pt x="10081280" y="6659364"/>
                  <a:pt x="10071917" y="6685871"/>
                </a:cubicBezTo>
                <a:cubicBezTo>
                  <a:pt x="10071921" y="6685886"/>
                  <a:pt x="10072108" y="6686594"/>
                  <a:pt x="10081517" y="6722110"/>
                </a:cubicBezTo>
                <a:cubicBezTo>
                  <a:pt x="10081503" y="6722110"/>
                  <a:pt x="10081143" y="6722110"/>
                  <a:pt x="10071917" y="6722110"/>
                </a:cubicBezTo>
                <a:cubicBezTo>
                  <a:pt x="10071920" y="6722121"/>
                  <a:pt x="10072112" y="6722661"/>
                  <a:pt x="10081517" y="6749287"/>
                </a:cubicBezTo>
                <a:cubicBezTo>
                  <a:pt x="10081502" y="6749300"/>
                  <a:pt x="10080138" y="6750540"/>
                  <a:pt x="9951898" y="6867060"/>
                </a:cubicBezTo>
                <a:cubicBezTo>
                  <a:pt x="9951885" y="6867072"/>
                  <a:pt x="9951020" y="6867951"/>
                  <a:pt x="9889490" y="6930476"/>
                </a:cubicBezTo>
                <a:cubicBezTo>
                  <a:pt x="9889475" y="6930488"/>
                  <a:pt x="9888789" y="6931044"/>
                  <a:pt x="9855884" y="6957655"/>
                </a:cubicBezTo>
                <a:cubicBezTo>
                  <a:pt x="9851081" y="6966714"/>
                  <a:pt x="9851081" y="6975773"/>
                  <a:pt x="9846281" y="6993893"/>
                </a:cubicBezTo>
                <a:lnTo>
                  <a:pt x="9854512" y="7001657"/>
                </a:lnTo>
                <a:lnTo>
                  <a:pt x="9851833" y="7016824"/>
                </a:lnTo>
                <a:lnTo>
                  <a:pt x="9846714" y="7045803"/>
                </a:lnTo>
                <a:lnTo>
                  <a:pt x="9838857" y="7044427"/>
                </a:lnTo>
                <a:cubicBezTo>
                  <a:pt x="9829180" y="7043153"/>
                  <a:pt x="9849883" y="7048249"/>
                  <a:pt x="9846281" y="7048249"/>
                </a:cubicBezTo>
                <a:lnTo>
                  <a:pt x="9846714" y="7045803"/>
                </a:lnTo>
                <a:lnTo>
                  <a:pt x="9860684" y="7048249"/>
                </a:lnTo>
                <a:cubicBezTo>
                  <a:pt x="9860684" y="7048268"/>
                  <a:pt x="9860684" y="7048960"/>
                  <a:pt x="9860684" y="7075428"/>
                </a:cubicBezTo>
                <a:cubicBezTo>
                  <a:pt x="9860662" y="7075406"/>
                  <a:pt x="9851076" y="7066369"/>
                  <a:pt x="9846281" y="7066369"/>
                </a:cubicBezTo>
                <a:cubicBezTo>
                  <a:pt x="9846276" y="7066358"/>
                  <a:pt x="9846051" y="7065934"/>
                  <a:pt x="9836681" y="7048249"/>
                </a:cubicBezTo>
                <a:cubicBezTo>
                  <a:pt x="9836668" y="7048239"/>
                  <a:pt x="9835976" y="7047750"/>
                  <a:pt x="9798274" y="7021070"/>
                </a:cubicBezTo>
                <a:cubicBezTo>
                  <a:pt x="9798274" y="7021086"/>
                  <a:pt x="9798274" y="7021722"/>
                  <a:pt x="9798274" y="7048249"/>
                </a:cubicBezTo>
                <a:cubicBezTo>
                  <a:pt x="9798258" y="7048249"/>
                  <a:pt x="9797495" y="7048249"/>
                  <a:pt x="9759868" y="7048249"/>
                </a:cubicBezTo>
                <a:cubicBezTo>
                  <a:pt x="9759873" y="7048260"/>
                  <a:pt x="9760040" y="7048573"/>
                  <a:pt x="9764671" y="7057308"/>
                </a:cubicBezTo>
                <a:cubicBezTo>
                  <a:pt x="9764660" y="7057315"/>
                  <a:pt x="9764278" y="7057555"/>
                  <a:pt x="9750268" y="7066369"/>
                </a:cubicBezTo>
                <a:cubicBezTo>
                  <a:pt x="9750261" y="7066380"/>
                  <a:pt x="9750026" y="7066825"/>
                  <a:pt x="9740665" y="7084487"/>
                </a:cubicBezTo>
                <a:cubicBezTo>
                  <a:pt x="9740673" y="7084501"/>
                  <a:pt x="9741044" y="7085345"/>
                  <a:pt x="9764671" y="7138843"/>
                </a:cubicBezTo>
                <a:cubicBezTo>
                  <a:pt x="9764666" y="7138853"/>
                  <a:pt x="9764513" y="7139140"/>
                  <a:pt x="9759868" y="7147903"/>
                </a:cubicBezTo>
                <a:cubicBezTo>
                  <a:pt x="9759863" y="7147890"/>
                  <a:pt x="9759683" y="7147206"/>
                  <a:pt x="9750268" y="7111664"/>
                </a:cubicBezTo>
                <a:cubicBezTo>
                  <a:pt x="9750263" y="7111673"/>
                  <a:pt x="9750117" y="7111949"/>
                  <a:pt x="9745465" y="7120724"/>
                </a:cubicBezTo>
                <a:cubicBezTo>
                  <a:pt x="9745455" y="7120736"/>
                  <a:pt x="9744875" y="7121361"/>
                  <a:pt x="9711863" y="7156963"/>
                </a:cubicBezTo>
                <a:cubicBezTo>
                  <a:pt x="9711853" y="7156953"/>
                  <a:pt x="9711543" y="7156661"/>
                  <a:pt x="9702260" y="7147903"/>
                </a:cubicBezTo>
                <a:cubicBezTo>
                  <a:pt x="9702255" y="7147916"/>
                  <a:pt x="9702050" y="7148497"/>
                  <a:pt x="9692660" y="7175082"/>
                </a:cubicBezTo>
                <a:cubicBezTo>
                  <a:pt x="9692648" y="7175082"/>
                  <a:pt x="9692247" y="7175082"/>
                  <a:pt x="9678257" y="7175082"/>
                </a:cubicBezTo>
                <a:cubicBezTo>
                  <a:pt x="9683057" y="7156963"/>
                  <a:pt x="9663854" y="7156963"/>
                  <a:pt x="9683057" y="7147903"/>
                </a:cubicBezTo>
                <a:cubicBezTo>
                  <a:pt x="9683042" y="7147903"/>
                  <a:pt x="9682534" y="7147903"/>
                  <a:pt x="9663854" y="7147903"/>
                </a:cubicBezTo>
                <a:cubicBezTo>
                  <a:pt x="9663850" y="7147916"/>
                  <a:pt x="9663643" y="7148501"/>
                  <a:pt x="9654253" y="7175082"/>
                </a:cubicBezTo>
                <a:cubicBezTo>
                  <a:pt x="9654248" y="7175094"/>
                  <a:pt x="9654055" y="7175642"/>
                  <a:pt x="9644653" y="7202259"/>
                </a:cubicBezTo>
                <a:cubicBezTo>
                  <a:pt x="9635050" y="7202259"/>
                  <a:pt x="9611047" y="7166022"/>
                  <a:pt x="9620650" y="7211319"/>
                </a:cubicBezTo>
                <a:cubicBezTo>
                  <a:pt x="9615847" y="7211319"/>
                  <a:pt x="9606247" y="7220378"/>
                  <a:pt x="9596644" y="7220378"/>
                </a:cubicBezTo>
                <a:cubicBezTo>
                  <a:pt x="9596633" y="7220367"/>
                  <a:pt x="9596315" y="7220068"/>
                  <a:pt x="9587044" y="7211319"/>
                </a:cubicBezTo>
                <a:cubicBezTo>
                  <a:pt x="9587031" y="7211330"/>
                  <a:pt x="9585766" y="7212432"/>
                  <a:pt x="9462225" y="7320032"/>
                </a:cubicBezTo>
                <a:cubicBezTo>
                  <a:pt x="9462213" y="7320045"/>
                  <a:pt x="9461339" y="7320933"/>
                  <a:pt x="9399814" y="7383448"/>
                </a:cubicBezTo>
                <a:cubicBezTo>
                  <a:pt x="9399825" y="7383448"/>
                  <a:pt x="9400046" y="7383448"/>
                  <a:pt x="9404614" y="7383448"/>
                </a:cubicBezTo>
                <a:cubicBezTo>
                  <a:pt x="9404601" y="7383459"/>
                  <a:pt x="9403922" y="7384100"/>
                  <a:pt x="9366208" y="7419687"/>
                </a:cubicBezTo>
                <a:cubicBezTo>
                  <a:pt x="9366206" y="7419703"/>
                  <a:pt x="9366091" y="7420355"/>
                  <a:pt x="9361408" y="7446865"/>
                </a:cubicBezTo>
                <a:cubicBezTo>
                  <a:pt x="9361416" y="7446875"/>
                  <a:pt x="9361788" y="7447399"/>
                  <a:pt x="9380611" y="7474043"/>
                </a:cubicBezTo>
                <a:cubicBezTo>
                  <a:pt x="9404614" y="7455925"/>
                  <a:pt x="9395014" y="7446865"/>
                  <a:pt x="9419017" y="7446865"/>
                </a:cubicBezTo>
                <a:cubicBezTo>
                  <a:pt x="9419033" y="7446865"/>
                  <a:pt x="9419411" y="7446865"/>
                  <a:pt x="9428620" y="7446865"/>
                </a:cubicBezTo>
                <a:cubicBezTo>
                  <a:pt x="9428622" y="7446853"/>
                  <a:pt x="9428741" y="7446406"/>
                  <a:pt x="9433420" y="7428746"/>
                </a:cubicBezTo>
                <a:cubicBezTo>
                  <a:pt x="9428620" y="7428746"/>
                  <a:pt x="9428620" y="7437805"/>
                  <a:pt x="9423820" y="7428746"/>
                </a:cubicBezTo>
                <a:cubicBezTo>
                  <a:pt x="9423826" y="7428735"/>
                  <a:pt x="9424064" y="7428285"/>
                  <a:pt x="9433420" y="7410627"/>
                </a:cubicBezTo>
                <a:cubicBezTo>
                  <a:pt x="9433414" y="7410616"/>
                  <a:pt x="9433259" y="7410325"/>
                  <a:pt x="9428620" y="7401567"/>
                </a:cubicBezTo>
                <a:lnTo>
                  <a:pt x="9419353" y="7396625"/>
                </a:lnTo>
                <a:lnTo>
                  <a:pt x="9421924" y="7395251"/>
                </a:lnTo>
                <a:cubicBezTo>
                  <a:pt x="9430795" y="7390244"/>
                  <a:pt x="9442421" y="7383450"/>
                  <a:pt x="9457423" y="7374390"/>
                </a:cubicBezTo>
                <a:cubicBezTo>
                  <a:pt x="9457423" y="7383448"/>
                  <a:pt x="9462225" y="7401567"/>
                  <a:pt x="9467025" y="7428746"/>
                </a:cubicBezTo>
                <a:cubicBezTo>
                  <a:pt x="9467045" y="7428739"/>
                  <a:pt x="9468169" y="7428283"/>
                  <a:pt x="9534235" y="7401567"/>
                </a:cubicBezTo>
                <a:cubicBezTo>
                  <a:pt x="9534246" y="7401555"/>
                  <a:pt x="9534608" y="7401099"/>
                  <a:pt x="9548638" y="7383448"/>
                </a:cubicBezTo>
                <a:cubicBezTo>
                  <a:pt x="9543835" y="7374390"/>
                  <a:pt x="9534235" y="7356271"/>
                  <a:pt x="9534235" y="7365330"/>
                </a:cubicBezTo>
                <a:cubicBezTo>
                  <a:pt x="9534224" y="7365330"/>
                  <a:pt x="9533998" y="7365330"/>
                  <a:pt x="9529433" y="7365330"/>
                </a:cubicBezTo>
                <a:cubicBezTo>
                  <a:pt x="9529435" y="7365316"/>
                  <a:pt x="9529518" y="7364531"/>
                  <a:pt x="9534235" y="7320032"/>
                </a:cubicBezTo>
                <a:cubicBezTo>
                  <a:pt x="9534235" y="7310973"/>
                  <a:pt x="9505430" y="7320032"/>
                  <a:pt x="9534235" y="7292853"/>
                </a:cubicBezTo>
                <a:cubicBezTo>
                  <a:pt x="9534243" y="7292841"/>
                  <a:pt x="9534486" y="7292380"/>
                  <a:pt x="9543835" y="7274736"/>
                </a:cubicBezTo>
                <a:cubicBezTo>
                  <a:pt x="9543841" y="7274745"/>
                  <a:pt x="9543995" y="7275036"/>
                  <a:pt x="9548638" y="7283795"/>
                </a:cubicBezTo>
                <a:cubicBezTo>
                  <a:pt x="9553438" y="7274736"/>
                  <a:pt x="9567841" y="7247557"/>
                  <a:pt x="9543835" y="7320032"/>
                </a:cubicBezTo>
                <a:cubicBezTo>
                  <a:pt x="9543847" y="7320039"/>
                  <a:pt x="9544247" y="7320291"/>
                  <a:pt x="9558238" y="7329092"/>
                </a:cubicBezTo>
                <a:cubicBezTo>
                  <a:pt x="9558251" y="7329084"/>
                  <a:pt x="9558665" y="7328823"/>
                  <a:pt x="9572641" y="7320032"/>
                </a:cubicBezTo>
                <a:cubicBezTo>
                  <a:pt x="9572628" y="7320044"/>
                  <a:pt x="9572157" y="7320488"/>
                  <a:pt x="9553438" y="7338152"/>
                </a:cubicBezTo>
                <a:cubicBezTo>
                  <a:pt x="9553438" y="7338170"/>
                  <a:pt x="9553438" y="7338842"/>
                  <a:pt x="9553438" y="7365330"/>
                </a:cubicBezTo>
                <a:cubicBezTo>
                  <a:pt x="9567841" y="7383448"/>
                  <a:pt x="9601444" y="7347211"/>
                  <a:pt x="9606247" y="7365330"/>
                </a:cubicBezTo>
                <a:cubicBezTo>
                  <a:pt x="9606258" y="7365316"/>
                  <a:pt x="9606932" y="7364521"/>
                  <a:pt x="9644653" y="7320032"/>
                </a:cubicBezTo>
                <a:cubicBezTo>
                  <a:pt x="9644664" y="7320021"/>
                  <a:pt x="9644994" y="7319709"/>
                  <a:pt x="9654253" y="7310973"/>
                </a:cubicBezTo>
                <a:cubicBezTo>
                  <a:pt x="9654257" y="7310962"/>
                  <a:pt x="9654602" y="7310312"/>
                  <a:pt x="9673455" y="7274736"/>
                </a:cubicBezTo>
                <a:cubicBezTo>
                  <a:pt x="9668655" y="7274736"/>
                  <a:pt x="9668655" y="7274736"/>
                  <a:pt x="9663854" y="7274736"/>
                </a:cubicBezTo>
                <a:cubicBezTo>
                  <a:pt x="9663862" y="7274726"/>
                  <a:pt x="9664212" y="7274230"/>
                  <a:pt x="9683057" y="7247557"/>
                </a:cubicBezTo>
                <a:cubicBezTo>
                  <a:pt x="9683063" y="7247566"/>
                  <a:pt x="9683412" y="7248058"/>
                  <a:pt x="9702260" y="7274736"/>
                </a:cubicBezTo>
                <a:cubicBezTo>
                  <a:pt x="9707060" y="7265676"/>
                  <a:pt x="9716663" y="7247557"/>
                  <a:pt x="9731065" y="7229438"/>
                </a:cubicBezTo>
                <a:cubicBezTo>
                  <a:pt x="9731068" y="7229450"/>
                  <a:pt x="9731187" y="7229894"/>
                  <a:pt x="9735865" y="7247557"/>
                </a:cubicBezTo>
                <a:cubicBezTo>
                  <a:pt x="9735873" y="7247538"/>
                  <a:pt x="9736112" y="7246858"/>
                  <a:pt x="9745465" y="7220378"/>
                </a:cubicBezTo>
                <a:cubicBezTo>
                  <a:pt x="9745480" y="7220378"/>
                  <a:pt x="9745845" y="7220378"/>
                  <a:pt x="9755068" y="7220378"/>
                </a:cubicBezTo>
                <a:cubicBezTo>
                  <a:pt x="9755067" y="7220389"/>
                  <a:pt x="9754983" y="7221019"/>
                  <a:pt x="9750268" y="7256617"/>
                </a:cubicBezTo>
                <a:cubicBezTo>
                  <a:pt x="9755068" y="7256617"/>
                  <a:pt x="9764671" y="7265676"/>
                  <a:pt x="9735865" y="7274736"/>
                </a:cubicBezTo>
                <a:cubicBezTo>
                  <a:pt x="9755068" y="7310973"/>
                  <a:pt x="9759868" y="7265676"/>
                  <a:pt x="9774271" y="7256617"/>
                </a:cubicBezTo>
                <a:cubicBezTo>
                  <a:pt x="9774276" y="7256607"/>
                  <a:pt x="9774431" y="7256316"/>
                  <a:pt x="9779071" y="7247557"/>
                </a:cubicBezTo>
                <a:cubicBezTo>
                  <a:pt x="9764671" y="7229438"/>
                  <a:pt x="9759868" y="7184142"/>
                  <a:pt x="9740665" y="7193201"/>
                </a:cubicBezTo>
                <a:cubicBezTo>
                  <a:pt x="9755068" y="7193201"/>
                  <a:pt x="9769471" y="7166022"/>
                  <a:pt x="9779071" y="7193201"/>
                </a:cubicBezTo>
                <a:cubicBezTo>
                  <a:pt x="9779061" y="7193211"/>
                  <a:pt x="9778754" y="7193499"/>
                  <a:pt x="9769471" y="7202259"/>
                </a:cubicBezTo>
                <a:cubicBezTo>
                  <a:pt x="9779071" y="7220378"/>
                  <a:pt x="9783874" y="7229438"/>
                  <a:pt x="9783874" y="7247557"/>
                </a:cubicBezTo>
                <a:lnTo>
                  <a:pt x="9779672" y="7255485"/>
                </a:lnTo>
                <a:cubicBezTo>
                  <a:pt x="9783874" y="7256617"/>
                  <a:pt x="9788674" y="7256617"/>
                  <a:pt x="9788674" y="7265676"/>
                </a:cubicBezTo>
                <a:cubicBezTo>
                  <a:pt x="9788680" y="7265664"/>
                  <a:pt x="9788920" y="7265211"/>
                  <a:pt x="9798274" y="7247557"/>
                </a:cubicBezTo>
                <a:cubicBezTo>
                  <a:pt x="9798296" y="7247552"/>
                  <a:pt x="9799197" y="7247339"/>
                  <a:pt x="9836681" y="7238498"/>
                </a:cubicBezTo>
                <a:cubicBezTo>
                  <a:pt x="9836683" y="7238478"/>
                  <a:pt x="9836765" y="7237398"/>
                  <a:pt x="9841481" y="7175082"/>
                </a:cubicBezTo>
                <a:cubicBezTo>
                  <a:pt x="9855884" y="7147903"/>
                  <a:pt x="9879887" y="7211319"/>
                  <a:pt x="9879887" y="7156963"/>
                </a:cubicBezTo>
                <a:cubicBezTo>
                  <a:pt x="9879896" y="7156951"/>
                  <a:pt x="9880244" y="7156513"/>
                  <a:pt x="9894290" y="7138843"/>
                </a:cubicBezTo>
                <a:cubicBezTo>
                  <a:pt x="9894300" y="7138854"/>
                  <a:pt x="9894613" y="7139147"/>
                  <a:pt x="9903890" y="7147903"/>
                </a:cubicBezTo>
                <a:cubicBezTo>
                  <a:pt x="9903903" y="7147897"/>
                  <a:pt x="9904395" y="7147666"/>
                  <a:pt x="9923092" y="7138843"/>
                </a:cubicBezTo>
                <a:cubicBezTo>
                  <a:pt x="9923096" y="7138860"/>
                  <a:pt x="9923212" y="7139518"/>
                  <a:pt x="9927895" y="7166022"/>
                </a:cubicBezTo>
                <a:cubicBezTo>
                  <a:pt x="9927913" y="7166019"/>
                  <a:pt x="9928935" y="7165858"/>
                  <a:pt x="9985502" y="7156963"/>
                </a:cubicBezTo>
                <a:cubicBezTo>
                  <a:pt x="9985507" y="7156950"/>
                  <a:pt x="9985827" y="7156197"/>
                  <a:pt x="10004705" y="7111664"/>
                </a:cubicBezTo>
                <a:cubicBezTo>
                  <a:pt x="10004715" y="7111656"/>
                  <a:pt x="10005212" y="7111282"/>
                  <a:pt x="10028708" y="7093547"/>
                </a:cubicBezTo>
                <a:cubicBezTo>
                  <a:pt x="10028711" y="7093558"/>
                  <a:pt x="10028824" y="7093984"/>
                  <a:pt x="10033511" y="7111664"/>
                </a:cubicBezTo>
                <a:cubicBezTo>
                  <a:pt x="10033525" y="7111652"/>
                  <a:pt x="10034023" y="7111183"/>
                  <a:pt x="10052714" y="7093547"/>
                </a:cubicBezTo>
                <a:cubicBezTo>
                  <a:pt x="10062314" y="7102605"/>
                  <a:pt x="10076717" y="7111664"/>
                  <a:pt x="10105522" y="7129784"/>
                </a:cubicBezTo>
                <a:cubicBezTo>
                  <a:pt x="10105520" y="7129762"/>
                  <a:pt x="10105438" y="7128513"/>
                  <a:pt x="10100720" y="7057308"/>
                </a:cubicBezTo>
                <a:cubicBezTo>
                  <a:pt x="10100736" y="7057308"/>
                  <a:pt x="10101639" y="7057308"/>
                  <a:pt x="10148728" y="7057308"/>
                </a:cubicBezTo>
                <a:cubicBezTo>
                  <a:pt x="10148735" y="7057297"/>
                  <a:pt x="10149118" y="7056756"/>
                  <a:pt x="10167930" y="7030129"/>
                </a:cubicBezTo>
                <a:cubicBezTo>
                  <a:pt x="10167935" y="7030138"/>
                  <a:pt x="10168143" y="7030529"/>
                  <a:pt x="10177532" y="7048249"/>
                </a:cubicBezTo>
                <a:cubicBezTo>
                  <a:pt x="10177543" y="7048239"/>
                  <a:pt x="10177984" y="7047823"/>
                  <a:pt x="10196735" y="7030129"/>
                </a:cubicBezTo>
                <a:cubicBezTo>
                  <a:pt x="10196743" y="7030116"/>
                  <a:pt x="10196996" y="7029637"/>
                  <a:pt x="10206335" y="7012011"/>
                </a:cubicBezTo>
                <a:cubicBezTo>
                  <a:pt x="10206323" y="7011999"/>
                  <a:pt x="10205849" y="7011552"/>
                  <a:pt x="10187132" y="6993893"/>
                </a:cubicBezTo>
                <a:lnTo>
                  <a:pt x="10196735" y="6993893"/>
                </a:lnTo>
                <a:cubicBezTo>
                  <a:pt x="10196749" y="6993898"/>
                  <a:pt x="10197366" y="6994092"/>
                  <a:pt x="10225538" y="7002952"/>
                </a:cubicBezTo>
                <a:cubicBezTo>
                  <a:pt x="10225544" y="7002935"/>
                  <a:pt x="10225778" y="7002276"/>
                  <a:pt x="10235141" y="6975773"/>
                </a:cubicBezTo>
                <a:cubicBezTo>
                  <a:pt x="10235152" y="6975773"/>
                  <a:pt x="10235371" y="6975773"/>
                  <a:pt x="10239941" y="6975773"/>
                </a:cubicBezTo>
                <a:cubicBezTo>
                  <a:pt x="10239941" y="6966714"/>
                  <a:pt x="10249544" y="6957655"/>
                  <a:pt x="10259144" y="6939535"/>
                </a:cubicBezTo>
                <a:cubicBezTo>
                  <a:pt x="10263944" y="6948594"/>
                  <a:pt x="10268747" y="6948594"/>
                  <a:pt x="10273547" y="6957655"/>
                </a:cubicBezTo>
                <a:cubicBezTo>
                  <a:pt x="10273564" y="6957642"/>
                  <a:pt x="10274459" y="6956965"/>
                  <a:pt x="10321554" y="6921416"/>
                </a:cubicBezTo>
                <a:cubicBezTo>
                  <a:pt x="10321549" y="6921405"/>
                  <a:pt x="10321390" y="6921106"/>
                  <a:pt x="10316752" y="6912358"/>
                </a:cubicBezTo>
                <a:cubicBezTo>
                  <a:pt x="10316758" y="6912349"/>
                  <a:pt x="10317118" y="6911840"/>
                  <a:pt x="10335957" y="6885179"/>
                </a:cubicBezTo>
                <a:cubicBezTo>
                  <a:pt x="10335969" y="6885179"/>
                  <a:pt x="10336197" y="6885179"/>
                  <a:pt x="10340757" y="6885179"/>
                </a:cubicBezTo>
                <a:cubicBezTo>
                  <a:pt x="10340763" y="6885167"/>
                  <a:pt x="10341007" y="6884709"/>
                  <a:pt x="10350357" y="6867060"/>
                </a:cubicBezTo>
                <a:cubicBezTo>
                  <a:pt x="10350363" y="6867071"/>
                  <a:pt x="10350737" y="6867776"/>
                  <a:pt x="10374362" y="6912358"/>
                </a:cubicBezTo>
                <a:cubicBezTo>
                  <a:pt x="10374375" y="6912351"/>
                  <a:pt x="10375116" y="6911885"/>
                  <a:pt x="10417568" y="6885179"/>
                </a:cubicBezTo>
                <a:cubicBezTo>
                  <a:pt x="10417570" y="6885161"/>
                  <a:pt x="10417696" y="6884460"/>
                  <a:pt x="10422368" y="6858000"/>
                </a:cubicBezTo>
                <a:cubicBezTo>
                  <a:pt x="10422385" y="6858000"/>
                  <a:pt x="10423073" y="6858000"/>
                  <a:pt x="10451174" y="6858000"/>
                </a:cubicBezTo>
                <a:cubicBezTo>
                  <a:pt x="10451176" y="6857991"/>
                  <a:pt x="10451279" y="6857599"/>
                  <a:pt x="10455974" y="6839881"/>
                </a:cubicBezTo>
                <a:lnTo>
                  <a:pt x="10460175" y="6834219"/>
                </a:lnTo>
                <a:cubicBezTo>
                  <a:pt x="10461975" y="6833088"/>
                  <a:pt x="10463174" y="6835353"/>
                  <a:pt x="10460774" y="6848941"/>
                </a:cubicBezTo>
                <a:cubicBezTo>
                  <a:pt x="10460781" y="6848931"/>
                  <a:pt x="10461154" y="6848404"/>
                  <a:pt x="10479978" y="6821764"/>
                </a:cubicBezTo>
                <a:cubicBezTo>
                  <a:pt x="10479994" y="6821764"/>
                  <a:pt x="10480695" y="6821764"/>
                  <a:pt x="10513581" y="6821764"/>
                </a:cubicBezTo>
                <a:cubicBezTo>
                  <a:pt x="10532784" y="6858000"/>
                  <a:pt x="10542387" y="6794585"/>
                  <a:pt x="10556789" y="6794585"/>
                </a:cubicBezTo>
                <a:cubicBezTo>
                  <a:pt x="10561589" y="6792320"/>
                  <a:pt x="10563990" y="6794585"/>
                  <a:pt x="10566389" y="6794585"/>
                </a:cubicBezTo>
                <a:cubicBezTo>
                  <a:pt x="10566376" y="6794600"/>
                  <a:pt x="10565537" y="6795464"/>
                  <a:pt x="10513581" y="6848941"/>
                </a:cubicBezTo>
                <a:cubicBezTo>
                  <a:pt x="10513576" y="6848930"/>
                  <a:pt x="10513346" y="6848499"/>
                  <a:pt x="10503981" y="6830821"/>
                </a:cubicBezTo>
                <a:cubicBezTo>
                  <a:pt x="10503974" y="6830840"/>
                  <a:pt x="10503376" y="6832216"/>
                  <a:pt x="10460774" y="6930476"/>
                </a:cubicBezTo>
                <a:cubicBezTo>
                  <a:pt x="10460761" y="6930488"/>
                  <a:pt x="10460277" y="6930944"/>
                  <a:pt x="10441571" y="6948594"/>
                </a:cubicBezTo>
                <a:cubicBezTo>
                  <a:pt x="10441571" y="6948583"/>
                  <a:pt x="10441571" y="6948145"/>
                  <a:pt x="10441571" y="6930476"/>
                </a:cubicBezTo>
                <a:cubicBezTo>
                  <a:pt x="10441549" y="6930491"/>
                  <a:pt x="10440410" y="6931317"/>
                  <a:pt x="10379162" y="6975773"/>
                </a:cubicBezTo>
                <a:cubicBezTo>
                  <a:pt x="10379162" y="6984834"/>
                  <a:pt x="10403165" y="6993893"/>
                  <a:pt x="10374362" y="6993893"/>
                </a:cubicBezTo>
                <a:lnTo>
                  <a:pt x="10379312" y="7002351"/>
                </a:lnTo>
                <a:cubicBezTo>
                  <a:pt x="10394014" y="7011019"/>
                  <a:pt x="10430768" y="6948594"/>
                  <a:pt x="10489578" y="6948594"/>
                </a:cubicBezTo>
                <a:cubicBezTo>
                  <a:pt x="10489578" y="6966714"/>
                  <a:pt x="10518384" y="6984834"/>
                  <a:pt x="10518384" y="6903299"/>
                </a:cubicBezTo>
                <a:cubicBezTo>
                  <a:pt x="10518384" y="6903308"/>
                  <a:pt x="10518384" y="6903584"/>
                  <a:pt x="10518384" y="6912358"/>
                </a:cubicBezTo>
                <a:cubicBezTo>
                  <a:pt x="10518397" y="6912352"/>
                  <a:pt x="10518890" y="6912120"/>
                  <a:pt x="10537587" y="6903299"/>
                </a:cubicBezTo>
                <a:cubicBezTo>
                  <a:pt x="10537604" y="6903294"/>
                  <a:pt x="10538342" y="6903095"/>
                  <a:pt x="10571192" y="6894239"/>
                </a:cubicBezTo>
                <a:cubicBezTo>
                  <a:pt x="10571186" y="6894251"/>
                  <a:pt x="10570888" y="6894813"/>
                  <a:pt x="10556789" y="6921416"/>
                </a:cubicBezTo>
                <a:cubicBezTo>
                  <a:pt x="10556805" y="6921421"/>
                  <a:pt x="10557673" y="6921719"/>
                  <a:pt x="10609598" y="6939535"/>
                </a:cubicBezTo>
                <a:cubicBezTo>
                  <a:pt x="10609604" y="6939524"/>
                  <a:pt x="10609769" y="6939211"/>
                  <a:pt x="10614398" y="6930476"/>
                </a:cubicBezTo>
                <a:cubicBezTo>
                  <a:pt x="10614398" y="6930490"/>
                  <a:pt x="10614398" y="6930977"/>
                  <a:pt x="10614398" y="6948594"/>
                </a:cubicBezTo>
                <a:cubicBezTo>
                  <a:pt x="10619198" y="6957655"/>
                  <a:pt x="10628801" y="6975773"/>
                  <a:pt x="10633601" y="6957655"/>
                </a:cubicBezTo>
                <a:cubicBezTo>
                  <a:pt x="10633605" y="6957636"/>
                  <a:pt x="10633728" y="6956936"/>
                  <a:pt x="10638401" y="6930476"/>
                </a:cubicBezTo>
                <a:cubicBezTo>
                  <a:pt x="10638411" y="6930466"/>
                  <a:pt x="10638846" y="6930056"/>
                  <a:pt x="10657604" y="6912358"/>
                </a:cubicBezTo>
                <a:cubicBezTo>
                  <a:pt x="10657600" y="6912375"/>
                  <a:pt x="10657484" y="6913037"/>
                  <a:pt x="10652804" y="6939535"/>
                </a:cubicBezTo>
                <a:cubicBezTo>
                  <a:pt x="10652824" y="6939535"/>
                  <a:pt x="10653544" y="6939535"/>
                  <a:pt x="10681608" y="6939535"/>
                </a:cubicBezTo>
                <a:cubicBezTo>
                  <a:pt x="10681618" y="6939515"/>
                  <a:pt x="10681995" y="6938807"/>
                  <a:pt x="10696011" y="6912358"/>
                </a:cubicBezTo>
                <a:lnTo>
                  <a:pt x="10715214" y="6912358"/>
                </a:lnTo>
                <a:cubicBezTo>
                  <a:pt x="10715205" y="6912348"/>
                  <a:pt x="10714759" y="6911844"/>
                  <a:pt x="10691208" y="6885179"/>
                </a:cubicBezTo>
                <a:cubicBezTo>
                  <a:pt x="10691192" y="6885179"/>
                  <a:pt x="10690821" y="6885179"/>
                  <a:pt x="10681608" y="6885179"/>
                </a:cubicBezTo>
                <a:cubicBezTo>
                  <a:pt x="10681621" y="6885168"/>
                  <a:pt x="10681943" y="6884863"/>
                  <a:pt x="10691208" y="6876120"/>
                </a:cubicBezTo>
                <a:cubicBezTo>
                  <a:pt x="10691195" y="6876112"/>
                  <a:pt x="10690778" y="6875849"/>
                  <a:pt x="10676808" y="6867060"/>
                </a:cubicBezTo>
                <a:cubicBezTo>
                  <a:pt x="10676808" y="6867044"/>
                  <a:pt x="10676808" y="6866193"/>
                  <a:pt x="10676808" y="6821764"/>
                </a:cubicBezTo>
                <a:cubicBezTo>
                  <a:pt x="10676819" y="6821769"/>
                  <a:pt x="10677248" y="6821972"/>
                  <a:pt x="10696011" y="6830821"/>
                </a:cubicBezTo>
                <a:cubicBezTo>
                  <a:pt x="10696011" y="6830835"/>
                  <a:pt x="10696011" y="6831549"/>
                  <a:pt x="10696011" y="6867060"/>
                </a:cubicBezTo>
                <a:cubicBezTo>
                  <a:pt x="10696027" y="6867047"/>
                  <a:pt x="10696649" y="6866578"/>
                  <a:pt x="10720014" y="6848941"/>
                </a:cubicBezTo>
                <a:cubicBezTo>
                  <a:pt x="10720016" y="6848926"/>
                  <a:pt x="10720094" y="6848033"/>
                  <a:pt x="10724814" y="6794585"/>
                </a:cubicBezTo>
                <a:cubicBezTo>
                  <a:pt x="10739216" y="6794585"/>
                  <a:pt x="10753619" y="6767406"/>
                  <a:pt x="10768022" y="6794585"/>
                </a:cubicBezTo>
                <a:cubicBezTo>
                  <a:pt x="10782422" y="6803644"/>
                  <a:pt x="10787225" y="6758348"/>
                  <a:pt x="10796825" y="6803644"/>
                </a:cubicBezTo>
                <a:cubicBezTo>
                  <a:pt x="10796820" y="6803658"/>
                  <a:pt x="10796549" y="6804341"/>
                  <a:pt x="10782422" y="6839881"/>
                </a:cubicBezTo>
                <a:cubicBezTo>
                  <a:pt x="10782436" y="6839887"/>
                  <a:pt x="10782930" y="6840120"/>
                  <a:pt x="10801625" y="6848941"/>
                </a:cubicBezTo>
                <a:cubicBezTo>
                  <a:pt x="10801641" y="6848926"/>
                  <a:pt x="10802592" y="6848028"/>
                  <a:pt x="10859235" y="6794585"/>
                </a:cubicBezTo>
                <a:cubicBezTo>
                  <a:pt x="10859235" y="6794572"/>
                  <a:pt x="10859235" y="6794098"/>
                  <a:pt x="10859235" y="6776466"/>
                </a:cubicBezTo>
                <a:cubicBezTo>
                  <a:pt x="10859254" y="6776459"/>
                  <a:pt x="10860308" y="6776128"/>
                  <a:pt x="10916844" y="6758348"/>
                </a:cubicBezTo>
                <a:cubicBezTo>
                  <a:pt x="10916853" y="6758338"/>
                  <a:pt x="10917594" y="6757639"/>
                  <a:pt x="10974452" y="6703990"/>
                </a:cubicBezTo>
                <a:cubicBezTo>
                  <a:pt x="10974470" y="6703990"/>
                  <a:pt x="10975159" y="6703990"/>
                  <a:pt x="11003256" y="6703990"/>
                </a:cubicBezTo>
                <a:cubicBezTo>
                  <a:pt x="11003256" y="6703977"/>
                  <a:pt x="11003256" y="6703315"/>
                  <a:pt x="11003256" y="6667754"/>
                </a:cubicBezTo>
                <a:cubicBezTo>
                  <a:pt x="11003277" y="6667747"/>
                  <a:pt x="11004028" y="6667511"/>
                  <a:pt x="11032059" y="6658692"/>
                </a:cubicBezTo>
                <a:cubicBezTo>
                  <a:pt x="11032042" y="6658661"/>
                  <a:pt x="11027276" y="6649618"/>
                  <a:pt x="11036862" y="6640575"/>
                </a:cubicBezTo>
                <a:cubicBezTo>
                  <a:pt x="11036865" y="6640587"/>
                  <a:pt x="11036988" y="6641053"/>
                  <a:pt x="11041662" y="6658692"/>
                </a:cubicBezTo>
                <a:cubicBezTo>
                  <a:pt x="11027259" y="6667754"/>
                  <a:pt x="11017659" y="6685871"/>
                  <a:pt x="11003256" y="6713050"/>
                </a:cubicBezTo>
                <a:cubicBezTo>
                  <a:pt x="10988854" y="6713050"/>
                  <a:pt x="10974452" y="6713050"/>
                  <a:pt x="10969652" y="6740229"/>
                </a:cubicBezTo>
                <a:cubicBezTo>
                  <a:pt x="10969652" y="6740238"/>
                  <a:pt x="10969652" y="6740520"/>
                  <a:pt x="10969652" y="6749287"/>
                </a:cubicBezTo>
                <a:cubicBezTo>
                  <a:pt x="10969665" y="6749295"/>
                  <a:pt x="10970261" y="6749669"/>
                  <a:pt x="10998455" y="6767406"/>
                </a:cubicBezTo>
                <a:cubicBezTo>
                  <a:pt x="10998468" y="6767398"/>
                  <a:pt x="10999061" y="6767025"/>
                  <a:pt x="11027259" y="6749287"/>
                </a:cubicBezTo>
                <a:cubicBezTo>
                  <a:pt x="11027266" y="6749269"/>
                  <a:pt x="11027504" y="6748593"/>
                  <a:pt x="11036862" y="6722110"/>
                </a:cubicBezTo>
                <a:cubicBezTo>
                  <a:pt x="11036873" y="6722105"/>
                  <a:pt x="11037044" y="6722041"/>
                  <a:pt x="11039863" y="6720977"/>
                </a:cubicBezTo>
                <a:lnTo>
                  <a:pt x="11055770" y="6714973"/>
                </a:lnTo>
                <a:lnTo>
                  <a:pt x="11055466" y="6715315"/>
                </a:lnTo>
                <a:cubicBezTo>
                  <a:pt x="11057265" y="6715315"/>
                  <a:pt x="11063266" y="6713050"/>
                  <a:pt x="11060865" y="6713050"/>
                </a:cubicBezTo>
                <a:lnTo>
                  <a:pt x="11055770" y="6714973"/>
                </a:lnTo>
                <a:lnTo>
                  <a:pt x="11057490" y="6713050"/>
                </a:lnTo>
                <a:cubicBezTo>
                  <a:pt x="11060266" y="6711351"/>
                  <a:pt x="11065665" y="6708519"/>
                  <a:pt x="11075268" y="6703990"/>
                </a:cubicBezTo>
                <a:cubicBezTo>
                  <a:pt x="11075256" y="6704008"/>
                  <a:pt x="11074614" y="6705070"/>
                  <a:pt x="11036862" y="6767406"/>
                </a:cubicBezTo>
                <a:cubicBezTo>
                  <a:pt x="11036879" y="6767397"/>
                  <a:pt x="11037746" y="6766905"/>
                  <a:pt x="11084868" y="6740229"/>
                </a:cubicBezTo>
                <a:cubicBezTo>
                  <a:pt x="11089671" y="6740229"/>
                  <a:pt x="11099271" y="6740229"/>
                  <a:pt x="11118474" y="6731169"/>
                </a:cubicBezTo>
                <a:lnTo>
                  <a:pt x="11118023" y="6722252"/>
                </a:lnTo>
                <a:cubicBezTo>
                  <a:pt x="11113972" y="6717580"/>
                  <a:pt x="11100470" y="6724374"/>
                  <a:pt x="11089671" y="6731169"/>
                </a:cubicBezTo>
                <a:cubicBezTo>
                  <a:pt x="11084868" y="6731169"/>
                  <a:pt x="11080068" y="6740229"/>
                  <a:pt x="11080068" y="6740229"/>
                </a:cubicBezTo>
                <a:lnTo>
                  <a:pt x="11071366" y="6743767"/>
                </a:lnTo>
                <a:cubicBezTo>
                  <a:pt x="11069566" y="6742492"/>
                  <a:pt x="11092068" y="6722108"/>
                  <a:pt x="11171281" y="6640575"/>
                </a:cubicBezTo>
                <a:cubicBezTo>
                  <a:pt x="11171293" y="6640575"/>
                  <a:pt x="11171525" y="6640575"/>
                  <a:pt x="11176081" y="6640575"/>
                </a:cubicBezTo>
                <a:cubicBezTo>
                  <a:pt x="11176089" y="6640562"/>
                  <a:pt x="11176505" y="6639974"/>
                  <a:pt x="11195283" y="6613396"/>
                </a:cubicBezTo>
                <a:cubicBezTo>
                  <a:pt x="11195275" y="6613384"/>
                  <a:pt x="11194768" y="6612747"/>
                  <a:pt x="11166481" y="6577158"/>
                </a:cubicBezTo>
                <a:cubicBezTo>
                  <a:pt x="11150204" y="6577158"/>
                  <a:pt x="11158080" y="6632648"/>
                  <a:pt x="11132876" y="6577158"/>
                </a:cubicBezTo>
                <a:cubicBezTo>
                  <a:pt x="11132871" y="6577168"/>
                  <a:pt x="11132658" y="6577570"/>
                  <a:pt x="11123273" y="6595276"/>
                </a:cubicBezTo>
                <a:cubicBezTo>
                  <a:pt x="11123271" y="6595266"/>
                  <a:pt x="11123160" y="6594850"/>
                  <a:pt x="11118474" y="6577158"/>
                </a:cubicBezTo>
                <a:cubicBezTo>
                  <a:pt x="11118482" y="6577142"/>
                  <a:pt x="11118878" y="6576395"/>
                  <a:pt x="11137676" y="6540920"/>
                </a:cubicBezTo>
                <a:cubicBezTo>
                  <a:pt x="11137665" y="6540920"/>
                  <a:pt x="11137439" y="6540920"/>
                  <a:pt x="11132876" y="6540920"/>
                </a:cubicBezTo>
                <a:cubicBezTo>
                  <a:pt x="11132880" y="6540910"/>
                  <a:pt x="11133098" y="6540223"/>
                  <a:pt x="11147278" y="6495623"/>
                </a:cubicBezTo>
                <a:cubicBezTo>
                  <a:pt x="11147290" y="6495630"/>
                  <a:pt x="11147686" y="6495881"/>
                  <a:pt x="11161681" y="6504682"/>
                </a:cubicBezTo>
                <a:lnTo>
                  <a:pt x="11156881" y="6509070"/>
                </a:lnTo>
                <a:cubicBezTo>
                  <a:pt x="11148779" y="6506948"/>
                  <a:pt x="11135277" y="6493359"/>
                  <a:pt x="11156879" y="6540920"/>
                </a:cubicBezTo>
                <a:cubicBezTo>
                  <a:pt x="11156885" y="6540911"/>
                  <a:pt x="11157096" y="6540511"/>
                  <a:pt x="11166481" y="6522802"/>
                </a:cubicBezTo>
                <a:cubicBezTo>
                  <a:pt x="11166481" y="6522821"/>
                  <a:pt x="11166481" y="6523525"/>
                  <a:pt x="11166481" y="6549981"/>
                </a:cubicBezTo>
                <a:cubicBezTo>
                  <a:pt x="11166491" y="6549984"/>
                  <a:pt x="11167035" y="6550155"/>
                  <a:pt x="11195283" y="6559038"/>
                </a:cubicBezTo>
                <a:cubicBezTo>
                  <a:pt x="11195294" y="6559028"/>
                  <a:pt x="11195747" y="6558601"/>
                  <a:pt x="11214486" y="6540920"/>
                </a:cubicBezTo>
                <a:cubicBezTo>
                  <a:pt x="11214489" y="6540936"/>
                  <a:pt x="11214585" y="6541669"/>
                  <a:pt x="11219289" y="6577158"/>
                </a:cubicBezTo>
                <a:cubicBezTo>
                  <a:pt x="11219299" y="6577144"/>
                  <a:pt x="11219875" y="6576368"/>
                  <a:pt x="11252895" y="6531861"/>
                </a:cubicBezTo>
                <a:cubicBezTo>
                  <a:pt x="11252895" y="6531847"/>
                  <a:pt x="11252895" y="6531160"/>
                  <a:pt x="11252895" y="6495623"/>
                </a:cubicBezTo>
                <a:cubicBezTo>
                  <a:pt x="11252900" y="6495612"/>
                  <a:pt x="11253129" y="6495181"/>
                  <a:pt x="11262495" y="6477505"/>
                </a:cubicBezTo>
                <a:cubicBezTo>
                  <a:pt x="11262506" y="6477510"/>
                  <a:pt x="11262932" y="6477711"/>
                  <a:pt x="11281698" y="6486562"/>
                </a:cubicBezTo>
                <a:cubicBezTo>
                  <a:pt x="11281706" y="6486548"/>
                  <a:pt x="11282091" y="6485820"/>
                  <a:pt x="11300901" y="6450326"/>
                </a:cubicBezTo>
                <a:cubicBezTo>
                  <a:pt x="11300916" y="6450326"/>
                  <a:pt x="11301290" y="6450326"/>
                  <a:pt x="11310502" y="6450326"/>
                </a:cubicBezTo>
                <a:cubicBezTo>
                  <a:pt x="11310500" y="6450347"/>
                  <a:pt x="11310415" y="6451490"/>
                  <a:pt x="11305702" y="6513741"/>
                </a:cubicBezTo>
                <a:cubicBezTo>
                  <a:pt x="11305689" y="6513750"/>
                  <a:pt x="11305265" y="6514016"/>
                  <a:pt x="11291301" y="6522802"/>
                </a:cubicBezTo>
                <a:cubicBezTo>
                  <a:pt x="11291308" y="6522815"/>
                  <a:pt x="11291564" y="6523298"/>
                  <a:pt x="11300901" y="6540920"/>
                </a:cubicBezTo>
                <a:cubicBezTo>
                  <a:pt x="11300891" y="6540935"/>
                  <a:pt x="11300458" y="6541547"/>
                  <a:pt x="11281698" y="6568099"/>
                </a:cubicBezTo>
                <a:cubicBezTo>
                  <a:pt x="11281700" y="6568114"/>
                  <a:pt x="11281793" y="6568824"/>
                  <a:pt x="11286501" y="6604337"/>
                </a:cubicBezTo>
                <a:cubicBezTo>
                  <a:pt x="11286480" y="6604331"/>
                  <a:pt x="11285735" y="6604095"/>
                  <a:pt x="11257695" y="6595276"/>
                </a:cubicBezTo>
                <a:cubicBezTo>
                  <a:pt x="11252895" y="6604337"/>
                  <a:pt x="11248092" y="6613396"/>
                  <a:pt x="11272098" y="6622455"/>
                </a:cubicBezTo>
                <a:cubicBezTo>
                  <a:pt x="11272080" y="6622452"/>
                  <a:pt x="11271172" y="6622281"/>
                  <a:pt x="11224089" y="6613396"/>
                </a:cubicBezTo>
                <a:cubicBezTo>
                  <a:pt x="11224096" y="6613415"/>
                  <a:pt x="11224344" y="6614116"/>
                  <a:pt x="11233692" y="6640575"/>
                </a:cubicBezTo>
                <a:lnTo>
                  <a:pt x="11228515" y="6635337"/>
                </a:lnTo>
                <a:cubicBezTo>
                  <a:pt x="11216964" y="6633355"/>
                  <a:pt x="11209086" y="6693798"/>
                  <a:pt x="11204886" y="6622455"/>
                </a:cubicBezTo>
                <a:cubicBezTo>
                  <a:pt x="11204877" y="6622471"/>
                  <a:pt x="11204160" y="6623709"/>
                  <a:pt x="11147278" y="6722110"/>
                </a:cubicBezTo>
                <a:cubicBezTo>
                  <a:pt x="11147289" y="6722116"/>
                  <a:pt x="11147670" y="6722357"/>
                  <a:pt x="11161681" y="6731169"/>
                </a:cubicBezTo>
                <a:cubicBezTo>
                  <a:pt x="11161698" y="6731160"/>
                  <a:pt x="11162613" y="6730689"/>
                  <a:pt x="11214486" y="6703990"/>
                </a:cubicBezTo>
                <a:cubicBezTo>
                  <a:pt x="11214506" y="6704000"/>
                  <a:pt x="11215290" y="6704423"/>
                  <a:pt x="11248092" y="6722110"/>
                </a:cubicBezTo>
                <a:cubicBezTo>
                  <a:pt x="11248111" y="6722104"/>
                  <a:pt x="11249076" y="6721772"/>
                  <a:pt x="11300901" y="6703990"/>
                </a:cubicBezTo>
                <a:cubicBezTo>
                  <a:pt x="11300934" y="6703988"/>
                  <a:pt x="11303744" y="6703779"/>
                  <a:pt x="11545738" y="6685871"/>
                </a:cubicBezTo>
                <a:cubicBezTo>
                  <a:pt x="11545754" y="6685867"/>
                  <a:pt x="11546465" y="6685675"/>
                  <a:pt x="11579343" y="6676811"/>
                </a:cubicBezTo>
                <a:cubicBezTo>
                  <a:pt x="11579349" y="6676820"/>
                  <a:pt x="11579497" y="6677103"/>
                  <a:pt x="11584143" y="6685871"/>
                </a:cubicBezTo>
                <a:cubicBezTo>
                  <a:pt x="11584125" y="6685884"/>
                  <a:pt x="11583176" y="6686535"/>
                  <a:pt x="11531335" y="6722110"/>
                </a:cubicBezTo>
                <a:cubicBezTo>
                  <a:pt x="11531358" y="6722112"/>
                  <a:pt x="11533781" y="6722283"/>
                  <a:pt x="11785773" y="6740229"/>
                </a:cubicBezTo>
                <a:cubicBezTo>
                  <a:pt x="11785795" y="6740225"/>
                  <a:pt x="11787467" y="6739888"/>
                  <a:pt x="11920195" y="6713050"/>
                </a:cubicBezTo>
                <a:cubicBezTo>
                  <a:pt x="11920184" y="6713060"/>
                  <a:pt x="11919882" y="6713344"/>
                  <a:pt x="11910592" y="6722110"/>
                </a:cubicBezTo>
                <a:cubicBezTo>
                  <a:pt x="11910597" y="6722125"/>
                  <a:pt x="11910821" y="6722758"/>
                  <a:pt x="11920195" y="6749287"/>
                </a:cubicBezTo>
                <a:cubicBezTo>
                  <a:pt x="11920168" y="6749291"/>
                  <a:pt x="11918536" y="6749572"/>
                  <a:pt x="11814578" y="6767406"/>
                </a:cubicBezTo>
                <a:cubicBezTo>
                  <a:pt x="11814579" y="6767417"/>
                  <a:pt x="11814654" y="6768129"/>
                  <a:pt x="11819379" y="6812704"/>
                </a:cubicBezTo>
                <a:cubicBezTo>
                  <a:pt x="11819379" y="6812714"/>
                  <a:pt x="11819379" y="6813398"/>
                  <a:pt x="11819379" y="6858000"/>
                </a:cubicBezTo>
                <a:cubicBezTo>
                  <a:pt x="11819374" y="6857991"/>
                  <a:pt x="11819225" y="6857709"/>
                  <a:pt x="11814578" y="6848941"/>
                </a:cubicBezTo>
                <a:cubicBezTo>
                  <a:pt x="11814574" y="6848953"/>
                  <a:pt x="11814454" y="6849403"/>
                  <a:pt x="11809778" y="6867060"/>
                </a:cubicBezTo>
                <a:cubicBezTo>
                  <a:pt x="11809783" y="6867069"/>
                  <a:pt x="11809998" y="6867475"/>
                  <a:pt x="11819379" y="6885179"/>
                </a:cubicBezTo>
                <a:cubicBezTo>
                  <a:pt x="11819360" y="6885179"/>
                  <a:pt x="11818781" y="6885179"/>
                  <a:pt x="11800176" y="6885179"/>
                </a:cubicBezTo>
                <a:cubicBezTo>
                  <a:pt x="11800166" y="6885166"/>
                  <a:pt x="11799794" y="6884698"/>
                  <a:pt x="11785773" y="6867060"/>
                </a:cubicBezTo>
                <a:cubicBezTo>
                  <a:pt x="11785768" y="6867067"/>
                  <a:pt x="11785454" y="6867512"/>
                  <a:pt x="11766570" y="6894239"/>
                </a:cubicBezTo>
                <a:cubicBezTo>
                  <a:pt x="11766552" y="6894234"/>
                  <a:pt x="11765865" y="6894016"/>
                  <a:pt x="11737768" y="6885179"/>
                </a:cubicBezTo>
                <a:cubicBezTo>
                  <a:pt x="11737761" y="6885189"/>
                  <a:pt x="11737365" y="6885788"/>
                  <a:pt x="11713762" y="6921416"/>
                </a:cubicBezTo>
                <a:cubicBezTo>
                  <a:pt x="11713764" y="6921403"/>
                  <a:pt x="11713885" y="6920949"/>
                  <a:pt x="11718565" y="6903299"/>
                </a:cubicBezTo>
                <a:cubicBezTo>
                  <a:pt x="11718550" y="6903305"/>
                  <a:pt x="11717756" y="6903639"/>
                  <a:pt x="11675356" y="6921416"/>
                </a:cubicBezTo>
                <a:cubicBezTo>
                  <a:pt x="11684508" y="6923964"/>
                  <a:pt x="11782173" y="6878384"/>
                  <a:pt x="11622549" y="6957655"/>
                </a:cubicBezTo>
                <a:cubicBezTo>
                  <a:pt x="11622537" y="6957644"/>
                  <a:pt x="11622219" y="6957342"/>
                  <a:pt x="11612949" y="6948594"/>
                </a:cubicBezTo>
                <a:cubicBezTo>
                  <a:pt x="11603346" y="6948594"/>
                  <a:pt x="11636952" y="6975773"/>
                  <a:pt x="11598546" y="6948594"/>
                </a:cubicBezTo>
                <a:cubicBezTo>
                  <a:pt x="11598549" y="6948612"/>
                  <a:pt x="11598666" y="6949274"/>
                  <a:pt x="11603346" y="6975773"/>
                </a:cubicBezTo>
                <a:cubicBezTo>
                  <a:pt x="11603331" y="6975785"/>
                  <a:pt x="11602732" y="6976238"/>
                  <a:pt x="11579343" y="6993893"/>
                </a:cubicBezTo>
                <a:cubicBezTo>
                  <a:pt x="11579322" y="6993901"/>
                  <a:pt x="11578125" y="6994353"/>
                  <a:pt x="11507332" y="7021070"/>
                </a:cubicBezTo>
                <a:cubicBezTo>
                  <a:pt x="11507323" y="7021078"/>
                  <a:pt x="11506841" y="7021533"/>
                  <a:pt x="11478528" y="7048249"/>
                </a:cubicBezTo>
                <a:cubicBezTo>
                  <a:pt x="11478517" y="7048241"/>
                  <a:pt x="11478122" y="7047994"/>
                  <a:pt x="11464125" y="7039190"/>
                </a:cubicBezTo>
                <a:cubicBezTo>
                  <a:pt x="11464106" y="7039190"/>
                  <a:pt x="11463379" y="7039190"/>
                  <a:pt x="11435322" y="7039190"/>
                </a:cubicBezTo>
                <a:lnTo>
                  <a:pt x="11435172" y="7027157"/>
                </a:lnTo>
                <a:cubicBezTo>
                  <a:pt x="11432020" y="7021637"/>
                  <a:pt x="11422119" y="7030130"/>
                  <a:pt x="11425719" y="7002952"/>
                </a:cubicBezTo>
                <a:cubicBezTo>
                  <a:pt x="11425714" y="7002970"/>
                  <a:pt x="11425395" y="7004020"/>
                  <a:pt x="11406516" y="7066369"/>
                </a:cubicBezTo>
                <a:cubicBezTo>
                  <a:pt x="11406506" y="7066381"/>
                  <a:pt x="11405968" y="7067058"/>
                  <a:pt x="11377713" y="7102605"/>
                </a:cubicBezTo>
                <a:cubicBezTo>
                  <a:pt x="11377713" y="7102593"/>
                  <a:pt x="11377713" y="7102275"/>
                  <a:pt x="11377713" y="7093547"/>
                </a:cubicBezTo>
                <a:cubicBezTo>
                  <a:pt x="11377699" y="7093559"/>
                  <a:pt x="11376924" y="7094208"/>
                  <a:pt x="11334505" y="7129784"/>
                </a:cubicBezTo>
                <a:cubicBezTo>
                  <a:pt x="11334496" y="7129793"/>
                  <a:pt x="11334197" y="7130075"/>
                  <a:pt x="11324905" y="7138843"/>
                </a:cubicBezTo>
                <a:cubicBezTo>
                  <a:pt x="11324916" y="7138854"/>
                  <a:pt x="11325364" y="7139276"/>
                  <a:pt x="11344108" y="7156963"/>
                </a:cubicBezTo>
                <a:cubicBezTo>
                  <a:pt x="11344133" y="7156952"/>
                  <a:pt x="11346057" y="7156157"/>
                  <a:pt x="11497729" y="7093547"/>
                </a:cubicBezTo>
                <a:cubicBezTo>
                  <a:pt x="11497750" y="7093539"/>
                  <a:pt x="11498775" y="7093188"/>
                  <a:pt x="11550538" y="7075428"/>
                </a:cubicBezTo>
                <a:cubicBezTo>
                  <a:pt x="11550563" y="7075430"/>
                  <a:pt x="11552098" y="7075583"/>
                  <a:pt x="11641752" y="7084487"/>
                </a:cubicBezTo>
                <a:cubicBezTo>
                  <a:pt x="11641764" y="7084480"/>
                  <a:pt x="11642179" y="7084219"/>
                  <a:pt x="11656153" y="7075428"/>
                </a:cubicBezTo>
                <a:cubicBezTo>
                  <a:pt x="11656170" y="7075439"/>
                  <a:pt x="11656844" y="7075863"/>
                  <a:pt x="11684959" y="7093547"/>
                </a:cubicBezTo>
                <a:cubicBezTo>
                  <a:pt x="11684959" y="7093563"/>
                  <a:pt x="11684959" y="7094211"/>
                  <a:pt x="11684959" y="7120724"/>
                </a:cubicBezTo>
                <a:cubicBezTo>
                  <a:pt x="11684950" y="7120733"/>
                  <a:pt x="11684377" y="7121195"/>
                  <a:pt x="11651353" y="7147903"/>
                </a:cubicBezTo>
                <a:cubicBezTo>
                  <a:pt x="11651337" y="7147903"/>
                  <a:pt x="11650457" y="7147903"/>
                  <a:pt x="11603346" y="7147903"/>
                </a:cubicBezTo>
                <a:cubicBezTo>
                  <a:pt x="11603346" y="7147893"/>
                  <a:pt x="11603346" y="7147591"/>
                  <a:pt x="11603346" y="7138843"/>
                </a:cubicBezTo>
                <a:cubicBezTo>
                  <a:pt x="11603329" y="7138852"/>
                  <a:pt x="11602230" y="7139405"/>
                  <a:pt x="11531335" y="7175082"/>
                </a:cubicBezTo>
                <a:cubicBezTo>
                  <a:pt x="11531317" y="7175073"/>
                  <a:pt x="11530580" y="7174674"/>
                  <a:pt x="11497729" y="7156963"/>
                </a:cubicBezTo>
                <a:cubicBezTo>
                  <a:pt x="11497713" y="7156968"/>
                  <a:pt x="11496771" y="7157263"/>
                  <a:pt x="11440122" y="7175082"/>
                </a:cubicBezTo>
                <a:cubicBezTo>
                  <a:pt x="11440133" y="7175082"/>
                  <a:pt x="11440355" y="7175082"/>
                  <a:pt x="11444922" y="7175082"/>
                </a:cubicBezTo>
                <a:cubicBezTo>
                  <a:pt x="11444918" y="7175093"/>
                  <a:pt x="11444631" y="7175769"/>
                  <a:pt x="11425719" y="7220378"/>
                </a:cubicBezTo>
                <a:cubicBezTo>
                  <a:pt x="11425712" y="7220365"/>
                  <a:pt x="11425468" y="7219906"/>
                  <a:pt x="11416119" y="7202259"/>
                </a:cubicBezTo>
                <a:cubicBezTo>
                  <a:pt x="11416107" y="7202267"/>
                  <a:pt x="11415699" y="7202523"/>
                  <a:pt x="11401716" y="7211319"/>
                </a:cubicBezTo>
                <a:lnTo>
                  <a:pt x="11401566" y="7218113"/>
                </a:lnTo>
                <a:cubicBezTo>
                  <a:pt x="11398415" y="7219812"/>
                  <a:pt x="11388513" y="7211319"/>
                  <a:pt x="11392113" y="7238498"/>
                </a:cubicBezTo>
                <a:cubicBezTo>
                  <a:pt x="11392142" y="7238491"/>
                  <a:pt x="11393831" y="7238056"/>
                  <a:pt x="11497729" y="7211319"/>
                </a:cubicBezTo>
                <a:cubicBezTo>
                  <a:pt x="11497724" y="7211328"/>
                  <a:pt x="11497573" y="7211613"/>
                  <a:pt x="11492929" y="7220378"/>
                </a:cubicBezTo>
                <a:cubicBezTo>
                  <a:pt x="11492932" y="7220389"/>
                  <a:pt x="11493046" y="7220821"/>
                  <a:pt x="11497729" y="7238498"/>
                </a:cubicBezTo>
                <a:cubicBezTo>
                  <a:pt x="11497720" y="7238486"/>
                  <a:pt x="11497377" y="7238055"/>
                  <a:pt x="11483328" y="7220378"/>
                </a:cubicBezTo>
                <a:cubicBezTo>
                  <a:pt x="11483322" y="7220391"/>
                  <a:pt x="11483010" y="7221128"/>
                  <a:pt x="11464125" y="7265676"/>
                </a:cubicBezTo>
                <a:cubicBezTo>
                  <a:pt x="11464129" y="7265690"/>
                  <a:pt x="11464426" y="7266525"/>
                  <a:pt x="11483328" y="7320032"/>
                </a:cubicBezTo>
                <a:cubicBezTo>
                  <a:pt x="11483341" y="7320030"/>
                  <a:pt x="11484130" y="7319881"/>
                  <a:pt x="11531335" y="7310973"/>
                </a:cubicBezTo>
                <a:cubicBezTo>
                  <a:pt x="11531337" y="7310963"/>
                  <a:pt x="11531447" y="7310546"/>
                  <a:pt x="11536135" y="7292853"/>
                </a:cubicBezTo>
                <a:cubicBezTo>
                  <a:pt x="11536149" y="7292849"/>
                  <a:pt x="11536812" y="7292671"/>
                  <a:pt x="11569740" y="7283795"/>
                </a:cubicBezTo>
                <a:cubicBezTo>
                  <a:pt x="11569740" y="7283785"/>
                  <a:pt x="11569740" y="7283499"/>
                  <a:pt x="11569740" y="7274736"/>
                </a:cubicBezTo>
                <a:cubicBezTo>
                  <a:pt x="11569743" y="7274747"/>
                  <a:pt x="11569859" y="7275178"/>
                  <a:pt x="11574543" y="7292853"/>
                </a:cubicBezTo>
                <a:cubicBezTo>
                  <a:pt x="11574558" y="7292853"/>
                  <a:pt x="11575159" y="7292853"/>
                  <a:pt x="11598546" y="7292853"/>
                </a:cubicBezTo>
                <a:cubicBezTo>
                  <a:pt x="11598546" y="7292870"/>
                  <a:pt x="11598546" y="7293504"/>
                  <a:pt x="11598546" y="7320032"/>
                </a:cubicBezTo>
                <a:cubicBezTo>
                  <a:pt x="11598526" y="7320038"/>
                  <a:pt x="11597326" y="7320339"/>
                  <a:pt x="11526535" y="7338152"/>
                </a:cubicBezTo>
                <a:cubicBezTo>
                  <a:pt x="11526513" y="7338193"/>
                  <a:pt x="11521660" y="7347291"/>
                  <a:pt x="11488129" y="7383448"/>
                </a:cubicBezTo>
                <a:cubicBezTo>
                  <a:pt x="11488108" y="7383448"/>
                  <a:pt x="11487236" y="7383448"/>
                  <a:pt x="11449725" y="7383448"/>
                </a:cubicBezTo>
                <a:cubicBezTo>
                  <a:pt x="11449722" y="7383436"/>
                  <a:pt x="11449645" y="7382699"/>
                  <a:pt x="11444922" y="7338152"/>
                </a:cubicBezTo>
                <a:cubicBezTo>
                  <a:pt x="11444908" y="7338163"/>
                  <a:pt x="11444077" y="7338877"/>
                  <a:pt x="11392113" y="7383448"/>
                </a:cubicBezTo>
                <a:cubicBezTo>
                  <a:pt x="11392102" y="7383448"/>
                  <a:pt x="11391412" y="7383448"/>
                  <a:pt x="11348908" y="7383448"/>
                </a:cubicBezTo>
                <a:cubicBezTo>
                  <a:pt x="11348894" y="7383464"/>
                  <a:pt x="11348080" y="7384384"/>
                  <a:pt x="11300901" y="7437805"/>
                </a:cubicBezTo>
                <a:cubicBezTo>
                  <a:pt x="11300890" y="7437815"/>
                  <a:pt x="11300592" y="7438098"/>
                  <a:pt x="11291301" y="7446865"/>
                </a:cubicBezTo>
                <a:cubicBezTo>
                  <a:pt x="11291307" y="7446853"/>
                  <a:pt x="11291543" y="7446408"/>
                  <a:pt x="11300901" y="7428746"/>
                </a:cubicBezTo>
                <a:cubicBezTo>
                  <a:pt x="11300894" y="7428729"/>
                  <a:pt x="11300586" y="7427710"/>
                  <a:pt x="11281698" y="7365330"/>
                </a:cubicBezTo>
                <a:cubicBezTo>
                  <a:pt x="11281717" y="7365330"/>
                  <a:pt x="11282503" y="7365330"/>
                  <a:pt x="11315303" y="7365330"/>
                </a:cubicBezTo>
                <a:cubicBezTo>
                  <a:pt x="11315296" y="7365319"/>
                  <a:pt x="11314930" y="7364801"/>
                  <a:pt x="11296101" y="7338152"/>
                </a:cubicBezTo>
                <a:cubicBezTo>
                  <a:pt x="11296088" y="7338155"/>
                  <a:pt x="11295378" y="7338303"/>
                  <a:pt x="11252895" y="7347211"/>
                </a:cubicBezTo>
                <a:cubicBezTo>
                  <a:pt x="11252889" y="7347198"/>
                  <a:pt x="11252558" y="7346417"/>
                  <a:pt x="11233692" y="7301913"/>
                </a:cubicBezTo>
                <a:cubicBezTo>
                  <a:pt x="11233687" y="7301930"/>
                  <a:pt x="11233369" y="7302981"/>
                  <a:pt x="11214486" y="7365330"/>
                </a:cubicBezTo>
                <a:cubicBezTo>
                  <a:pt x="11214469" y="7365336"/>
                  <a:pt x="11213367" y="7365752"/>
                  <a:pt x="11142476" y="7392508"/>
                </a:cubicBezTo>
                <a:cubicBezTo>
                  <a:pt x="11132876" y="7383448"/>
                  <a:pt x="11123273" y="7392508"/>
                  <a:pt x="11118474" y="7401567"/>
                </a:cubicBezTo>
                <a:cubicBezTo>
                  <a:pt x="11118462" y="7401572"/>
                  <a:pt x="11117788" y="7401854"/>
                  <a:pt x="11075268" y="7419687"/>
                </a:cubicBezTo>
                <a:cubicBezTo>
                  <a:pt x="11075250" y="7419682"/>
                  <a:pt x="11074510" y="7419483"/>
                  <a:pt x="11041662" y="7410627"/>
                </a:cubicBezTo>
                <a:cubicBezTo>
                  <a:pt x="11041625" y="7410696"/>
                  <a:pt x="11027271" y="7437747"/>
                  <a:pt x="11036862" y="7392508"/>
                </a:cubicBezTo>
                <a:cubicBezTo>
                  <a:pt x="11036850" y="7392521"/>
                  <a:pt x="11036099" y="7393373"/>
                  <a:pt x="10988854" y="7446865"/>
                </a:cubicBezTo>
                <a:cubicBezTo>
                  <a:pt x="10988845" y="7446847"/>
                  <a:pt x="10988489" y="7446179"/>
                  <a:pt x="10974452" y="7419687"/>
                </a:cubicBezTo>
                <a:cubicBezTo>
                  <a:pt x="10974447" y="7419702"/>
                  <a:pt x="10974134" y="7420588"/>
                  <a:pt x="10955249" y="7474043"/>
                </a:cubicBezTo>
                <a:cubicBezTo>
                  <a:pt x="10955245" y="7474025"/>
                  <a:pt x="10955127" y="7473352"/>
                  <a:pt x="10950449" y="7446865"/>
                </a:cubicBezTo>
                <a:cubicBezTo>
                  <a:pt x="10940846" y="7510281"/>
                  <a:pt x="10945649" y="7410627"/>
                  <a:pt x="10912044" y="7474043"/>
                </a:cubicBezTo>
                <a:cubicBezTo>
                  <a:pt x="10912060" y="7474043"/>
                  <a:pt x="10912693" y="7474043"/>
                  <a:pt x="10936046" y="7474043"/>
                </a:cubicBezTo>
                <a:cubicBezTo>
                  <a:pt x="10936051" y="7474054"/>
                  <a:pt x="10936296" y="7474671"/>
                  <a:pt x="10950449" y="7510281"/>
                </a:cubicBezTo>
                <a:cubicBezTo>
                  <a:pt x="10950437" y="7510293"/>
                  <a:pt x="10949970" y="7510733"/>
                  <a:pt x="10931246" y="7528400"/>
                </a:cubicBezTo>
                <a:cubicBezTo>
                  <a:pt x="10931262" y="7528406"/>
                  <a:pt x="10932056" y="7528739"/>
                  <a:pt x="10974452" y="7546519"/>
                </a:cubicBezTo>
                <a:cubicBezTo>
                  <a:pt x="10974467" y="7546519"/>
                  <a:pt x="10975037" y="7546519"/>
                  <a:pt x="10998455" y="7546519"/>
                </a:cubicBezTo>
                <a:cubicBezTo>
                  <a:pt x="10998463" y="7546507"/>
                  <a:pt x="10998932" y="7545768"/>
                  <a:pt x="11027259" y="7501222"/>
                </a:cubicBezTo>
                <a:cubicBezTo>
                  <a:pt x="11027276" y="7501216"/>
                  <a:pt x="11028471" y="7500841"/>
                  <a:pt x="11113674" y="7474043"/>
                </a:cubicBezTo>
                <a:cubicBezTo>
                  <a:pt x="11113679" y="7474033"/>
                  <a:pt x="11113834" y="7473739"/>
                  <a:pt x="11118474" y="7464984"/>
                </a:cubicBezTo>
                <a:cubicBezTo>
                  <a:pt x="11118478" y="7464994"/>
                  <a:pt x="11118634" y="7465288"/>
                  <a:pt x="11123273" y="7474043"/>
                </a:cubicBezTo>
                <a:cubicBezTo>
                  <a:pt x="11123259" y="7474051"/>
                  <a:pt x="11122231" y="7474658"/>
                  <a:pt x="11046462" y="7519340"/>
                </a:cubicBezTo>
                <a:lnTo>
                  <a:pt x="11053251" y="7520190"/>
                </a:lnTo>
                <a:cubicBezTo>
                  <a:pt x="11053289" y="7522738"/>
                  <a:pt x="11049464" y="7529532"/>
                  <a:pt x="11036862" y="7546519"/>
                </a:cubicBezTo>
                <a:cubicBezTo>
                  <a:pt x="11036872" y="7546529"/>
                  <a:pt x="11037185" y="7546823"/>
                  <a:pt x="11046462" y="7555579"/>
                </a:cubicBezTo>
                <a:cubicBezTo>
                  <a:pt x="11046449" y="7555579"/>
                  <a:pt x="11046216" y="7555579"/>
                  <a:pt x="11041662" y="7555579"/>
                </a:cubicBezTo>
                <a:cubicBezTo>
                  <a:pt x="11041662" y="7555596"/>
                  <a:pt x="11041662" y="7556274"/>
                  <a:pt x="11041662" y="7582756"/>
                </a:cubicBezTo>
                <a:cubicBezTo>
                  <a:pt x="11041672" y="7582766"/>
                  <a:pt x="11041969" y="7583046"/>
                  <a:pt x="11051262" y="7591816"/>
                </a:cubicBezTo>
                <a:cubicBezTo>
                  <a:pt x="11051265" y="7591805"/>
                  <a:pt x="11051384" y="7591355"/>
                  <a:pt x="11056065" y="7573696"/>
                </a:cubicBezTo>
                <a:cubicBezTo>
                  <a:pt x="11056067" y="7573708"/>
                  <a:pt x="11056185" y="7574148"/>
                  <a:pt x="11060865" y="7591816"/>
                </a:cubicBezTo>
                <a:cubicBezTo>
                  <a:pt x="11099271" y="7564637"/>
                  <a:pt x="11080068" y="7628054"/>
                  <a:pt x="11200086" y="7600875"/>
                </a:cubicBezTo>
                <a:cubicBezTo>
                  <a:pt x="11200099" y="7600883"/>
                  <a:pt x="11200507" y="7601139"/>
                  <a:pt x="11214486" y="7609934"/>
                </a:cubicBezTo>
                <a:cubicBezTo>
                  <a:pt x="11214476" y="7609939"/>
                  <a:pt x="11213906" y="7610247"/>
                  <a:pt x="11180883" y="7628054"/>
                </a:cubicBezTo>
                <a:cubicBezTo>
                  <a:pt x="11180871" y="7628062"/>
                  <a:pt x="11180453" y="7628325"/>
                  <a:pt x="11166481" y="7637113"/>
                </a:cubicBezTo>
                <a:cubicBezTo>
                  <a:pt x="11166486" y="7637125"/>
                  <a:pt x="11166779" y="7637676"/>
                  <a:pt x="11180883" y="7664291"/>
                </a:cubicBezTo>
                <a:cubicBezTo>
                  <a:pt x="11180898" y="7664280"/>
                  <a:pt x="11181938" y="7663495"/>
                  <a:pt x="11252895" y="7609934"/>
                </a:cubicBezTo>
                <a:cubicBezTo>
                  <a:pt x="11252908" y="7609937"/>
                  <a:pt x="11253640" y="7610091"/>
                  <a:pt x="11296101" y="7618995"/>
                </a:cubicBezTo>
                <a:cubicBezTo>
                  <a:pt x="11324905" y="7564637"/>
                  <a:pt x="11334505" y="7618995"/>
                  <a:pt x="11392113" y="7573696"/>
                </a:cubicBezTo>
                <a:cubicBezTo>
                  <a:pt x="11392138" y="7573691"/>
                  <a:pt x="11393502" y="7573369"/>
                  <a:pt x="11468926" y="7555579"/>
                </a:cubicBezTo>
                <a:cubicBezTo>
                  <a:pt x="11468946" y="7555572"/>
                  <a:pt x="11470523" y="7555020"/>
                  <a:pt x="11598546" y="7510281"/>
                </a:cubicBezTo>
                <a:cubicBezTo>
                  <a:pt x="11598564" y="7510291"/>
                  <a:pt x="11599566" y="7510873"/>
                  <a:pt x="11660955" y="7546519"/>
                </a:cubicBezTo>
                <a:cubicBezTo>
                  <a:pt x="11660969" y="7546529"/>
                  <a:pt x="11661708" y="7547052"/>
                  <a:pt x="11699362" y="7573696"/>
                </a:cubicBezTo>
                <a:cubicBezTo>
                  <a:pt x="11699376" y="7573696"/>
                  <a:pt x="11699739" y="7573696"/>
                  <a:pt x="11708962" y="7573696"/>
                </a:cubicBezTo>
                <a:cubicBezTo>
                  <a:pt x="11708981" y="7573730"/>
                  <a:pt x="11713771" y="7582756"/>
                  <a:pt x="11718565" y="7582756"/>
                </a:cubicBezTo>
                <a:cubicBezTo>
                  <a:pt x="11718569" y="7582743"/>
                  <a:pt x="11718745" y="7582076"/>
                  <a:pt x="11728165" y="7546519"/>
                </a:cubicBezTo>
                <a:cubicBezTo>
                  <a:pt x="11728180" y="7546508"/>
                  <a:pt x="11728778" y="7546057"/>
                  <a:pt x="11752168" y="7528400"/>
                </a:cubicBezTo>
                <a:cubicBezTo>
                  <a:pt x="11752183" y="7528412"/>
                  <a:pt x="11752772" y="7528855"/>
                  <a:pt x="11776173" y="7546519"/>
                </a:cubicBezTo>
                <a:cubicBezTo>
                  <a:pt x="11776188" y="7546508"/>
                  <a:pt x="11776864" y="7545961"/>
                  <a:pt x="11809778" y="7519340"/>
                </a:cubicBezTo>
                <a:cubicBezTo>
                  <a:pt x="11809783" y="7519352"/>
                  <a:pt x="11810023" y="7519803"/>
                  <a:pt x="11819379" y="7537460"/>
                </a:cubicBezTo>
                <a:cubicBezTo>
                  <a:pt x="11819394" y="7537454"/>
                  <a:pt x="11820640" y="7536919"/>
                  <a:pt x="11924995" y="7492161"/>
                </a:cubicBezTo>
                <a:cubicBezTo>
                  <a:pt x="11925005" y="7492167"/>
                  <a:pt x="11925442" y="7492373"/>
                  <a:pt x="11944198" y="7501222"/>
                </a:cubicBezTo>
                <a:lnTo>
                  <a:pt x="11929795" y="7528400"/>
                </a:lnTo>
                <a:cubicBezTo>
                  <a:pt x="11929811" y="7528409"/>
                  <a:pt x="11930528" y="7528795"/>
                  <a:pt x="11963400" y="7546519"/>
                </a:cubicBezTo>
                <a:cubicBezTo>
                  <a:pt x="11963393" y="7546532"/>
                  <a:pt x="11963046" y="7547189"/>
                  <a:pt x="11944198" y="7582756"/>
                </a:cubicBezTo>
                <a:cubicBezTo>
                  <a:pt x="11944182" y="7582756"/>
                  <a:pt x="11943308" y="7582756"/>
                  <a:pt x="11891389" y="7582756"/>
                </a:cubicBezTo>
                <a:cubicBezTo>
                  <a:pt x="11891371" y="7582756"/>
                  <a:pt x="11890549" y="7582756"/>
                  <a:pt x="11852983" y="7582756"/>
                </a:cubicBezTo>
                <a:cubicBezTo>
                  <a:pt x="11852983" y="7582768"/>
                  <a:pt x="11852983" y="7583413"/>
                  <a:pt x="11852983" y="7618995"/>
                </a:cubicBezTo>
                <a:cubicBezTo>
                  <a:pt x="11852962" y="7618995"/>
                  <a:pt x="11852095" y="7618995"/>
                  <a:pt x="11814578" y="7618995"/>
                </a:cubicBezTo>
                <a:cubicBezTo>
                  <a:pt x="11814563" y="7619009"/>
                  <a:pt x="11813729" y="7619796"/>
                  <a:pt x="11766570" y="7664291"/>
                </a:cubicBezTo>
                <a:cubicBezTo>
                  <a:pt x="11766557" y="7664300"/>
                  <a:pt x="11765515" y="7665065"/>
                  <a:pt x="11680156" y="7727709"/>
                </a:cubicBezTo>
                <a:cubicBezTo>
                  <a:pt x="11680143" y="7727700"/>
                  <a:pt x="11679707" y="7727426"/>
                  <a:pt x="11665756" y="7718648"/>
                </a:cubicBezTo>
                <a:cubicBezTo>
                  <a:pt x="11665745" y="7718648"/>
                  <a:pt x="11665528" y="7718648"/>
                  <a:pt x="11660955" y="7718648"/>
                </a:cubicBezTo>
                <a:cubicBezTo>
                  <a:pt x="11660952" y="7718666"/>
                  <a:pt x="11660834" y="7719331"/>
                  <a:pt x="11656153" y="7745826"/>
                </a:cubicBezTo>
                <a:cubicBezTo>
                  <a:pt x="11656141" y="7745816"/>
                  <a:pt x="11655593" y="7745402"/>
                  <a:pt x="11632152" y="7727709"/>
                </a:cubicBezTo>
                <a:cubicBezTo>
                  <a:pt x="11632147" y="7727719"/>
                  <a:pt x="11631930" y="7728128"/>
                  <a:pt x="11622549" y="7745826"/>
                </a:cubicBezTo>
                <a:cubicBezTo>
                  <a:pt x="11622558" y="7745838"/>
                  <a:pt x="11622923" y="7746297"/>
                  <a:pt x="11636952" y="7763945"/>
                </a:cubicBezTo>
                <a:cubicBezTo>
                  <a:pt x="11636933" y="7763950"/>
                  <a:pt x="11635854" y="7764241"/>
                  <a:pt x="11569740" y="7782064"/>
                </a:cubicBezTo>
                <a:cubicBezTo>
                  <a:pt x="11569732" y="7782080"/>
                  <a:pt x="11569167" y="7782992"/>
                  <a:pt x="11536135" y="7836420"/>
                </a:cubicBezTo>
                <a:cubicBezTo>
                  <a:pt x="11536112" y="7836436"/>
                  <a:pt x="11534777" y="7837325"/>
                  <a:pt x="11454525" y="7890778"/>
                </a:cubicBezTo>
                <a:cubicBezTo>
                  <a:pt x="11454519" y="7890769"/>
                  <a:pt x="11454308" y="7890369"/>
                  <a:pt x="11444922" y="7872659"/>
                </a:cubicBezTo>
                <a:cubicBezTo>
                  <a:pt x="11444922" y="7872672"/>
                  <a:pt x="11444922" y="7873137"/>
                  <a:pt x="11444922" y="7890778"/>
                </a:cubicBezTo>
                <a:cubicBezTo>
                  <a:pt x="11440122" y="7881718"/>
                  <a:pt x="11435322" y="7872659"/>
                  <a:pt x="11430522" y="7854540"/>
                </a:cubicBezTo>
                <a:cubicBezTo>
                  <a:pt x="11430515" y="7854553"/>
                  <a:pt x="11430031" y="7855311"/>
                  <a:pt x="11401716" y="7899837"/>
                </a:cubicBezTo>
                <a:cubicBezTo>
                  <a:pt x="11401706" y="7899827"/>
                  <a:pt x="11401406" y="7899546"/>
                  <a:pt x="11392113" y="7890778"/>
                </a:cubicBezTo>
                <a:cubicBezTo>
                  <a:pt x="11392110" y="7890797"/>
                  <a:pt x="11391987" y="7891494"/>
                  <a:pt x="11387313" y="7917957"/>
                </a:cubicBezTo>
                <a:cubicBezTo>
                  <a:pt x="11387315" y="7917970"/>
                  <a:pt x="11387385" y="7918766"/>
                  <a:pt x="11392113" y="7972313"/>
                </a:cubicBezTo>
                <a:cubicBezTo>
                  <a:pt x="11387313" y="7972313"/>
                  <a:pt x="11387313" y="7981372"/>
                  <a:pt x="11392113" y="7981372"/>
                </a:cubicBezTo>
                <a:cubicBezTo>
                  <a:pt x="11382513" y="7981372"/>
                  <a:pt x="11368111" y="7981372"/>
                  <a:pt x="11348908" y="7972313"/>
                </a:cubicBezTo>
                <a:cubicBezTo>
                  <a:pt x="11348918" y="7972326"/>
                  <a:pt x="11349443" y="7972986"/>
                  <a:pt x="11377713" y="8008551"/>
                </a:cubicBezTo>
                <a:cubicBezTo>
                  <a:pt x="11377729" y="8008551"/>
                  <a:pt x="11378393" y="8008551"/>
                  <a:pt x="11406516" y="8008551"/>
                </a:cubicBezTo>
                <a:cubicBezTo>
                  <a:pt x="11406522" y="8008542"/>
                  <a:pt x="11406673" y="8008254"/>
                  <a:pt x="11411316" y="7999492"/>
                </a:cubicBezTo>
                <a:lnTo>
                  <a:pt x="11419119" y="7998360"/>
                </a:lnTo>
                <a:cubicBezTo>
                  <a:pt x="11419719" y="7997227"/>
                  <a:pt x="11418518" y="7994962"/>
                  <a:pt x="11416119" y="7990432"/>
                </a:cubicBezTo>
                <a:cubicBezTo>
                  <a:pt x="11440122" y="7990432"/>
                  <a:pt x="11425719" y="7945134"/>
                  <a:pt x="11464125" y="7945134"/>
                </a:cubicBezTo>
                <a:cubicBezTo>
                  <a:pt x="11464137" y="7945140"/>
                  <a:pt x="11464599" y="7945357"/>
                  <a:pt x="11483328" y="7954193"/>
                </a:cubicBezTo>
                <a:cubicBezTo>
                  <a:pt x="11483330" y="7954177"/>
                  <a:pt x="11483446" y="7953521"/>
                  <a:pt x="11488129" y="7927014"/>
                </a:cubicBezTo>
                <a:cubicBezTo>
                  <a:pt x="11488141" y="7927021"/>
                  <a:pt x="11488708" y="7927379"/>
                  <a:pt x="11516932" y="7945134"/>
                </a:cubicBezTo>
                <a:cubicBezTo>
                  <a:pt x="11516942" y="7945129"/>
                  <a:pt x="11517507" y="7944824"/>
                  <a:pt x="11550538" y="7927014"/>
                </a:cubicBezTo>
                <a:cubicBezTo>
                  <a:pt x="11550558" y="7927014"/>
                  <a:pt x="11551155" y="7927014"/>
                  <a:pt x="11569740" y="7927014"/>
                </a:cubicBezTo>
                <a:cubicBezTo>
                  <a:pt x="11569740" y="7927026"/>
                  <a:pt x="11569740" y="7927659"/>
                  <a:pt x="11569740" y="7963253"/>
                </a:cubicBezTo>
                <a:cubicBezTo>
                  <a:pt x="11569733" y="7963267"/>
                  <a:pt x="11569356" y="7963979"/>
                  <a:pt x="11550538" y="7999492"/>
                </a:cubicBezTo>
                <a:cubicBezTo>
                  <a:pt x="11550525" y="7999492"/>
                  <a:pt x="11549723" y="7999492"/>
                  <a:pt x="11497729" y="7999492"/>
                </a:cubicBezTo>
                <a:cubicBezTo>
                  <a:pt x="11497720" y="7999503"/>
                  <a:pt x="11497224" y="8000129"/>
                  <a:pt x="11468926" y="8035728"/>
                </a:cubicBezTo>
                <a:cubicBezTo>
                  <a:pt x="11468917" y="8035739"/>
                  <a:pt x="11468448" y="8036271"/>
                  <a:pt x="11444922" y="8062907"/>
                </a:cubicBezTo>
                <a:cubicBezTo>
                  <a:pt x="11444920" y="8062899"/>
                  <a:pt x="11444816" y="8062507"/>
                  <a:pt x="11440122" y="8044788"/>
                </a:cubicBezTo>
                <a:cubicBezTo>
                  <a:pt x="11440104" y="8044782"/>
                  <a:pt x="11439336" y="8044576"/>
                  <a:pt x="11406516" y="8035728"/>
                </a:cubicBezTo>
                <a:cubicBezTo>
                  <a:pt x="11406501" y="8035728"/>
                  <a:pt x="11406043" y="8035728"/>
                  <a:pt x="11392113" y="8035728"/>
                </a:cubicBezTo>
                <a:cubicBezTo>
                  <a:pt x="11392111" y="8035741"/>
                  <a:pt x="11391988" y="8036200"/>
                  <a:pt x="11387313" y="8053848"/>
                </a:cubicBezTo>
                <a:cubicBezTo>
                  <a:pt x="11387322" y="8053864"/>
                  <a:pt x="11387710" y="8054596"/>
                  <a:pt x="11406516" y="8090086"/>
                </a:cubicBezTo>
                <a:cubicBezTo>
                  <a:pt x="11406512" y="8090094"/>
                  <a:pt x="11406281" y="8090531"/>
                  <a:pt x="11392113" y="8117263"/>
                </a:cubicBezTo>
                <a:cubicBezTo>
                  <a:pt x="11392102" y="8117261"/>
                  <a:pt x="11391410" y="8117115"/>
                  <a:pt x="11348908" y="8108204"/>
                </a:cubicBezTo>
                <a:cubicBezTo>
                  <a:pt x="11348897" y="8108217"/>
                  <a:pt x="11348363" y="8108890"/>
                  <a:pt x="11320103" y="8144442"/>
                </a:cubicBezTo>
                <a:cubicBezTo>
                  <a:pt x="11305702" y="8144441"/>
                  <a:pt x="11358511" y="8071966"/>
                  <a:pt x="11291301" y="8162562"/>
                </a:cubicBezTo>
                <a:cubicBezTo>
                  <a:pt x="11291301" y="8162571"/>
                  <a:pt x="11291301" y="8162983"/>
                  <a:pt x="11291301" y="8180680"/>
                </a:cubicBezTo>
                <a:cubicBezTo>
                  <a:pt x="11291317" y="8180677"/>
                  <a:pt x="11292126" y="8180507"/>
                  <a:pt x="11334505" y="8171621"/>
                </a:cubicBezTo>
                <a:cubicBezTo>
                  <a:pt x="11334494" y="8171633"/>
                  <a:pt x="11333880" y="8172295"/>
                  <a:pt x="11300901" y="8207858"/>
                </a:cubicBezTo>
                <a:cubicBezTo>
                  <a:pt x="11300906" y="8207869"/>
                  <a:pt x="11301140" y="8208309"/>
                  <a:pt x="11310502" y="8225977"/>
                </a:cubicBezTo>
                <a:cubicBezTo>
                  <a:pt x="11310514" y="8225969"/>
                  <a:pt x="11310918" y="8225715"/>
                  <a:pt x="11324905" y="8216917"/>
                </a:cubicBezTo>
                <a:cubicBezTo>
                  <a:pt x="11324923" y="8216951"/>
                  <a:pt x="11329741" y="8226010"/>
                  <a:pt x="11348908" y="8244096"/>
                </a:cubicBezTo>
                <a:cubicBezTo>
                  <a:pt x="11348894" y="8244096"/>
                  <a:pt x="11348316" y="8244096"/>
                  <a:pt x="11324905" y="8244096"/>
                </a:cubicBezTo>
                <a:cubicBezTo>
                  <a:pt x="11324905" y="8244108"/>
                  <a:pt x="11324905" y="8244572"/>
                  <a:pt x="11324905" y="8262215"/>
                </a:cubicBezTo>
                <a:cubicBezTo>
                  <a:pt x="11324914" y="8262225"/>
                  <a:pt x="11325211" y="8262504"/>
                  <a:pt x="11334505" y="8271275"/>
                </a:cubicBezTo>
                <a:cubicBezTo>
                  <a:pt x="11334495" y="8271268"/>
                  <a:pt x="11334023" y="8270911"/>
                  <a:pt x="11310502" y="8253156"/>
                </a:cubicBezTo>
                <a:cubicBezTo>
                  <a:pt x="11310492" y="8253166"/>
                  <a:pt x="11310183" y="8253457"/>
                  <a:pt x="11300901" y="8262215"/>
                </a:cubicBezTo>
                <a:cubicBezTo>
                  <a:pt x="11300896" y="8262202"/>
                  <a:pt x="11300564" y="8261419"/>
                  <a:pt x="11281698" y="8216917"/>
                </a:cubicBezTo>
                <a:cubicBezTo>
                  <a:pt x="11281688" y="8216909"/>
                  <a:pt x="11281400" y="8216636"/>
                  <a:pt x="11272098" y="8207858"/>
                </a:cubicBezTo>
                <a:cubicBezTo>
                  <a:pt x="11272098" y="8207815"/>
                  <a:pt x="11272110" y="8198798"/>
                  <a:pt x="11276898" y="8198798"/>
                </a:cubicBezTo>
                <a:cubicBezTo>
                  <a:pt x="11276898" y="8189741"/>
                  <a:pt x="11281698" y="8180680"/>
                  <a:pt x="11281698" y="8162562"/>
                </a:cubicBezTo>
                <a:cubicBezTo>
                  <a:pt x="11281686" y="8162564"/>
                  <a:pt x="11280942" y="8162704"/>
                  <a:pt x="11233692" y="8171621"/>
                </a:cubicBezTo>
                <a:cubicBezTo>
                  <a:pt x="11233692" y="8171632"/>
                  <a:pt x="11233692" y="8171932"/>
                  <a:pt x="11233692" y="8180680"/>
                </a:cubicBezTo>
                <a:cubicBezTo>
                  <a:pt x="11233676" y="8180685"/>
                  <a:pt x="11232652" y="8180983"/>
                  <a:pt x="11171281" y="8198798"/>
                </a:cubicBezTo>
                <a:cubicBezTo>
                  <a:pt x="11171273" y="8198811"/>
                  <a:pt x="11170824" y="8199488"/>
                  <a:pt x="11147278" y="8235036"/>
                </a:cubicBezTo>
                <a:cubicBezTo>
                  <a:pt x="11147278" y="8235045"/>
                  <a:pt x="11147278" y="8235316"/>
                  <a:pt x="11147278" y="8244096"/>
                </a:cubicBezTo>
                <a:cubicBezTo>
                  <a:pt x="11147275" y="8244085"/>
                  <a:pt x="11147161" y="8243655"/>
                  <a:pt x="11142476" y="8225977"/>
                </a:cubicBezTo>
                <a:cubicBezTo>
                  <a:pt x="11142469" y="8225990"/>
                  <a:pt x="11142107" y="8226674"/>
                  <a:pt x="11123273" y="8262215"/>
                </a:cubicBezTo>
                <a:cubicBezTo>
                  <a:pt x="11113674" y="8280335"/>
                  <a:pt x="11113674" y="8289393"/>
                  <a:pt x="11108874" y="8298452"/>
                </a:cubicBezTo>
                <a:cubicBezTo>
                  <a:pt x="11108889" y="8298449"/>
                  <a:pt x="11109731" y="8298290"/>
                  <a:pt x="11156879" y="8289393"/>
                </a:cubicBezTo>
                <a:cubicBezTo>
                  <a:pt x="11156870" y="8289405"/>
                  <a:pt x="11156509" y="8289858"/>
                  <a:pt x="11142476" y="8307512"/>
                </a:cubicBezTo>
                <a:cubicBezTo>
                  <a:pt x="11142486" y="8307527"/>
                  <a:pt x="11143072" y="8308496"/>
                  <a:pt x="11180883" y="8370929"/>
                </a:cubicBezTo>
                <a:cubicBezTo>
                  <a:pt x="11180890" y="8370915"/>
                  <a:pt x="11181148" y="8370431"/>
                  <a:pt x="11190483" y="8352810"/>
                </a:cubicBezTo>
                <a:cubicBezTo>
                  <a:pt x="11190489" y="8352821"/>
                  <a:pt x="11190718" y="8353254"/>
                  <a:pt x="11200086" y="8370929"/>
                </a:cubicBezTo>
                <a:cubicBezTo>
                  <a:pt x="11200090" y="8370915"/>
                  <a:pt x="11200217" y="8370434"/>
                  <a:pt x="11204886" y="8352810"/>
                </a:cubicBezTo>
                <a:cubicBezTo>
                  <a:pt x="11204903" y="8352810"/>
                  <a:pt x="11205694" y="8352810"/>
                  <a:pt x="11243292" y="8352810"/>
                </a:cubicBezTo>
                <a:cubicBezTo>
                  <a:pt x="11243289" y="8352821"/>
                  <a:pt x="11243175" y="8353253"/>
                  <a:pt x="11238492" y="8370929"/>
                </a:cubicBezTo>
                <a:cubicBezTo>
                  <a:pt x="11238509" y="8370924"/>
                  <a:pt x="11239277" y="8370718"/>
                  <a:pt x="11272098" y="8361870"/>
                </a:cubicBezTo>
                <a:cubicBezTo>
                  <a:pt x="11272093" y="8361859"/>
                  <a:pt x="11271830" y="8361366"/>
                  <a:pt x="11257695" y="8334691"/>
                </a:cubicBezTo>
                <a:cubicBezTo>
                  <a:pt x="11257707" y="8334701"/>
                  <a:pt x="11258156" y="8335126"/>
                  <a:pt x="11276898" y="8352810"/>
                </a:cubicBezTo>
                <a:cubicBezTo>
                  <a:pt x="11276903" y="8352820"/>
                  <a:pt x="11277052" y="8353102"/>
                  <a:pt x="11281698" y="8361870"/>
                </a:cubicBezTo>
                <a:cubicBezTo>
                  <a:pt x="11281703" y="8361859"/>
                  <a:pt x="11281861" y="8361561"/>
                  <a:pt x="11286501" y="8352810"/>
                </a:cubicBezTo>
                <a:cubicBezTo>
                  <a:pt x="11286512" y="8352804"/>
                  <a:pt x="11286895" y="8352563"/>
                  <a:pt x="11300901" y="8343750"/>
                </a:cubicBezTo>
                <a:cubicBezTo>
                  <a:pt x="11300911" y="8343764"/>
                  <a:pt x="11301384" y="8344481"/>
                  <a:pt x="11324905" y="8379987"/>
                </a:cubicBezTo>
                <a:cubicBezTo>
                  <a:pt x="11324919" y="8379987"/>
                  <a:pt x="11325367" y="8379987"/>
                  <a:pt x="11339305" y="8379987"/>
                </a:cubicBezTo>
                <a:cubicBezTo>
                  <a:pt x="11339305" y="8379968"/>
                  <a:pt x="11339305" y="8379263"/>
                  <a:pt x="11339305" y="8352810"/>
                </a:cubicBezTo>
                <a:cubicBezTo>
                  <a:pt x="11339310" y="8352822"/>
                  <a:pt x="11339551" y="8353275"/>
                  <a:pt x="11348908" y="8370929"/>
                </a:cubicBezTo>
                <a:cubicBezTo>
                  <a:pt x="11348916" y="8370913"/>
                  <a:pt x="11349318" y="8370156"/>
                  <a:pt x="11368111" y="8334691"/>
                </a:cubicBezTo>
                <a:cubicBezTo>
                  <a:pt x="11368108" y="8334673"/>
                  <a:pt x="11367987" y="8333990"/>
                  <a:pt x="11363311" y="8307512"/>
                </a:cubicBezTo>
                <a:cubicBezTo>
                  <a:pt x="11363323" y="8307519"/>
                  <a:pt x="11363904" y="8307885"/>
                  <a:pt x="11392113" y="8325631"/>
                </a:cubicBezTo>
                <a:cubicBezTo>
                  <a:pt x="11392117" y="8325618"/>
                  <a:pt x="11392243" y="8325141"/>
                  <a:pt x="11396916" y="8307512"/>
                </a:cubicBezTo>
                <a:cubicBezTo>
                  <a:pt x="11411316" y="8307512"/>
                  <a:pt x="11406516" y="8325631"/>
                  <a:pt x="11396916" y="8334691"/>
                </a:cubicBezTo>
                <a:cubicBezTo>
                  <a:pt x="11406516" y="8325631"/>
                  <a:pt x="11420919" y="8316571"/>
                  <a:pt x="11440122" y="8307512"/>
                </a:cubicBezTo>
                <a:cubicBezTo>
                  <a:pt x="11440138" y="8307500"/>
                  <a:pt x="11440732" y="8307051"/>
                  <a:pt x="11464125" y="8289393"/>
                </a:cubicBezTo>
                <a:cubicBezTo>
                  <a:pt x="11464143" y="8289388"/>
                  <a:pt x="11465859" y="8288926"/>
                  <a:pt x="11632152" y="8244096"/>
                </a:cubicBezTo>
                <a:cubicBezTo>
                  <a:pt x="11632169" y="8244089"/>
                  <a:pt x="11633425" y="8243496"/>
                  <a:pt x="11728165" y="8198798"/>
                </a:cubicBezTo>
                <a:cubicBezTo>
                  <a:pt x="11728190" y="8198796"/>
                  <a:pt x="11730210" y="8198684"/>
                  <a:pt x="11891389" y="8189741"/>
                </a:cubicBezTo>
                <a:cubicBezTo>
                  <a:pt x="11891406" y="8189741"/>
                  <a:pt x="11891867" y="8189741"/>
                  <a:pt x="11905792" y="8189741"/>
                </a:cubicBezTo>
                <a:cubicBezTo>
                  <a:pt x="11905779" y="8189754"/>
                  <a:pt x="11905061" y="8190430"/>
                  <a:pt x="11867386" y="8225977"/>
                </a:cubicBezTo>
                <a:cubicBezTo>
                  <a:pt x="11867364" y="8225986"/>
                  <a:pt x="11866061" y="8226565"/>
                  <a:pt x="11785773" y="8262215"/>
                </a:cubicBezTo>
                <a:cubicBezTo>
                  <a:pt x="11785762" y="8262227"/>
                  <a:pt x="11785055" y="8262968"/>
                  <a:pt x="11742568" y="8307512"/>
                </a:cubicBezTo>
                <a:cubicBezTo>
                  <a:pt x="11742553" y="8307516"/>
                  <a:pt x="11741728" y="8307800"/>
                  <a:pt x="11689759" y="8325631"/>
                </a:cubicBezTo>
                <a:cubicBezTo>
                  <a:pt x="11689757" y="8325649"/>
                  <a:pt x="11689607" y="8326783"/>
                  <a:pt x="11680156" y="8398105"/>
                </a:cubicBezTo>
                <a:cubicBezTo>
                  <a:pt x="11680156" y="8398115"/>
                  <a:pt x="11680156" y="8398396"/>
                  <a:pt x="11680156" y="8407166"/>
                </a:cubicBezTo>
                <a:cubicBezTo>
                  <a:pt x="11680171" y="8407158"/>
                  <a:pt x="11681003" y="8406685"/>
                  <a:pt x="11728165" y="8379987"/>
                </a:cubicBezTo>
                <a:cubicBezTo>
                  <a:pt x="11728156" y="8379998"/>
                  <a:pt x="11727518" y="8380842"/>
                  <a:pt x="11680156" y="8443404"/>
                </a:cubicBezTo>
                <a:cubicBezTo>
                  <a:pt x="11680136" y="8443411"/>
                  <a:pt x="11678695" y="8444003"/>
                  <a:pt x="11569740" y="8488700"/>
                </a:cubicBezTo>
                <a:cubicBezTo>
                  <a:pt x="11569723" y="8488710"/>
                  <a:pt x="11568759" y="8489206"/>
                  <a:pt x="11516932" y="8515879"/>
                </a:cubicBezTo>
                <a:cubicBezTo>
                  <a:pt x="11516938" y="8515891"/>
                  <a:pt x="11517178" y="8516345"/>
                  <a:pt x="11526535" y="8533999"/>
                </a:cubicBezTo>
                <a:cubicBezTo>
                  <a:pt x="11521735" y="8524939"/>
                  <a:pt x="11516932" y="8515879"/>
                  <a:pt x="11526535" y="8552118"/>
                </a:cubicBezTo>
                <a:cubicBezTo>
                  <a:pt x="11526524" y="8552105"/>
                  <a:pt x="11525876" y="8551340"/>
                  <a:pt x="11488129" y="8506820"/>
                </a:cubicBezTo>
                <a:lnTo>
                  <a:pt x="11494729" y="8492097"/>
                </a:lnTo>
                <a:cubicBezTo>
                  <a:pt x="11495330" y="8488700"/>
                  <a:pt x="11492931" y="8488700"/>
                  <a:pt x="11483328" y="8497760"/>
                </a:cubicBezTo>
                <a:cubicBezTo>
                  <a:pt x="11478528" y="8506820"/>
                  <a:pt x="11473728" y="8506820"/>
                  <a:pt x="11464125" y="8515879"/>
                </a:cubicBezTo>
                <a:cubicBezTo>
                  <a:pt x="11464131" y="8515893"/>
                  <a:pt x="11464466" y="8516685"/>
                  <a:pt x="11483328" y="8561176"/>
                </a:cubicBezTo>
                <a:cubicBezTo>
                  <a:pt x="11483312" y="8561187"/>
                  <a:pt x="11482627" y="8561616"/>
                  <a:pt x="11454525" y="8579295"/>
                </a:cubicBezTo>
                <a:cubicBezTo>
                  <a:pt x="11454525" y="8579308"/>
                  <a:pt x="11454525" y="8579969"/>
                  <a:pt x="11454525" y="8615534"/>
                </a:cubicBezTo>
                <a:cubicBezTo>
                  <a:pt x="11454509" y="8615534"/>
                  <a:pt x="11453835" y="8615534"/>
                  <a:pt x="11425719" y="8615534"/>
                </a:cubicBezTo>
                <a:cubicBezTo>
                  <a:pt x="11425710" y="8615546"/>
                  <a:pt x="11425175" y="8616268"/>
                  <a:pt x="11392113" y="8660829"/>
                </a:cubicBezTo>
                <a:cubicBezTo>
                  <a:pt x="11392103" y="8660835"/>
                  <a:pt x="11391520" y="8661149"/>
                  <a:pt x="11358511" y="8678949"/>
                </a:cubicBezTo>
                <a:cubicBezTo>
                  <a:pt x="11358507" y="8678963"/>
                  <a:pt x="11358321" y="8679662"/>
                  <a:pt x="11348908" y="8715187"/>
                </a:cubicBezTo>
                <a:cubicBezTo>
                  <a:pt x="11348919" y="8715198"/>
                  <a:pt x="11349244" y="8715504"/>
                  <a:pt x="11358511" y="8724247"/>
                </a:cubicBezTo>
                <a:cubicBezTo>
                  <a:pt x="11358505" y="8724259"/>
                  <a:pt x="11358267" y="8724707"/>
                  <a:pt x="11348908" y="8742364"/>
                </a:cubicBezTo>
                <a:cubicBezTo>
                  <a:pt x="11348896" y="8742356"/>
                  <a:pt x="11348000" y="8741752"/>
                  <a:pt x="11281698" y="8697069"/>
                </a:cubicBezTo>
                <a:cubicBezTo>
                  <a:pt x="11252895" y="8678949"/>
                  <a:pt x="11392113" y="8769543"/>
                  <a:pt x="11233692" y="8697069"/>
                </a:cubicBezTo>
                <a:cubicBezTo>
                  <a:pt x="11233681" y="8697075"/>
                  <a:pt x="11233086" y="8697396"/>
                  <a:pt x="11200086" y="8715187"/>
                </a:cubicBezTo>
                <a:cubicBezTo>
                  <a:pt x="11200098" y="8715201"/>
                  <a:pt x="11200879" y="8716138"/>
                  <a:pt x="11252895" y="8778603"/>
                </a:cubicBezTo>
                <a:cubicBezTo>
                  <a:pt x="11252897" y="8778621"/>
                  <a:pt x="11253014" y="8779273"/>
                  <a:pt x="11257695" y="8805781"/>
                </a:cubicBezTo>
                <a:cubicBezTo>
                  <a:pt x="11257679" y="8805781"/>
                  <a:pt x="11257088" y="8805781"/>
                  <a:pt x="11233692" y="8805781"/>
                </a:cubicBezTo>
                <a:cubicBezTo>
                  <a:pt x="11233680" y="8805770"/>
                  <a:pt x="11233003" y="8805132"/>
                  <a:pt x="11195283" y="8769543"/>
                </a:cubicBezTo>
                <a:cubicBezTo>
                  <a:pt x="11195265" y="8769549"/>
                  <a:pt x="11194554" y="8769772"/>
                  <a:pt x="11166481" y="8778603"/>
                </a:cubicBezTo>
                <a:cubicBezTo>
                  <a:pt x="11166468" y="8778603"/>
                  <a:pt x="11166228" y="8778603"/>
                  <a:pt x="11161681" y="8778603"/>
                </a:cubicBezTo>
                <a:cubicBezTo>
                  <a:pt x="11161686" y="8778591"/>
                  <a:pt x="11161948" y="8777933"/>
                  <a:pt x="11176081" y="8742364"/>
                </a:cubicBezTo>
                <a:cubicBezTo>
                  <a:pt x="11176063" y="8742366"/>
                  <a:pt x="11175100" y="8742519"/>
                  <a:pt x="11118474" y="8751425"/>
                </a:cubicBezTo>
                <a:cubicBezTo>
                  <a:pt x="11118468" y="8751435"/>
                  <a:pt x="11118194" y="8751952"/>
                  <a:pt x="11104071" y="8778603"/>
                </a:cubicBezTo>
                <a:cubicBezTo>
                  <a:pt x="11104047" y="8778603"/>
                  <a:pt x="11102730" y="8778603"/>
                  <a:pt x="11027259" y="8778603"/>
                </a:cubicBezTo>
                <a:cubicBezTo>
                  <a:pt x="11027257" y="8778619"/>
                  <a:pt x="11027096" y="8779525"/>
                  <a:pt x="11017659" y="8832959"/>
                </a:cubicBezTo>
                <a:cubicBezTo>
                  <a:pt x="11022459" y="8842019"/>
                  <a:pt x="11027259" y="8842019"/>
                  <a:pt x="11032059" y="8842019"/>
                </a:cubicBezTo>
                <a:cubicBezTo>
                  <a:pt x="11032046" y="8842026"/>
                  <a:pt x="11031326" y="8842364"/>
                  <a:pt x="10993654" y="8860138"/>
                </a:cubicBezTo>
                <a:cubicBezTo>
                  <a:pt x="10993660" y="8860133"/>
                  <a:pt x="10993980" y="8859932"/>
                  <a:pt x="11008056" y="8851078"/>
                </a:cubicBezTo>
                <a:cubicBezTo>
                  <a:pt x="11008049" y="8851067"/>
                  <a:pt x="11007659" y="8850516"/>
                  <a:pt x="10988854" y="8823901"/>
                </a:cubicBezTo>
                <a:cubicBezTo>
                  <a:pt x="10988841" y="8823907"/>
                  <a:pt x="10988362" y="8824132"/>
                  <a:pt x="10969652" y="8832959"/>
                </a:cubicBezTo>
                <a:cubicBezTo>
                  <a:pt x="10969631" y="8832964"/>
                  <a:pt x="10968416" y="8833270"/>
                  <a:pt x="10897641" y="8851078"/>
                </a:cubicBezTo>
                <a:cubicBezTo>
                  <a:pt x="10897631" y="8851086"/>
                  <a:pt x="10896980" y="8851632"/>
                  <a:pt x="10854432" y="8887317"/>
                </a:cubicBezTo>
                <a:cubicBezTo>
                  <a:pt x="10854424" y="8887312"/>
                  <a:pt x="10854097" y="8887106"/>
                  <a:pt x="10840032" y="8878257"/>
                </a:cubicBezTo>
                <a:cubicBezTo>
                  <a:pt x="10840021" y="8878264"/>
                  <a:pt x="10839026" y="8878857"/>
                  <a:pt x="10748819" y="8932613"/>
                </a:cubicBezTo>
                <a:cubicBezTo>
                  <a:pt x="10748806" y="8932609"/>
                  <a:pt x="10748195" y="8932417"/>
                  <a:pt x="10720014" y="8923554"/>
                </a:cubicBezTo>
                <a:lnTo>
                  <a:pt x="10724215" y="8913363"/>
                </a:lnTo>
                <a:cubicBezTo>
                  <a:pt x="10727214" y="8912231"/>
                  <a:pt x="10732014" y="8914495"/>
                  <a:pt x="10739216" y="8923554"/>
                </a:cubicBezTo>
                <a:cubicBezTo>
                  <a:pt x="10739222" y="8923543"/>
                  <a:pt x="10739379" y="8923248"/>
                  <a:pt x="10744016" y="8914495"/>
                </a:cubicBezTo>
                <a:lnTo>
                  <a:pt x="10743417" y="8906568"/>
                </a:lnTo>
                <a:cubicBezTo>
                  <a:pt x="10745218" y="8905436"/>
                  <a:pt x="10748818" y="8905436"/>
                  <a:pt x="10753619" y="8905436"/>
                </a:cubicBezTo>
                <a:cubicBezTo>
                  <a:pt x="10744016" y="8896377"/>
                  <a:pt x="10734416" y="8896377"/>
                  <a:pt x="10715214" y="8887317"/>
                </a:cubicBezTo>
                <a:cubicBezTo>
                  <a:pt x="10715214" y="8887331"/>
                  <a:pt x="10715214" y="8887823"/>
                  <a:pt x="10715214" y="8905436"/>
                </a:cubicBezTo>
                <a:cubicBezTo>
                  <a:pt x="10714013" y="8903171"/>
                  <a:pt x="10712811" y="8905436"/>
                  <a:pt x="10710411" y="8905436"/>
                </a:cubicBezTo>
                <a:cubicBezTo>
                  <a:pt x="10710411" y="8905446"/>
                  <a:pt x="10710411" y="8905859"/>
                  <a:pt x="10710411" y="8923554"/>
                </a:cubicBezTo>
                <a:lnTo>
                  <a:pt x="10706211" y="8915627"/>
                </a:lnTo>
                <a:cubicBezTo>
                  <a:pt x="10700811" y="8914495"/>
                  <a:pt x="10696011" y="8923554"/>
                  <a:pt x="10691208" y="8923554"/>
                </a:cubicBezTo>
                <a:cubicBezTo>
                  <a:pt x="10691199" y="8923542"/>
                  <a:pt x="10690842" y="8923092"/>
                  <a:pt x="10676808" y="8905436"/>
                </a:cubicBezTo>
                <a:cubicBezTo>
                  <a:pt x="10676808" y="8905447"/>
                  <a:pt x="10676808" y="8906071"/>
                  <a:pt x="10676808" y="8941673"/>
                </a:cubicBezTo>
                <a:cubicBezTo>
                  <a:pt x="10676802" y="8941661"/>
                  <a:pt x="10676635" y="8941347"/>
                  <a:pt x="10672005" y="8932613"/>
                </a:cubicBezTo>
                <a:cubicBezTo>
                  <a:pt x="10671991" y="8932618"/>
                  <a:pt x="10671355" y="8932817"/>
                  <a:pt x="10643202" y="8941673"/>
                </a:cubicBezTo>
                <a:cubicBezTo>
                  <a:pt x="10643191" y="8941673"/>
                  <a:pt x="10642961" y="8941673"/>
                  <a:pt x="10638401" y="8941673"/>
                </a:cubicBezTo>
                <a:cubicBezTo>
                  <a:pt x="10638394" y="8941662"/>
                  <a:pt x="10638234" y="8941356"/>
                  <a:pt x="10633601" y="8932613"/>
                </a:cubicBezTo>
                <a:cubicBezTo>
                  <a:pt x="10633594" y="8932620"/>
                  <a:pt x="10633196" y="8933070"/>
                  <a:pt x="10609598" y="8959792"/>
                </a:cubicBezTo>
                <a:cubicBezTo>
                  <a:pt x="10609581" y="8959797"/>
                  <a:pt x="10608825" y="8960000"/>
                  <a:pt x="10575992" y="8968852"/>
                </a:cubicBezTo>
                <a:cubicBezTo>
                  <a:pt x="10575984" y="8968863"/>
                  <a:pt x="10575640" y="8969295"/>
                  <a:pt x="10561589" y="8986971"/>
                </a:cubicBezTo>
                <a:cubicBezTo>
                  <a:pt x="10561577" y="8986971"/>
                  <a:pt x="10561023" y="8986971"/>
                  <a:pt x="10537587" y="8986971"/>
                </a:cubicBezTo>
                <a:cubicBezTo>
                  <a:pt x="10537574" y="8986980"/>
                  <a:pt x="10536886" y="8987467"/>
                  <a:pt x="10499181" y="9014148"/>
                </a:cubicBezTo>
                <a:cubicBezTo>
                  <a:pt x="10499169" y="9014148"/>
                  <a:pt x="10498936" y="9014148"/>
                  <a:pt x="10494379" y="9014148"/>
                </a:cubicBezTo>
                <a:lnTo>
                  <a:pt x="10512381" y="9002825"/>
                </a:lnTo>
                <a:cubicBezTo>
                  <a:pt x="10507881" y="9001693"/>
                  <a:pt x="10502780" y="9002825"/>
                  <a:pt x="10494379" y="9005090"/>
                </a:cubicBezTo>
                <a:cubicBezTo>
                  <a:pt x="10494367" y="9005090"/>
                  <a:pt x="10494044" y="9005090"/>
                  <a:pt x="10484778" y="9005090"/>
                </a:cubicBezTo>
                <a:cubicBezTo>
                  <a:pt x="10484778" y="9005137"/>
                  <a:pt x="10484790" y="9014148"/>
                  <a:pt x="10489578" y="9014148"/>
                </a:cubicBezTo>
                <a:cubicBezTo>
                  <a:pt x="10479978" y="9014148"/>
                  <a:pt x="10470377" y="9014148"/>
                  <a:pt x="10455974" y="9023208"/>
                </a:cubicBezTo>
                <a:cubicBezTo>
                  <a:pt x="10451174" y="9032267"/>
                  <a:pt x="10470377" y="9032267"/>
                  <a:pt x="10451174" y="9041327"/>
                </a:cubicBezTo>
                <a:cubicBezTo>
                  <a:pt x="10451188" y="9041334"/>
                  <a:pt x="10451920" y="9041678"/>
                  <a:pt x="10489578" y="9059446"/>
                </a:cubicBezTo>
                <a:cubicBezTo>
                  <a:pt x="10489572" y="9059457"/>
                  <a:pt x="10489132" y="9060148"/>
                  <a:pt x="10460774" y="9104743"/>
                </a:cubicBezTo>
                <a:cubicBezTo>
                  <a:pt x="10460762" y="9104749"/>
                  <a:pt x="10460077" y="9105072"/>
                  <a:pt x="10422368" y="9122861"/>
                </a:cubicBezTo>
                <a:cubicBezTo>
                  <a:pt x="10422360" y="9122874"/>
                  <a:pt x="10422111" y="9123347"/>
                  <a:pt x="10412768" y="9140981"/>
                </a:cubicBezTo>
                <a:cubicBezTo>
                  <a:pt x="10412759" y="9140976"/>
                  <a:pt x="10412421" y="9140763"/>
                  <a:pt x="10398365" y="9131922"/>
                </a:cubicBezTo>
                <a:cubicBezTo>
                  <a:pt x="10398360" y="9131934"/>
                  <a:pt x="10397969" y="9132992"/>
                  <a:pt x="10364759" y="9222516"/>
                </a:cubicBezTo>
                <a:cubicBezTo>
                  <a:pt x="10364753" y="9222531"/>
                  <a:pt x="10364230" y="9223737"/>
                  <a:pt x="10321554" y="9322169"/>
                </a:cubicBezTo>
                <a:cubicBezTo>
                  <a:pt x="10321557" y="9322176"/>
                  <a:pt x="10321710" y="9322613"/>
                  <a:pt x="10331154" y="9349348"/>
                </a:cubicBezTo>
                <a:cubicBezTo>
                  <a:pt x="10331165" y="9349336"/>
                  <a:pt x="10331770" y="9348684"/>
                  <a:pt x="10364759" y="9313110"/>
                </a:cubicBezTo>
                <a:cubicBezTo>
                  <a:pt x="10364775" y="9313116"/>
                  <a:pt x="10365599" y="9313427"/>
                  <a:pt x="10412768" y="9331230"/>
                </a:cubicBezTo>
                <a:cubicBezTo>
                  <a:pt x="10412761" y="9331220"/>
                  <a:pt x="10412373" y="9330634"/>
                  <a:pt x="10388762" y="9294991"/>
                </a:cubicBezTo>
                <a:cubicBezTo>
                  <a:pt x="10388765" y="9294980"/>
                  <a:pt x="10388882" y="9294541"/>
                  <a:pt x="10393565" y="9276874"/>
                </a:cubicBezTo>
                <a:cubicBezTo>
                  <a:pt x="10393571" y="9276883"/>
                  <a:pt x="10393924" y="9277381"/>
                  <a:pt x="10412768" y="9304051"/>
                </a:cubicBezTo>
                <a:cubicBezTo>
                  <a:pt x="10412787" y="9304040"/>
                  <a:pt x="10414001" y="9303323"/>
                  <a:pt x="10489578" y="9258754"/>
                </a:cubicBezTo>
                <a:cubicBezTo>
                  <a:pt x="10489573" y="9258768"/>
                  <a:pt x="10489359" y="9259374"/>
                  <a:pt x="10479978" y="9285931"/>
                </a:cubicBezTo>
                <a:cubicBezTo>
                  <a:pt x="10479995" y="9285928"/>
                  <a:pt x="10480973" y="9285775"/>
                  <a:pt x="10537587" y="9276874"/>
                </a:cubicBezTo>
                <a:cubicBezTo>
                  <a:pt x="10537592" y="9276864"/>
                  <a:pt x="10537750" y="9276567"/>
                  <a:pt x="10542387" y="9267813"/>
                </a:cubicBezTo>
                <a:cubicBezTo>
                  <a:pt x="10542372" y="9267809"/>
                  <a:pt x="10541668" y="9267620"/>
                  <a:pt x="10508781" y="9258754"/>
                </a:cubicBezTo>
                <a:cubicBezTo>
                  <a:pt x="10508781" y="9258739"/>
                  <a:pt x="10508781" y="9258129"/>
                  <a:pt x="10508781" y="9231575"/>
                </a:cubicBezTo>
                <a:lnTo>
                  <a:pt x="10517333" y="9227435"/>
                </a:lnTo>
                <a:cubicBezTo>
                  <a:pt x="10532561" y="9230159"/>
                  <a:pt x="10518382" y="9307448"/>
                  <a:pt x="10551989" y="9204396"/>
                </a:cubicBezTo>
                <a:cubicBezTo>
                  <a:pt x="10551991" y="9204412"/>
                  <a:pt x="10552107" y="9205056"/>
                  <a:pt x="10556789" y="9231575"/>
                </a:cubicBezTo>
                <a:cubicBezTo>
                  <a:pt x="10556805" y="9231575"/>
                  <a:pt x="10557781" y="9231575"/>
                  <a:pt x="10619198" y="9231575"/>
                </a:cubicBezTo>
                <a:cubicBezTo>
                  <a:pt x="10619215" y="9231570"/>
                  <a:pt x="10619968" y="9231368"/>
                  <a:pt x="10652804" y="9222516"/>
                </a:cubicBezTo>
                <a:cubicBezTo>
                  <a:pt x="10652804" y="9240635"/>
                  <a:pt x="10652804" y="9258754"/>
                  <a:pt x="10657604" y="9222516"/>
                </a:cubicBezTo>
                <a:cubicBezTo>
                  <a:pt x="10657604" y="9213457"/>
                  <a:pt x="10657604" y="9204396"/>
                  <a:pt x="10657604" y="9195337"/>
                </a:cubicBezTo>
                <a:cubicBezTo>
                  <a:pt x="10657615" y="9195337"/>
                  <a:pt x="10658000" y="9195337"/>
                  <a:pt x="10672005" y="9195337"/>
                </a:cubicBezTo>
                <a:cubicBezTo>
                  <a:pt x="10672001" y="9195348"/>
                  <a:pt x="10671884" y="9195794"/>
                  <a:pt x="10667205" y="9213457"/>
                </a:cubicBezTo>
                <a:cubicBezTo>
                  <a:pt x="10667217" y="9213451"/>
                  <a:pt x="10667811" y="9213129"/>
                  <a:pt x="10700811" y="9195337"/>
                </a:cubicBezTo>
                <a:cubicBezTo>
                  <a:pt x="10700811" y="9195326"/>
                  <a:pt x="10700811" y="9194886"/>
                  <a:pt x="10700811" y="9177219"/>
                </a:cubicBezTo>
                <a:cubicBezTo>
                  <a:pt x="10720014" y="9159100"/>
                  <a:pt x="10744016" y="9195337"/>
                  <a:pt x="10744016" y="9159100"/>
                </a:cubicBezTo>
                <a:lnTo>
                  <a:pt x="10752117" y="9157755"/>
                </a:lnTo>
                <a:cubicBezTo>
                  <a:pt x="10753017" y="9158958"/>
                  <a:pt x="10751217" y="9163629"/>
                  <a:pt x="10744016" y="9177219"/>
                </a:cubicBezTo>
                <a:cubicBezTo>
                  <a:pt x="10748819" y="9168160"/>
                  <a:pt x="10753619" y="9213457"/>
                  <a:pt x="10758419" y="9159100"/>
                </a:cubicBezTo>
                <a:cubicBezTo>
                  <a:pt x="10758414" y="9159090"/>
                  <a:pt x="10758261" y="9158802"/>
                  <a:pt x="10753619" y="9150040"/>
                </a:cubicBezTo>
                <a:cubicBezTo>
                  <a:pt x="10753630" y="9150028"/>
                  <a:pt x="10754153" y="9149369"/>
                  <a:pt x="10782422" y="9113802"/>
                </a:cubicBezTo>
                <a:cubicBezTo>
                  <a:pt x="10782422" y="9104743"/>
                  <a:pt x="10792025" y="9104743"/>
                  <a:pt x="10796825" y="9104743"/>
                </a:cubicBezTo>
                <a:cubicBezTo>
                  <a:pt x="10796831" y="9104753"/>
                  <a:pt x="10796989" y="9105050"/>
                  <a:pt x="10801625" y="9113802"/>
                </a:cubicBezTo>
                <a:cubicBezTo>
                  <a:pt x="10801642" y="9113796"/>
                  <a:pt x="10802572" y="9113476"/>
                  <a:pt x="10854432" y="9095684"/>
                </a:cubicBezTo>
                <a:cubicBezTo>
                  <a:pt x="10854436" y="9095697"/>
                  <a:pt x="10854557" y="9096157"/>
                  <a:pt x="10859235" y="9113802"/>
                </a:cubicBezTo>
                <a:cubicBezTo>
                  <a:pt x="10859221" y="9113797"/>
                  <a:pt x="10858648" y="9113580"/>
                  <a:pt x="10835229" y="9104743"/>
                </a:cubicBezTo>
                <a:cubicBezTo>
                  <a:pt x="10835229" y="9104761"/>
                  <a:pt x="10835229" y="9105425"/>
                  <a:pt x="10835229" y="9131922"/>
                </a:cubicBezTo>
                <a:cubicBezTo>
                  <a:pt x="10835245" y="9131922"/>
                  <a:pt x="10835837" y="9131922"/>
                  <a:pt x="10859235" y="9131922"/>
                </a:cubicBezTo>
                <a:cubicBezTo>
                  <a:pt x="10859240" y="9131911"/>
                  <a:pt x="10859403" y="9131606"/>
                  <a:pt x="10864035" y="9122861"/>
                </a:cubicBezTo>
                <a:cubicBezTo>
                  <a:pt x="10864035" y="9113802"/>
                  <a:pt x="10868835" y="9113802"/>
                  <a:pt x="10873635" y="9095684"/>
                </a:cubicBezTo>
                <a:lnTo>
                  <a:pt x="10872811" y="9090588"/>
                </a:lnTo>
                <a:cubicBezTo>
                  <a:pt x="10871236" y="9092287"/>
                  <a:pt x="10867635" y="9109273"/>
                  <a:pt x="10864035" y="9095684"/>
                </a:cubicBezTo>
                <a:cubicBezTo>
                  <a:pt x="10864035" y="9086625"/>
                  <a:pt x="10849632" y="9095684"/>
                  <a:pt x="10868835" y="9077565"/>
                </a:cubicBezTo>
                <a:cubicBezTo>
                  <a:pt x="10868841" y="9077575"/>
                  <a:pt x="10869066" y="9078001"/>
                  <a:pt x="10878438" y="9095684"/>
                </a:cubicBezTo>
                <a:cubicBezTo>
                  <a:pt x="10888038" y="9086625"/>
                  <a:pt x="10902441" y="9068506"/>
                  <a:pt x="10926444" y="9059446"/>
                </a:cubicBezTo>
                <a:cubicBezTo>
                  <a:pt x="10926441" y="9059455"/>
                  <a:pt x="10926336" y="9059853"/>
                  <a:pt x="10921644" y="9077565"/>
                </a:cubicBezTo>
                <a:cubicBezTo>
                  <a:pt x="10921659" y="9077565"/>
                  <a:pt x="10922120" y="9077565"/>
                  <a:pt x="10936046" y="9077565"/>
                </a:cubicBezTo>
                <a:cubicBezTo>
                  <a:pt x="10936050" y="9077554"/>
                  <a:pt x="10936167" y="9077108"/>
                  <a:pt x="10940846" y="9059446"/>
                </a:cubicBezTo>
                <a:cubicBezTo>
                  <a:pt x="10940860" y="9059437"/>
                  <a:pt x="10941921" y="9058771"/>
                  <a:pt x="11027259" y="9005090"/>
                </a:cubicBezTo>
                <a:cubicBezTo>
                  <a:pt x="11036862" y="9005090"/>
                  <a:pt x="11041662" y="8977911"/>
                  <a:pt x="11046462" y="8968852"/>
                </a:cubicBezTo>
                <a:cubicBezTo>
                  <a:pt x="11046446" y="8968839"/>
                  <a:pt x="11045842" y="8968385"/>
                  <a:pt x="11022459" y="8950732"/>
                </a:cubicBezTo>
                <a:cubicBezTo>
                  <a:pt x="11022450" y="8950745"/>
                  <a:pt x="11022088" y="8951201"/>
                  <a:pt x="11008056" y="8968852"/>
                </a:cubicBezTo>
                <a:cubicBezTo>
                  <a:pt x="11008052" y="8968837"/>
                  <a:pt x="11007831" y="8968216"/>
                  <a:pt x="10998455" y="8941673"/>
                </a:cubicBezTo>
                <a:cubicBezTo>
                  <a:pt x="10998435" y="8941673"/>
                  <a:pt x="10997344" y="8941673"/>
                  <a:pt x="10936046" y="8941673"/>
                </a:cubicBezTo>
                <a:cubicBezTo>
                  <a:pt x="10930167" y="8938066"/>
                  <a:pt x="10928968" y="8928785"/>
                  <a:pt x="10926444" y="8914495"/>
                </a:cubicBezTo>
                <a:cubicBezTo>
                  <a:pt x="10912044" y="8923554"/>
                  <a:pt x="10921644" y="8986971"/>
                  <a:pt x="10892841" y="8941673"/>
                </a:cubicBezTo>
                <a:cubicBezTo>
                  <a:pt x="10892835" y="8941661"/>
                  <a:pt x="10892535" y="8941098"/>
                  <a:pt x="10878438" y="8914495"/>
                </a:cubicBezTo>
                <a:cubicBezTo>
                  <a:pt x="10878459" y="8914483"/>
                  <a:pt x="10879524" y="8913811"/>
                  <a:pt x="10936046" y="8878257"/>
                </a:cubicBezTo>
                <a:cubicBezTo>
                  <a:pt x="10936052" y="8878267"/>
                  <a:pt x="10936272" y="8878683"/>
                  <a:pt x="10945649" y="8896377"/>
                </a:cubicBezTo>
                <a:cubicBezTo>
                  <a:pt x="10936046" y="8896377"/>
                  <a:pt x="10964851" y="8914495"/>
                  <a:pt x="10931246" y="8905436"/>
                </a:cubicBezTo>
                <a:cubicBezTo>
                  <a:pt x="10931259" y="8905442"/>
                  <a:pt x="10931939" y="8905763"/>
                  <a:pt x="10969652" y="8923554"/>
                </a:cubicBezTo>
                <a:cubicBezTo>
                  <a:pt x="10969663" y="8923554"/>
                  <a:pt x="10969888" y="8923554"/>
                  <a:pt x="10974452" y="8923554"/>
                </a:cubicBezTo>
                <a:lnTo>
                  <a:pt x="10975211" y="8917166"/>
                </a:lnTo>
                <a:cubicBezTo>
                  <a:pt x="10982103" y="8910107"/>
                  <a:pt x="11018857" y="8950732"/>
                  <a:pt x="10960049" y="8887317"/>
                </a:cubicBezTo>
                <a:cubicBezTo>
                  <a:pt x="10960040" y="8887308"/>
                  <a:pt x="10959748" y="8887033"/>
                  <a:pt x="10950449" y="8878257"/>
                </a:cubicBezTo>
                <a:lnTo>
                  <a:pt x="10963651" y="8863535"/>
                </a:lnTo>
                <a:cubicBezTo>
                  <a:pt x="10969052" y="8862402"/>
                  <a:pt x="10969652" y="8864667"/>
                  <a:pt x="10969652" y="8869198"/>
                </a:cubicBezTo>
                <a:cubicBezTo>
                  <a:pt x="10969652" y="8869208"/>
                  <a:pt x="10969652" y="8869508"/>
                  <a:pt x="10969652" y="8878257"/>
                </a:cubicBezTo>
                <a:cubicBezTo>
                  <a:pt x="10969662" y="8878270"/>
                  <a:pt x="10970343" y="8879170"/>
                  <a:pt x="11017659" y="8941673"/>
                </a:cubicBezTo>
                <a:cubicBezTo>
                  <a:pt x="11017680" y="8941673"/>
                  <a:pt x="11018768" y="8941673"/>
                  <a:pt x="11075268" y="8941673"/>
                </a:cubicBezTo>
                <a:cubicBezTo>
                  <a:pt x="11065665" y="8996030"/>
                  <a:pt x="11089671" y="8950732"/>
                  <a:pt x="11104071" y="8968852"/>
                </a:cubicBezTo>
                <a:cubicBezTo>
                  <a:pt x="11104069" y="8968868"/>
                  <a:pt x="11103990" y="8969771"/>
                  <a:pt x="11099271" y="9023208"/>
                </a:cubicBezTo>
                <a:cubicBezTo>
                  <a:pt x="11108874" y="9059446"/>
                  <a:pt x="11128076" y="9005090"/>
                  <a:pt x="11128076" y="9050387"/>
                </a:cubicBezTo>
                <a:cubicBezTo>
                  <a:pt x="11128076" y="9050376"/>
                  <a:pt x="11128076" y="9049941"/>
                  <a:pt x="11128076" y="9032267"/>
                </a:cubicBezTo>
                <a:cubicBezTo>
                  <a:pt x="11128084" y="9032280"/>
                  <a:pt x="11128333" y="9032754"/>
                  <a:pt x="11137676" y="9050387"/>
                </a:cubicBezTo>
                <a:cubicBezTo>
                  <a:pt x="11137688" y="9050387"/>
                  <a:pt x="11137912" y="9050387"/>
                  <a:pt x="11142476" y="9050387"/>
                </a:cubicBezTo>
                <a:cubicBezTo>
                  <a:pt x="11142483" y="9050377"/>
                  <a:pt x="11142705" y="9049956"/>
                  <a:pt x="11152078" y="9032267"/>
                </a:cubicBezTo>
                <a:cubicBezTo>
                  <a:pt x="11152068" y="9032257"/>
                  <a:pt x="11151757" y="9031966"/>
                  <a:pt x="11142476" y="9023208"/>
                </a:cubicBezTo>
                <a:cubicBezTo>
                  <a:pt x="11142494" y="9023211"/>
                  <a:pt x="11143515" y="9023371"/>
                  <a:pt x="11200086" y="9032267"/>
                </a:cubicBezTo>
                <a:cubicBezTo>
                  <a:pt x="11200098" y="9032257"/>
                  <a:pt x="11200832" y="9031566"/>
                  <a:pt x="11248092" y="8986971"/>
                </a:cubicBezTo>
                <a:cubicBezTo>
                  <a:pt x="11248112" y="8986962"/>
                  <a:pt x="11249151" y="8986472"/>
                  <a:pt x="11305702" y="8959792"/>
                </a:cubicBezTo>
                <a:lnTo>
                  <a:pt x="11306105" y="8953050"/>
                </a:lnTo>
                <a:cubicBezTo>
                  <a:pt x="11304201" y="8944503"/>
                  <a:pt x="11285298" y="8980176"/>
                  <a:pt x="11310502" y="8932613"/>
                </a:cubicBezTo>
                <a:cubicBezTo>
                  <a:pt x="11310517" y="8932617"/>
                  <a:pt x="11311203" y="8932802"/>
                  <a:pt x="11344108" y="8941673"/>
                </a:cubicBezTo>
                <a:cubicBezTo>
                  <a:pt x="11344128" y="8941667"/>
                  <a:pt x="11345603" y="8941183"/>
                  <a:pt x="11454525" y="8905436"/>
                </a:cubicBezTo>
                <a:cubicBezTo>
                  <a:pt x="11454525" y="8905445"/>
                  <a:pt x="11454525" y="8905724"/>
                  <a:pt x="11454525" y="8914495"/>
                </a:cubicBezTo>
                <a:cubicBezTo>
                  <a:pt x="11454544" y="8914495"/>
                  <a:pt x="11455314" y="8914495"/>
                  <a:pt x="11488129" y="8914495"/>
                </a:cubicBezTo>
                <a:cubicBezTo>
                  <a:pt x="11488129" y="8905436"/>
                  <a:pt x="11497729" y="8896377"/>
                  <a:pt x="11512132" y="8887317"/>
                </a:cubicBezTo>
                <a:cubicBezTo>
                  <a:pt x="11512132" y="8887336"/>
                  <a:pt x="11512132" y="8888051"/>
                  <a:pt x="11512132" y="8914495"/>
                </a:cubicBezTo>
                <a:cubicBezTo>
                  <a:pt x="11512148" y="8914491"/>
                  <a:pt x="11512987" y="8914316"/>
                  <a:pt x="11555341" y="8905436"/>
                </a:cubicBezTo>
                <a:cubicBezTo>
                  <a:pt x="11555350" y="8905424"/>
                  <a:pt x="11555704" y="8904977"/>
                  <a:pt x="11569740" y="8887317"/>
                </a:cubicBezTo>
                <a:cubicBezTo>
                  <a:pt x="11569729" y="8887306"/>
                  <a:pt x="11569277" y="8886880"/>
                  <a:pt x="11550538" y="8869198"/>
                </a:cubicBezTo>
                <a:cubicBezTo>
                  <a:pt x="11550558" y="8869191"/>
                  <a:pt x="11551315" y="8868953"/>
                  <a:pt x="11579343" y="8860138"/>
                </a:cubicBezTo>
                <a:cubicBezTo>
                  <a:pt x="11579354" y="8860138"/>
                  <a:pt x="11579667" y="8860138"/>
                  <a:pt x="11588943" y="8860138"/>
                </a:cubicBezTo>
                <a:cubicBezTo>
                  <a:pt x="11588953" y="8860128"/>
                  <a:pt x="11589729" y="8859397"/>
                  <a:pt x="11646553" y="8805781"/>
                </a:cubicBezTo>
                <a:cubicBezTo>
                  <a:pt x="11665756" y="8814842"/>
                  <a:pt x="11689759" y="8724247"/>
                  <a:pt x="11699362" y="8805781"/>
                </a:cubicBezTo>
                <a:cubicBezTo>
                  <a:pt x="11699374" y="8805773"/>
                  <a:pt x="11700385" y="8805138"/>
                  <a:pt x="11785773" y="8751425"/>
                </a:cubicBezTo>
                <a:cubicBezTo>
                  <a:pt x="11785776" y="8751414"/>
                  <a:pt x="11785886" y="8751000"/>
                  <a:pt x="11790576" y="8733307"/>
                </a:cubicBezTo>
                <a:cubicBezTo>
                  <a:pt x="11790581" y="8733319"/>
                  <a:pt x="11790826" y="8733779"/>
                  <a:pt x="11800176" y="8751425"/>
                </a:cubicBezTo>
                <a:cubicBezTo>
                  <a:pt x="11800183" y="8751420"/>
                  <a:pt x="11800515" y="8751211"/>
                  <a:pt x="11814578" y="8742364"/>
                </a:cubicBezTo>
                <a:cubicBezTo>
                  <a:pt x="11814591" y="8742372"/>
                  <a:pt x="11815181" y="8742744"/>
                  <a:pt x="11843383" y="8760484"/>
                </a:cubicBezTo>
                <a:cubicBezTo>
                  <a:pt x="11843391" y="8760498"/>
                  <a:pt x="11843847" y="8761359"/>
                  <a:pt x="11872186" y="8814842"/>
                </a:cubicBezTo>
                <a:cubicBezTo>
                  <a:pt x="11872178" y="8814857"/>
                  <a:pt x="11871739" y="8815683"/>
                  <a:pt x="11848183" y="8860138"/>
                </a:cubicBezTo>
                <a:cubicBezTo>
                  <a:pt x="11848173" y="8860128"/>
                  <a:pt x="11847717" y="8859699"/>
                  <a:pt x="11828980" y="8842019"/>
                </a:cubicBezTo>
                <a:cubicBezTo>
                  <a:pt x="11824179" y="8860138"/>
                  <a:pt x="11804976" y="8823901"/>
                  <a:pt x="11814578" y="8878257"/>
                </a:cubicBezTo>
                <a:cubicBezTo>
                  <a:pt x="11814571" y="8878246"/>
                  <a:pt x="11814410" y="8877942"/>
                  <a:pt x="11809778" y="8869198"/>
                </a:cubicBezTo>
                <a:cubicBezTo>
                  <a:pt x="11809764" y="8869207"/>
                  <a:pt x="11808726" y="8869899"/>
                  <a:pt x="11728165" y="8923554"/>
                </a:cubicBezTo>
                <a:cubicBezTo>
                  <a:pt x="11728162" y="8923567"/>
                  <a:pt x="11727984" y="8924233"/>
                  <a:pt x="11718565" y="8959792"/>
                </a:cubicBezTo>
                <a:cubicBezTo>
                  <a:pt x="11718542" y="8959795"/>
                  <a:pt x="11717138" y="8959934"/>
                  <a:pt x="11627350" y="8968852"/>
                </a:cubicBezTo>
                <a:cubicBezTo>
                  <a:pt x="11627348" y="8968864"/>
                  <a:pt x="11627171" y="8969528"/>
                  <a:pt x="11617749" y="9005090"/>
                </a:cubicBezTo>
                <a:cubicBezTo>
                  <a:pt x="11617732" y="9005098"/>
                  <a:pt x="11616771" y="9005552"/>
                  <a:pt x="11560141" y="9032267"/>
                </a:cubicBezTo>
                <a:cubicBezTo>
                  <a:pt x="11560133" y="9032277"/>
                  <a:pt x="11559772" y="9032789"/>
                  <a:pt x="11540938" y="9059446"/>
                </a:cubicBezTo>
                <a:cubicBezTo>
                  <a:pt x="11540922" y="9059457"/>
                  <a:pt x="11540028" y="9060070"/>
                  <a:pt x="11488129" y="9095684"/>
                </a:cubicBezTo>
                <a:cubicBezTo>
                  <a:pt x="11488127" y="9095700"/>
                  <a:pt x="11488034" y="9096404"/>
                  <a:pt x="11483328" y="9131922"/>
                </a:cubicBezTo>
                <a:cubicBezTo>
                  <a:pt x="11483306" y="9131922"/>
                  <a:pt x="11482416" y="9131922"/>
                  <a:pt x="11444922" y="9131922"/>
                </a:cubicBezTo>
                <a:cubicBezTo>
                  <a:pt x="11444922" y="9131883"/>
                  <a:pt x="11444922" y="9122861"/>
                  <a:pt x="11444922" y="9122861"/>
                </a:cubicBezTo>
                <a:cubicBezTo>
                  <a:pt x="11444911" y="9122876"/>
                  <a:pt x="11444133" y="9123809"/>
                  <a:pt x="11392113" y="9186279"/>
                </a:cubicBezTo>
                <a:cubicBezTo>
                  <a:pt x="11392103" y="9186279"/>
                  <a:pt x="11391654" y="9186279"/>
                  <a:pt x="11372911" y="9186279"/>
                </a:cubicBezTo>
                <a:cubicBezTo>
                  <a:pt x="11372901" y="9186295"/>
                  <a:pt x="11372561" y="9186937"/>
                  <a:pt x="11358511" y="9213457"/>
                </a:cubicBezTo>
                <a:cubicBezTo>
                  <a:pt x="11358506" y="9213443"/>
                  <a:pt x="11358293" y="9212838"/>
                  <a:pt x="11348908" y="9186279"/>
                </a:cubicBezTo>
                <a:cubicBezTo>
                  <a:pt x="11348896" y="9186289"/>
                  <a:pt x="11348353" y="9186802"/>
                  <a:pt x="11320103" y="9213457"/>
                </a:cubicBezTo>
                <a:cubicBezTo>
                  <a:pt x="11324905" y="9204396"/>
                  <a:pt x="11296101" y="9186279"/>
                  <a:pt x="11320103" y="9240635"/>
                </a:cubicBezTo>
                <a:cubicBezTo>
                  <a:pt x="11320090" y="9240635"/>
                  <a:pt x="11319620" y="9240635"/>
                  <a:pt x="11300901" y="9240635"/>
                </a:cubicBezTo>
                <a:cubicBezTo>
                  <a:pt x="11300897" y="9240650"/>
                  <a:pt x="11300785" y="9241286"/>
                  <a:pt x="11296101" y="9267813"/>
                </a:cubicBezTo>
                <a:cubicBezTo>
                  <a:pt x="11296085" y="9267818"/>
                  <a:pt x="11295506" y="9268038"/>
                  <a:pt x="11272098" y="9276874"/>
                </a:cubicBezTo>
                <a:cubicBezTo>
                  <a:pt x="11272092" y="9276884"/>
                  <a:pt x="11271814" y="9277409"/>
                  <a:pt x="11257695" y="9304051"/>
                </a:cubicBezTo>
                <a:cubicBezTo>
                  <a:pt x="11257680" y="9304045"/>
                  <a:pt x="11256900" y="9303717"/>
                  <a:pt x="11214486" y="9285931"/>
                </a:cubicBezTo>
                <a:cubicBezTo>
                  <a:pt x="11214477" y="9285937"/>
                  <a:pt x="11213909" y="9286242"/>
                  <a:pt x="11180883" y="9304051"/>
                </a:cubicBezTo>
                <a:cubicBezTo>
                  <a:pt x="11180883" y="9304066"/>
                  <a:pt x="11180883" y="9304680"/>
                  <a:pt x="11180883" y="9331230"/>
                </a:cubicBezTo>
                <a:cubicBezTo>
                  <a:pt x="11180896" y="9331240"/>
                  <a:pt x="11181544" y="9331765"/>
                  <a:pt x="11214486" y="9358409"/>
                </a:cubicBezTo>
                <a:cubicBezTo>
                  <a:pt x="11214493" y="9358422"/>
                  <a:pt x="11214947" y="9359279"/>
                  <a:pt x="11243292" y="9412764"/>
                </a:cubicBezTo>
                <a:cubicBezTo>
                  <a:pt x="11243284" y="9412776"/>
                  <a:pt x="11242906" y="9413312"/>
                  <a:pt x="11224089" y="9439943"/>
                </a:cubicBezTo>
                <a:cubicBezTo>
                  <a:pt x="11224080" y="9439928"/>
                  <a:pt x="11223578" y="9439140"/>
                  <a:pt x="11195283" y="9394645"/>
                </a:cubicBezTo>
                <a:cubicBezTo>
                  <a:pt x="11195262" y="9394650"/>
                  <a:pt x="11193603" y="9394998"/>
                  <a:pt x="11065665" y="9421824"/>
                </a:cubicBezTo>
                <a:cubicBezTo>
                  <a:pt x="11065655" y="9421815"/>
                  <a:pt x="11065361" y="9421537"/>
                  <a:pt x="11056065" y="9412764"/>
                </a:cubicBezTo>
                <a:cubicBezTo>
                  <a:pt x="11056043" y="9412773"/>
                  <a:pt x="11054710" y="9413333"/>
                  <a:pt x="10969652" y="9449003"/>
                </a:cubicBezTo>
                <a:cubicBezTo>
                  <a:pt x="10969657" y="9449014"/>
                  <a:pt x="10969818" y="9449317"/>
                  <a:pt x="10974452" y="9458062"/>
                </a:cubicBezTo>
                <a:cubicBezTo>
                  <a:pt x="10974437" y="9458062"/>
                  <a:pt x="10973661" y="9458062"/>
                  <a:pt x="10931246" y="9458062"/>
                </a:cubicBezTo>
                <a:cubicBezTo>
                  <a:pt x="10931246" y="9458072"/>
                  <a:pt x="10931246" y="9458362"/>
                  <a:pt x="10931246" y="9467120"/>
                </a:cubicBezTo>
                <a:cubicBezTo>
                  <a:pt x="10931234" y="9467114"/>
                  <a:pt x="10930754" y="9466888"/>
                  <a:pt x="10912044" y="9458062"/>
                </a:cubicBezTo>
                <a:cubicBezTo>
                  <a:pt x="10912036" y="9458073"/>
                  <a:pt x="10911617" y="9458706"/>
                  <a:pt x="10888038" y="9494299"/>
                </a:cubicBezTo>
                <a:cubicBezTo>
                  <a:pt x="10883238" y="9485240"/>
                  <a:pt x="10868835" y="9512418"/>
                  <a:pt x="10873635" y="9476180"/>
                </a:cubicBezTo>
                <a:cubicBezTo>
                  <a:pt x="10873629" y="9476191"/>
                  <a:pt x="10873465" y="9476500"/>
                  <a:pt x="10868835" y="9485240"/>
                </a:cubicBezTo>
                <a:cubicBezTo>
                  <a:pt x="10868812" y="9485247"/>
                  <a:pt x="10867373" y="9485676"/>
                  <a:pt x="10777622" y="9512418"/>
                </a:cubicBezTo>
                <a:cubicBezTo>
                  <a:pt x="10777602" y="9512431"/>
                  <a:pt x="10775655" y="9513656"/>
                  <a:pt x="10590395" y="9630192"/>
                </a:cubicBezTo>
                <a:cubicBezTo>
                  <a:pt x="10590383" y="9630206"/>
                  <a:pt x="10589749" y="9630889"/>
                  <a:pt x="10556789" y="9666428"/>
                </a:cubicBezTo>
                <a:cubicBezTo>
                  <a:pt x="10556776" y="9666415"/>
                  <a:pt x="10556266" y="9665935"/>
                  <a:pt x="10537587" y="9648310"/>
                </a:cubicBezTo>
                <a:cubicBezTo>
                  <a:pt x="10537576" y="9648321"/>
                  <a:pt x="10537115" y="9648756"/>
                  <a:pt x="10518384" y="9666428"/>
                </a:cubicBezTo>
                <a:cubicBezTo>
                  <a:pt x="10518384" y="9666437"/>
                  <a:pt x="10518384" y="9666713"/>
                  <a:pt x="10518384" y="9675488"/>
                </a:cubicBezTo>
                <a:cubicBezTo>
                  <a:pt x="10518390" y="9675498"/>
                  <a:pt x="10518608" y="9675911"/>
                  <a:pt x="10527984" y="9693607"/>
                </a:cubicBezTo>
                <a:cubicBezTo>
                  <a:pt x="10527970" y="9693616"/>
                  <a:pt x="10526490" y="9694627"/>
                  <a:pt x="10355159" y="9811380"/>
                </a:cubicBezTo>
                <a:cubicBezTo>
                  <a:pt x="10355145" y="9811392"/>
                  <a:pt x="10354222" y="9812118"/>
                  <a:pt x="10297549" y="9856677"/>
                </a:cubicBezTo>
                <a:cubicBezTo>
                  <a:pt x="10297536" y="9856677"/>
                  <a:pt x="10297124" y="9856677"/>
                  <a:pt x="10283147" y="9856677"/>
                </a:cubicBezTo>
                <a:cubicBezTo>
                  <a:pt x="10283141" y="9856693"/>
                  <a:pt x="10282910" y="9857347"/>
                  <a:pt x="10273547" y="9883856"/>
                </a:cubicBezTo>
                <a:cubicBezTo>
                  <a:pt x="10273534" y="9883851"/>
                  <a:pt x="10273087" y="9883639"/>
                  <a:pt x="10254344" y="9874797"/>
                </a:cubicBezTo>
                <a:cubicBezTo>
                  <a:pt x="10254333" y="9874810"/>
                  <a:pt x="10253725" y="9875463"/>
                  <a:pt x="10220738" y="9911033"/>
                </a:cubicBezTo>
                <a:cubicBezTo>
                  <a:pt x="10215938" y="9901976"/>
                  <a:pt x="10215938" y="9901976"/>
                  <a:pt x="10215938" y="9892915"/>
                </a:cubicBezTo>
                <a:cubicBezTo>
                  <a:pt x="10215919" y="9892924"/>
                  <a:pt x="10214484" y="9893630"/>
                  <a:pt x="10105522" y="9947271"/>
                </a:cubicBezTo>
                <a:cubicBezTo>
                  <a:pt x="10105508" y="9947278"/>
                  <a:pt x="10104852" y="9947632"/>
                  <a:pt x="10071917" y="9965391"/>
                </a:cubicBezTo>
                <a:cubicBezTo>
                  <a:pt x="10071899" y="9965401"/>
                  <a:pt x="10070766" y="9966070"/>
                  <a:pt x="9995104" y="10010687"/>
                </a:cubicBezTo>
                <a:cubicBezTo>
                  <a:pt x="9995090" y="10010699"/>
                  <a:pt x="9994327" y="10011339"/>
                  <a:pt x="9951898" y="10046926"/>
                </a:cubicBezTo>
                <a:cubicBezTo>
                  <a:pt x="9951890" y="10046943"/>
                  <a:pt x="9950967" y="10048683"/>
                  <a:pt x="9851081" y="10237174"/>
                </a:cubicBezTo>
                <a:cubicBezTo>
                  <a:pt x="9851074" y="10237192"/>
                  <a:pt x="9850550" y="10238429"/>
                  <a:pt x="9812677" y="10327768"/>
                </a:cubicBezTo>
                <a:cubicBezTo>
                  <a:pt x="9812667" y="10327785"/>
                  <a:pt x="9812080" y="10328735"/>
                  <a:pt x="9779071" y="10382124"/>
                </a:cubicBezTo>
                <a:cubicBezTo>
                  <a:pt x="9769471" y="10400244"/>
                  <a:pt x="9755068" y="10427423"/>
                  <a:pt x="9740665" y="10463659"/>
                </a:cubicBezTo>
                <a:cubicBezTo>
                  <a:pt x="9740658" y="10463668"/>
                  <a:pt x="9740050" y="10464399"/>
                  <a:pt x="9687857" y="10527077"/>
                </a:cubicBezTo>
                <a:cubicBezTo>
                  <a:pt x="9687855" y="10527088"/>
                  <a:pt x="9687744" y="10527503"/>
                  <a:pt x="9683057" y="10545194"/>
                </a:cubicBezTo>
                <a:cubicBezTo>
                  <a:pt x="9683063" y="10545205"/>
                  <a:pt x="9683221" y="10545503"/>
                  <a:pt x="9687857" y="10554254"/>
                </a:cubicBezTo>
                <a:cubicBezTo>
                  <a:pt x="9687854" y="10554268"/>
                  <a:pt x="9687752" y="10554849"/>
                  <a:pt x="9683057" y="10581433"/>
                </a:cubicBezTo>
                <a:cubicBezTo>
                  <a:pt x="9683047" y="10581423"/>
                  <a:pt x="9682735" y="10581128"/>
                  <a:pt x="9673455" y="10572373"/>
                </a:cubicBezTo>
                <a:cubicBezTo>
                  <a:pt x="9673444" y="10572388"/>
                  <a:pt x="9672846" y="10573194"/>
                  <a:pt x="9639851" y="10617671"/>
                </a:cubicBezTo>
                <a:cubicBezTo>
                  <a:pt x="9639851" y="10617684"/>
                  <a:pt x="9639851" y="10618263"/>
                  <a:pt x="9639851" y="10644848"/>
                </a:cubicBezTo>
                <a:cubicBezTo>
                  <a:pt x="9639841" y="10644866"/>
                  <a:pt x="9639323" y="10645847"/>
                  <a:pt x="9611047" y="10699206"/>
                </a:cubicBezTo>
                <a:cubicBezTo>
                  <a:pt x="9611033" y="10699226"/>
                  <a:pt x="9610010" y="10700703"/>
                  <a:pt x="9529433" y="10816977"/>
                </a:cubicBezTo>
                <a:cubicBezTo>
                  <a:pt x="9529430" y="10816989"/>
                  <a:pt x="9529221" y="10817781"/>
                  <a:pt x="9515033" y="10871335"/>
                </a:cubicBezTo>
                <a:cubicBezTo>
                  <a:pt x="9515019" y="10871350"/>
                  <a:pt x="9514254" y="10872152"/>
                  <a:pt x="9471825" y="10916632"/>
                </a:cubicBezTo>
                <a:lnTo>
                  <a:pt x="9468824" y="10906440"/>
                </a:lnTo>
                <a:cubicBezTo>
                  <a:pt x="9467025" y="10905308"/>
                  <a:pt x="9464625" y="10907573"/>
                  <a:pt x="9462225" y="10916632"/>
                </a:cubicBezTo>
                <a:cubicBezTo>
                  <a:pt x="9462223" y="10916647"/>
                  <a:pt x="9462139" y="10917450"/>
                  <a:pt x="9457423" y="10961930"/>
                </a:cubicBezTo>
                <a:cubicBezTo>
                  <a:pt x="9457414" y="10961945"/>
                  <a:pt x="9456774" y="10963154"/>
                  <a:pt x="9404614" y="11061584"/>
                </a:cubicBezTo>
                <a:cubicBezTo>
                  <a:pt x="9404605" y="11061576"/>
                  <a:pt x="9404315" y="11061301"/>
                  <a:pt x="9395014" y="11052524"/>
                </a:cubicBezTo>
                <a:cubicBezTo>
                  <a:pt x="9395002" y="11052524"/>
                  <a:pt x="9394774" y="11052524"/>
                  <a:pt x="9390214" y="11052524"/>
                </a:cubicBezTo>
                <a:cubicBezTo>
                  <a:pt x="9390213" y="11052536"/>
                  <a:pt x="9390133" y="11053142"/>
                  <a:pt x="9385411" y="11088761"/>
                </a:cubicBezTo>
                <a:cubicBezTo>
                  <a:pt x="9385403" y="11088778"/>
                  <a:pt x="9384793" y="11089928"/>
                  <a:pt x="9342206" y="11170298"/>
                </a:cubicBezTo>
                <a:cubicBezTo>
                  <a:pt x="9342192" y="11170311"/>
                  <a:pt x="9341712" y="11170763"/>
                  <a:pt x="9323004" y="11188415"/>
                </a:cubicBezTo>
                <a:cubicBezTo>
                  <a:pt x="9327804" y="11179356"/>
                  <a:pt x="9337406" y="11134059"/>
                  <a:pt x="9313401" y="11206535"/>
                </a:cubicBezTo>
                <a:cubicBezTo>
                  <a:pt x="9313389" y="11206535"/>
                  <a:pt x="9313166" y="11206535"/>
                  <a:pt x="9308601" y="11206535"/>
                </a:cubicBezTo>
                <a:cubicBezTo>
                  <a:pt x="9308604" y="11206550"/>
                  <a:pt x="9308699" y="11207277"/>
                  <a:pt x="9313401" y="11242773"/>
                </a:cubicBezTo>
                <a:cubicBezTo>
                  <a:pt x="9313388" y="11242786"/>
                  <a:pt x="9312899" y="11243247"/>
                  <a:pt x="9294198" y="11260892"/>
                </a:cubicBezTo>
                <a:cubicBezTo>
                  <a:pt x="9294133" y="11260892"/>
                  <a:pt x="9284516" y="11260923"/>
                  <a:pt x="9260593" y="11269950"/>
                </a:cubicBezTo>
                <a:cubicBezTo>
                  <a:pt x="9260590" y="11269963"/>
                  <a:pt x="9260430" y="11270717"/>
                  <a:pt x="9250993" y="11315248"/>
                </a:cubicBezTo>
                <a:cubicBezTo>
                  <a:pt x="9250998" y="11315259"/>
                  <a:pt x="9251158" y="11315560"/>
                  <a:pt x="9255793" y="11324308"/>
                </a:cubicBezTo>
                <a:cubicBezTo>
                  <a:pt x="9255784" y="11324322"/>
                  <a:pt x="9255260" y="11325170"/>
                  <a:pt x="9222187" y="11378664"/>
                </a:cubicBezTo>
                <a:cubicBezTo>
                  <a:pt x="9222170" y="11378664"/>
                  <a:pt x="9221705" y="11378664"/>
                  <a:pt x="9207787" y="11378664"/>
                </a:cubicBezTo>
                <a:cubicBezTo>
                  <a:pt x="9207787" y="11378675"/>
                  <a:pt x="9207787" y="11379296"/>
                  <a:pt x="9207787" y="11414902"/>
                </a:cubicBezTo>
                <a:cubicBezTo>
                  <a:pt x="9207777" y="11414915"/>
                  <a:pt x="9207175" y="11415562"/>
                  <a:pt x="9174181" y="11451139"/>
                </a:cubicBezTo>
                <a:cubicBezTo>
                  <a:pt x="9174181" y="11451154"/>
                  <a:pt x="9174181" y="11451761"/>
                  <a:pt x="9174181" y="11478318"/>
                </a:cubicBezTo>
                <a:cubicBezTo>
                  <a:pt x="9174164" y="11478318"/>
                  <a:pt x="9173459" y="11478318"/>
                  <a:pt x="9145377" y="11478318"/>
                </a:cubicBezTo>
                <a:cubicBezTo>
                  <a:pt x="9145377" y="11478329"/>
                  <a:pt x="9145377" y="11478761"/>
                  <a:pt x="9145377" y="11496437"/>
                </a:cubicBezTo>
                <a:cubicBezTo>
                  <a:pt x="9145368" y="11496449"/>
                  <a:pt x="9144801" y="11497250"/>
                  <a:pt x="9106971" y="11550793"/>
                </a:cubicBezTo>
                <a:cubicBezTo>
                  <a:pt x="9111771" y="11559853"/>
                  <a:pt x="9111771" y="11568912"/>
                  <a:pt x="9106971" y="11596091"/>
                </a:cubicBezTo>
                <a:cubicBezTo>
                  <a:pt x="9106960" y="11596091"/>
                  <a:pt x="9106493" y="11596091"/>
                  <a:pt x="9087768" y="11596091"/>
                </a:cubicBezTo>
                <a:cubicBezTo>
                  <a:pt x="9087765" y="11596105"/>
                  <a:pt x="9087602" y="11596879"/>
                  <a:pt x="9078166" y="11641388"/>
                </a:cubicBezTo>
                <a:cubicBezTo>
                  <a:pt x="9078153" y="11641395"/>
                  <a:pt x="9077516" y="11641739"/>
                  <a:pt x="9044560" y="11659507"/>
                </a:cubicBezTo>
                <a:cubicBezTo>
                  <a:pt x="9044560" y="11659520"/>
                  <a:pt x="9044560" y="11660171"/>
                  <a:pt x="9044560" y="11695745"/>
                </a:cubicBezTo>
                <a:cubicBezTo>
                  <a:pt x="9044549" y="11695758"/>
                  <a:pt x="9044019" y="11696428"/>
                  <a:pt x="9015757" y="11731982"/>
                </a:cubicBezTo>
                <a:cubicBezTo>
                  <a:pt x="9015744" y="11731976"/>
                  <a:pt x="9015243" y="11731739"/>
                  <a:pt x="8996554" y="11722923"/>
                </a:cubicBezTo>
                <a:cubicBezTo>
                  <a:pt x="8996556" y="11722935"/>
                  <a:pt x="8996629" y="11723632"/>
                  <a:pt x="9001354" y="11768220"/>
                </a:cubicBezTo>
                <a:cubicBezTo>
                  <a:pt x="9001345" y="11768238"/>
                  <a:pt x="9000841" y="11769189"/>
                  <a:pt x="8972550" y="11822576"/>
                </a:cubicBezTo>
                <a:cubicBezTo>
                  <a:pt x="8972539" y="11822576"/>
                  <a:pt x="8972332" y="11822576"/>
                  <a:pt x="8967750" y="11822576"/>
                </a:cubicBezTo>
                <a:cubicBezTo>
                  <a:pt x="8967735" y="11822596"/>
                  <a:pt x="8966562" y="11824146"/>
                  <a:pt x="8871736" y="11949410"/>
                </a:cubicBezTo>
                <a:cubicBezTo>
                  <a:pt x="8871747" y="11949421"/>
                  <a:pt x="8872069" y="11949725"/>
                  <a:pt x="8881336" y="11958469"/>
                </a:cubicBezTo>
                <a:cubicBezTo>
                  <a:pt x="8881324" y="11958481"/>
                  <a:pt x="8880863" y="11958914"/>
                  <a:pt x="8862133" y="11976589"/>
                </a:cubicBezTo>
                <a:lnTo>
                  <a:pt x="8859734" y="11984516"/>
                </a:lnTo>
                <a:cubicBezTo>
                  <a:pt x="8857328" y="11985638"/>
                  <a:pt x="8857171" y="11985342"/>
                  <a:pt x="8852533" y="11976589"/>
                </a:cubicBezTo>
                <a:cubicBezTo>
                  <a:pt x="8852533" y="11976601"/>
                  <a:pt x="8852533" y="11976907"/>
                  <a:pt x="8852533" y="11985648"/>
                </a:cubicBezTo>
                <a:cubicBezTo>
                  <a:pt x="8852526" y="11985668"/>
                  <a:pt x="8852114" y="11986757"/>
                  <a:pt x="8828529" y="12049063"/>
                </a:cubicBezTo>
                <a:cubicBezTo>
                  <a:pt x="8828517" y="12049072"/>
                  <a:pt x="8827999" y="12049462"/>
                  <a:pt x="8804526" y="12067183"/>
                </a:cubicBezTo>
                <a:cubicBezTo>
                  <a:pt x="8814127" y="12076242"/>
                  <a:pt x="8809326" y="12085300"/>
                  <a:pt x="8804526" y="12103419"/>
                </a:cubicBezTo>
                <a:cubicBezTo>
                  <a:pt x="8804512" y="12103432"/>
                  <a:pt x="8803812" y="12104093"/>
                  <a:pt x="8766120" y="12139658"/>
                </a:cubicBezTo>
                <a:cubicBezTo>
                  <a:pt x="8766117" y="12139670"/>
                  <a:pt x="8765946" y="12140314"/>
                  <a:pt x="8756517" y="12175895"/>
                </a:cubicBezTo>
                <a:cubicBezTo>
                  <a:pt x="8756505" y="12175905"/>
                  <a:pt x="8755967" y="12176310"/>
                  <a:pt x="8732514" y="12194014"/>
                </a:cubicBezTo>
                <a:cubicBezTo>
                  <a:pt x="8732509" y="12194031"/>
                  <a:pt x="8732200" y="12195056"/>
                  <a:pt x="8713311" y="12257431"/>
                </a:cubicBezTo>
                <a:cubicBezTo>
                  <a:pt x="8578890" y="12483916"/>
                  <a:pt x="8439672" y="12737581"/>
                  <a:pt x="8295650" y="12982186"/>
                </a:cubicBezTo>
                <a:cubicBezTo>
                  <a:pt x="8295655" y="12982197"/>
                  <a:pt x="8295812" y="12982493"/>
                  <a:pt x="8300450" y="12991245"/>
                </a:cubicBezTo>
                <a:cubicBezTo>
                  <a:pt x="8252441" y="13036543"/>
                  <a:pt x="8228438" y="13163374"/>
                  <a:pt x="8180430" y="13154316"/>
                </a:cubicBezTo>
                <a:cubicBezTo>
                  <a:pt x="8180434" y="13154327"/>
                  <a:pt x="8180545" y="13154750"/>
                  <a:pt x="8185233" y="13172434"/>
                </a:cubicBezTo>
                <a:cubicBezTo>
                  <a:pt x="8156429" y="13226791"/>
                  <a:pt x="8098820" y="13326445"/>
                  <a:pt x="8089218" y="13380801"/>
                </a:cubicBezTo>
                <a:cubicBezTo>
                  <a:pt x="8084418" y="13407980"/>
                  <a:pt x="8065215" y="13426100"/>
                  <a:pt x="8050812" y="13435157"/>
                </a:cubicBezTo>
                <a:cubicBezTo>
                  <a:pt x="8050820" y="13435170"/>
                  <a:pt x="8051068" y="13435640"/>
                  <a:pt x="8060415" y="13453277"/>
                </a:cubicBezTo>
                <a:lnTo>
                  <a:pt x="8068815" y="13448748"/>
                </a:lnTo>
                <a:cubicBezTo>
                  <a:pt x="8071216" y="13448747"/>
                  <a:pt x="8070015" y="13453277"/>
                  <a:pt x="8055612" y="13471397"/>
                </a:cubicBezTo>
                <a:cubicBezTo>
                  <a:pt x="8055620" y="13471402"/>
                  <a:pt x="8055943" y="13471606"/>
                  <a:pt x="8070015" y="13480456"/>
                </a:cubicBezTo>
                <a:lnTo>
                  <a:pt x="8067822" y="13489073"/>
                </a:lnTo>
                <a:cubicBezTo>
                  <a:pt x="8061915" y="13498858"/>
                  <a:pt x="8051412" y="13445350"/>
                  <a:pt x="8055612" y="13516694"/>
                </a:cubicBezTo>
                <a:cubicBezTo>
                  <a:pt x="8055605" y="13516681"/>
                  <a:pt x="8055245" y="13516003"/>
                  <a:pt x="8036409" y="13480456"/>
                </a:cubicBezTo>
                <a:cubicBezTo>
                  <a:pt x="7993203" y="13525752"/>
                  <a:pt x="7949996" y="13589170"/>
                  <a:pt x="7925993" y="13652585"/>
                </a:cubicBezTo>
                <a:cubicBezTo>
                  <a:pt x="7925989" y="13652600"/>
                  <a:pt x="7925800" y="13653312"/>
                  <a:pt x="7916393" y="13688823"/>
                </a:cubicBezTo>
                <a:cubicBezTo>
                  <a:pt x="7916381" y="13688832"/>
                  <a:pt x="7915693" y="13689319"/>
                  <a:pt x="7877985" y="13716001"/>
                </a:cubicBezTo>
                <a:cubicBezTo>
                  <a:pt x="7877961" y="13716001"/>
                  <a:pt x="7876500" y="13716001"/>
                  <a:pt x="7786772" y="13716001"/>
                </a:cubicBezTo>
                <a:cubicBezTo>
                  <a:pt x="7786761" y="13715987"/>
                  <a:pt x="7786202" y="13715285"/>
                  <a:pt x="7757969" y="13679764"/>
                </a:cubicBezTo>
                <a:cubicBezTo>
                  <a:pt x="7757979" y="13679758"/>
                  <a:pt x="7758335" y="13679534"/>
                  <a:pt x="7772369" y="13670704"/>
                </a:cubicBezTo>
                <a:cubicBezTo>
                  <a:pt x="7772372" y="13670690"/>
                  <a:pt x="7772463" y="13669999"/>
                  <a:pt x="7777172" y="13634466"/>
                </a:cubicBezTo>
                <a:cubicBezTo>
                  <a:pt x="7777181" y="13634446"/>
                  <a:pt x="7777733" y="13633256"/>
                  <a:pt x="7810778" y="13561991"/>
                </a:cubicBezTo>
                <a:cubicBezTo>
                  <a:pt x="7810774" y="13561981"/>
                  <a:pt x="7810666" y="13561572"/>
                  <a:pt x="7805975" y="13543871"/>
                </a:cubicBezTo>
                <a:cubicBezTo>
                  <a:pt x="7805981" y="13543858"/>
                  <a:pt x="7806230" y="13543388"/>
                  <a:pt x="7815578" y="13525752"/>
                </a:cubicBezTo>
                <a:cubicBezTo>
                  <a:pt x="7815576" y="13525743"/>
                  <a:pt x="7815467" y="13525338"/>
                  <a:pt x="7810778" y="13507635"/>
                </a:cubicBezTo>
                <a:cubicBezTo>
                  <a:pt x="7796375" y="13534812"/>
                  <a:pt x="7767569" y="13534812"/>
                  <a:pt x="7753166" y="13561991"/>
                </a:cubicBezTo>
                <a:cubicBezTo>
                  <a:pt x="7753162" y="13562010"/>
                  <a:pt x="7752858" y="13563156"/>
                  <a:pt x="7733963" y="13634466"/>
                </a:cubicBezTo>
                <a:cubicBezTo>
                  <a:pt x="7733955" y="13634478"/>
                  <a:pt x="7733442" y="13635122"/>
                  <a:pt x="7705161" y="13670704"/>
                </a:cubicBezTo>
                <a:cubicBezTo>
                  <a:pt x="7705170" y="13670713"/>
                  <a:pt x="7705453" y="13670980"/>
                  <a:pt x="7714761" y="13679764"/>
                </a:cubicBezTo>
                <a:cubicBezTo>
                  <a:pt x="7714754" y="13679777"/>
                  <a:pt x="7714394" y="13680455"/>
                  <a:pt x="7695558" y="13716001"/>
                </a:cubicBezTo>
                <a:cubicBezTo>
                  <a:pt x="7695541" y="13716001"/>
                  <a:pt x="7694149" y="13716001"/>
                  <a:pt x="7575542" y="13716001"/>
                </a:cubicBezTo>
                <a:cubicBezTo>
                  <a:pt x="7575542" y="13715990"/>
                  <a:pt x="7575542" y="13715547"/>
                  <a:pt x="7575542" y="13697883"/>
                </a:cubicBezTo>
                <a:cubicBezTo>
                  <a:pt x="7575555" y="13697872"/>
                  <a:pt x="7576211" y="13697343"/>
                  <a:pt x="7609145" y="13670704"/>
                </a:cubicBezTo>
                <a:cubicBezTo>
                  <a:pt x="7609151" y="13670691"/>
                  <a:pt x="7609558" y="13669925"/>
                  <a:pt x="7633151" y="13625406"/>
                </a:cubicBezTo>
                <a:cubicBezTo>
                  <a:pt x="7633148" y="13625391"/>
                  <a:pt x="7633038" y="13624771"/>
                  <a:pt x="7628348" y="13598229"/>
                </a:cubicBezTo>
                <a:cubicBezTo>
                  <a:pt x="7628359" y="13598217"/>
                  <a:pt x="7628994" y="13597467"/>
                  <a:pt x="7666755" y="13552931"/>
                </a:cubicBezTo>
                <a:cubicBezTo>
                  <a:pt x="7666755" y="13543871"/>
                  <a:pt x="7666755" y="13543871"/>
                  <a:pt x="7661953" y="13534812"/>
                </a:cubicBezTo>
                <a:cubicBezTo>
                  <a:pt x="7661965" y="13534825"/>
                  <a:pt x="7662610" y="13535586"/>
                  <a:pt x="7700358" y="13580109"/>
                </a:cubicBezTo>
                <a:cubicBezTo>
                  <a:pt x="7700365" y="13580097"/>
                  <a:pt x="7700609" y="13579635"/>
                  <a:pt x="7709961" y="13561991"/>
                </a:cubicBezTo>
                <a:cubicBezTo>
                  <a:pt x="7709955" y="13561981"/>
                  <a:pt x="7709731" y="13561556"/>
                  <a:pt x="7700358" y="13543871"/>
                </a:cubicBezTo>
                <a:cubicBezTo>
                  <a:pt x="7700346" y="13543866"/>
                  <a:pt x="7699877" y="13543645"/>
                  <a:pt x="7681156" y="13534812"/>
                </a:cubicBezTo>
                <a:cubicBezTo>
                  <a:pt x="7681164" y="13534798"/>
                  <a:pt x="7681492" y="13534177"/>
                  <a:pt x="7695558" y="13507635"/>
                </a:cubicBezTo>
                <a:cubicBezTo>
                  <a:pt x="7695558" y="13507625"/>
                  <a:pt x="7695558" y="13507212"/>
                  <a:pt x="7695558" y="13489515"/>
                </a:cubicBezTo>
                <a:cubicBezTo>
                  <a:pt x="7676355" y="13552931"/>
                  <a:pt x="7628348" y="13489515"/>
                  <a:pt x="7609145" y="13516694"/>
                </a:cubicBezTo>
                <a:cubicBezTo>
                  <a:pt x="7609134" y="13516711"/>
                  <a:pt x="7608522" y="13517721"/>
                  <a:pt x="7570739" y="13580109"/>
                </a:cubicBezTo>
                <a:cubicBezTo>
                  <a:pt x="7570745" y="13580119"/>
                  <a:pt x="7570896" y="13580403"/>
                  <a:pt x="7575542" y="13589170"/>
                </a:cubicBezTo>
                <a:cubicBezTo>
                  <a:pt x="7575530" y="13589191"/>
                  <a:pt x="7574636" y="13590765"/>
                  <a:pt x="7503529" y="13716001"/>
                </a:cubicBezTo>
                <a:cubicBezTo>
                  <a:pt x="7503511" y="13716001"/>
                  <a:pt x="7502161" y="13716001"/>
                  <a:pt x="7393112" y="13716001"/>
                </a:cubicBezTo>
                <a:lnTo>
                  <a:pt x="7395888" y="13705244"/>
                </a:lnTo>
                <a:lnTo>
                  <a:pt x="7387535" y="13703969"/>
                </a:lnTo>
                <a:cubicBezTo>
                  <a:pt x="7385763" y="13702271"/>
                  <a:pt x="7387113" y="13696750"/>
                  <a:pt x="7397915" y="13679764"/>
                </a:cubicBezTo>
                <a:cubicBezTo>
                  <a:pt x="7397905" y="13679774"/>
                  <a:pt x="7397473" y="13680180"/>
                  <a:pt x="7378712" y="13697883"/>
                </a:cubicBezTo>
                <a:cubicBezTo>
                  <a:pt x="7378712" y="13697872"/>
                  <a:pt x="7378712" y="13697561"/>
                  <a:pt x="7378712" y="13688823"/>
                </a:cubicBezTo>
                <a:cubicBezTo>
                  <a:pt x="7378717" y="13688807"/>
                  <a:pt x="7378966" y="13687868"/>
                  <a:pt x="7393112" y="13634466"/>
                </a:cubicBezTo>
                <a:cubicBezTo>
                  <a:pt x="7421918" y="13625406"/>
                  <a:pt x="7373909" y="13607288"/>
                  <a:pt x="7417118" y="13598229"/>
                </a:cubicBezTo>
                <a:cubicBezTo>
                  <a:pt x="7417115" y="13598219"/>
                  <a:pt x="7417005" y="13597804"/>
                  <a:pt x="7412315" y="13580109"/>
                </a:cubicBezTo>
                <a:cubicBezTo>
                  <a:pt x="7393112" y="13607288"/>
                  <a:pt x="7364309" y="13607288"/>
                  <a:pt x="7359506" y="13616347"/>
                </a:cubicBezTo>
                <a:cubicBezTo>
                  <a:pt x="7359516" y="13616331"/>
                  <a:pt x="7360192" y="13615052"/>
                  <a:pt x="7417118" y="13507635"/>
                </a:cubicBezTo>
                <a:cubicBezTo>
                  <a:pt x="7417129" y="13507621"/>
                  <a:pt x="7418019" y="13506501"/>
                  <a:pt x="7489128" y="13417040"/>
                </a:cubicBezTo>
                <a:cubicBezTo>
                  <a:pt x="7489128" y="13417027"/>
                  <a:pt x="7489128" y="13416433"/>
                  <a:pt x="7489128" y="13389862"/>
                </a:cubicBezTo>
                <a:cubicBezTo>
                  <a:pt x="7489139" y="13389857"/>
                  <a:pt x="7489597" y="13389641"/>
                  <a:pt x="7508331" y="13380801"/>
                </a:cubicBezTo>
                <a:cubicBezTo>
                  <a:pt x="7527534" y="13353622"/>
                  <a:pt x="7537133" y="13308326"/>
                  <a:pt x="7537133" y="13272088"/>
                </a:cubicBezTo>
                <a:cubicBezTo>
                  <a:pt x="7537126" y="13272102"/>
                  <a:pt x="7536751" y="13272812"/>
                  <a:pt x="7517931" y="13308326"/>
                </a:cubicBezTo>
                <a:cubicBezTo>
                  <a:pt x="7445921" y="13371742"/>
                  <a:pt x="7373909" y="13534812"/>
                  <a:pt x="7306702" y="13634466"/>
                </a:cubicBezTo>
                <a:cubicBezTo>
                  <a:pt x="7306702" y="13634480"/>
                  <a:pt x="7306702" y="13635062"/>
                  <a:pt x="7306702" y="13661644"/>
                </a:cubicBezTo>
                <a:cubicBezTo>
                  <a:pt x="7306695" y="13661660"/>
                  <a:pt x="7306298" y="13662557"/>
                  <a:pt x="7282696" y="13716001"/>
                </a:cubicBezTo>
                <a:cubicBezTo>
                  <a:pt x="7282685" y="13716001"/>
                  <a:pt x="7281694" y="13716001"/>
                  <a:pt x="7191482" y="13716001"/>
                </a:cubicBezTo>
                <a:cubicBezTo>
                  <a:pt x="7191489" y="13715986"/>
                  <a:pt x="7192017" y="13714770"/>
                  <a:pt x="7234691" y="13616347"/>
                </a:cubicBezTo>
                <a:cubicBezTo>
                  <a:pt x="7234691" y="13616336"/>
                  <a:pt x="7234691" y="13615911"/>
                  <a:pt x="7234691" y="13598229"/>
                </a:cubicBezTo>
                <a:cubicBezTo>
                  <a:pt x="7234699" y="13598212"/>
                  <a:pt x="7235471" y="13596658"/>
                  <a:pt x="7306702" y="13453277"/>
                </a:cubicBezTo>
                <a:cubicBezTo>
                  <a:pt x="7287496" y="13426100"/>
                  <a:pt x="7311502" y="13426100"/>
                  <a:pt x="7301899" y="13389862"/>
                </a:cubicBezTo>
                <a:cubicBezTo>
                  <a:pt x="7301899" y="13389852"/>
                  <a:pt x="7301899" y="13389562"/>
                  <a:pt x="7301899" y="13380801"/>
                </a:cubicBezTo>
                <a:cubicBezTo>
                  <a:pt x="7301888" y="13380810"/>
                  <a:pt x="7301237" y="13381357"/>
                  <a:pt x="7258694" y="13417040"/>
                </a:cubicBezTo>
                <a:cubicBezTo>
                  <a:pt x="7258684" y="13417056"/>
                  <a:pt x="7258122" y="13417964"/>
                  <a:pt x="7225088" y="13471397"/>
                </a:cubicBezTo>
                <a:cubicBezTo>
                  <a:pt x="7225092" y="13471384"/>
                  <a:pt x="7225482" y="13470339"/>
                  <a:pt x="7258694" y="13380801"/>
                </a:cubicBezTo>
                <a:cubicBezTo>
                  <a:pt x="7258701" y="13380791"/>
                  <a:pt x="7259066" y="13380274"/>
                  <a:pt x="7277896" y="13353622"/>
                </a:cubicBezTo>
                <a:cubicBezTo>
                  <a:pt x="7277893" y="13353613"/>
                  <a:pt x="7277783" y="13353196"/>
                  <a:pt x="7273096" y="13335505"/>
                </a:cubicBezTo>
                <a:cubicBezTo>
                  <a:pt x="7273101" y="13335494"/>
                  <a:pt x="7273359" y="13334842"/>
                  <a:pt x="7287496" y="13299267"/>
                </a:cubicBezTo>
                <a:cubicBezTo>
                  <a:pt x="7287488" y="13299259"/>
                  <a:pt x="7287201" y="13298987"/>
                  <a:pt x="7277896" y="13290207"/>
                </a:cubicBezTo>
                <a:cubicBezTo>
                  <a:pt x="7277882" y="13290213"/>
                  <a:pt x="7277302" y="13290431"/>
                  <a:pt x="7253894" y="13299267"/>
                </a:cubicBezTo>
                <a:cubicBezTo>
                  <a:pt x="7239491" y="13317386"/>
                  <a:pt x="7277896" y="13326445"/>
                  <a:pt x="7249091" y="13335505"/>
                </a:cubicBezTo>
                <a:cubicBezTo>
                  <a:pt x="7249095" y="13335517"/>
                  <a:pt x="7249213" y="13335965"/>
                  <a:pt x="7253894" y="13353622"/>
                </a:cubicBezTo>
                <a:cubicBezTo>
                  <a:pt x="7253883" y="13353632"/>
                  <a:pt x="7253579" y="13353919"/>
                  <a:pt x="7244291" y="13362683"/>
                </a:cubicBezTo>
                <a:cubicBezTo>
                  <a:pt x="7244286" y="13362669"/>
                  <a:pt x="7244066" y="13362048"/>
                  <a:pt x="7234691" y="13335505"/>
                </a:cubicBezTo>
                <a:cubicBezTo>
                  <a:pt x="7234680" y="13335522"/>
                  <a:pt x="7233886" y="13336914"/>
                  <a:pt x="7167479" y="13453277"/>
                </a:cubicBezTo>
                <a:cubicBezTo>
                  <a:pt x="7167472" y="13453262"/>
                  <a:pt x="7167140" y="13452637"/>
                  <a:pt x="7153078" y="13426100"/>
                </a:cubicBezTo>
                <a:cubicBezTo>
                  <a:pt x="7181882" y="13417040"/>
                  <a:pt x="7148278" y="13407980"/>
                  <a:pt x="7167479" y="13371742"/>
                </a:cubicBezTo>
                <a:cubicBezTo>
                  <a:pt x="7167490" y="13371736"/>
                  <a:pt x="7167868" y="13371499"/>
                  <a:pt x="7181882" y="13362683"/>
                </a:cubicBezTo>
                <a:cubicBezTo>
                  <a:pt x="7181876" y="13362695"/>
                  <a:pt x="7181637" y="13363147"/>
                  <a:pt x="7172279" y="13380801"/>
                </a:cubicBezTo>
                <a:cubicBezTo>
                  <a:pt x="7172294" y="13380801"/>
                  <a:pt x="7172803" y="13380801"/>
                  <a:pt x="7191482" y="13380801"/>
                </a:cubicBezTo>
                <a:cubicBezTo>
                  <a:pt x="7191485" y="13380787"/>
                  <a:pt x="7191592" y="13380179"/>
                  <a:pt x="7196282" y="13353622"/>
                </a:cubicBezTo>
                <a:cubicBezTo>
                  <a:pt x="7195202" y="13347278"/>
                  <a:pt x="7203721" y="13326445"/>
                  <a:pt x="7181882" y="13326445"/>
                </a:cubicBezTo>
                <a:cubicBezTo>
                  <a:pt x="7181882" y="13326435"/>
                  <a:pt x="7181882" y="13326006"/>
                  <a:pt x="7181882" y="13308326"/>
                </a:cubicBezTo>
                <a:cubicBezTo>
                  <a:pt x="7181872" y="13308337"/>
                  <a:pt x="7181216" y="13309026"/>
                  <a:pt x="7138675" y="13353622"/>
                </a:cubicBezTo>
                <a:cubicBezTo>
                  <a:pt x="7138671" y="13353637"/>
                  <a:pt x="7138504" y="13354429"/>
                  <a:pt x="7129075" y="13398921"/>
                </a:cubicBezTo>
                <a:cubicBezTo>
                  <a:pt x="7129066" y="13398932"/>
                  <a:pt x="7128733" y="13399352"/>
                  <a:pt x="7114672" y="13417040"/>
                </a:cubicBezTo>
                <a:cubicBezTo>
                  <a:pt x="7114670" y="13417027"/>
                  <a:pt x="7114566" y="13416437"/>
                  <a:pt x="7109872" y="13389862"/>
                </a:cubicBezTo>
                <a:cubicBezTo>
                  <a:pt x="7109861" y="13389873"/>
                  <a:pt x="7109200" y="13390498"/>
                  <a:pt x="7071464" y="13426100"/>
                </a:cubicBezTo>
                <a:cubicBezTo>
                  <a:pt x="7071466" y="13426113"/>
                  <a:pt x="7071547" y="13426885"/>
                  <a:pt x="7076267" y="13471397"/>
                </a:cubicBezTo>
                <a:cubicBezTo>
                  <a:pt x="7076254" y="13471405"/>
                  <a:pt x="7075664" y="13471775"/>
                  <a:pt x="7047461" y="13489515"/>
                </a:cubicBezTo>
                <a:cubicBezTo>
                  <a:pt x="7047454" y="13489527"/>
                  <a:pt x="7047005" y="13490233"/>
                  <a:pt x="7018657" y="13534812"/>
                </a:cubicBezTo>
                <a:cubicBezTo>
                  <a:pt x="7018657" y="13534826"/>
                  <a:pt x="7018657" y="13535431"/>
                  <a:pt x="7018657" y="13561991"/>
                </a:cubicBezTo>
                <a:cubicBezTo>
                  <a:pt x="7018646" y="13562003"/>
                  <a:pt x="7018284" y="13562459"/>
                  <a:pt x="7004255" y="13580109"/>
                </a:cubicBezTo>
                <a:cubicBezTo>
                  <a:pt x="7004248" y="13580096"/>
                  <a:pt x="7003846" y="13579338"/>
                  <a:pt x="6980251" y="13534812"/>
                </a:cubicBezTo>
                <a:cubicBezTo>
                  <a:pt x="6980244" y="13534821"/>
                  <a:pt x="6979921" y="13535278"/>
                  <a:pt x="6961048" y="13561991"/>
                </a:cubicBezTo>
                <a:cubicBezTo>
                  <a:pt x="6961034" y="13561991"/>
                  <a:pt x="6960532" y="13561991"/>
                  <a:pt x="6941845" y="13561991"/>
                </a:cubicBezTo>
                <a:cubicBezTo>
                  <a:pt x="6946645" y="13543871"/>
                  <a:pt x="6946645" y="13525752"/>
                  <a:pt x="6937045" y="13507635"/>
                </a:cubicBezTo>
                <a:cubicBezTo>
                  <a:pt x="6937052" y="13507625"/>
                  <a:pt x="6937729" y="13506742"/>
                  <a:pt x="6999454" y="13426100"/>
                </a:cubicBezTo>
                <a:cubicBezTo>
                  <a:pt x="6999454" y="13426086"/>
                  <a:pt x="6999454" y="13425477"/>
                  <a:pt x="6999454" y="13398921"/>
                </a:cubicBezTo>
                <a:cubicBezTo>
                  <a:pt x="6999440" y="13398912"/>
                  <a:pt x="6998904" y="13398506"/>
                  <a:pt x="6975451" y="13380801"/>
                </a:cubicBezTo>
                <a:cubicBezTo>
                  <a:pt x="6975435" y="13380801"/>
                  <a:pt x="6974985" y="13380801"/>
                  <a:pt x="6961048" y="13380801"/>
                </a:cubicBezTo>
                <a:cubicBezTo>
                  <a:pt x="6961040" y="13380815"/>
                  <a:pt x="6960675" y="13381505"/>
                  <a:pt x="6941845" y="13417040"/>
                </a:cubicBezTo>
                <a:cubicBezTo>
                  <a:pt x="6941836" y="13417031"/>
                  <a:pt x="6941544" y="13416755"/>
                  <a:pt x="6932245" y="13407980"/>
                </a:cubicBezTo>
                <a:cubicBezTo>
                  <a:pt x="6932238" y="13407988"/>
                  <a:pt x="6931837" y="13408443"/>
                  <a:pt x="6908239" y="13435157"/>
                </a:cubicBezTo>
                <a:cubicBezTo>
                  <a:pt x="6908232" y="13435147"/>
                  <a:pt x="6907909" y="13434741"/>
                  <a:pt x="6893839" y="13417040"/>
                </a:cubicBezTo>
                <a:cubicBezTo>
                  <a:pt x="6893829" y="13417053"/>
                  <a:pt x="6893453" y="13417526"/>
                  <a:pt x="6879437" y="13435157"/>
                </a:cubicBezTo>
                <a:cubicBezTo>
                  <a:pt x="6879425" y="13435157"/>
                  <a:pt x="6879204" y="13435157"/>
                  <a:pt x="6874634" y="13435157"/>
                </a:cubicBezTo>
                <a:cubicBezTo>
                  <a:pt x="6898639" y="13335505"/>
                  <a:pt x="6946645" y="13326445"/>
                  <a:pt x="6961048" y="13226791"/>
                </a:cubicBezTo>
                <a:cubicBezTo>
                  <a:pt x="6961037" y="13226781"/>
                  <a:pt x="6960727" y="13226489"/>
                  <a:pt x="6951448" y="13217732"/>
                </a:cubicBezTo>
                <a:cubicBezTo>
                  <a:pt x="6922642" y="13244911"/>
                  <a:pt x="6903439" y="13299267"/>
                  <a:pt x="6865034" y="13290207"/>
                </a:cubicBezTo>
                <a:cubicBezTo>
                  <a:pt x="6865043" y="13290202"/>
                  <a:pt x="6865393" y="13289981"/>
                  <a:pt x="6879437" y="13281148"/>
                </a:cubicBezTo>
                <a:cubicBezTo>
                  <a:pt x="6879439" y="13281135"/>
                  <a:pt x="6879520" y="13280370"/>
                  <a:pt x="6884237" y="13235851"/>
                </a:cubicBezTo>
                <a:cubicBezTo>
                  <a:pt x="6884226" y="13235851"/>
                  <a:pt x="6883925" y="13235851"/>
                  <a:pt x="6874634" y="13235851"/>
                </a:cubicBezTo>
                <a:cubicBezTo>
                  <a:pt x="6850631" y="13272088"/>
                  <a:pt x="6821827" y="13308326"/>
                  <a:pt x="6807427" y="13353622"/>
                </a:cubicBezTo>
                <a:cubicBezTo>
                  <a:pt x="6797824" y="13344563"/>
                  <a:pt x="6812227" y="13398921"/>
                  <a:pt x="6797824" y="13335505"/>
                </a:cubicBezTo>
                <a:cubicBezTo>
                  <a:pt x="6797821" y="13335511"/>
                  <a:pt x="6797759" y="13335627"/>
                  <a:pt x="6796543" y="13337920"/>
                </a:cubicBezTo>
                <a:lnTo>
                  <a:pt x="6788224" y="13353622"/>
                </a:lnTo>
                <a:lnTo>
                  <a:pt x="6776971" y="13357729"/>
                </a:lnTo>
                <a:lnTo>
                  <a:pt x="6777814" y="13350881"/>
                </a:lnTo>
                <a:cubicBezTo>
                  <a:pt x="6777420" y="13350509"/>
                  <a:pt x="6773820" y="13354755"/>
                  <a:pt x="6759418" y="13371742"/>
                </a:cubicBezTo>
                <a:cubicBezTo>
                  <a:pt x="6759425" y="13371729"/>
                  <a:pt x="6759782" y="13371055"/>
                  <a:pt x="6778621" y="13335505"/>
                </a:cubicBezTo>
                <a:cubicBezTo>
                  <a:pt x="6778621" y="13335491"/>
                  <a:pt x="6778621" y="13334873"/>
                  <a:pt x="6778621" y="13308326"/>
                </a:cubicBezTo>
                <a:cubicBezTo>
                  <a:pt x="6778633" y="13308310"/>
                  <a:pt x="6779384" y="13307317"/>
                  <a:pt x="6826628" y="13244911"/>
                </a:cubicBezTo>
                <a:cubicBezTo>
                  <a:pt x="6826630" y="13244897"/>
                  <a:pt x="6826737" y="13244292"/>
                  <a:pt x="6831429" y="13217732"/>
                </a:cubicBezTo>
                <a:cubicBezTo>
                  <a:pt x="6831426" y="13217721"/>
                  <a:pt x="6831312" y="13217289"/>
                  <a:pt x="6826628" y="13199613"/>
                </a:cubicBezTo>
                <a:cubicBezTo>
                  <a:pt x="6826627" y="13199597"/>
                  <a:pt x="6826514" y="13198965"/>
                  <a:pt x="6821827" y="13172434"/>
                </a:cubicBezTo>
                <a:cubicBezTo>
                  <a:pt x="6821832" y="13172424"/>
                  <a:pt x="6822062" y="13171991"/>
                  <a:pt x="6831429" y="13154316"/>
                </a:cubicBezTo>
                <a:cubicBezTo>
                  <a:pt x="6831424" y="13154305"/>
                  <a:pt x="6831262" y="13154001"/>
                  <a:pt x="6826628" y="13145256"/>
                </a:cubicBezTo>
                <a:cubicBezTo>
                  <a:pt x="6797824" y="13136197"/>
                  <a:pt x="6793024" y="13163374"/>
                  <a:pt x="6773821" y="13172434"/>
                </a:cubicBezTo>
                <a:cubicBezTo>
                  <a:pt x="6773815" y="13172445"/>
                  <a:pt x="6773660" y="13172738"/>
                  <a:pt x="6769021" y="13181493"/>
                </a:cubicBezTo>
                <a:cubicBezTo>
                  <a:pt x="6769036" y="13181490"/>
                  <a:pt x="6769791" y="13181312"/>
                  <a:pt x="6807427" y="13172434"/>
                </a:cubicBezTo>
                <a:cubicBezTo>
                  <a:pt x="6778621" y="13190553"/>
                  <a:pt x="6759418" y="13190553"/>
                  <a:pt x="6735415" y="13199613"/>
                </a:cubicBezTo>
                <a:cubicBezTo>
                  <a:pt x="6735420" y="13199596"/>
                  <a:pt x="6735731" y="13198572"/>
                  <a:pt x="6754618" y="13136197"/>
                </a:cubicBezTo>
                <a:cubicBezTo>
                  <a:pt x="6754615" y="13136186"/>
                  <a:pt x="6754496" y="13135739"/>
                  <a:pt x="6749815" y="13118078"/>
                </a:cubicBezTo>
                <a:cubicBezTo>
                  <a:pt x="6749802" y="13118052"/>
                  <a:pt x="6745009" y="13109018"/>
                  <a:pt x="6740215" y="13109018"/>
                </a:cubicBezTo>
                <a:cubicBezTo>
                  <a:pt x="6749815" y="13081839"/>
                  <a:pt x="6749815" y="13054662"/>
                  <a:pt x="6759418" y="13045603"/>
                </a:cubicBezTo>
                <a:cubicBezTo>
                  <a:pt x="6759430" y="13045593"/>
                  <a:pt x="6760115" y="13045018"/>
                  <a:pt x="6802624" y="13009364"/>
                </a:cubicBezTo>
                <a:cubicBezTo>
                  <a:pt x="6802628" y="13009348"/>
                  <a:pt x="6802869" y="13008438"/>
                  <a:pt x="6817027" y="12955009"/>
                </a:cubicBezTo>
                <a:cubicBezTo>
                  <a:pt x="6817037" y="12954999"/>
                  <a:pt x="6817472" y="12954588"/>
                  <a:pt x="6836229" y="12936889"/>
                </a:cubicBezTo>
                <a:cubicBezTo>
                  <a:pt x="6836237" y="12936876"/>
                  <a:pt x="6836496" y="12936385"/>
                  <a:pt x="6845831" y="12918769"/>
                </a:cubicBezTo>
                <a:cubicBezTo>
                  <a:pt x="6845815" y="12918769"/>
                  <a:pt x="6845198" y="12918769"/>
                  <a:pt x="6821827" y="12918769"/>
                </a:cubicBezTo>
                <a:cubicBezTo>
                  <a:pt x="6821821" y="12918784"/>
                  <a:pt x="6821572" y="12919568"/>
                  <a:pt x="6807427" y="12964068"/>
                </a:cubicBezTo>
                <a:cubicBezTo>
                  <a:pt x="6807419" y="12964057"/>
                  <a:pt x="6807050" y="12963534"/>
                  <a:pt x="6788224" y="12936889"/>
                </a:cubicBezTo>
                <a:cubicBezTo>
                  <a:pt x="6788233" y="12936879"/>
                  <a:pt x="6788539" y="12936592"/>
                  <a:pt x="6797824" y="12927830"/>
                </a:cubicBezTo>
                <a:cubicBezTo>
                  <a:pt x="6797816" y="12927818"/>
                  <a:pt x="6797564" y="12927342"/>
                  <a:pt x="6788224" y="12909710"/>
                </a:cubicBezTo>
                <a:cubicBezTo>
                  <a:pt x="6788228" y="12909698"/>
                  <a:pt x="6788596" y="12908605"/>
                  <a:pt x="6821827" y="12810056"/>
                </a:cubicBezTo>
                <a:cubicBezTo>
                  <a:pt x="6821836" y="12810041"/>
                  <a:pt x="6822529" y="12808972"/>
                  <a:pt x="6874634" y="12728521"/>
                </a:cubicBezTo>
                <a:cubicBezTo>
                  <a:pt x="6874634" y="12728510"/>
                  <a:pt x="6874634" y="12728196"/>
                  <a:pt x="6874634" y="12719461"/>
                </a:cubicBezTo>
                <a:cubicBezTo>
                  <a:pt x="6874629" y="12719451"/>
                  <a:pt x="6874468" y="12719151"/>
                  <a:pt x="6869834" y="12710402"/>
                </a:cubicBezTo>
                <a:cubicBezTo>
                  <a:pt x="6869829" y="12710413"/>
                  <a:pt x="6869598" y="12710847"/>
                  <a:pt x="6860234" y="12728521"/>
                </a:cubicBezTo>
                <a:cubicBezTo>
                  <a:pt x="6860224" y="12728531"/>
                  <a:pt x="6859788" y="12728942"/>
                  <a:pt x="6841031" y="12746640"/>
                </a:cubicBezTo>
                <a:cubicBezTo>
                  <a:pt x="6826628" y="12855354"/>
                  <a:pt x="6754618" y="12828175"/>
                  <a:pt x="6735415" y="12955009"/>
                </a:cubicBezTo>
                <a:cubicBezTo>
                  <a:pt x="6735405" y="12955009"/>
                  <a:pt x="6734798" y="12955009"/>
                  <a:pt x="6701809" y="12955009"/>
                </a:cubicBezTo>
                <a:cubicBezTo>
                  <a:pt x="6701807" y="12955024"/>
                  <a:pt x="6701697" y="12955644"/>
                  <a:pt x="6697009" y="12982186"/>
                </a:cubicBezTo>
                <a:cubicBezTo>
                  <a:pt x="6696999" y="12982196"/>
                  <a:pt x="6696392" y="12982686"/>
                  <a:pt x="6663404" y="13009364"/>
                </a:cubicBezTo>
                <a:cubicBezTo>
                  <a:pt x="6663406" y="13009375"/>
                  <a:pt x="6663519" y="13009797"/>
                  <a:pt x="6668204" y="13027483"/>
                </a:cubicBezTo>
                <a:cubicBezTo>
                  <a:pt x="6668194" y="13027498"/>
                  <a:pt x="6667594" y="13028305"/>
                  <a:pt x="6634600" y="13072780"/>
                </a:cubicBezTo>
                <a:cubicBezTo>
                  <a:pt x="6634591" y="13072775"/>
                  <a:pt x="6634238" y="13072554"/>
                  <a:pt x="6620197" y="13063721"/>
                </a:cubicBezTo>
                <a:cubicBezTo>
                  <a:pt x="6620197" y="13063737"/>
                  <a:pt x="6620197" y="13064382"/>
                  <a:pt x="6620197" y="13090899"/>
                </a:cubicBezTo>
                <a:cubicBezTo>
                  <a:pt x="6620190" y="13090915"/>
                  <a:pt x="6619820" y="13091895"/>
                  <a:pt x="6596194" y="13154316"/>
                </a:cubicBezTo>
                <a:cubicBezTo>
                  <a:pt x="6596194" y="13154330"/>
                  <a:pt x="6596194" y="13155056"/>
                  <a:pt x="6596194" y="13199613"/>
                </a:cubicBezTo>
                <a:cubicBezTo>
                  <a:pt x="6596180" y="13199609"/>
                  <a:pt x="6595628" y="13199400"/>
                  <a:pt x="6572191" y="13190553"/>
                </a:cubicBezTo>
                <a:cubicBezTo>
                  <a:pt x="6572138" y="13190553"/>
                  <a:pt x="6553021" y="13190528"/>
                  <a:pt x="6576991" y="13172434"/>
                </a:cubicBezTo>
                <a:cubicBezTo>
                  <a:pt x="6576986" y="13172423"/>
                  <a:pt x="6576753" y="13171987"/>
                  <a:pt x="6567388" y="13154316"/>
                </a:cubicBezTo>
                <a:cubicBezTo>
                  <a:pt x="6567384" y="13154329"/>
                  <a:pt x="6567130" y="13154966"/>
                  <a:pt x="6552988" y="13190553"/>
                </a:cubicBezTo>
                <a:cubicBezTo>
                  <a:pt x="6552978" y="13190543"/>
                  <a:pt x="6552437" y="13190032"/>
                  <a:pt x="6524182" y="13163374"/>
                </a:cubicBezTo>
                <a:cubicBezTo>
                  <a:pt x="6524174" y="13163382"/>
                  <a:pt x="6523899" y="13163642"/>
                  <a:pt x="6514582" y="13172434"/>
                </a:cubicBezTo>
                <a:cubicBezTo>
                  <a:pt x="6514579" y="13172451"/>
                  <a:pt x="6514413" y="13173395"/>
                  <a:pt x="6504980" y="13226791"/>
                </a:cubicBezTo>
                <a:cubicBezTo>
                  <a:pt x="6504977" y="13226774"/>
                  <a:pt x="6504860" y="13226115"/>
                  <a:pt x="6500180" y="13199613"/>
                </a:cubicBezTo>
                <a:cubicBezTo>
                  <a:pt x="6500169" y="13199624"/>
                  <a:pt x="6499587" y="13200253"/>
                  <a:pt x="6466575" y="13235851"/>
                </a:cubicBezTo>
                <a:cubicBezTo>
                  <a:pt x="6456972" y="13263028"/>
                  <a:pt x="6447372" y="13281148"/>
                  <a:pt x="6437770" y="13308326"/>
                </a:cubicBezTo>
                <a:cubicBezTo>
                  <a:pt x="6437758" y="13308326"/>
                  <a:pt x="6437545" y="13308326"/>
                  <a:pt x="6432970" y="13308326"/>
                </a:cubicBezTo>
                <a:cubicBezTo>
                  <a:pt x="6432970" y="13308312"/>
                  <a:pt x="6432970" y="13307603"/>
                  <a:pt x="6432970" y="13272088"/>
                </a:cubicBezTo>
                <a:cubicBezTo>
                  <a:pt x="6432953" y="13272088"/>
                  <a:pt x="6432276" y="13272088"/>
                  <a:pt x="6404164" y="13272088"/>
                </a:cubicBezTo>
                <a:cubicBezTo>
                  <a:pt x="6404173" y="13272080"/>
                  <a:pt x="6404658" y="13271622"/>
                  <a:pt x="6432970" y="13244911"/>
                </a:cubicBezTo>
                <a:cubicBezTo>
                  <a:pt x="6432970" y="13244897"/>
                  <a:pt x="6432970" y="13244285"/>
                  <a:pt x="6432970" y="13217732"/>
                </a:cubicBezTo>
                <a:cubicBezTo>
                  <a:pt x="6432981" y="13217732"/>
                  <a:pt x="6433309" y="13217732"/>
                  <a:pt x="6442570" y="13217732"/>
                </a:cubicBezTo>
                <a:cubicBezTo>
                  <a:pt x="6442570" y="13217720"/>
                  <a:pt x="6442647" y="13217004"/>
                  <a:pt x="6447372" y="13172434"/>
                </a:cubicBezTo>
                <a:cubicBezTo>
                  <a:pt x="6447383" y="13172440"/>
                  <a:pt x="6447833" y="13172652"/>
                  <a:pt x="6466575" y="13181493"/>
                </a:cubicBezTo>
                <a:cubicBezTo>
                  <a:pt x="6466587" y="13181479"/>
                  <a:pt x="6467240" y="13180709"/>
                  <a:pt x="6504980" y="13136197"/>
                </a:cubicBezTo>
                <a:cubicBezTo>
                  <a:pt x="6504982" y="13136183"/>
                  <a:pt x="6505090" y="13135577"/>
                  <a:pt x="6509781" y="13109018"/>
                </a:cubicBezTo>
                <a:cubicBezTo>
                  <a:pt x="6509769" y="13109018"/>
                  <a:pt x="6509312" y="13109018"/>
                  <a:pt x="6490578" y="13109018"/>
                </a:cubicBezTo>
                <a:cubicBezTo>
                  <a:pt x="6490570" y="13109029"/>
                  <a:pt x="6490231" y="13109455"/>
                  <a:pt x="6476175" y="13127138"/>
                </a:cubicBezTo>
                <a:cubicBezTo>
                  <a:pt x="6466575" y="13127138"/>
                  <a:pt x="6495378" y="13109018"/>
                  <a:pt x="6461772" y="13127138"/>
                </a:cubicBezTo>
                <a:cubicBezTo>
                  <a:pt x="6456972" y="13127138"/>
                  <a:pt x="6490578" y="13099959"/>
                  <a:pt x="6485778" y="13081839"/>
                </a:cubicBezTo>
                <a:cubicBezTo>
                  <a:pt x="6485766" y="13081839"/>
                  <a:pt x="6485154" y="13081839"/>
                  <a:pt x="6452172" y="13081839"/>
                </a:cubicBezTo>
                <a:cubicBezTo>
                  <a:pt x="6452182" y="13081829"/>
                  <a:pt x="6452651" y="13081297"/>
                  <a:pt x="6476175" y="13054662"/>
                </a:cubicBezTo>
                <a:cubicBezTo>
                  <a:pt x="6476175" y="13054648"/>
                  <a:pt x="6476175" y="13053849"/>
                  <a:pt x="6476175" y="13009364"/>
                </a:cubicBezTo>
                <a:cubicBezTo>
                  <a:pt x="6456972" y="13027483"/>
                  <a:pt x="6442570" y="13081839"/>
                  <a:pt x="6413767" y="13081839"/>
                </a:cubicBezTo>
                <a:cubicBezTo>
                  <a:pt x="6413767" y="13081823"/>
                  <a:pt x="6413767" y="13081064"/>
                  <a:pt x="6413767" y="13045603"/>
                </a:cubicBezTo>
                <a:cubicBezTo>
                  <a:pt x="6413756" y="13045614"/>
                  <a:pt x="6413313" y="13046032"/>
                  <a:pt x="6394564" y="13063721"/>
                </a:cubicBezTo>
                <a:cubicBezTo>
                  <a:pt x="6394568" y="13063710"/>
                  <a:pt x="6394732" y="13063088"/>
                  <a:pt x="6404164" y="13027483"/>
                </a:cubicBezTo>
                <a:cubicBezTo>
                  <a:pt x="6404179" y="13027483"/>
                  <a:pt x="6404622" y="13027483"/>
                  <a:pt x="6418567" y="13027483"/>
                </a:cubicBezTo>
                <a:cubicBezTo>
                  <a:pt x="6418574" y="13027471"/>
                  <a:pt x="6418876" y="13026902"/>
                  <a:pt x="6432970" y="13000304"/>
                </a:cubicBezTo>
                <a:cubicBezTo>
                  <a:pt x="6432979" y="13000310"/>
                  <a:pt x="6433359" y="13000549"/>
                  <a:pt x="6447372" y="13009364"/>
                </a:cubicBezTo>
                <a:cubicBezTo>
                  <a:pt x="6452172" y="13000304"/>
                  <a:pt x="6423367" y="12982186"/>
                  <a:pt x="6456972" y="13000304"/>
                </a:cubicBezTo>
                <a:cubicBezTo>
                  <a:pt x="6456969" y="13000293"/>
                  <a:pt x="6456853" y="12999853"/>
                  <a:pt x="6452172" y="12982186"/>
                </a:cubicBezTo>
                <a:cubicBezTo>
                  <a:pt x="6452156" y="12982179"/>
                  <a:pt x="6451555" y="12981952"/>
                  <a:pt x="6428170" y="12973127"/>
                </a:cubicBezTo>
                <a:cubicBezTo>
                  <a:pt x="6428174" y="12973115"/>
                  <a:pt x="6428376" y="12972543"/>
                  <a:pt x="6437770" y="12945948"/>
                </a:cubicBezTo>
                <a:cubicBezTo>
                  <a:pt x="6437764" y="12945939"/>
                  <a:pt x="6437614" y="12945655"/>
                  <a:pt x="6432970" y="12936889"/>
                </a:cubicBezTo>
                <a:cubicBezTo>
                  <a:pt x="6452172" y="12936889"/>
                  <a:pt x="6423367" y="12882533"/>
                  <a:pt x="6442570" y="12900651"/>
                </a:cubicBezTo>
                <a:cubicBezTo>
                  <a:pt x="6442563" y="12900640"/>
                  <a:pt x="6442334" y="12900206"/>
                  <a:pt x="6432970" y="12882533"/>
                </a:cubicBezTo>
                <a:cubicBezTo>
                  <a:pt x="6432961" y="12882548"/>
                  <a:pt x="6432630" y="12883175"/>
                  <a:pt x="6418567" y="12909710"/>
                </a:cubicBezTo>
                <a:cubicBezTo>
                  <a:pt x="6418571" y="12909699"/>
                  <a:pt x="6418853" y="12908898"/>
                  <a:pt x="6437770" y="12855354"/>
                </a:cubicBezTo>
                <a:cubicBezTo>
                  <a:pt x="6437767" y="12855338"/>
                  <a:pt x="6437623" y="12854255"/>
                  <a:pt x="6428170" y="12782879"/>
                </a:cubicBezTo>
                <a:cubicBezTo>
                  <a:pt x="6428174" y="12782866"/>
                  <a:pt x="6428446" y="12782182"/>
                  <a:pt x="6442570" y="12746640"/>
                </a:cubicBezTo>
                <a:cubicBezTo>
                  <a:pt x="6442586" y="12746646"/>
                  <a:pt x="6443198" y="12746879"/>
                  <a:pt x="6466575" y="12755700"/>
                </a:cubicBezTo>
                <a:cubicBezTo>
                  <a:pt x="6466587" y="12755700"/>
                  <a:pt x="6466905" y="12755700"/>
                  <a:pt x="6476175" y="12755700"/>
                </a:cubicBezTo>
                <a:cubicBezTo>
                  <a:pt x="6476185" y="12755691"/>
                  <a:pt x="6476473" y="12755419"/>
                  <a:pt x="6485778" y="12746640"/>
                </a:cubicBezTo>
                <a:cubicBezTo>
                  <a:pt x="6485772" y="12746628"/>
                  <a:pt x="6485463" y="12745897"/>
                  <a:pt x="6466575" y="12701344"/>
                </a:cubicBezTo>
                <a:cubicBezTo>
                  <a:pt x="6490578" y="12692284"/>
                  <a:pt x="6471375" y="12646986"/>
                  <a:pt x="6485778" y="12628867"/>
                </a:cubicBezTo>
                <a:cubicBezTo>
                  <a:pt x="6485790" y="12628861"/>
                  <a:pt x="6486279" y="12628631"/>
                  <a:pt x="6504980" y="12619807"/>
                </a:cubicBezTo>
                <a:cubicBezTo>
                  <a:pt x="6504984" y="12619797"/>
                  <a:pt x="6505411" y="12618891"/>
                  <a:pt x="6543385" y="12538272"/>
                </a:cubicBezTo>
                <a:cubicBezTo>
                  <a:pt x="6543387" y="12538260"/>
                  <a:pt x="6543462" y="12537548"/>
                  <a:pt x="6548185" y="12492977"/>
                </a:cubicBezTo>
                <a:cubicBezTo>
                  <a:pt x="6548191" y="12492966"/>
                  <a:pt x="6548345" y="12492677"/>
                  <a:pt x="6552988" y="12483916"/>
                </a:cubicBezTo>
                <a:cubicBezTo>
                  <a:pt x="6552990" y="12483928"/>
                  <a:pt x="6553065" y="12484635"/>
                  <a:pt x="6557788" y="12529213"/>
                </a:cubicBezTo>
                <a:cubicBezTo>
                  <a:pt x="6557801" y="12529209"/>
                  <a:pt x="6558330" y="12529008"/>
                  <a:pt x="6581791" y="12520155"/>
                </a:cubicBezTo>
                <a:cubicBezTo>
                  <a:pt x="6581791" y="12520141"/>
                  <a:pt x="6581791" y="12519524"/>
                  <a:pt x="6581791" y="12492977"/>
                </a:cubicBezTo>
                <a:cubicBezTo>
                  <a:pt x="6581803" y="12492968"/>
                  <a:pt x="6582325" y="12492575"/>
                  <a:pt x="6605794" y="12474857"/>
                </a:cubicBezTo>
                <a:cubicBezTo>
                  <a:pt x="6605798" y="12474841"/>
                  <a:pt x="6606095" y="12473864"/>
                  <a:pt x="6625000" y="12411442"/>
                </a:cubicBezTo>
                <a:cubicBezTo>
                  <a:pt x="6625013" y="12411431"/>
                  <a:pt x="6625666" y="12410902"/>
                  <a:pt x="6658602" y="12384263"/>
                </a:cubicBezTo>
                <a:cubicBezTo>
                  <a:pt x="6658603" y="12384254"/>
                  <a:pt x="6658673" y="12383595"/>
                  <a:pt x="6663404" y="12338966"/>
                </a:cubicBezTo>
                <a:cubicBezTo>
                  <a:pt x="6721012" y="12275549"/>
                  <a:pt x="6745015" y="12194014"/>
                  <a:pt x="6807427" y="12130598"/>
                </a:cubicBezTo>
                <a:cubicBezTo>
                  <a:pt x="6807427" y="12130585"/>
                  <a:pt x="6807427" y="12129827"/>
                  <a:pt x="6807427" y="12085300"/>
                </a:cubicBezTo>
                <a:cubicBezTo>
                  <a:pt x="6807436" y="12085310"/>
                  <a:pt x="6807736" y="12085593"/>
                  <a:pt x="6817027" y="12094360"/>
                </a:cubicBezTo>
                <a:cubicBezTo>
                  <a:pt x="6817040" y="12094354"/>
                  <a:pt x="6817525" y="12094124"/>
                  <a:pt x="6836229" y="12085300"/>
                </a:cubicBezTo>
                <a:cubicBezTo>
                  <a:pt x="6836232" y="12085290"/>
                  <a:pt x="6836373" y="12084618"/>
                  <a:pt x="6845831" y="12040004"/>
                </a:cubicBezTo>
                <a:cubicBezTo>
                  <a:pt x="6845839" y="12040009"/>
                  <a:pt x="6846177" y="12040222"/>
                  <a:pt x="6860234" y="12049063"/>
                </a:cubicBezTo>
                <a:cubicBezTo>
                  <a:pt x="6860240" y="12049046"/>
                  <a:pt x="6860613" y="12047920"/>
                  <a:pt x="6884237" y="11976589"/>
                </a:cubicBezTo>
                <a:cubicBezTo>
                  <a:pt x="6884229" y="11976581"/>
                  <a:pt x="6883832" y="11976131"/>
                  <a:pt x="6860234" y="11949410"/>
                </a:cubicBezTo>
                <a:cubicBezTo>
                  <a:pt x="6884237" y="11940349"/>
                  <a:pt x="6889037" y="11867875"/>
                  <a:pt x="6893839" y="11876934"/>
                </a:cubicBezTo>
                <a:cubicBezTo>
                  <a:pt x="6893849" y="11876934"/>
                  <a:pt x="6894265" y="11876934"/>
                  <a:pt x="6913042" y="11876934"/>
                </a:cubicBezTo>
                <a:cubicBezTo>
                  <a:pt x="6913042" y="11876923"/>
                  <a:pt x="6913042" y="11876607"/>
                  <a:pt x="6913042" y="11867875"/>
                </a:cubicBezTo>
                <a:lnTo>
                  <a:pt x="6919014" y="11873785"/>
                </a:lnTo>
                <a:cubicBezTo>
                  <a:pt x="6930370" y="11878492"/>
                  <a:pt x="6925644" y="11825974"/>
                  <a:pt x="6946645" y="11849755"/>
                </a:cubicBezTo>
                <a:cubicBezTo>
                  <a:pt x="6946634" y="11849744"/>
                  <a:pt x="6946172" y="11849309"/>
                  <a:pt x="6927442" y="11831636"/>
                </a:cubicBezTo>
                <a:cubicBezTo>
                  <a:pt x="6927452" y="11831631"/>
                  <a:pt x="6927878" y="11831430"/>
                  <a:pt x="6946645" y="11822576"/>
                </a:cubicBezTo>
                <a:cubicBezTo>
                  <a:pt x="6946651" y="11822565"/>
                  <a:pt x="6946883" y="11822129"/>
                  <a:pt x="6956248" y="11804459"/>
                </a:cubicBezTo>
                <a:cubicBezTo>
                  <a:pt x="6956242" y="11804449"/>
                  <a:pt x="6956086" y="11804153"/>
                  <a:pt x="6951448" y="11795399"/>
                </a:cubicBezTo>
                <a:cubicBezTo>
                  <a:pt x="6951457" y="11795386"/>
                  <a:pt x="6952014" y="11794635"/>
                  <a:pt x="6985052" y="11750101"/>
                </a:cubicBezTo>
                <a:cubicBezTo>
                  <a:pt x="6985060" y="11750106"/>
                  <a:pt x="6985395" y="11750316"/>
                  <a:pt x="6999454" y="11759161"/>
                </a:cubicBezTo>
                <a:cubicBezTo>
                  <a:pt x="6999464" y="11759161"/>
                  <a:pt x="6999784" y="11759161"/>
                  <a:pt x="7009055" y="11759161"/>
                </a:cubicBezTo>
                <a:cubicBezTo>
                  <a:pt x="7009065" y="11759152"/>
                  <a:pt x="7009363" y="11758871"/>
                  <a:pt x="7018657" y="11750101"/>
                </a:cubicBezTo>
                <a:cubicBezTo>
                  <a:pt x="7018642" y="11750094"/>
                  <a:pt x="7017910" y="11749749"/>
                  <a:pt x="6980251" y="11731982"/>
                </a:cubicBezTo>
                <a:cubicBezTo>
                  <a:pt x="6980264" y="11731976"/>
                  <a:pt x="6980774" y="11731736"/>
                  <a:pt x="6999454" y="11722923"/>
                </a:cubicBezTo>
                <a:cubicBezTo>
                  <a:pt x="6999472" y="11722929"/>
                  <a:pt x="7000164" y="11723147"/>
                  <a:pt x="7028258" y="11731982"/>
                </a:cubicBezTo>
                <a:cubicBezTo>
                  <a:pt x="7028271" y="11731970"/>
                  <a:pt x="7028601" y="11731658"/>
                  <a:pt x="7037861" y="11722923"/>
                </a:cubicBezTo>
                <a:cubicBezTo>
                  <a:pt x="7037855" y="11722907"/>
                  <a:pt x="7037525" y="11721970"/>
                  <a:pt x="7018657" y="11668566"/>
                </a:cubicBezTo>
                <a:cubicBezTo>
                  <a:pt x="7018663" y="11668549"/>
                  <a:pt x="7019169" y="11667234"/>
                  <a:pt x="7057064" y="11568912"/>
                </a:cubicBezTo>
                <a:cubicBezTo>
                  <a:pt x="7057072" y="11568923"/>
                  <a:pt x="7057423" y="11569364"/>
                  <a:pt x="7071464" y="11587031"/>
                </a:cubicBezTo>
                <a:cubicBezTo>
                  <a:pt x="7071468" y="11587021"/>
                  <a:pt x="7071750" y="11586356"/>
                  <a:pt x="7090666" y="11541733"/>
                </a:cubicBezTo>
                <a:cubicBezTo>
                  <a:pt x="7090666" y="11541747"/>
                  <a:pt x="7090666" y="11542406"/>
                  <a:pt x="7090666" y="11577972"/>
                </a:cubicBezTo>
                <a:cubicBezTo>
                  <a:pt x="7090680" y="11577967"/>
                  <a:pt x="7091243" y="11577755"/>
                  <a:pt x="7114672" y="11568912"/>
                </a:cubicBezTo>
                <a:cubicBezTo>
                  <a:pt x="7114678" y="11568897"/>
                  <a:pt x="7114899" y="11568271"/>
                  <a:pt x="7124272" y="11541733"/>
                </a:cubicBezTo>
                <a:cubicBezTo>
                  <a:pt x="7124268" y="11541721"/>
                  <a:pt x="7124035" y="11540987"/>
                  <a:pt x="7109872" y="11496437"/>
                </a:cubicBezTo>
                <a:cubicBezTo>
                  <a:pt x="7109856" y="11496437"/>
                  <a:pt x="7109393" y="11496437"/>
                  <a:pt x="7095469" y="11496437"/>
                </a:cubicBezTo>
                <a:cubicBezTo>
                  <a:pt x="7095464" y="11496449"/>
                  <a:pt x="7095094" y="11497145"/>
                  <a:pt x="7071464" y="11541733"/>
                </a:cubicBezTo>
                <a:cubicBezTo>
                  <a:pt x="7071445" y="11541730"/>
                  <a:pt x="7070508" y="11541553"/>
                  <a:pt x="7023458" y="11532675"/>
                </a:cubicBezTo>
                <a:cubicBezTo>
                  <a:pt x="7023457" y="11532665"/>
                  <a:pt x="7023377" y="11532061"/>
                  <a:pt x="7018657" y="11496437"/>
                </a:cubicBezTo>
                <a:cubicBezTo>
                  <a:pt x="7018669" y="11496432"/>
                  <a:pt x="7019143" y="11496208"/>
                  <a:pt x="7037861" y="11487378"/>
                </a:cubicBezTo>
                <a:cubicBezTo>
                  <a:pt x="7042661" y="11451139"/>
                  <a:pt x="7057064" y="11469258"/>
                  <a:pt x="7061864" y="11433022"/>
                </a:cubicBezTo>
                <a:cubicBezTo>
                  <a:pt x="7061864" y="11433036"/>
                  <a:pt x="7061864" y="11433628"/>
                  <a:pt x="7061864" y="11460199"/>
                </a:cubicBezTo>
                <a:cubicBezTo>
                  <a:pt x="7061878" y="11460194"/>
                  <a:pt x="7062642" y="11459874"/>
                  <a:pt x="7105069" y="11442081"/>
                </a:cubicBezTo>
                <a:cubicBezTo>
                  <a:pt x="7105071" y="11442091"/>
                  <a:pt x="7105177" y="11442493"/>
                  <a:pt x="7109872" y="11460199"/>
                </a:cubicBezTo>
                <a:cubicBezTo>
                  <a:pt x="7109875" y="11460186"/>
                  <a:pt x="7110038" y="11459421"/>
                  <a:pt x="7119472" y="11414902"/>
                </a:cubicBezTo>
                <a:cubicBezTo>
                  <a:pt x="7119482" y="11414892"/>
                  <a:pt x="7120038" y="11414368"/>
                  <a:pt x="7148278" y="11387723"/>
                </a:cubicBezTo>
                <a:cubicBezTo>
                  <a:pt x="7148285" y="11387735"/>
                  <a:pt x="7148677" y="11388288"/>
                  <a:pt x="7167479" y="11414902"/>
                </a:cubicBezTo>
                <a:cubicBezTo>
                  <a:pt x="7167484" y="11414889"/>
                  <a:pt x="7167725" y="11414135"/>
                  <a:pt x="7181882" y="11369604"/>
                </a:cubicBezTo>
                <a:cubicBezTo>
                  <a:pt x="7181895" y="11369592"/>
                  <a:pt x="7182381" y="11369135"/>
                  <a:pt x="7201085" y="11351487"/>
                </a:cubicBezTo>
                <a:cubicBezTo>
                  <a:pt x="7201085" y="11351446"/>
                  <a:pt x="7201096" y="11342363"/>
                  <a:pt x="7205885" y="11315248"/>
                </a:cubicBezTo>
                <a:cubicBezTo>
                  <a:pt x="7205873" y="11315258"/>
                  <a:pt x="7205261" y="11315752"/>
                  <a:pt x="7172279" y="11342427"/>
                </a:cubicBezTo>
                <a:cubicBezTo>
                  <a:pt x="7172287" y="11342411"/>
                  <a:pt x="7172626" y="11341609"/>
                  <a:pt x="7191482" y="11297129"/>
                </a:cubicBezTo>
                <a:cubicBezTo>
                  <a:pt x="7167479" y="11297129"/>
                  <a:pt x="7162678" y="11315248"/>
                  <a:pt x="7138675" y="11315248"/>
                </a:cubicBezTo>
                <a:cubicBezTo>
                  <a:pt x="7138658" y="11315248"/>
                  <a:pt x="7137942" y="11315248"/>
                  <a:pt x="7105069" y="11315248"/>
                </a:cubicBezTo>
                <a:cubicBezTo>
                  <a:pt x="7105071" y="11315263"/>
                  <a:pt x="7105148" y="11316144"/>
                  <a:pt x="7109872" y="11369604"/>
                </a:cubicBezTo>
                <a:cubicBezTo>
                  <a:pt x="7109866" y="11369594"/>
                  <a:pt x="7109706" y="11369294"/>
                  <a:pt x="7105069" y="11360544"/>
                </a:cubicBezTo>
                <a:cubicBezTo>
                  <a:pt x="7105057" y="11360544"/>
                  <a:pt x="7104729" y="11360544"/>
                  <a:pt x="7095469" y="11360544"/>
                </a:cubicBezTo>
                <a:cubicBezTo>
                  <a:pt x="7095467" y="11360557"/>
                  <a:pt x="7095380" y="11361223"/>
                  <a:pt x="7090666" y="11396783"/>
                </a:cubicBezTo>
                <a:cubicBezTo>
                  <a:pt x="7090647" y="11396787"/>
                  <a:pt x="7089624" y="11396962"/>
                  <a:pt x="7037861" y="11405843"/>
                </a:cubicBezTo>
                <a:cubicBezTo>
                  <a:pt x="7037850" y="11405848"/>
                  <a:pt x="7037211" y="11406150"/>
                  <a:pt x="6999454" y="11423961"/>
                </a:cubicBezTo>
                <a:cubicBezTo>
                  <a:pt x="6999444" y="11423956"/>
                  <a:pt x="6999093" y="11423735"/>
                  <a:pt x="6985052" y="11414902"/>
                </a:cubicBezTo>
                <a:cubicBezTo>
                  <a:pt x="6985046" y="11414914"/>
                  <a:pt x="6984799" y="11415379"/>
                  <a:pt x="6975451" y="11433022"/>
                </a:cubicBezTo>
                <a:cubicBezTo>
                  <a:pt x="6961048" y="11460199"/>
                  <a:pt x="6941845" y="11423961"/>
                  <a:pt x="6932245" y="11442081"/>
                </a:cubicBezTo>
                <a:cubicBezTo>
                  <a:pt x="6932245" y="11442070"/>
                  <a:pt x="6932245" y="11441760"/>
                  <a:pt x="6932245" y="11433022"/>
                </a:cubicBezTo>
                <a:cubicBezTo>
                  <a:pt x="6932256" y="11433016"/>
                  <a:pt x="6932808" y="11432668"/>
                  <a:pt x="6961048" y="11414902"/>
                </a:cubicBezTo>
                <a:cubicBezTo>
                  <a:pt x="6961054" y="11414891"/>
                  <a:pt x="6961388" y="11414261"/>
                  <a:pt x="6980251" y="11378664"/>
                </a:cubicBezTo>
                <a:cubicBezTo>
                  <a:pt x="6980251" y="11378653"/>
                  <a:pt x="6980251" y="11378341"/>
                  <a:pt x="6980251" y="11369604"/>
                </a:cubicBezTo>
                <a:cubicBezTo>
                  <a:pt x="6970651" y="11378664"/>
                  <a:pt x="6961048" y="11396783"/>
                  <a:pt x="6946645" y="11387723"/>
                </a:cubicBezTo>
                <a:cubicBezTo>
                  <a:pt x="6946645" y="11387734"/>
                  <a:pt x="6946645" y="11388041"/>
                  <a:pt x="6946645" y="11396783"/>
                </a:cubicBezTo>
                <a:cubicBezTo>
                  <a:pt x="6946641" y="11396772"/>
                  <a:pt x="6946416" y="11396065"/>
                  <a:pt x="6932245" y="11351487"/>
                </a:cubicBezTo>
                <a:cubicBezTo>
                  <a:pt x="6932245" y="11351471"/>
                  <a:pt x="6932245" y="11350827"/>
                  <a:pt x="6932245" y="11324308"/>
                </a:cubicBezTo>
                <a:cubicBezTo>
                  <a:pt x="6932264" y="11324308"/>
                  <a:pt x="6932980" y="11324308"/>
                  <a:pt x="6961048" y="11324308"/>
                </a:cubicBezTo>
                <a:cubicBezTo>
                  <a:pt x="6961054" y="11324297"/>
                  <a:pt x="6961292" y="11323847"/>
                  <a:pt x="6970651" y="11306188"/>
                </a:cubicBezTo>
                <a:cubicBezTo>
                  <a:pt x="6970657" y="11306199"/>
                  <a:pt x="6970886" y="11306632"/>
                  <a:pt x="6980251" y="11324308"/>
                </a:cubicBezTo>
                <a:lnTo>
                  <a:pt x="6986851" y="11332235"/>
                </a:lnTo>
                <a:cubicBezTo>
                  <a:pt x="6985893" y="11333367"/>
                  <a:pt x="6982576" y="11333367"/>
                  <a:pt x="6975451" y="11333367"/>
                </a:cubicBezTo>
                <a:cubicBezTo>
                  <a:pt x="6975451" y="11333377"/>
                  <a:pt x="6975451" y="11333670"/>
                  <a:pt x="6975451" y="11342427"/>
                </a:cubicBezTo>
                <a:cubicBezTo>
                  <a:pt x="6975470" y="11342427"/>
                  <a:pt x="6976196" y="11342427"/>
                  <a:pt x="7004255" y="11342427"/>
                </a:cubicBezTo>
                <a:cubicBezTo>
                  <a:pt x="7004260" y="11342411"/>
                  <a:pt x="7004483" y="11341784"/>
                  <a:pt x="7013855" y="11315248"/>
                </a:cubicBezTo>
                <a:cubicBezTo>
                  <a:pt x="7013855" y="11297129"/>
                  <a:pt x="6994654" y="11288070"/>
                  <a:pt x="7004255" y="11269950"/>
                </a:cubicBezTo>
                <a:cubicBezTo>
                  <a:pt x="7004253" y="11269939"/>
                  <a:pt x="7004136" y="11269501"/>
                  <a:pt x="6999454" y="11251832"/>
                </a:cubicBezTo>
                <a:cubicBezTo>
                  <a:pt x="6999442" y="11251843"/>
                  <a:pt x="6998990" y="11252269"/>
                  <a:pt x="6980251" y="11269950"/>
                </a:cubicBezTo>
                <a:cubicBezTo>
                  <a:pt x="6980244" y="11269939"/>
                  <a:pt x="6980017" y="11269509"/>
                  <a:pt x="6970651" y="11251832"/>
                </a:cubicBezTo>
                <a:cubicBezTo>
                  <a:pt x="6970659" y="11251819"/>
                  <a:pt x="6971143" y="11251059"/>
                  <a:pt x="6999454" y="11206535"/>
                </a:cubicBezTo>
                <a:cubicBezTo>
                  <a:pt x="6999443" y="11206525"/>
                  <a:pt x="6998989" y="11206096"/>
                  <a:pt x="6980251" y="11188415"/>
                </a:cubicBezTo>
                <a:cubicBezTo>
                  <a:pt x="6980251" y="11188403"/>
                  <a:pt x="6980251" y="11187941"/>
                  <a:pt x="6980251" y="11170298"/>
                </a:cubicBezTo>
                <a:lnTo>
                  <a:pt x="6986598" y="11166936"/>
                </a:lnTo>
                <a:cubicBezTo>
                  <a:pt x="6995855" y="11166192"/>
                  <a:pt x="6970651" y="11208799"/>
                  <a:pt x="7004255" y="11161238"/>
                </a:cubicBezTo>
                <a:cubicBezTo>
                  <a:pt x="7009055" y="11170298"/>
                  <a:pt x="6999454" y="11188415"/>
                  <a:pt x="7004255" y="11206535"/>
                </a:cubicBezTo>
                <a:cubicBezTo>
                  <a:pt x="7004250" y="11206546"/>
                  <a:pt x="7004090" y="11206848"/>
                  <a:pt x="6999454" y="11215594"/>
                </a:cubicBezTo>
                <a:cubicBezTo>
                  <a:pt x="6999470" y="11215594"/>
                  <a:pt x="6999940" y="11215594"/>
                  <a:pt x="7013855" y="11215594"/>
                </a:cubicBezTo>
                <a:cubicBezTo>
                  <a:pt x="7013859" y="11215608"/>
                  <a:pt x="7014041" y="11216297"/>
                  <a:pt x="7023458" y="11251832"/>
                </a:cubicBezTo>
                <a:cubicBezTo>
                  <a:pt x="7023465" y="11251837"/>
                  <a:pt x="7023773" y="11252031"/>
                  <a:pt x="7037861" y="11260892"/>
                </a:cubicBezTo>
                <a:cubicBezTo>
                  <a:pt x="7037872" y="11260880"/>
                  <a:pt x="7038363" y="11260325"/>
                  <a:pt x="7061864" y="11233713"/>
                </a:cubicBezTo>
                <a:cubicBezTo>
                  <a:pt x="7061862" y="11233697"/>
                  <a:pt x="7061748" y="11233051"/>
                  <a:pt x="7057064" y="11206535"/>
                </a:cubicBezTo>
                <a:cubicBezTo>
                  <a:pt x="7057075" y="11206530"/>
                  <a:pt x="7057682" y="11206202"/>
                  <a:pt x="7090666" y="11188415"/>
                </a:cubicBezTo>
                <a:cubicBezTo>
                  <a:pt x="7090666" y="11197475"/>
                  <a:pt x="7114672" y="11197475"/>
                  <a:pt x="7090666" y="11215594"/>
                </a:cubicBezTo>
                <a:cubicBezTo>
                  <a:pt x="7090678" y="11215605"/>
                  <a:pt x="7091131" y="11216032"/>
                  <a:pt x="7109872" y="11233713"/>
                </a:cubicBezTo>
                <a:cubicBezTo>
                  <a:pt x="7109863" y="11233719"/>
                  <a:pt x="7109522" y="11233934"/>
                  <a:pt x="7095469" y="11242773"/>
                </a:cubicBezTo>
                <a:cubicBezTo>
                  <a:pt x="7095464" y="11242785"/>
                  <a:pt x="7095297" y="11243100"/>
                  <a:pt x="7090666" y="11251832"/>
                </a:cubicBezTo>
                <a:cubicBezTo>
                  <a:pt x="7090669" y="11251842"/>
                  <a:pt x="7090778" y="11252251"/>
                  <a:pt x="7095469" y="11269950"/>
                </a:cubicBezTo>
                <a:cubicBezTo>
                  <a:pt x="7095481" y="11269936"/>
                  <a:pt x="7096180" y="11269057"/>
                  <a:pt x="7138675" y="11215594"/>
                </a:cubicBezTo>
                <a:cubicBezTo>
                  <a:pt x="7138681" y="11215583"/>
                  <a:pt x="7138911" y="11215149"/>
                  <a:pt x="7148278" y="11197475"/>
                </a:cubicBezTo>
                <a:cubicBezTo>
                  <a:pt x="7148274" y="11197462"/>
                  <a:pt x="7148153" y="11197004"/>
                  <a:pt x="7143475" y="11179356"/>
                </a:cubicBezTo>
                <a:cubicBezTo>
                  <a:pt x="7143491" y="11179350"/>
                  <a:pt x="7144081" y="11179128"/>
                  <a:pt x="7167479" y="11170298"/>
                </a:cubicBezTo>
                <a:cubicBezTo>
                  <a:pt x="7167488" y="11170285"/>
                  <a:pt x="7168113" y="11169340"/>
                  <a:pt x="7215485" y="11097821"/>
                </a:cubicBezTo>
                <a:cubicBezTo>
                  <a:pt x="7215497" y="11097832"/>
                  <a:pt x="7215822" y="11098139"/>
                  <a:pt x="7225088" y="11106880"/>
                </a:cubicBezTo>
                <a:cubicBezTo>
                  <a:pt x="7229888" y="11106880"/>
                  <a:pt x="7234691" y="11115940"/>
                  <a:pt x="7249091" y="11125000"/>
                </a:cubicBezTo>
                <a:cubicBezTo>
                  <a:pt x="7249104" y="11125000"/>
                  <a:pt x="7249577" y="11125000"/>
                  <a:pt x="7268294" y="11125000"/>
                </a:cubicBezTo>
                <a:cubicBezTo>
                  <a:pt x="7268307" y="11124948"/>
                  <a:pt x="7282689" y="11070682"/>
                  <a:pt x="7268294" y="11152178"/>
                </a:cubicBezTo>
                <a:cubicBezTo>
                  <a:pt x="7268299" y="11152167"/>
                  <a:pt x="7268592" y="11151476"/>
                  <a:pt x="7287496" y="11106880"/>
                </a:cubicBezTo>
                <a:cubicBezTo>
                  <a:pt x="7282696" y="11115940"/>
                  <a:pt x="7301899" y="11143119"/>
                  <a:pt x="7301899" y="11088761"/>
                </a:cubicBezTo>
                <a:cubicBezTo>
                  <a:pt x="7330704" y="11079703"/>
                  <a:pt x="7345106" y="11088761"/>
                  <a:pt x="7364309" y="11052524"/>
                </a:cubicBezTo>
                <a:cubicBezTo>
                  <a:pt x="7364316" y="11052507"/>
                  <a:pt x="7364704" y="11051282"/>
                  <a:pt x="7393112" y="10961930"/>
                </a:cubicBezTo>
                <a:cubicBezTo>
                  <a:pt x="7393129" y="10961930"/>
                  <a:pt x="7393601" y="10961930"/>
                  <a:pt x="7407515" y="10961930"/>
                </a:cubicBezTo>
                <a:cubicBezTo>
                  <a:pt x="7407519" y="10961915"/>
                  <a:pt x="7407691" y="10961097"/>
                  <a:pt x="7417118" y="10916632"/>
                </a:cubicBezTo>
                <a:cubicBezTo>
                  <a:pt x="7417130" y="10916632"/>
                  <a:pt x="7417362" y="10916632"/>
                  <a:pt x="7421918" y="10916632"/>
                </a:cubicBezTo>
                <a:cubicBezTo>
                  <a:pt x="7421918" y="10925691"/>
                  <a:pt x="7426718" y="10925691"/>
                  <a:pt x="7436321" y="10943811"/>
                </a:cubicBezTo>
                <a:cubicBezTo>
                  <a:pt x="7436323" y="10943801"/>
                  <a:pt x="7436534" y="10943140"/>
                  <a:pt x="7450724" y="10898514"/>
                </a:cubicBezTo>
                <a:cubicBezTo>
                  <a:pt x="7450737" y="10898523"/>
                  <a:pt x="7451432" y="10899017"/>
                  <a:pt x="7489128" y="10925691"/>
                </a:cubicBezTo>
                <a:cubicBezTo>
                  <a:pt x="7489132" y="10925679"/>
                  <a:pt x="7489306" y="10925020"/>
                  <a:pt x="7498729" y="10889455"/>
                </a:cubicBezTo>
                <a:cubicBezTo>
                  <a:pt x="7498726" y="10889445"/>
                  <a:pt x="7498614" y="10889021"/>
                  <a:pt x="7493929" y="10871335"/>
                </a:cubicBezTo>
                <a:cubicBezTo>
                  <a:pt x="7493924" y="10871325"/>
                  <a:pt x="7493768" y="10871032"/>
                  <a:pt x="7489128" y="10862276"/>
                </a:cubicBezTo>
                <a:cubicBezTo>
                  <a:pt x="7484326" y="10871335"/>
                  <a:pt x="7474726" y="10862276"/>
                  <a:pt x="7469926" y="10871335"/>
                </a:cubicBezTo>
                <a:cubicBezTo>
                  <a:pt x="7469934" y="10871320"/>
                  <a:pt x="7470410" y="10870422"/>
                  <a:pt x="7498729" y="10816977"/>
                </a:cubicBezTo>
                <a:cubicBezTo>
                  <a:pt x="7498740" y="10816969"/>
                  <a:pt x="7499235" y="10816596"/>
                  <a:pt x="7522734" y="10798860"/>
                </a:cubicBezTo>
                <a:cubicBezTo>
                  <a:pt x="7522752" y="10798895"/>
                  <a:pt x="7527552" y="10807938"/>
                  <a:pt x="7537133" y="10816977"/>
                </a:cubicBezTo>
                <a:cubicBezTo>
                  <a:pt x="7537139" y="10816963"/>
                  <a:pt x="7537427" y="10816240"/>
                  <a:pt x="7551536" y="10780741"/>
                </a:cubicBezTo>
                <a:cubicBezTo>
                  <a:pt x="7551528" y="10780735"/>
                  <a:pt x="7551040" y="10780428"/>
                  <a:pt x="7522734" y="10762621"/>
                </a:cubicBezTo>
                <a:cubicBezTo>
                  <a:pt x="7522744" y="10762610"/>
                  <a:pt x="7523315" y="10761996"/>
                  <a:pt x="7556336" y="10726383"/>
                </a:cubicBezTo>
                <a:cubicBezTo>
                  <a:pt x="7556357" y="10726377"/>
                  <a:pt x="7557093" y="10726146"/>
                  <a:pt x="7585142" y="10717325"/>
                </a:cubicBezTo>
                <a:cubicBezTo>
                  <a:pt x="7585146" y="10717312"/>
                  <a:pt x="7585370" y="10716471"/>
                  <a:pt x="7599545" y="10662968"/>
                </a:cubicBezTo>
                <a:cubicBezTo>
                  <a:pt x="7599555" y="10662952"/>
                  <a:pt x="7600325" y="10661741"/>
                  <a:pt x="7657153" y="10572373"/>
                </a:cubicBezTo>
                <a:cubicBezTo>
                  <a:pt x="7657153" y="10563314"/>
                  <a:pt x="7652353" y="10563314"/>
                  <a:pt x="7647552" y="10554254"/>
                </a:cubicBezTo>
                <a:cubicBezTo>
                  <a:pt x="7647543" y="10554267"/>
                  <a:pt x="7647097" y="10554942"/>
                  <a:pt x="7623548" y="10590492"/>
                </a:cubicBezTo>
                <a:cubicBezTo>
                  <a:pt x="7623531" y="10590480"/>
                  <a:pt x="7622927" y="10590024"/>
                  <a:pt x="7599545" y="10572373"/>
                </a:cubicBezTo>
                <a:cubicBezTo>
                  <a:pt x="7599534" y="10572373"/>
                  <a:pt x="7599139" y="10572373"/>
                  <a:pt x="7585142" y="10572373"/>
                </a:cubicBezTo>
                <a:cubicBezTo>
                  <a:pt x="7585139" y="10572388"/>
                  <a:pt x="7584952" y="10573089"/>
                  <a:pt x="7575542" y="10608612"/>
                </a:cubicBezTo>
                <a:cubicBezTo>
                  <a:pt x="7575528" y="10608618"/>
                  <a:pt x="7574505" y="10609004"/>
                  <a:pt x="7503529" y="10635789"/>
                </a:cubicBezTo>
                <a:cubicBezTo>
                  <a:pt x="7503522" y="10635801"/>
                  <a:pt x="7503293" y="10636235"/>
                  <a:pt x="7493929" y="10653908"/>
                </a:cubicBezTo>
                <a:cubicBezTo>
                  <a:pt x="7493915" y="10653915"/>
                  <a:pt x="7493142" y="10654237"/>
                  <a:pt x="7450724" y="10672027"/>
                </a:cubicBezTo>
                <a:cubicBezTo>
                  <a:pt x="7450711" y="10672013"/>
                  <a:pt x="7450153" y="10671311"/>
                  <a:pt x="7421918" y="10635789"/>
                </a:cubicBezTo>
                <a:cubicBezTo>
                  <a:pt x="7421906" y="10635791"/>
                  <a:pt x="7421256" y="10635946"/>
                  <a:pt x="7383512" y="10644848"/>
                </a:cubicBezTo>
                <a:cubicBezTo>
                  <a:pt x="7397915" y="10662968"/>
                  <a:pt x="7354706" y="10672027"/>
                  <a:pt x="7393112" y="10690147"/>
                </a:cubicBezTo>
                <a:cubicBezTo>
                  <a:pt x="7393108" y="10690158"/>
                  <a:pt x="7392836" y="10690667"/>
                  <a:pt x="7378712" y="10717325"/>
                </a:cubicBezTo>
                <a:cubicBezTo>
                  <a:pt x="7378707" y="10717315"/>
                  <a:pt x="7378479" y="10716886"/>
                  <a:pt x="7369109" y="10699206"/>
                </a:cubicBezTo>
                <a:cubicBezTo>
                  <a:pt x="7369094" y="10699217"/>
                  <a:pt x="7368345" y="10699747"/>
                  <a:pt x="7330704" y="10726383"/>
                </a:cubicBezTo>
                <a:cubicBezTo>
                  <a:pt x="7330695" y="10726368"/>
                  <a:pt x="7330218" y="10725651"/>
                  <a:pt x="7306702" y="10690147"/>
                </a:cubicBezTo>
                <a:cubicBezTo>
                  <a:pt x="7306683" y="10690155"/>
                  <a:pt x="7305263" y="10690737"/>
                  <a:pt x="7196282" y="10735442"/>
                </a:cubicBezTo>
                <a:cubicBezTo>
                  <a:pt x="7196268" y="10735451"/>
                  <a:pt x="7195519" y="10735802"/>
                  <a:pt x="7157878" y="10753562"/>
                </a:cubicBezTo>
                <a:lnTo>
                  <a:pt x="7156677" y="10769417"/>
                </a:lnTo>
                <a:cubicBezTo>
                  <a:pt x="7157878" y="10771682"/>
                  <a:pt x="7160277" y="10771682"/>
                  <a:pt x="7162678" y="10771682"/>
                </a:cubicBezTo>
                <a:cubicBezTo>
                  <a:pt x="7157878" y="10771682"/>
                  <a:pt x="7153078" y="10780741"/>
                  <a:pt x="7148278" y="10789800"/>
                </a:cubicBezTo>
                <a:cubicBezTo>
                  <a:pt x="7172279" y="10780741"/>
                  <a:pt x="7196282" y="10789800"/>
                  <a:pt x="7215485" y="10762621"/>
                </a:cubicBezTo>
                <a:cubicBezTo>
                  <a:pt x="7215489" y="10762634"/>
                  <a:pt x="7215616" y="10763115"/>
                  <a:pt x="7220288" y="10780741"/>
                </a:cubicBezTo>
                <a:cubicBezTo>
                  <a:pt x="7220272" y="10780749"/>
                  <a:pt x="7219158" y="10781274"/>
                  <a:pt x="7143475" y="10816977"/>
                </a:cubicBezTo>
                <a:cubicBezTo>
                  <a:pt x="7143459" y="10816985"/>
                  <a:pt x="7142480" y="10817411"/>
                  <a:pt x="7081067" y="10844156"/>
                </a:cubicBezTo>
                <a:cubicBezTo>
                  <a:pt x="7081074" y="10844143"/>
                  <a:pt x="7081475" y="10843385"/>
                  <a:pt x="7105069" y="10798860"/>
                </a:cubicBezTo>
                <a:cubicBezTo>
                  <a:pt x="7105072" y="10798872"/>
                  <a:pt x="7105188" y="10799311"/>
                  <a:pt x="7109872" y="10816977"/>
                </a:cubicBezTo>
                <a:cubicBezTo>
                  <a:pt x="7109884" y="10816962"/>
                  <a:pt x="7110454" y="10816245"/>
                  <a:pt x="7138675" y="10780741"/>
                </a:cubicBezTo>
                <a:cubicBezTo>
                  <a:pt x="7138661" y="10780737"/>
                  <a:pt x="7138057" y="10780547"/>
                  <a:pt x="7109872" y="10771682"/>
                </a:cubicBezTo>
                <a:cubicBezTo>
                  <a:pt x="7109858" y="10771690"/>
                  <a:pt x="7108896" y="10772297"/>
                  <a:pt x="7037861" y="10816977"/>
                </a:cubicBezTo>
                <a:cubicBezTo>
                  <a:pt x="7037861" y="10816987"/>
                  <a:pt x="7037861" y="10817566"/>
                  <a:pt x="7037861" y="10853217"/>
                </a:cubicBezTo>
                <a:cubicBezTo>
                  <a:pt x="7037875" y="10853211"/>
                  <a:pt x="7038361" y="10852981"/>
                  <a:pt x="7057064" y="10844156"/>
                </a:cubicBezTo>
                <a:cubicBezTo>
                  <a:pt x="7057056" y="10844167"/>
                  <a:pt x="7056715" y="10844596"/>
                  <a:pt x="7042661" y="10862276"/>
                </a:cubicBezTo>
                <a:cubicBezTo>
                  <a:pt x="7042651" y="10862276"/>
                  <a:pt x="7042353" y="10862276"/>
                  <a:pt x="7033058" y="10862276"/>
                </a:cubicBezTo>
                <a:cubicBezTo>
                  <a:pt x="7033042" y="10862287"/>
                  <a:pt x="7032300" y="10862812"/>
                  <a:pt x="6994654" y="10889455"/>
                </a:cubicBezTo>
                <a:cubicBezTo>
                  <a:pt x="6994642" y="10889455"/>
                  <a:pt x="6994415" y="10889455"/>
                  <a:pt x="6989854" y="10889455"/>
                </a:cubicBezTo>
                <a:cubicBezTo>
                  <a:pt x="6989854" y="10889441"/>
                  <a:pt x="6989854" y="10888851"/>
                  <a:pt x="6989854" y="10862276"/>
                </a:cubicBezTo>
                <a:cubicBezTo>
                  <a:pt x="6989872" y="10862276"/>
                  <a:pt x="6990589" y="10862276"/>
                  <a:pt x="7018657" y="10862276"/>
                </a:cubicBezTo>
                <a:cubicBezTo>
                  <a:pt x="7018657" y="10862266"/>
                  <a:pt x="7018657" y="10861856"/>
                  <a:pt x="7018657" y="10844156"/>
                </a:cubicBezTo>
                <a:cubicBezTo>
                  <a:pt x="7018657" y="10844116"/>
                  <a:pt x="7018657" y="10835097"/>
                  <a:pt x="7018657" y="10835097"/>
                </a:cubicBezTo>
                <a:cubicBezTo>
                  <a:pt x="7018650" y="10835088"/>
                  <a:pt x="7018378" y="10834573"/>
                  <a:pt x="7004255" y="10807920"/>
                </a:cubicBezTo>
                <a:cubicBezTo>
                  <a:pt x="7004250" y="10807931"/>
                  <a:pt x="7004020" y="10808365"/>
                  <a:pt x="6994654" y="10826038"/>
                </a:cubicBezTo>
                <a:cubicBezTo>
                  <a:pt x="6994647" y="10826049"/>
                  <a:pt x="6994490" y="10826347"/>
                  <a:pt x="6989854" y="10835097"/>
                </a:cubicBezTo>
                <a:cubicBezTo>
                  <a:pt x="6989842" y="10835097"/>
                  <a:pt x="6989620" y="10835097"/>
                  <a:pt x="6985052" y="10835097"/>
                </a:cubicBezTo>
                <a:cubicBezTo>
                  <a:pt x="6980251" y="10835097"/>
                  <a:pt x="6970651" y="10844156"/>
                  <a:pt x="6951448" y="10844156"/>
                </a:cubicBezTo>
                <a:cubicBezTo>
                  <a:pt x="6951433" y="10844164"/>
                  <a:pt x="6950551" y="10844618"/>
                  <a:pt x="6898639" y="10871335"/>
                </a:cubicBezTo>
                <a:cubicBezTo>
                  <a:pt x="6898625" y="10871335"/>
                  <a:pt x="6897923" y="10871335"/>
                  <a:pt x="6865034" y="10871335"/>
                </a:cubicBezTo>
                <a:cubicBezTo>
                  <a:pt x="6865018" y="10871341"/>
                  <a:pt x="6863900" y="10871737"/>
                  <a:pt x="6788224" y="10898514"/>
                </a:cubicBezTo>
                <a:cubicBezTo>
                  <a:pt x="6788218" y="10898525"/>
                  <a:pt x="6787990" y="10898955"/>
                  <a:pt x="6778621" y="10916632"/>
                </a:cubicBezTo>
                <a:cubicBezTo>
                  <a:pt x="6778604" y="10916632"/>
                  <a:pt x="6777994" y="10916632"/>
                  <a:pt x="6754618" y="10916632"/>
                </a:cubicBezTo>
                <a:cubicBezTo>
                  <a:pt x="6754606" y="10916642"/>
                  <a:pt x="6753999" y="10917132"/>
                  <a:pt x="6721012" y="10943811"/>
                </a:cubicBezTo>
                <a:cubicBezTo>
                  <a:pt x="6720999" y="10943820"/>
                  <a:pt x="6720371" y="10944215"/>
                  <a:pt x="6692207" y="10961930"/>
                </a:cubicBezTo>
                <a:cubicBezTo>
                  <a:pt x="6692197" y="10961919"/>
                  <a:pt x="6691849" y="10961481"/>
                  <a:pt x="6677805" y="10943811"/>
                </a:cubicBezTo>
                <a:cubicBezTo>
                  <a:pt x="6677798" y="10943823"/>
                  <a:pt x="6677507" y="10944373"/>
                  <a:pt x="6663404" y="10970990"/>
                </a:cubicBezTo>
                <a:cubicBezTo>
                  <a:pt x="6658602" y="10970990"/>
                  <a:pt x="6649002" y="10980049"/>
                  <a:pt x="6634600" y="10980049"/>
                </a:cubicBezTo>
                <a:cubicBezTo>
                  <a:pt x="6634579" y="10980088"/>
                  <a:pt x="6629800" y="10989108"/>
                  <a:pt x="6629800" y="10989108"/>
                </a:cubicBezTo>
                <a:cubicBezTo>
                  <a:pt x="6629794" y="10989098"/>
                  <a:pt x="6629638" y="10988805"/>
                  <a:pt x="6625000" y="10980049"/>
                </a:cubicBezTo>
                <a:cubicBezTo>
                  <a:pt x="6610597" y="10989108"/>
                  <a:pt x="6586591" y="10998167"/>
                  <a:pt x="6552988" y="11007226"/>
                </a:cubicBezTo>
                <a:cubicBezTo>
                  <a:pt x="6552967" y="11007231"/>
                  <a:pt x="6551767" y="11007533"/>
                  <a:pt x="6480975" y="11025346"/>
                </a:cubicBezTo>
                <a:cubicBezTo>
                  <a:pt x="6480949" y="11025354"/>
                  <a:pt x="6479082" y="11025961"/>
                  <a:pt x="6341755" y="11070643"/>
                </a:cubicBezTo>
                <a:cubicBezTo>
                  <a:pt x="6341750" y="11070633"/>
                  <a:pt x="6341485" y="11070130"/>
                  <a:pt x="6327354" y="11043465"/>
                </a:cubicBezTo>
                <a:cubicBezTo>
                  <a:pt x="6327343" y="11043465"/>
                  <a:pt x="6327049" y="11043465"/>
                  <a:pt x="6317752" y="11043465"/>
                </a:cubicBezTo>
                <a:cubicBezTo>
                  <a:pt x="6317752" y="11043479"/>
                  <a:pt x="6317752" y="11044082"/>
                  <a:pt x="6317752" y="11070643"/>
                </a:cubicBezTo>
                <a:cubicBezTo>
                  <a:pt x="6317738" y="11070655"/>
                  <a:pt x="6316967" y="11071302"/>
                  <a:pt x="6274545" y="11106880"/>
                </a:cubicBezTo>
                <a:cubicBezTo>
                  <a:pt x="6274526" y="11106882"/>
                  <a:pt x="6273080" y="11107001"/>
                  <a:pt x="6164130" y="11115940"/>
                </a:cubicBezTo>
                <a:cubicBezTo>
                  <a:pt x="6164130" y="11115928"/>
                  <a:pt x="6164130" y="11115609"/>
                  <a:pt x="6164130" y="11106880"/>
                </a:cubicBezTo>
                <a:cubicBezTo>
                  <a:pt x="6164112" y="11106880"/>
                  <a:pt x="6163416" y="11106880"/>
                  <a:pt x="6135324" y="11106880"/>
                </a:cubicBezTo>
                <a:cubicBezTo>
                  <a:pt x="6135320" y="11106893"/>
                  <a:pt x="6135112" y="11107482"/>
                  <a:pt x="6125724" y="11134059"/>
                </a:cubicBezTo>
                <a:cubicBezTo>
                  <a:pt x="6125707" y="11134064"/>
                  <a:pt x="6124653" y="11134349"/>
                  <a:pt x="6058513" y="11152178"/>
                </a:cubicBezTo>
                <a:cubicBezTo>
                  <a:pt x="6058507" y="11152170"/>
                  <a:pt x="6058104" y="11151715"/>
                  <a:pt x="6034510" y="11125000"/>
                </a:cubicBezTo>
                <a:cubicBezTo>
                  <a:pt x="6024908" y="11115940"/>
                  <a:pt x="6005705" y="11106880"/>
                  <a:pt x="6015307" y="11161238"/>
                </a:cubicBezTo>
                <a:cubicBezTo>
                  <a:pt x="6015301" y="11161251"/>
                  <a:pt x="6015055" y="11161713"/>
                  <a:pt x="6005705" y="11179356"/>
                </a:cubicBezTo>
                <a:cubicBezTo>
                  <a:pt x="6005699" y="11179342"/>
                  <a:pt x="6005369" y="11178564"/>
                  <a:pt x="5986503" y="11134059"/>
                </a:cubicBezTo>
                <a:cubicBezTo>
                  <a:pt x="5986488" y="11134066"/>
                  <a:pt x="5985986" y="11134304"/>
                  <a:pt x="5967300" y="11143119"/>
                </a:cubicBezTo>
                <a:cubicBezTo>
                  <a:pt x="5967294" y="11143130"/>
                  <a:pt x="5966999" y="11143829"/>
                  <a:pt x="5948097" y="11188415"/>
                </a:cubicBezTo>
                <a:cubicBezTo>
                  <a:pt x="5948089" y="11188420"/>
                  <a:pt x="5947631" y="11188708"/>
                  <a:pt x="5919291" y="11206535"/>
                </a:cubicBezTo>
                <a:cubicBezTo>
                  <a:pt x="5919273" y="11206538"/>
                  <a:pt x="5917708" y="11206756"/>
                  <a:pt x="5789673" y="11224653"/>
                </a:cubicBezTo>
                <a:cubicBezTo>
                  <a:pt x="5789667" y="11224662"/>
                  <a:pt x="5789517" y="11224946"/>
                  <a:pt x="5784873" y="11233713"/>
                </a:cubicBezTo>
                <a:cubicBezTo>
                  <a:pt x="5784857" y="11233713"/>
                  <a:pt x="5784410" y="11233713"/>
                  <a:pt x="5770470" y="11233713"/>
                </a:cubicBezTo>
                <a:cubicBezTo>
                  <a:pt x="5770467" y="11233701"/>
                  <a:pt x="5770344" y="11233237"/>
                  <a:pt x="5765670" y="11215594"/>
                </a:cubicBezTo>
                <a:cubicBezTo>
                  <a:pt x="5765663" y="11215606"/>
                  <a:pt x="5765419" y="11216068"/>
                  <a:pt x="5756067" y="11233713"/>
                </a:cubicBezTo>
                <a:cubicBezTo>
                  <a:pt x="5756054" y="11233717"/>
                  <a:pt x="5755388" y="11233896"/>
                  <a:pt x="5722461" y="11242773"/>
                </a:cubicBezTo>
                <a:cubicBezTo>
                  <a:pt x="5722440" y="11242779"/>
                  <a:pt x="5720884" y="11243145"/>
                  <a:pt x="5607246" y="11269950"/>
                </a:cubicBezTo>
                <a:cubicBezTo>
                  <a:pt x="5607232" y="11269960"/>
                  <a:pt x="5606683" y="11270375"/>
                  <a:pt x="5583240" y="11288070"/>
                </a:cubicBezTo>
                <a:cubicBezTo>
                  <a:pt x="5583219" y="11288076"/>
                  <a:pt x="5581981" y="11288386"/>
                  <a:pt x="5511230" y="11306188"/>
                </a:cubicBezTo>
                <a:cubicBezTo>
                  <a:pt x="5511218" y="11306191"/>
                  <a:pt x="5510517" y="11306338"/>
                  <a:pt x="5468024" y="11315248"/>
                </a:cubicBezTo>
                <a:cubicBezTo>
                  <a:pt x="5468014" y="11315242"/>
                  <a:pt x="5467640" y="11315006"/>
                  <a:pt x="5453621" y="11306188"/>
                </a:cubicBezTo>
                <a:cubicBezTo>
                  <a:pt x="5453601" y="11306195"/>
                  <a:pt x="5452862" y="11306428"/>
                  <a:pt x="5424818" y="11315248"/>
                </a:cubicBezTo>
                <a:cubicBezTo>
                  <a:pt x="5424809" y="11315248"/>
                  <a:pt x="5424517" y="11315248"/>
                  <a:pt x="5415216" y="11315248"/>
                </a:cubicBezTo>
                <a:cubicBezTo>
                  <a:pt x="5415211" y="11315237"/>
                  <a:pt x="5415052" y="11314936"/>
                  <a:pt x="5410416" y="11306188"/>
                </a:cubicBezTo>
                <a:cubicBezTo>
                  <a:pt x="5410397" y="11306198"/>
                  <a:pt x="5409305" y="11306786"/>
                  <a:pt x="5343206" y="11342427"/>
                </a:cubicBezTo>
                <a:cubicBezTo>
                  <a:pt x="5343188" y="11342432"/>
                  <a:pt x="5342129" y="11342716"/>
                  <a:pt x="5275994" y="11360544"/>
                </a:cubicBezTo>
                <a:cubicBezTo>
                  <a:pt x="5275970" y="11360550"/>
                  <a:pt x="5274627" y="11360867"/>
                  <a:pt x="5199184" y="11378664"/>
                </a:cubicBezTo>
                <a:cubicBezTo>
                  <a:pt x="5199178" y="11378654"/>
                  <a:pt x="5199023" y="11378359"/>
                  <a:pt x="5194383" y="11369604"/>
                </a:cubicBezTo>
                <a:cubicBezTo>
                  <a:pt x="5194377" y="11369614"/>
                  <a:pt x="5194034" y="11370099"/>
                  <a:pt x="5175181" y="11396783"/>
                </a:cubicBezTo>
                <a:cubicBezTo>
                  <a:pt x="5175175" y="11396773"/>
                  <a:pt x="5174951" y="11396349"/>
                  <a:pt x="5165579" y="11378664"/>
                </a:cubicBezTo>
                <a:cubicBezTo>
                  <a:pt x="5165564" y="11378674"/>
                  <a:pt x="5164687" y="11379275"/>
                  <a:pt x="5112770" y="11414902"/>
                </a:cubicBezTo>
                <a:cubicBezTo>
                  <a:pt x="5112753" y="11414902"/>
                  <a:pt x="5111751" y="11414902"/>
                  <a:pt x="5050361" y="11414902"/>
                </a:cubicBezTo>
                <a:cubicBezTo>
                  <a:pt x="5050356" y="11414914"/>
                  <a:pt x="5050111" y="11415374"/>
                  <a:pt x="5040760" y="11433022"/>
                </a:cubicBezTo>
                <a:cubicBezTo>
                  <a:pt x="5040748" y="11433016"/>
                  <a:pt x="5040142" y="11432690"/>
                  <a:pt x="5007154" y="11414902"/>
                </a:cubicBezTo>
                <a:cubicBezTo>
                  <a:pt x="5007131" y="11414911"/>
                  <a:pt x="5005818" y="11415376"/>
                  <a:pt x="4930343" y="11442081"/>
                </a:cubicBezTo>
                <a:cubicBezTo>
                  <a:pt x="4930330" y="11442081"/>
                  <a:pt x="4929839" y="11442081"/>
                  <a:pt x="4911140" y="11442081"/>
                </a:cubicBezTo>
                <a:cubicBezTo>
                  <a:pt x="4911135" y="11442092"/>
                  <a:pt x="4910910" y="11442518"/>
                  <a:pt x="4901540" y="11460199"/>
                </a:cubicBezTo>
                <a:cubicBezTo>
                  <a:pt x="4901524" y="11460203"/>
                  <a:pt x="4899661" y="11460602"/>
                  <a:pt x="4690307" y="11505496"/>
                </a:cubicBezTo>
                <a:cubicBezTo>
                  <a:pt x="4690290" y="11505502"/>
                  <a:pt x="4689335" y="11505830"/>
                  <a:pt x="4637500" y="11523616"/>
                </a:cubicBezTo>
                <a:cubicBezTo>
                  <a:pt x="4637498" y="11523630"/>
                  <a:pt x="4637392" y="11524223"/>
                  <a:pt x="4632700" y="11550793"/>
                </a:cubicBezTo>
                <a:cubicBezTo>
                  <a:pt x="4632700" y="11568912"/>
                  <a:pt x="4627897" y="11587031"/>
                  <a:pt x="4613494" y="11559853"/>
                </a:cubicBezTo>
                <a:cubicBezTo>
                  <a:pt x="4613501" y="11559844"/>
                  <a:pt x="4613844" y="11559359"/>
                  <a:pt x="4632700" y="11532675"/>
                </a:cubicBezTo>
                <a:cubicBezTo>
                  <a:pt x="4632686" y="11532672"/>
                  <a:pt x="4631946" y="11532498"/>
                  <a:pt x="4594292" y="11523616"/>
                </a:cubicBezTo>
                <a:cubicBezTo>
                  <a:pt x="4594272" y="11523622"/>
                  <a:pt x="4593224" y="11523952"/>
                  <a:pt x="4536684" y="11541733"/>
                </a:cubicBezTo>
                <a:cubicBezTo>
                  <a:pt x="4536671" y="11541746"/>
                  <a:pt x="4536192" y="11542198"/>
                  <a:pt x="4517482" y="11559853"/>
                </a:cubicBezTo>
                <a:cubicBezTo>
                  <a:pt x="4517471" y="11559851"/>
                  <a:pt x="4516900" y="11559696"/>
                  <a:pt x="4483876" y="11550793"/>
                </a:cubicBezTo>
                <a:cubicBezTo>
                  <a:pt x="4483862" y="11550803"/>
                  <a:pt x="4483157" y="11551302"/>
                  <a:pt x="4445470" y="11577972"/>
                </a:cubicBezTo>
                <a:cubicBezTo>
                  <a:pt x="4445454" y="11577966"/>
                  <a:pt x="4444853" y="11577738"/>
                  <a:pt x="4421467" y="11568912"/>
                </a:cubicBezTo>
                <a:cubicBezTo>
                  <a:pt x="4421445" y="11568920"/>
                  <a:pt x="4420170" y="11569372"/>
                  <a:pt x="4344656" y="11596091"/>
                </a:cubicBezTo>
                <a:cubicBezTo>
                  <a:pt x="4344636" y="11596095"/>
                  <a:pt x="4343593" y="11596273"/>
                  <a:pt x="4291849" y="11605151"/>
                </a:cubicBezTo>
                <a:cubicBezTo>
                  <a:pt x="4291834" y="11605154"/>
                  <a:pt x="4291091" y="11605330"/>
                  <a:pt x="4253440" y="11614210"/>
                </a:cubicBezTo>
                <a:cubicBezTo>
                  <a:pt x="4253421" y="11614213"/>
                  <a:pt x="4252267" y="11614368"/>
                  <a:pt x="4186231" y="11623270"/>
                </a:cubicBezTo>
                <a:cubicBezTo>
                  <a:pt x="4186222" y="11623283"/>
                  <a:pt x="4185850" y="11623749"/>
                  <a:pt x="4171828" y="11641388"/>
                </a:cubicBezTo>
                <a:cubicBezTo>
                  <a:pt x="4171814" y="11641388"/>
                  <a:pt x="4171288" y="11641388"/>
                  <a:pt x="4152625" y="11641388"/>
                </a:cubicBezTo>
                <a:cubicBezTo>
                  <a:pt x="4152617" y="11641393"/>
                  <a:pt x="4152141" y="11641693"/>
                  <a:pt x="4123821" y="11659507"/>
                </a:cubicBezTo>
                <a:cubicBezTo>
                  <a:pt x="4123794" y="11659513"/>
                  <a:pt x="4121901" y="11659895"/>
                  <a:pt x="3989401" y="11686686"/>
                </a:cubicBezTo>
                <a:cubicBezTo>
                  <a:pt x="3989381" y="11686689"/>
                  <a:pt x="3988200" y="11686837"/>
                  <a:pt x="3917391" y="11695745"/>
                </a:cubicBezTo>
                <a:cubicBezTo>
                  <a:pt x="3917387" y="11695759"/>
                  <a:pt x="3917170" y="11696369"/>
                  <a:pt x="3907789" y="11722923"/>
                </a:cubicBezTo>
                <a:cubicBezTo>
                  <a:pt x="3907785" y="11722911"/>
                  <a:pt x="3907663" y="11722449"/>
                  <a:pt x="3902989" y="11704805"/>
                </a:cubicBezTo>
                <a:cubicBezTo>
                  <a:pt x="3902983" y="11704814"/>
                  <a:pt x="3902776" y="11705206"/>
                  <a:pt x="3893386" y="11722923"/>
                </a:cubicBezTo>
                <a:cubicBezTo>
                  <a:pt x="3898189" y="11722923"/>
                  <a:pt x="3922191" y="11750101"/>
                  <a:pt x="3874183" y="11722923"/>
                </a:cubicBezTo>
                <a:cubicBezTo>
                  <a:pt x="3874183" y="11722933"/>
                  <a:pt x="3874183" y="11723355"/>
                  <a:pt x="3874183" y="11741041"/>
                </a:cubicBezTo>
                <a:cubicBezTo>
                  <a:pt x="3874173" y="11741031"/>
                  <a:pt x="3873866" y="11740742"/>
                  <a:pt x="3864583" y="11731982"/>
                </a:cubicBezTo>
                <a:cubicBezTo>
                  <a:pt x="3864583" y="11731933"/>
                  <a:pt x="3864569" y="11722899"/>
                  <a:pt x="3859780" y="11713864"/>
                </a:cubicBezTo>
                <a:cubicBezTo>
                  <a:pt x="3859770" y="11713871"/>
                  <a:pt x="3859175" y="11714191"/>
                  <a:pt x="3826177" y="11731982"/>
                </a:cubicBezTo>
                <a:cubicBezTo>
                  <a:pt x="3826171" y="11731970"/>
                  <a:pt x="3825918" y="11731494"/>
                  <a:pt x="3816576" y="11713864"/>
                </a:cubicBezTo>
                <a:cubicBezTo>
                  <a:pt x="3816560" y="11713874"/>
                  <a:pt x="3815336" y="11714567"/>
                  <a:pt x="3720562" y="11768220"/>
                </a:cubicBezTo>
                <a:cubicBezTo>
                  <a:pt x="3754167" y="11804459"/>
                  <a:pt x="3782970" y="11704805"/>
                  <a:pt x="3806973" y="11768220"/>
                </a:cubicBezTo>
                <a:cubicBezTo>
                  <a:pt x="3806980" y="11768215"/>
                  <a:pt x="3807309" y="11768008"/>
                  <a:pt x="3821376" y="11759161"/>
                </a:cubicBezTo>
                <a:cubicBezTo>
                  <a:pt x="3821363" y="11759174"/>
                  <a:pt x="3820639" y="11759933"/>
                  <a:pt x="3778170" y="11804459"/>
                </a:cubicBezTo>
                <a:cubicBezTo>
                  <a:pt x="3778152" y="11804459"/>
                  <a:pt x="3777089" y="11804459"/>
                  <a:pt x="3715759" y="11804459"/>
                </a:cubicBezTo>
                <a:cubicBezTo>
                  <a:pt x="3715753" y="11804476"/>
                  <a:pt x="3715369" y="11805491"/>
                  <a:pt x="3691756" y="11867875"/>
                </a:cubicBezTo>
                <a:cubicBezTo>
                  <a:pt x="3691743" y="11867875"/>
                  <a:pt x="3691027" y="11867875"/>
                  <a:pt x="3653352" y="11867875"/>
                </a:cubicBezTo>
                <a:cubicBezTo>
                  <a:pt x="3662952" y="11858815"/>
                  <a:pt x="3648550" y="11840696"/>
                  <a:pt x="3648550" y="11831636"/>
                </a:cubicBezTo>
                <a:cubicBezTo>
                  <a:pt x="3648542" y="11831626"/>
                  <a:pt x="3648204" y="11831200"/>
                  <a:pt x="3634149" y="11813517"/>
                </a:cubicBezTo>
                <a:cubicBezTo>
                  <a:pt x="3634142" y="11813528"/>
                  <a:pt x="3633817" y="11814142"/>
                  <a:pt x="3614946" y="11849755"/>
                </a:cubicBezTo>
                <a:cubicBezTo>
                  <a:pt x="3614954" y="11849767"/>
                  <a:pt x="3615306" y="11850208"/>
                  <a:pt x="3629349" y="11867875"/>
                </a:cubicBezTo>
                <a:cubicBezTo>
                  <a:pt x="3629330" y="11867875"/>
                  <a:pt x="3628633" y="11867875"/>
                  <a:pt x="3600543" y="11867875"/>
                </a:cubicBezTo>
                <a:cubicBezTo>
                  <a:pt x="3600543" y="11876934"/>
                  <a:pt x="3595743" y="11904111"/>
                  <a:pt x="3586140" y="11940349"/>
                </a:cubicBezTo>
                <a:cubicBezTo>
                  <a:pt x="3586127" y="11940349"/>
                  <a:pt x="3585894" y="11940349"/>
                  <a:pt x="3581340" y="11940349"/>
                </a:cubicBezTo>
                <a:cubicBezTo>
                  <a:pt x="3581343" y="11940338"/>
                  <a:pt x="3581457" y="11939907"/>
                  <a:pt x="3586140" y="11922231"/>
                </a:cubicBezTo>
                <a:cubicBezTo>
                  <a:pt x="3586140" y="11922218"/>
                  <a:pt x="3586140" y="11921623"/>
                  <a:pt x="3586140" y="11895054"/>
                </a:cubicBezTo>
                <a:cubicBezTo>
                  <a:pt x="3586120" y="11895048"/>
                  <a:pt x="3585382" y="11894815"/>
                  <a:pt x="3557337" y="11885993"/>
                </a:cubicBezTo>
                <a:cubicBezTo>
                  <a:pt x="3557349" y="11885993"/>
                  <a:pt x="3557578" y="11885993"/>
                  <a:pt x="3562137" y="11885993"/>
                </a:cubicBezTo>
                <a:cubicBezTo>
                  <a:pt x="3562131" y="11885982"/>
                  <a:pt x="3561901" y="11885550"/>
                  <a:pt x="3552534" y="11867875"/>
                </a:cubicBezTo>
                <a:cubicBezTo>
                  <a:pt x="3552524" y="11867882"/>
                  <a:pt x="3551961" y="11868236"/>
                  <a:pt x="3523732" y="11885993"/>
                </a:cubicBezTo>
                <a:cubicBezTo>
                  <a:pt x="3523732" y="11886004"/>
                  <a:pt x="3523732" y="11886299"/>
                  <a:pt x="3523732" y="11895054"/>
                </a:cubicBezTo>
                <a:cubicBezTo>
                  <a:pt x="3523716" y="11895047"/>
                  <a:pt x="3522829" y="11894589"/>
                  <a:pt x="3470924" y="11867875"/>
                </a:cubicBezTo>
                <a:cubicBezTo>
                  <a:pt x="3470896" y="11867875"/>
                  <a:pt x="3466093" y="11867849"/>
                  <a:pt x="3456522" y="11858815"/>
                </a:cubicBezTo>
                <a:cubicBezTo>
                  <a:pt x="3456537" y="11858809"/>
                  <a:pt x="3457373" y="11858494"/>
                  <a:pt x="3504529" y="11840696"/>
                </a:cubicBezTo>
                <a:cubicBezTo>
                  <a:pt x="3509329" y="11831636"/>
                  <a:pt x="3514129" y="11822576"/>
                  <a:pt x="3518929" y="11813517"/>
                </a:cubicBezTo>
                <a:cubicBezTo>
                  <a:pt x="3514129" y="11813517"/>
                  <a:pt x="3504529" y="11804459"/>
                  <a:pt x="3499727" y="11795399"/>
                </a:cubicBezTo>
                <a:cubicBezTo>
                  <a:pt x="3499721" y="11795388"/>
                  <a:pt x="3499494" y="11794962"/>
                  <a:pt x="3490126" y="11777280"/>
                </a:cubicBezTo>
                <a:cubicBezTo>
                  <a:pt x="3490126" y="11777293"/>
                  <a:pt x="3490126" y="11777752"/>
                  <a:pt x="3490126" y="11795399"/>
                </a:cubicBezTo>
                <a:cubicBezTo>
                  <a:pt x="3480524" y="11795400"/>
                  <a:pt x="3466122" y="11867875"/>
                  <a:pt x="3451722" y="11831636"/>
                </a:cubicBezTo>
                <a:cubicBezTo>
                  <a:pt x="3451708" y="11831642"/>
                  <a:pt x="3451243" y="11831861"/>
                  <a:pt x="3432519" y="11840696"/>
                </a:cubicBezTo>
                <a:cubicBezTo>
                  <a:pt x="3432517" y="11840683"/>
                  <a:pt x="3432429" y="11840020"/>
                  <a:pt x="3427716" y="11804459"/>
                </a:cubicBezTo>
                <a:cubicBezTo>
                  <a:pt x="3427700" y="11804459"/>
                  <a:pt x="3427012" y="11804459"/>
                  <a:pt x="3394110" y="11804459"/>
                </a:cubicBezTo>
                <a:cubicBezTo>
                  <a:pt x="3394124" y="11804454"/>
                  <a:pt x="3394688" y="11804240"/>
                  <a:pt x="3418116" y="11795399"/>
                </a:cubicBezTo>
                <a:cubicBezTo>
                  <a:pt x="3418111" y="11795386"/>
                  <a:pt x="3417903" y="11794797"/>
                  <a:pt x="3408513" y="11768220"/>
                </a:cubicBezTo>
                <a:cubicBezTo>
                  <a:pt x="3408515" y="11768207"/>
                  <a:pt x="3408588" y="11767378"/>
                  <a:pt x="3413313" y="11713864"/>
                </a:cubicBezTo>
                <a:cubicBezTo>
                  <a:pt x="3413323" y="11713868"/>
                  <a:pt x="3413925" y="11714009"/>
                  <a:pt x="3451722" y="11722923"/>
                </a:cubicBezTo>
                <a:cubicBezTo>
                  <a:pt x="3451731" y="11722911"/>
                  <a:pt x="3452093" y="11722454"/>
                  <a:pt x="3466122" y="11704805"/>
                </a:cubicBezTo>
                <a:cubicBezTo>
                  <a:pt x="3466134" y="11704805"/>
                  <a:pt x="3466613" y="11704805"/>
                  <a:pt x="3485326" y="11704805"/>
                </a:cubicBezTo>
                <a:cubicBezTo>
                  <a:pt x="3485338" y="11704802"/>
                  <a:pt x="3485983" y="11704650"/>
                  <a:pt x="3523732" y="11695745"/>
                </a:cubicBezTo>
                <a:cubicBezTo>
                  <a:pt x="3523729" y="11695734"/>
                  <a:pt x="3523613" y="11695298"/>
                  <a:pt x="3518929" y="11677626"/>
                </a:cubicBezTo>
                <a:cubicBezTo>
                  <a:pt x="3518929" y="11668566"/>
                  <a:pt x="3528532" y="11632328"/>
                  <a:pt x="3542934" y="11677626"/>
                </a:cubicBezTo>
                <a:cubicBezTo>
                  <a:pt x="3542934" y="11659507"/>
                  <a:pt x="3552534" y="11650447"/>
                  <a:pt x="3542934" y="11686686"/>
                </a:cubicBezTo>
                <a:lnTo>
                  <a:pt x="3542934" y="11694613"/>
                </a:lnTo>
                <a:cubicBezTo>
                  <a:pt x="3533332" y="11704805"/>
                  <a:pt x="3514129" y="11722923"/>
                  <a:pt x="3485326" y="11741041"/>
                </a:cubicBezTo>
                <a:cubicBezTo>
                  <a:pt x="3485332" y="11741051"/>
                  <a:pt x="3485481" y="11741334"/>
                  <a:pt x="3490126" y="11750101"/>
                </a:cubicBezTo>
                <a:cubicBezTo>
                  <a:pt x="3490110" y="11750109"/>
                  <a:pt x="3489342" y="11750472"/>
                  <a:pt x="3451722" y="11768220"/>
                </a:cubicBezTo>
                <a:cubicBezTo>
                  <a:pt x="3451734" y="11768226"/>
                  <a:pt x="3452221" y="11768457"/>
                  <a:pt x="3470924" y="11777280"/>
                </a:cubicBezTo>
                <a:cubicBezTo>
                  <a:pt x="3470940" y="11777278"/>
                  <a:pt x="3471857" y="11777120"/>
                  <a:pt x="3523732" y="11768220"/>
                </a:cubicBezTo>
                <a:cubicBezTo>
                  <a:pt x="3523732" y="11768207"/>
                  <a:pt x="3523732" y="11767627"/>
                  <a:pt x="3523732" y="11741041"/>
                </a:cubicBezTo>
                <a:cubicBezTo>
                  <a:pt x="3523746" y="11741038"/>
                  <a:pt x="3524477" y="11740865"/>
                  <a:pt x="3562137" y="11731982"/>
                </a:cubicBezTo>
                <a:cubicBezTo>
                  <a:pt x="3562131" y="11731966"/>
                  <a:pt x="3561899" y="11731309"/>
                  <a:pt x="3552534" y="11704805"/>
                </a:cubicBezTo>
                <a:cubicBezTo>
                  <a:pt x="3552550" y="11704805"/>
                  <a:pt x="3553220" y="11704805"/>
                  <a:pt x="3581340" y="11704805"/>
                </a:cubicBezTo>
                <a:cubicBezTo>
                  <a:pt x="3581340" y="11704817"/>
                  <a:pt x="3581340" y="11705374"/>
                  <a:pt x="3581340" y="11731982"/>
                </a:cubicBezTo>
                <a:cubicBezTo>
                  <a:pt x="3581353" y="11731982"/>
                  <a:pt x="3581827" y="11731982"/>
                  <a:pt x="3600543" y="11731982"/>
                </a:cubicBezTo>
                <a:cubicBezTo>
                  <a:pt x="3600546" y="11731966"/>
                  <a:pt x="3600660" y="11731315"/>
                  <a:pt x="3605343" y="11704805"/>
                </a:cubicBezTo>
                <a:cubicBezTo>
                  <a:pt x="3605361" y="11704800"/>
                  <a:pt x="3606628" y="11704422"/>
                  <a:pt x="3696556" y="11677626"/>
                </a:cubicBezTo>
                <a:cubicBezTo>
                  <a:pt x="3696552" y="11677613"/>
                  <a:pt x="3696343" y="11677023"/>
                  <a:pt x="3686956" y="11650447"/>
                </a:cubicBezTo>
                <a:cubicBezTo>
                  <a:pt x="3686941" y="11650453"/>
                  <a:pt x="3686357" y="11650673"/>
                  <a:pt x="3662952" y="11659507"/>
                </a:cubicBezTo>
                <a:cubicBezTo>
                  <a:pt x="3662956" y="11659497"/>
                  <a:pt x="3663112" y="11659203"/>
                  <a:pt x="3667753" y="11650447"/>
                </a:cubicBezTo>
                <a:cubicBezTo>
                  <a:pt x="3667739" y="11650447"/>
                  <a:pt x="3667162" y="11650447"/>
                  <a:pt x="3643749" y="11650447"/>
                </a:cubicBezTo>
                <a:cubicBezTo>
                  <a:pt x="3643744" y="11650438"/>
                  <a:pt x="3643484" y="11649949"/>
                  <a:pt x="3629349" y="11623270"/>
                </a:cubicBezTo>
                <a:cubicBezTo>
                  <a:pt x="3629334" y="11623280"/>
                  <a:pt x="3628587" y="11623809"/>
                  <a:pt x="3590940" y="11650447"/>
                </a:cubicBezTo>
                <a:cubicBezTo>
                  <a:pt x="3590930" y="11650437"/>
                  <a:pt x="3590626" y="11650151"/>
                  <a:pt x="3581340" y="11641388"/>
                </a:cubicBezTo>
                <a:cubicBezTo>
                  <a:pt x="3581331" y="11641394"/>
                  <a:pt x="3580831" y="11641708"/>
                  <a:pt x="3552534" y="11659507"/>
                </a:cubicBezTo>
                <a:cubicBezTo>
                  <a:pt x="3552521" y="11659495"/>
                  <a:pt x="3552034" y="11659034"/>
                  <a:pt x="3533332" y="11641388"/>
                </a:cubicBezTo>
                <a:cubicBezTo>
                  <a:pt x="3533336" y="11641373"/>
                  <a:pt x="3533530" y="11640639"/>
                  <a:pt x="3542934" y="11605151"/>
                </a:cubicBezTo>
                <a:cubicBezTo>
                  <a:pt x="3542949" y="11605155"/>
                  <a:pt x="3543740" y="11605320"/>
                  <a:pt x="3586140" y="11614210"/>
                </a:cubicBezTo>
                <a:cubicBezTo>
                  <a:pt x="3586143" y="11614195"/>
                  <a:pt x="3586252" y="11613574"/>
                  <a:pt x="3590940" y="11587031"/>
                </a:cubicBezTo>
                <a:cubicBezTo>
                  <a:pt x="3590956" y="11587026"/>
                  <a:pt x="3591545" y="11586803"/>
                  <a:pt x="3614946" y="11577972"/>
                </a:cubicBezTo>
                <a:cubicBezTo>
                  <a:pt x="3610143" y="11587031"/>
                  <a:pt x="3610143" y="11596091"/>
                  <a:pt x="3638949" y="11614210"/>
                </a:cubicBezTo>
                <a:cubicBezTo>
                  <a:pt x="3638959" y="11614197"/>
                  <a:pt x="3639543" y="11613408"/>
                  <a:pt x="3672553" y="11568912"/>
                </a:cubicBezTo>
                <a:cubicBezTo>
                  <a:pt x="3672566" y="11568919"/>
                  <a:pt x="3673187" y="11569254"/>
                  <a:pt x="3706159" y="11587031"/>
                </a:cubicBezTo>
                <a:cubicBezTo>
                  <a:pt x="3706166" y="11587026"/>
                  <a:pt x="3706597" y="11586700"/>
                  <a:pt x="3730162" y="11568912"/>
                </a:cubicBezTo>
                <a:cubicBezTo>
                  <a:pt x="3730171" y="11568906"/>
                  <a:pt x="3730542" y="11568673"/>
                  <a:pt x="3744564" y="11559853"/>
                </a:cubicBezTo>
                <a:lnTo>
                  <a:pt x="3739763" y="11565516"/>
                </a:lnTo>
                <a:cubicBezTo>
                  <a:pt x="3744564" y="11564382"/>
                  <a:pt x="3756567" y="11559853"/>
                  <a:pt x="3778170" y="11550793"/>
                </a:cubicBezTo>
                <a:cubicBezTo>
                  <a:pt x="3778188" y="11550789"/>
                  <a:pt x="3779618" y="11550451"/>
                  <a:pt x="3893386" y="11523616"/>
                </a:cubicBezTo>
                <a:cubicBezTo>
                  <a:pt x="3893402" y="11523616"/>
                  <a:pt x="3894008" y="11523616"/>
                  <a:pt x="3917391" y="11523616"/>
                </a:cubicBezTo>
                <a:cubicBezTo>
                  <a:pt x="3917401" y="11523606"/>
                  <a:pt x="3917874" y="11523070"/>
                  <a:pt x="3941394" y="11496437"/>
                </a:cubicBezTo>
                <a:cubicBezTo>
                  <a:pt x="3936594" y="11496437"/>
                  <a:pt x="3936594" y="11487378"/>
                  <a:pt x="3931791" y="11487378"/>
                </a:cubicBezTo>
                <a:cubicBezTo>
                  <a:pt x="3955797" y="11478318"/>
                  <a:pt x="3979800" y="11469258"/>
                  <a:pt x="4008604" y="11460199"/>
                </a:cubicBezTo>
                <a:cubicBezTo>
                  <a:pt x="4008620" y="11460187"/>
                  <a:pt x="4009566" y="11459442"/>
                  <a:pt x="4066213" y="11414902"/>
                </a:cubicBezTo>
                <a:cubicBezTo>
                  <a:pt x="4066228" y="11414897"/>
                  <a:pt x="4067070" y="11414579"/>
                  <a:pt x="4114221" y="11396783"/>
                </a:cubicBezTo>
                <a:cubicBezTo>
                  <a:pt x="4114221" y="11396773"/>
                  <a:pt x="4114221" y="11396339"/>
                  <a:pt x="4114221" y="11378664"/>
                </a:cubicBezTo>
                <a:cubicBezTo>
                  <a:pt x="4114231" y="11378664"/>
                  <a:pt x="4114545" y="11378664"/>
                  <a:pt x="4123821" y="11378664"/>
                </a:cubicBezTo>
                <a:cubicBezTo>
                  <a:pt x="4123782" y="11378700"/>
                  <a:pt x="4114231" y="11387741"/>
                  <a:pt x="4119021" y="11396783"/>
                </a:cubicBezTo>
                <a:cubicBezTo>
                  <a:pt x="4119026" y="11396794"/>
                  <a:pt x="4119184" y="11397091"/>
                  <a:pt x="4123821" y="11405843"/>
                </a:cubicBezTo>
                <a:cubicBezTo>
                  <a:pt x="4128621" y="11396783"/>
                  <a:pt x="4133424" y="11378664"/>
                  <a:pt x="4138224" y="11360544"/>
                </a:cubicBezTo>
                <a:cubicBezTo>
                  <a:pt x="4138231" y="11360531"/>
                  <a:pt x="4138678" y="11359857"/>
                  <a:pt x="4162227" y="11324308"/>
                </a:cubicBezTo>
                <a:cubicBezTo>
                  <a:pt x="4162246" y="11324300"/>
                  <a:pt x="4163384" y="11323840"/>
                  <a:pt x="4229437" y="11297129"/>
                </a:cubicBezTo>
                <a:cubicBezTo>
                  <a:pt x="4229451" y="11297124"/>
                  <a:pt x="4230196" y="11296811"/>
                  <a:pt x="4272643" y="11279009"/>
                </a:cubicBezTo>
                <a:cubicBezTo>
                  <a:pt x="4272654" y="11278998"/>
                  <a:pt x="4272974" y="11278696"/>
                  <a:pt x="4282246" y="11269950"/>
                </a:cubicBezTo>
                <a:cubicBezTo>
                  <a:pt x="4282226" y="11269945"/>
                  <a:pt x="4281079" y="11269636"/>
                  <a:pt x="4215034" y="11251832"/>
                </a:cubicBezTo>
                <a:cubicBezTo>
                  <a:pt x="4215047" y="11251820"/>
                  <a:pt x="4215530" y="11251365"/>
                  <a:pt x="4234237" y="11233713"/>
                </a:cubicBezTo>
                <a:cubicBezTo>
                  <a:pt x="4234226" y="11233703"/>
                  <a:pt x="4233675" y="11233181"/>
                  <a:pt x="4205434" y="11206535"/>
                </a:cubicBezTo>
                <a:cubicBezTo>
                  <a:pt x="4205423" y="11206549"/>
                  <a:pt x="4204835" y="11207343"/>
                  <a:pt x="4171828" y="11251832"/>
                </a:cubicBezTo>
                <a:cubicBezTo>
                  <a:pt x="4181428" y="11251832"/>
                  <a:pt x="4195831" y="11242773"/>
                  <a:pt x="4200631" y="11260892"/>
                </a:cubicBezTo>
                <a:cubicBezTo>
                  <a:pt x="4200626" y="11260900"/>
                  <a:pt x="4200300" y="11261361"/>
                  <a:pt x="4181428" y="11288070"/>
                </a:cubicBezTo>
                <a:cubicBezTo>
                  <a:pt x="4176628" y="11288070"/>
                  <a:pt x="4171828" y="11288070"/>
                  <a:pt x="4167028" y="11288070"/>
                </a:cubicBezTo>
                <a:cubicBezTo>
                  <a:pt x="4171828" y="11288070"/>
                  <a:pt x="4171828" y="11288070"/>
                  <a:pt x="4176628" y="11279009"/>
                </a:cubicBezTo>
                <a:cubicBezTo>
                  <a:pt x="4176624" y="11278997"/>
                  <a:pt x="4176420" y="11278517"/>
                  <a:pt x="4168528" y="11259900"/>
                </a:cubicBezTo>
                <a:lnTo>
                  <a:pt x="4158296" y="11235766"/>
                </a:lnTo>
                <a:lnTo>
                  <a:pt x="4164177" y="11233713"/>
                </a:lnTo>
                <a:cubicBezTo>
                  <a:pt x="4162025" y="11232996"/>
                  <a:pt x="4158777" y="11233713"/>
                  <a:pt x="4157427" y="11233713"/>
                </a:cubicBezTo>
                <a:lnTo>
                  <a:pt x="4158296" y="11235766"/>
                </a:lnTo>
                <a:lnTo>
                  <a:pt x="4138224" y="11242773"/>
                </a:lnTo>
                <a:cubicBezTo>
                  <a:pt x="4138224" y="11242785"/>
                  <a:pt x="4138224" y="11243094"/>
                  <a:pt x="4138224" y="11251832"/>
                </a:cubicBezTo>
                <a:cubicBezTo>
                  <a:pt x="4138216" y="11251821"/>
                  <a:pt x="4137839" y="11251288"/>
                  <a:pt x="4119021" y="11224653"/>
                </a:cubicBezTo>
                <a:cubicBezTo>
                  <a:pt x="4143024" y="11215594"/>
                  <a:pt x="4167028" y="11197475"/>
                  <a:pt x="4195831" y="11179356"/>
                </a:cubicBezTo>
                <a:cubicBezTo>
                  <a:pt x="4195846" y="11179362"/>
                  <a:pt x="4196423" y="11179580"/>
                  <a:pt x="4219837" y="11188415"/>
                </a:cubicBezTo>
                <a:cubicBezTo>
                  <a:pt x="4234237" y="11188415"/>
                  <a:pt x="4253440" y="11179356"/>
                  <a:pt x="4267843" y="11197475"/>
                </a:cubicBezTo>
                <a:cubicBezTo>
                  <a:pt x="4267848" y="11197458"/>
                  <a:pt x="4268110" y="11196634"/>
                  <a:pt x="4282246" y="11152178"/>
                </a:cubicBezTo>
                <a:cubicBezTo>
                  <a:pt x="4282250" y="11152169"/>
                  <a:pt x="4282402" y="11151883"/>
                  <a:pt x="4287046" y="11143119"/>
                </a:cubicBezTo>
                <a:cubicBezTo>
                  <a:pt x="4287052" y="11143129"/>
                  <a:pt x="4287395" y="11143611"/>
                  <a:pt x="4306249" y="11170298"/>
                </a:cubicBezTo>
                <a:cubicBezTo>
                  <a:pt x="4306264" y="11170293"/>
                  <a:pt x="4306852" y="11170069"/>
                  <a:pt x="4330253" y="11161238"/>
                </a:cubicBezTo>
                <a:cubicBezTo>
                  <a:pt x="4330259" y="11161252"/>
                  <a:pt x="4330540" y="11161958"/>
                  <a:pt x="4344656" y="11197475"/>
                </a:cubicBezTo>
                <a:cubicBezTo>
                  <a:pt x="4344664" y="11197469"/>
                  <a:pt x="4344998" y="11197259"/>
                  <a:pt x="4359056" y="11188415"/>
                </a:cubicBezTo>
                <a:cubicBezTo>
                  <a:pt x="4359054" y="11188400"/>
                  <a:pt x="4358941" y="11187767"/>
                  <a:pt x="4354256" y="11161238"/>
                </a:cubicBezTo>
                <a:cubicBezTo>
                  <a:pt x="4354268" y="11161223"/>
                  <a:pt x="4354976" y="11160334"/>
                  <a:pt x="4397462" y="11106880"/>
                </a:cubicBezTo>
                <a:cubicBezTo>
                  <a:pt x="4397443" y="11106882"/>
                  <a:pt x="4396348" y="11107030"/>
                  <a:pt x="4330253" y="11115940"/>
                </a:cubicBezTo>
                <a:cubicBezTo>
                  <a:pt x="4330242" y="11115943"/>
                  <a:pt x="4329653" y="11116102"/>
                  <a:pt x="4296649" y="11125000"/>
                </a:cubicBezTo>
                <a:cubicBezTo>
                  <a:pt x="4296640" y="11125000"/>
                  <a:pt x="4296369" y="11125000"/>
                  <a:pt x="4287046" y="11125000"/>
                </a:cubicBezTo>
                <a:cubicBezTo>
                  <a:pt x="4287048" y="11124989"/>
                  <a:pt x="4287164" y="11124550"/>
                  <a:pt x="4291849" y="11106880"/>
                </a:cubicBezTo>
                <a:cubicBezTo>
                  <a:pt x="4291832" y="11106870"/>
                  <a:pt x="4291006" y="11106351"/>
                  <a:pt x="4248640" y="11079703"/>
                </a:cubicBezTo>
                <a:cubicBezTo>
                  <a:pt x="4248621" y="11079711"/>
                  <a:pt x="4247485" y="11080171"/>
                  <a:pt x="4181428" y="11106880"/>
                </a:cubicBezTo>
                <a:cubicBezTo>
                  <a:pt x="4181427" y="11106893"/>
                  <a:pt x="4181326" y="11107465"/>
                  <a:pt x="4176628" y="11134059"/>
                </a:cubicBezTo>
                <a:cubicBezTo>
                  <a:pt x="4176637" y="11134059"/>
                  <a:pt x="4176776" y="11134059"/>
                  <a:pt x="4179630" y="11134059"/>
                </a:cubicBezTo>
                <a:lnTo>
                  <a:pt x="4195831" y="11134059"/>
                </a:lnTo>
                <a:cubicBezTo>
                  <a:pt x="4181428" y="11143119"/>
                  <a:pt x="4152625" y="11152178"/>
                  <a:pt x="4104618" y="11161238"/>
                </a:cubicBezTo>
                <a:cubicBezTo>
                  <a:pt x="4104608" y="11161229"/>
                  <a:pt x="4104303" y="11160941"/>
                  <a:pt x="4095018" y="11152178"/>
                </a:cubicBezTo>
                <a:cubicBezTo>
                  <a:pt x="4095005" y="11152190"/>
                  <a:pt x="4094534" y="11152634"/>
                  <a:pt x="4075813" y="11170298"/>
                </a:cubicBezTo>
                <a:cubicBezTo>
                  <a:pt x="4075794" y="11170304"/>
                  <a:pt x="4074568" y="11170712"/>
                  <a:pt x="3994201" y="11197475"/>
                </a:cubicBezTo>
                <a:cubicBezTo>
                  <a:pt x="3994196" y="11197463"/>
                  <a:pt x="3994034" y="11197160"/>
                  <a:pt x="3989401" y="11188415"/>
                </a:cubicBezTo>
                <a:cubicBezTo>
                  <a:pt x="3989389" y="11188424"/>
                  <a:pt x="3988712" y="11188903"/>
                  <a:pt x="3950997" y="11215594"/>
                </a:cubicBezTo>
                <a:cubicBezTo>
                  <a:pt x="3950988" y="11215589"/>
                  <a:pt x="3950652" y="11215377"/>
                  <a:pt x="3936594" y="11206535"/>
                </a:cubicBezTo>
                <a:cubicBezTo>
                  <a:pt x="3936573" y="11206542"/>
                  <a:pt x="3934995" y="11207115"/>
                  <a:pt x="3811776" y="11251832"/>
                </a:cubicBezTo>
                <a:cubicBezTo>
                  <a:pt x="3811769" y="11251843"/>
                  <a:pt x="3811545" y="11252267"/>
                  <a:pt x="3802173" y="11269950"/>
                </a:cubicBezTo>
                <a:cubicBezTo>
                  <a:pt x="3809148" y="11274339"/>
                  <a:pt x="3815975" y="11233713"/>
                  <a:pt x="3811776" y="11297129"/>
                </a:cubicBezTo>
                <a:cubicBezTo>
                  <a:pt x="3811780" y="11297116"/>
                  <a:pt x="3811987" y="11296530"/>
                  <a:pt x="3821376" y="11269950"/>
                </a:cubicBezTo>
                <a:cubicBezTo>
                  <a:pt x="3869383" y="11279009"/>
                  <a:pt x="3850180" y="11224653"/>
                  <a:pt x="3907789" y="11279009"/>
                </a:cubicBezTo>
                <a:cubicBezTo>
                  <a:pt x="3907786" y="11279020"/>
                  <a:pt x="3907674" y="11279441"/>
                  <a:pt x="3902989" y="11297129"/>
                </a:cubicBezTo>
                <a:cubicBezTo>
                  <a:pt x="3902981" y="11297123"/>
                  <a:pt x="3902492" y="11296816"/>
                  <a:pt x="3874183" y="11279009"/>
                </a:cubicBezTo>
                <a:cubicBezTo>
                  <a:pt x="3874180" y="11279023"/>
                  <a:pt x="3873951" y="11279886"/>
                  <a:pt x="3859780" y="11333367"/>
                </a:cubicBezTo>
                <a:cubicBezTo>
                  <a:pt x="3859787" y="11333379"/>
                  <a:pt x="3860019" y="11333818"/>
                  <a:pt x="3869383" y="11351487"/>
                </a:cubicBezTo>
                <a:cubicBezTo>
                  <a:pt x="3869366" y="11351483"/>
                  <a:pt x="3868556" y="11351292"/>
                  <a:pt x="3830977" y="11342427"/>
                </a:cubicBezTo>
                <a:cubicBezTo>
                  <a:pt x="3830966" y="11342427"/>
                  <a:pt x="3830510" y="11342427"/>
                  <a:pt x="3811776" y="11342427"/>
                </a:cubicBezTo>
                <a:cubicBezTo>
                  <a:pt x="3811771" y="11342408"/>
                  <a:pt x="3811545" y="11341267"/>
                  <a:pt x="3797373" y="11269950"/>
                </a:cubicBezTo>
                <a:cubicBezTo>
                  <a:pt x="3792573" y="11269950"/>
                  <a:pt x="3778170" y="11242773"/>
                  <a:pt x="3768567" y="11297129"/>
                </a:cubicBezTo>
                <a:cubicBezTo>
                  <a:pt x="3768575" y="11297140"/>
                  <a:pt x="3768965" y="11297693"/>
                  <a:pt x="3787770" y="11324308"/>
                </a:cubicBezTo>
                <a:cubicBezTo>
                  <a:pt x="3787756" y="11324314"/>
                  <a:pt x="3786989" y="11324636"/>
                  <a:pt x="3744564" y="11342427"/>
                </a:cubicBezTo>
                <a:cubicBezTo>
                  <a:pt x="3744558" y="11342441"/>
                  <a:pt x="3744184" y="11343286"/>
                  <a:pt x="3720562" y="11396783"/>
                </a:cubicBezTo>
                <a:cubicBezTo>
                  <a:pt x="3720552" y="11396772"/>
                  <a:pt x="3720203" y="11396333"/>
                  <a:pt x="3706159" y="11378664"/>
                </a:cubicBezTo>
                <a:cubicBezTo>
                  <a:pt x="3706154" y="11378677"/>
                  <a:pt x="3705947" y="11379265"/>
                  <a:pt x="3696556" y="11405843"/>
                </a:cubicBezTo>
                <a:cubicBezTo>
                  <a:pt x="3696554" y="11405828"/>
                  <a:pt x="3696457" y="11405094"/>
                  <a:pt x="3691756" y="11369604"/>
                </a:cubicBezTo>
                <a:cubicBezTo>
                  <a:pt x="3682156" y="11351487"/>
                  <a:pt x="3667753" y="11396783"/>
                  <a:pt x="3667753" y="11351487"/>
                </a:cubicBezTo>
                <a:cubicBezTo>
                  <a:pt x="3667745" y="11351493"/>
                  <a:pt x="3667271" y="11351791"/>
                  <a:pt x="3638949" y="11369604"/>
                </a:cubicBezTo>
                <a:cubicBezTo>
                  <a:pt x="3638949" y="11433022"/>
                  <a:pt x="3610143" y="11324308"/>
                  <a:pt x="3624546" y="11423961"/>
                </a:cubicBezTo>
                <a:cubicBezTo>
                  <a:pt x="3624537" y="11423951"/>
                  <a:pt x="3624090" y="11423444"/>
                  <a:pt x="3600543" y="11396783"/>
                </a:cubicBezTo>
                <a:cubicBezTo>
                  <a:pt x="3600531" y="11396795"/>
                  <a:pt x="3600200" y="11397106"/>
                  <a:pt x="3590940" y="11405843"/>
                </a:cubicBezTo>
                <a:cubicBezTo>
                  <a:pt x="3590940" y="11414902"/>
                  <a:pt x="3586140" y="11414902"/>
                  <a:pt x="3581340" y="11414902"/>
                </a:cubicBezTo>
                <a:cubicBezTo>
                  <a:pt x="3586140" y="11414902"/>
                  <a:pt x="3595743" y="11423961"/>
                  <a:pt x="3605343" y="11433022"/>
                </a:cubicBezTo>
                <a:cubicBezTo>
                  <a:pt x="3605325" y="11433017"/>
                  <a:pt x="3604640" y="11432801"/>
                  <a:pt x="3576540" y="11423961"/>
                </a:cubicBezTo>
                <a:cubicBezTo>
                  <a:pt x="3576540" y="11423949"/>
                  <a:pt x="3576540" y="11423500"/>
                  <a:pt x="3576540" y="11405843"/>
                </a:cubicBezTo>
                <a:cubicBezTo>
                  <a:pt x="3576540" y="11405832"/>
                  <a:pt x="3576540" y="11405515"/>
                  <a:pt x="3576540" y="11396783"/>
                </a:cubicBezTo>
                <a:cubicBezTo>
                  <a:pt x="3576554" y="11396775"/>
                  <a:pt x="3577438" y="11396219"/>
                  <a:pt x="3634149" y="11360544"/>
                </a:cubicBezTo>
                <a:cubicBezTo>
                  <a:pt x="3634146" y="11360530"/>
                  <a:pt x="3634037" y="11359913"/>
                  <a:pt x="3629349" y="11333367"/>
                </a:cubicBezTo>
                <a:cubicBezTo>
                  <a:pt x="3629342" y="11333356"/>
                  <a:pt x="3629109" y="11332917"/>
                  <a:pt x="3619746" y="11315248"/>
                </a:cubicBezTo>
                <a:cubicBezTo>
                  <a:pt x="3619740" y="11315258"/>
                  <a:pt x="3619389" y="11315752"/>
                  <a:pt x="3600543" y="11342427"/>
                </a:cubicBezTo>
                <a:cubicBezTo>
                  <a:pt x="3600543" y="11342437"/>
                  <a:pt x="3600543" y="11342715"/>
                  <a:pt x="3600543" y="11351487"/>
                </a:cubicBezTo>
                <a:cubicBezTo>
                  <a:pt x="3600527" y="11351494"/>
                  <a:pt x="3599379" y="11352004"/>
                  <a:pt x="3518929" y="11387723"/>
                </a:cubicBezTo>
                <a:cubicBezTo>
                  <a:pt x="3518918" y="11387733"/>
                  <a:pt x="3518384" y="11388238"/>
                  <a:pt x="3490126" y="11414902"/>
                </a:cubicBezTo>
                <a:cubicBezTo>
                  <a:pt x="3490136" y="11414914"/>
                  <a:pt x="3490635" y="11415541"/>
                  <a:pt x="3518929" y="11451139"/>
                </a:cubicBezTo>
                <a:cubicBezTo>
                  <a:pt x="3518934" y="11451130"/>
                  <a:pt x="3519198" y="11450633"/>
                  <a:pt x="3533332" y="11423961"/>
                </a:cubicBezTo>
                <a:cubicBezTo>
                  <a:pt x="3533349" y="11423961"/>
                  <a:pt x="3534081" y="11423961"/>
                  <a:pt x="3566937" y="11423961"/>
                </a:cubicBezTo>
                <a:cubicBezTo>
                  <a:pt x="3566924" y="11423977"/>
                  <a:pt x="3566119" y="11424888"/>
                  <a:pt x="3518929" y="11478318"/>
                </a:cubicBezTo>
                <a:cubicBezTo>
                  <a:pt x="3518917" y="11478318"/>
                  <a:pt x="3518258" y="11478318"/>
                  <a:pt x="3480524" y="11478318"/>
                </a:cubicBezTo>
                <a:cubicBezTo>
                  <a:pt x="3480511" y="11478316"/>
                  <a:pt x="3479819" y="11478152"/>
                  <a:pt x="3442119" y="11469258"/>
                </a:cubicBezTo>
                <a:cubicBezTo>
                  <a:pt x="3442107" y="11469266"/>
                  <a:pt x="3441546" y="11469618"/>
                  <a:pt x="3413313" y="11487378"/>
                </a:cubicBezTo>
                <a:cubicBezTo>
                  <a:pt x="3413292" y="11487371"/>
                  <a:pt x="3412539" y="11487134"/>
                  <a:pt x="3384510" y="11478318"/>
                </a:cubicBezTo>
                <a:cubicBezTo>
                  <a:pt x="3384494" y="11478323"/>
                  <a:pt x="3382845" y="11478781"/>
                  <a:pt x="3221286" y="11523616"/>
                </a:cubicBezTo>
                <a:cubicBezTo>
                  <a:pt x="3206883" y="11550793"/>
                  <a:pt x="3168477" y="11532675"/>
                  <a:pt x="3154076" y="11577972"/>
                </a:cubicBezTo>
                <a:cubicBezTo>
                  <a:pt x="3154084" y="11577983"/>
                  <a:pt x="3154425" y="11578411"/>
                  <a:pt x="3168477" y="11596091"/>
                </a:cubicBezTo>
                <a:cubicBezTo>
                  <a:pt x="3168489" y="11596084"/>
                  <a:pt x="3169189" y="11595644"/>
                  <a:pt x="3211683" y="11568912"/>
                </a:cubicBezTo>
                <a:cubicBezTo>
                  <a:pt x="3211693" y="11568912"/>
                  <a:pt x="3211860" y="11568912"/>
                  <a:pt x="3215285" y="11568912"/>
                </a:cubicBezTo>
                <a:lnTo>
                  <a:pt x="3235689" y="11568912"/>
                </a:lnTo>
                <a:cubicBezTo>
                  <a:pt x="3235689" y="11568923"/>
                  <a:pt x="3235689" y="11569358"/>
                  <a:pt x="3235689" y="11587031"/>
                </a:cubicBezTo>
                <a:cubicBezTo>
                  <a:pt x="3235707" y="11587029"/>
                  <a:pt x="3236737" y="11586898"/>
                  <a:pt x="3296447" y="11579387"/>
                </a:cubicBezTo>
                <a:lnTo>
                  <a:pt x="3369891" y="11570147"/>
                </a:lnTo>
                <a:lnTo>
                  <a:pt x="3361108" y="11572310"/>
                </a:lnTo>
                <a:cubicBezTo>
                  <a:pt x="3347304" y="11575706"/>
                  <a:pt x="3319701" y="11582503"/>
                  <a:pt x="3264492" y="11596091"/>
                </a:cubicBezTo>
                <a:cubicBezTo>
                  <a:pt x="3264486" y="11596082"/>
                  <a:pt x="3264335" y="11595797"/>
                  <a:pt x="3259692" y="11587031"/>
                </a:cubicBezTo>
                <a:cubicBezTo>
                  <a:pt x="3259672" y="11587035"/>
                  <a:pt x="3258096" y="11587366"/>
                  <a:pt x="3130073" y="11614210"/>
                </a:cubicBezTo>
                <a:cubicBezTo>
                  <a:pt x="3130059" y="11614204"/>
                  <a:pt x="3129361" y="11613874"/>
                  <a:pt x="3091665" y="11596091"/>
                </a:cubicBezTo>
                <a:cubicBezTo>
                  <a:pt x="3091651" y="11596101"/>
                  <a:pt x="3090938" y="11596605"/>
                  <a:pt x="3053259" y="11623270"/>
                </a:cubicBezTo>
                <a:cubicBezTo>
                  <a:pt x="3053256" y="11623284"/>
                  <a:pt x="3053129" y="11623765"/>
                  <a:pt x="3048459" y="11641388"/>
                </a:cubicBezTo>
                <a:cubicBezTo>
                  <a:pt x="3048438" y="11641382"/>
                  <a:pt x="3047689" y="11641146"/>
                  <a:pt x="3019656" y="11632328"/>
                </a:cubicBezTo>
                <a:cubicBezTo>
                  <a:pt x="3019643" y="11632332"/>
                  <a:pt x="3018873" y="11632493"/>
                  <a:pt x="2976449" y="11641388"/>
                </a:cubicBezTo>
                <a:cubicBezTo>
                  <a:pt x="2966849" y="11659507"/>
                  <a:pt x="2957246" y="11668566"/>
                  <a:pt x="2942843" y="11677626"/>
                </a:cubicBezTo>
                <a:cubicBezTo>
                  <a:pt x="2942854" y="11677626"/>
                  <a:pt x="2943183" y="11677626"/>
                  <a:pt x="2952446" y="11677626"/>
                </a:cubicBezTo>
                <a:cubicBezTo>
                  <a:pt x="2947646" y="11686686"/>
                  <a:pt x="2938043" y="11695745"/>
                  <a:pt x="2928443" y="11704805"/>
                </a:cubicBezTo>
                <a:cubicBezTo>
                  <a:pt x="2928447" y="11704791"/>
                  <a:pt x="2928575" y="11704308"/>
                  <a:pt x="2933243" y="11686686"/>
                </a:cubicBezTo>
                <a:cubicBezTo>
                  <a:pt x="2918840" y="11686686"/>
                  <a:pt x="2899638" y="11695745"/>
                  <a:pt x="2880435" y="11695745"/>
                </a:cubicBezTo>
                <a:cubicBezTo>
                  <a:pt x="2880435" y="11695755"/>
                  <a:pt x="2880435" y="11696051"/>
                  <a:pt x="2880435" y="11704805"/>
                </a:cubicBezTo>
                <a:cubicBezTo>
                  <a:pt x="2880451" y="11704805"/>
                  <a:pt x="2881338" y="11704805"/>
                  <a:pt x="2928443" y="11704805"/>
                </a:cubicBezTo>
                <a:cubicBezTo>
                  <a:pt x="2928463" y="11704800"/>
                  <a:pt x="2929555" y="11704482"/>
                  <a:pt x="2990852" y="11686686"/>
                </a:cubicBezTo>
                <a:cubicBezTo>
                  <a:pt x="2990862" y="11686697"/>
                  <a:pt x="2991416" y="11687219"/>
                  <a:pt x="3019656" y="11713864"/>
                </a:cubicBezTo>
                <a:cubicBezTo>
                  <a:pt x="3019672" y="11713859"/>
                  <a:pt x="3020256" y="11713638"/>
                  <a:pt x="3043659" y="11704805"/>
                </a:cubicBezTo>
                <a:cubicBezTo>
                  <a:pt x="3043659" y="11704813"/>
                  <a:pt x="3043659" y="11705081"/>
                  <a:pt x="3043659" y="11713864"/>
                </a:cubicBezTo>
                <a:cubicBezTo>
                  <a:pt x="3043668" y="11713868"/>
                  <a:pt x="3044214" y="11714014"/>
                  <a:pt x="3077265" y="11722923"/>
                </a:cubicBezTo>
                <a:cubicBezTo>
                  <a:pt x="3086865" y="11731982"/>
                  <a:pt x="3086865" y="11731982"/>
                  <a:pt x="3091665" y="11741041"/>
                </a:cubicBezTo>
                <a:cubicBezTo>
                  <a:pt x="3082065" y="11722923"/>
                  <a:pt x="3077265" y="11686686"/>
                  <a:pt x="3163677" y="11713864"/>
                </a:cubicBezTo>
                <a:cubicBezTo>
                  <a:pt x="3163696" y="11713858"/>
                  <a:pt x="3164664" y="11713526"/>
                  <a:pt x="3216483" y="11695745"/>
                </a:cubicBezTo>
                <a:cubicBezTo>
                  <a:pt x="3216475" y="11695757"/>
                  <a:pt x="3216122" y="11696200"/>
                  <a:pt x="3202083" y="11713864"/>
                </a:cubicBezTo>
                <a:cubicBezTo>
                  <a:pt x="3202096" y="11713870"/>
                  <a:pt x="3202636" y="11714073"/>
                  <a:pt x="3226086" y="11722923"/>
                </a:cubicBezTo>
                <a:cubicBezTo>
                  <a:pt x="3245289" y="11722923"/>
                  <a:pt x="3274095" y="11731982"/>
                  <a:pt x="3288497" y="11722923"/>
                </a:cubicBezTo>
                <a:cubicBezTo>
                  <a:pt x="3288485" y="11722933"/>
                  <a:pt x="3288035" y="11723360"/>
                  <a:pt x="3269295" y="11741041"/>
                </a:cubicBezTo>
                <a:cubicBezTo>
                  <a:pt x="3269304" y="11741047"/>
                  <a:pt x="3269664" y="11741274"/>
                  <a:pt x="3283695" y="11750101"/>
                </a:cubicBezTo>
                <a:cubicBezTo>
                  <a:pt x="3293297" y="11759161"/>
                  <a:pt x="3298097" y="11768220"/>
                  <a:pt x="3307700" y="11722923"/>
                </a:cubicBezTo>
                <a:cubicBezTo>
                  <a:pt x="3307702" y="11722933"/>
                  <a:pt x="3307815" y="11723357"/>
                  <a:pt x="3312500" y="11741041"/>
                </a:cubicBezTo>
                <a:cubicBezTo>
                  <a:pt x="3312505" y="11741028"/>
                  <a:pt x="3312719" y="11740421"/>
                  <a:pt x="3322100" y="11713864"/>
                </a:cubicBezTo>
                <a:cubicBezTo>
                  <a:pt x="3322105" y="11713875"/>
                  <a:pt x="3322258" y="11714163"/>
                  <a:pt x="3326902" y="11722923"/>
                </a:cubicBezTo>
                <a:cubicBezTo>
                  <a:pt x="3350904" y="11722923"/>
                  <a:pt x="3379710" y="11686686"/>
                  <a:pt x="3398913" y="11713864"/>
                </a:cubicBezTo>
                <a:lnTo>
                  <a:pt x="3398913" y="11721791"/>
                </a:lnTo>
                <a:cubicBezTo>
                  <a:pt x="3398902" y="11722923"/>
                  <a:pt x="3398682" y="11722923"/>
                  <a:pt x="3394110" y="11722923"/>
                </a:cubicBezTo>
                <a:cubicBezTo>
                  <a:pt x="3389310" y="11731982"/>
                  <a:pt x="3384510" y="11750101"/>
                  <a:pt x="3370107" y="11768220"/>
                </a:cubicBezTo>
                <a:cubicBezTo>
                  <a:pt x="3370103" y="11768211"/>
                  <a:pt x="3369954" y="11767932"/>
                  <a:pt x="3365307" y="11759161"/>
                </a:cubicBezTo>
                <a:cubicBezTo>
                  <a:pt x="3365299" y="11759171"/>
                  <a:pt x="3364965" y="11759591"/>
                  <a:pt x="3350904" y="11777280"/>
                </a:cubicBezTo>
                <a:cubicBezTo>
                  <a:pt x="3350883" y="11777290"/>
                  <a:pt x="3349744" y="11777785"/>
                  <a:pt x="3288497" y="11804459"/>
                </a:cubicBezTo>
                <a:cubicBezTo>
                  <a:pt x="3288492" y="11804450"/>
                  <a:pt x="3288231" y="11803955"/>
                  <a:pt x="3274095" y="11777280"/>
                </a:cubicBezTo>
                <a:cubicBezTo>
                  <a:pt x="3274077" y="11777275"/>
                  <a:pt x="3273372" y="11777053"/>
                  <a:pt x="3245289" y="11768220"/>
                </a:cubicBezTo>
                <a:cubicBezTo>
                  <a:pt x="3245289" y="11768236"/>
                  <a:pt x="3245289" y="11769060"/>
                  <a:pt x="3245289" y="11813517"/>
                </a:cubicBezTo>
                <a:cubicBezTo>
                  <a:pt x="3245277" y="11813517"/>
                  <a:pt x="3245056" y="11813517"/>
                  <a:pt x="3240489" y="11813517"/>
                </a:cubicBezTo>
                <a:cubicBezTo>
                  <a:pt x="3240489" y="11813503"/>
                  <a:pt x="3240489" y="11812784"/>
                  <a:pt x="3240489" y="11777280"/>
                </a:cubicBezTo>
                <a:cubicBezTo>
                  <a:pt x="3240468" y="11777288"/>
                  <a:pt x="3239287" y="11777733"/>
                  <a:pt x="3168477" y="11804459"/>
                </a:cubicBezTo>
                <a:cubicBezTo>
                  <a:pt x="3168473" y="11804473"/>
                  <a:pt x="3168198" y="11805165"/>
                  <a:pt x="3154076" y="11840696"/>
                </a:cubicBezTo>
                <a:cubicBezTo>
                  <a:pt x="3154065" y="11840696"/>
                  <a:pt x="3153764" y="11840696"/>
                  <a:pt x="3144475" y="11840696"/>
                </a:cubicBezTo>
                <a:cubicBezTo>
                  <a:pt x="3144481" y="11840685"/>
                  <a:pt x="3144719" y="11840235"/>
                  <a:pt x="3154076" y="11822576"/>
                </a:cubicBezTo>
                <a:cubicBezTo>
                  <a:pt x="3154070" y="11822567"/>
                  <a:pt x="3153921" y="11822286"/>
                  <a:pt x="3149276" y="11813517"/>
                </a:cubicBezTo>
                <a:cubicBezTo>
                  <a:pt x="3149276" y="11804459"/>
                  <a:pt x="3139673" y="11786340"/>
                  <a:pt x="3096467" y="11750101"/>
                </a:cubicBezTo>
                <a:cubicBezTo>
                  <a:pt x="3096465" y="11750113"/>
                  <a:pt x="3096308" y="11750852"/>
                  <a:pt x="3086865" y="11795399"/>
                </a:cubicBezTo>
                <a:cubicBezTo>
                  <a:pt x="3086856" y="11795405"/>
                  <a:pt x="3086507" y="11795624"/>
                  <a:pt x="3072465" y="11804459"/>
                </a:cubicBezTo>
                <a:cubicBezTo>
                  <a:pt x="3072459" y="11804447"/>
                  <a:pt x="3072216" y="11803990"/>
                  <a:pt x="3062862" y="11786340"/>
                </a:cubicBezTo>
                <a:cubicBezTo>
                  <a:pt x="3062850" y="11786356"/>
                  <a:pt x="3062132" y="11787259"/>
                  <a:pt x="3019656" y="11840696"/>
                </a:cubicBezTo>
                <a:cubicBezTo>
                  <a:pt x="3019647" y="11840685"/>
                  <a:pt x="3019298" y="11840245"/>
                  <a:pt x="3005253" y="11822576"/>
                </a:cubicBezTo>
                <a:cubicBezTo>
                  <a:pt x="3005239" y="11822584"/>
                  <a:pt x="3004395" y="11823062"/>
                  <a:pt x="2957246" y="11849755"/>
                </a:cubicBezTo>
                <a:cubicBezTo>
                  <a:pt x="2957228" y="11849752"/>
                  <a:pt x="2956226" y="11849594"/>
                  <a:pt x="2899638" y="11840696"/>
                </a:cubicBezTo>
                <a:cubicBezTo>
                  <a:pt x="2899625" y="11840708"/>
                  <a:pt x="2899151" y="11841154"/>
                  <a:pt x="2880435" y="11858815"/>
                </a:cubicBezTo>
                <a:cubicBezTo>
                  <a:pt x="2870832" y="11858815"/>
                  <a:pt x="2856430" y="11858815"/>
                  <a:pt x="2827628" y="11867875"/>
                </a:cubicBezTo>
                <a:cubicBezTo>
                  <a:pt x="2827622" y="11867860"/>
                  <a:pt x="2827399" y="11867233"/>
                  <a:pt x="2818025" y="11840696"/>
                </a:cubicBezTo>
                <a:cubicBezTo>
                  <a:pt x="2813225" y="11840696"/>
                  <a:pt x="2813225" y="11849755"/>
                  <a:pt x="2808425" y="11858815"/>
                </a:cubicBezTo>
                <a:cubicBezTo>
                  <a:pt x="2808425" y="11858806"/>
                  <a:pt x="2808425" y="11858543"/>
                  <a:pt x="2808425" y="11849755"/>
                </a:cubicBezTo>
                <a:cubicBezTo>
                  <a:pt x="2808414" y="11849761"/>
                  <a:pt x="2807959" y="11849976"/>
                  <a:pt x="2789222" y="11858815"/>
                </a:cubicBezTo>
                <a:cubicBezTo>
                  <a:pt x="2789222" y="11858829"/>
                  <a:pt x="2789222" y="11859308"/>
                  <a:pt x="2789222" y="11876934"/>
                </a:cubicBezTo>
                <a:cubicBezTo>
                  <a:pt x="2789204" y="11876932"/>
                  <a:pt x="2788217" y="11876777"/>
                  <a:pt x="2731613" y="11867875"/>
                </a:cubicBezTo>
                <a:cubicBezTo>
                  <a:pt x="2731625" y="11867865"/>
                  <a:pt x="2732173" y="11867347"/>
                  <a:pt x="2760416" y="11840696"/>
                </a:cubicBezTo>
                <a:cubicBezTo>
                  <a:pt x="2760416" y="11831636"/>
                  <a:pt x="2798822" y="11867875"/>
                  <a:pt x="2750816" y="11822576"/>
                </a:cubicBezTo>
                <a:cubicBezTo>
                  <a:pt x="2750806" y="11822583"/>
                  <a:pt x="2750261" y="11822925"/>
                  <a:pt x="2722010" y="11840696"/>
                </a:cubicBezTo>
                <a:cubicBezTo>
                  <a:pt x="2712408" y="11840696"/>
                  <a:pt x="2702808" y="11831636"/>
                  <a:pt x="2683605" y="11822576"/>
                </a:cubicBezTo>
                <a:cubicBezTo>
                  <a:pt x="2683598" y="11822589"/>
                  <a:pt x="2683346" y="11823066"/>
                  <a:pt x="2674003" y="11840696"/>
                </a:cubicBezTo>
                <a:cubicBezTo>
                  <a:pt x="2673998" y="11840710"/>
                  <a:pt x="2673782" y="11841322"/>
                  <a:pt x="2664402" y="11867875"/>
                </a:cubicBezTo>
                <a:cubicBezTo>
                  <a:pt x="2664414" y="11867885"/>
                  <a:pt x="2664849" y="11868296"/>
                  <a:pt x="2683605" y="11885993"/>
                </a:cubicBezTo>
                <a:cubicBezTo>
                  <a:pt x="2683579" y="11885990"/>
                  <a:pt x="2682128" y="11885830"/>
                  <a:pt x="2601992" y="11876934"/>
                </a:cubicBezTo>
                <a:cubicBezTo>
                  <a:pt x="2602002" y="11876922"/>
                  <a:pt x="2602372" y="11876456"/>
                  <a:pt x="2616395" y="11858815"/>
                </a:cubicBezTo>
                <a:cubicBezTo>
                  <a:pt x="2621195" y="11858815"/>
                  <a:pt x="2630798" y="11858815"/>
                  <a:pt x="2635598" y="11849755"/>
                </a:cubicBezTo>
                <a:cubicBezTo>
                  <a:pt x="2635586" y="11849750"/>
                  <a:pt x="2634983" y="11849423"/>
                  <a:pt x="2601992" y="11831636"/>
                </a:cubicBezTo>
                <a:cubicBezTo>
                  <a:pt x="2601989" y="11831648"/>
                  <a:pt x="2601868" y="11832105"/>
                  <a:pt x="2597192" y="11849755"/>
                </a:cubicBezTo>
                <a:cubicBezTo>
                  <a:pt x="2597182" y="11849747"/>
                  <a:pt x="2596892" y="11849472"/>
                  <a:pt x="2587592" y="11840696"/>
                </a:cubicBezTo>
                <a:cubicBezTo>
                  <a:pt x="2587576" y="11840696"/>
                  <a:pt x="2587120" y="11840696"/>
                  <a:pt x="2573189" y="11840696"/>
                </a:cubicBezTo>
                <a:cubicBezTo>
                  <a:pt x="2573189" y="11849755"/>
                  <a:pt x="2568386" y="11858815"/>
                  <a:pt x="2558786" y="11858815"/>
                </a:cubicBezTo>
                <a:cubicBezTo>
                  <a:pt x="2558780" y="11858810"/>
                  <a:pt x="2558418" y="11858537"/>
                  <a:pt x="2534783" y="11840696"/>
                </a:cubicBezTo>
                <a:cubicBezTo>
                  <a:pt x="2534771" y="11840707"/>
                  <a:pt x="2534199" y="11841247"/>
                  <a:pt x="2505979" y="11867875"/>
                </a:cubicBezTo>
                <a:cubicBezTo>
                  <a:pt x="2505967" y="11867875"/>
                  <a:pt x="2505746" y="11867875"/>
                  <a:pt x="2501178" y="11867875"/>
                </a:cubicBezTo>
                <a:cubicBezTo>
                  <a:pt x="2496376" y="11867875"/>
                  <a:pt x="2496376" y="11867875"/>
                  <a:pt x="2496376" y="11876934"/>
                </a:cubicBezTo>
                <a:cubicBezTo>
                  <a:pt x="2496373" y="11876944"/>
                  <a:pt x="2496269" y="11877339"/>
                  <a:pt x="2491576" y="11895054"/>
                </a:cubicBezTo>
                <a:cubicBezTo>
                  <a:pt x="2491570" y="11895044"/>
                  <a:pt x="2491414" y="11894748"/>
                  <a:pt x="2486776" y="11885993"/>
                </a:cubicBezTo>
                <a:cubicBezTo>
                  <a:pt x="2486768" y="11886008"/>
                  <a:pt x="2486438" y="11886632"/>
                  <a:pt x="2472372" y="11913171"/>
                </a:cubicBezTo>
                <a:lnTo>
                  <a:pt x="2468471" y="11918338"/>
                </a:lnTo>
                <a:cubicBezTo>
                  <a:pt x="2468171" y="11917560"/>
                  <a:pt x="2469972" y="11912039"/>
                  <a:pt x="2477173" y="11895054"/>
                </a:cubicBezTo>
                <a:cubicBezTo>
                  <a:pt x="2477164" y="11895045"/>
                  <a:pt x="2476862" y="11894760"/>
                  <a:pt x="2467572" y="11885993"/>
                </a:cubicBezTo>
                <a:cubicBezTo>
                  <a:pt x="2467557" y="11886001"/>
                  <a:pt x="2466653" y="11886467"/>
                  <a:pt x="2414765" y="11913171"/>
                </a:cubicBezTo>
                <a:cubicBezTo>
                  <a:pt x="2414767" y="11913160"/>
                  <a:pt x="2414846" y="11912552"/>
                  <a:pt x="2419565" y="11876934"/>
                </a:cubicBezTo>
                <a:cubicBezTo>
                  <a:pt x="2419550" y="11876928"/>
                  <a:pt x="2418958" y="11876706"/>
                  <a:pt x="2395562" y="11867875"/>
                </a:cubicBezTo>
                <a:cubicBezTo>
                  <a:pt x="2390762" y="11876934"/>
                  <a:pt x="2381159" y="11876934"/>
                  <a:pt x="2371556" y="11885993"/>
                </a:cubicBezTo>
                <a:cubicBezTo>
                  <a:pt x="2371547" y="11885984"/>
                  <a:pt x="2371255" y="11885710"/>
                  <a:pt x="2361956" y="11876934"/>
                </a:cubicBezTo>
                <a:cubicBezTo>
                  <a:pt x="2361946" y="11876944"/>
                  <a:pt x="2361410" y="11877449"/>
                  <a:pt x="2333151" y="11904111"/>
                </a:cubicBezTo>
                <a:cubicBezTo>
                  <a:pt x="2333137" y="11904105"/>
                  <a:pt x="2332625" y="11903864"/>
                  <a:pt x="2313948" y="11895054"/>
                </a:cubicBezTo>
                <a:cubicBezTo>
                  <a:pt x="2313948" y="11895068"/>
                  <a:pt x="2313948" y="11895755"/>
                  <a:pt x="2313948" y="11931290"/>
                </a:cubicBezTo>
                <a:cubicBezTo>
                  <a:pt x="2309148" y="11931290"/>
                  <a:pt x="2304348" y="11931290"/>
                  <a:pt x="2309148" y="11940349"/>
                </a:cubicBezTo>
                <a:cubicBezTo>
                  <a:pt x="2299546" y="11931290"/>
                  <a:pt x="2289946" y="11922231"/>
                  <a:pt x="2280343" y="11913171"/>
                </a:cubicBezTo>
                <a:cubicBezTo>
                  <a:pt x="2280337" y="11913183"/>
                  <a:pt x="2280089" y="11913648"/>
                  <a:pt x="2270743" y="11931290"/>
                </a:cubicBezTo>
                <a:cubicBezTo>
                  <a:pt x="2270729" y="11931283"/>
                  <a:pt x="2269945" y="11930838"/>
                  <a:pt x="2222735" y="11904111"/>
                </a:cubicBezTo>
                <a:cubicBezTo>
                  <a:pt x="2222746" y="11904108"/>
                  <a:pt x="2223398" y="11903954"/>
                  <a:pt x="2261141" y="11895054"/>
                </a:cubicBezTo>
                <a:cubicBezTo>
                  <a:pt x="2261141" y="11895043"/>
                  <a:pt x="2261141" y="11894393"/>
                  <a:pt x="2261141" y="11858815"/>
                </a:cubicBezTo>
                <a:cubicBezTo>
                  <a:pt x="2265941" y="11849755"/>
                  <a:pt x="2237138" y="11858815"/>
                  <a:pt x="2275543" y="11840696"/>
                </a:cubicBezTo>
                <a:cubicBezTo>
                  <a:pt x="2275532" y="11840696"/>
                  <a:pt x="2275099" y="11840696"/>
                  <a:pt x="2256341" y="11840696"/>
                </a:cubicBezTo>
                <a:cubicBezTo>
                  <a:pt x="2256332" y="11840709"/>
                  <a:pt x="2255866" y="11841442"/>
                  <a:pt x="2227535" y="11885993"/>
                </a:cubicBezTo>
                <a:cubicBezTo>
                  <a:pt x="2227520" y="11885988"/>
                  <a:pt x="2226663" y="11885696"/>
                  <a:pt x="2174726" y="11867875"/>
                </a:cubicBezTo>
                <a:cubicBezTo>
                  <a:pt x="2174714" y="11867885"/>
                  <a:pt x="2174171" y="11868296"/>
                  <a:pt x="2150723" y="11885993"/>
                </a:cubicBezTo>
                <a:lnTo>
                  <a:pt x="2165201" y="11882296"/>
                </a:lnTo>
                <a:cubicBezTo>
                  <a:pt x="2168442" y="11888876"/>
                  <a:pt x="2122670" y="11915861"/>
                  <a:pt x="2203532" y="11895054"/>
                </a:cubicBezTo>
                <a:cubicBezTo>
                  <a:pt x="2203522" y="11895067"/>
                  <a:pt x="2203152" y="11895532"/>
                  <a:pt x="2189129" y="11913171"/>
                </a:cubicBezTo>
                <a:cubicBezTo>
                  <a:pt x="2193932" y="11913171"/>
                  <a:pt x="2193932" y="11922231"/>
                  <a:pt x="2193932" y="11922231"/>
                </a:cubicBezTo>
                <a:cubicBezTo>
                  <a:pt x="2193920" y="11922237"/>
                  <a:pt x="2193447" y="11922460"/>
                  <a:pt x="2174726" y="11931290"/>
                </a:cubicBezTo>
                <a:cubicBezTo>
                  <a:pt x="2174721" y="11931302"/>
                  <a:pt x="2174480" y="11931757"/>
                  <a:pt x="2165126" y="11949410"/>
                </a:cubicBezTo>
                <a:cubicBezTo>
                  <a:pt x="2165139" y="11949422"/>
                  <a:pt x="2165618" y="11949874"/>
                  <a:pt x="2184329" y="11967528"/>
                </a:cubicBezTo>
                <a:cubicBezTo>
                  <a:pt x="2184315" y="11967538"/>
                  <a:pt x="2183415" y="11968103"/>
                  <a:pt x="2126721" y="12003766"/>
                </a:cubicBezTo>
                <a:cubicBezTo>
                  <a:pt x="2126703" y="12003760"/>
                  <a:pt x="2125988" y="12003535"/>
                  <a:pt x="2097916" y="11994706"/>
                </a:cubicBezTo>
                <a:cubicBezTo>
                  <a:pt x="2097927" y="11994695"/>
                  <a:pt x="2098391" y="11994258"/>
                  <a:pt x="2117119" y="11976589"/>
                </a:cubicBezTo>
                <a:cubicBezTo>
                  <a:pt x="2117111" y="11976584"/>
                  <a:pt x="2116663" y="11976302"/>
                  <a:pt x="2088316" y="11958469"/>
                </a:cubicBezTo>
                <a:cubicBezTo>
                  <a:pt x="2088305" y="11958476"/>
                  <a:pt x="2087747" y="11958827"/>
                  <a:pt x="2059511" y="11976589"/>
                </a:cubicBezTo>
                <a:cubicBezTo>
                  <a:pt x="2059511" y="11976604"/>
                  <a:pt x="2059511" y="11977325"/>
                  <a:pt x="2059511" y="12012825"/>
                </a:cubicBezTo>
                <a:cubicBezTo>
                  <a:pt x="2059502" y="12012837"/>
                  <a:pt x="2059075" y="12013482"/>
                  <a:pt x="2035508" y="12049063"/>
                </a:cubicBezTo>
                <a:cubicBezTo>
                  <a:pt x="2035510" y="12049077"/>
                  <a:pt x="2035615" y="12049674"/>
                  <a:pt x="2040308" y="12076242"/>
                </a:cubicBezTo>
                <a:cubicBezTo>
                  <a:pt x="2040311" y="12076254"/>
                  <a:pt x="2040432" y="12076712"/>
                  <a:pt x="2045108" y="12094360"/>
                </a:cubicBezTo>
                <a:cubicBezTo>
                  <a:pt x="2045113" y="12094350"/>
                  <a:pt x="2045378" y="12093850"/>
                  <a:pt x="2059511" y="12067183"/>
                </a:cubicBezTo>
                <a:cubicBezTo>
                  <a:pt x="2059520" y="12067183"/>
                  <a:pt x="2060099" y="12067183"/>
                  <a:pt x="2093116" y="12067183"/>
                </a:cubicBezTo>
                <a:cubicBezTo>
                  <a:pt x="2093104" y="12067190"/>
                  <a:pt x="2092719" y="12067433"/>
                  <a:pt x="2078713" y="12076242"/>
                </a:cubicBezTo>
                <a:cubicBezTo>
                  <a:pt x="2078722" y="12076253"/>
                  <a:pt x="2079069" y="12076691"/>
                  <a:pt x="2093116" y="12094360"/>
                </a:cubicBezTo>
                <a:cubicBezTo>
                  <a:pt x="2093107" y="12094372"/>
                  <a:pt x="2092744" y="12094828"/>
                  <a:pt x="2078713" y="12112479"/>
                </a:cubicBezTo>
                <a:cubicBezTo>
                  <a:pt x="2078719" y="12112486"/>
                  <a:pt x="2079022" y="12112916"/>
                  <a:pt x="2097916" y="12139658"/>
                </a:cubicBezTo>
                <a:cubicBezTo>
                  <a:pt x="2097920" y="12139669"/>
                  <a:pt x="2098036" y="12140110"/>
                  <a:pt x="2102716" y="12157777"/>
                </a:cubicBezTo>
                <a:cubicBezTo>
                  <a:pt x="2102733" y="12157777"/>
                  <a:pt x="2103213" y="12157777"/>
                  <a:pt x="2117119" y="12157777"/>
                </a:cubicBezTo>
                <a:cubicBezTo>
                  <a:pt x="2117116" y="12157768"/>
                  <a:pt x="2117007" y="12157359"/>
                  <a:pt x="2112319" y="12139658"/>
                </a:cubicBezTo>
                <a:cubicBezTo>
                  <a:pt x="2112328" y="12139641"/>
                  <a:pt x="2112833" y="12138688"/>
                  <a:pt x="2141123" y="12085300"/>
                </a:cubicBezTo>
                <a:cubicBezTo>
                  <a:pt x="2141136" y="12085306"/>
                  <a:pt x="2141596" y="12085524"/>
                  <a:pt x="2160326" y="12094360"/>
                </a:cubicBezTo>
                <a:cubicBezTo>
                  <a:pt x="2160330" y="12094347"/>
                  <a:pt x="2160513" y="12093659"/>
                  <a:pt x="2169926" y="12058123"/>
                </a:cubicBezTo>
                <a:cubicBezTo>
                  <a:pt x="2174726" y="12067183"/>
                  <a:pt x="2184329" y="12067183"/>
                  <a:pt x="2213135" y="12076242"/>
                </a:cubicBezTo>
                <a:lnTo>
                  <a:pt x="2221460" y="12078365"/>
                </a:lnTo>
                <a:cubicBezTo>
                  <a:pt x="2222136" y="12076242"/>
                  <a:pt x="2205933" y="12062653"/>
                  <a:pt x="2227535" y="12049063"/>
                </a:cubicBezTo>
                <a:cubicBezTo>
                  <a:pt x="2227544" y="12049069"/>
                  <a:pt x="2227913" y="12049301"/>
                  <a:pt x="2241938" y="12058123"/>
                </a:cubicBezTo>
                <a:cubicBezTo>
                  <a:pt x="2241934" y="12058135"/>
                  <a:pt x="2241765" y="12058772"/>
                  <a:pt x="2232338" y="12094360"/>
                </a:cubicBezTo>
                <a:cubicBezTo>
                  <a:pt x="2232343" y="12094369"/>
                  <a:pt x="2232676" y="12094838"/>
                  <a:pt x="2251541" y="12121539"/>
                </a:cubicBezTo>
                <a:cubicBezTo>
                  <a:pt x="2251551" y="12121537"/>
                  <a:pt x="2252178" y="12121388"/>
                  <a:pt x="2289946" y="12112479"/>
                </a:cubicBezTo>
                <a:cubicBezTo>
                  <a:pt x="2289958" y="12112479"/>
                  <a:pt x="2290588" y="12112479"/>
                  <a:pt x="2323551" y="12112479"/>
                </a:cubicBezTo>
                <a:cubicBezTo>
                  <a:pt x="2323551" y="12112488"/>
                  <a:pt x="2323551" y="12112761"/>
                  <a:pt x="2323551" y="12121539"/>
                </a:cubicBezTo>
                <a:cubicBezTo>
                  <a:pt x="2323540" y="12121549"/>
                  <a:pt x="2322855" y="12122122"/>
                  <a:pt x="2280343" y="12157777"/>
                </a:cubicBezTo>
                <a:cubicBezTo>
                  <a:pt x="2280340" y="12157793"/>
                  <a:pt x="2280077" y="12158908"/>
                  <a:pt x="2261141" y="12239312"/>
                </a:cubicBezTo>
                <a:cubicBezTo>
                  <a:pt x="2261121" y="12239309"/>
                  <a:pt x="2259966" y="12239164"/>
                  <a:pt x="2189129" y="12230252"/>
                </a:cubicBezTo>
                <a:cubicBezTo>
                  <a:pt x="2189129" y="12230241"/>
                  <a:pt x="2189129" y="12229942"/>
                  <a:pt x="2189129" y="12221193"/>
                </a:cubicBezTo>
                <a:cubicBezTo>
                  <a:pt x="2189143" y="12221193"/>
                  <a:pt x="2189692" y="12221193"/>
                  <a:pt x="2213135" y="12221193"/>
                </a:cubicBezTo>
                <a:cubicBezTo>
                  <a:pt x="2213126" y="12221183"/>
                  <a:pt x="2212784" y="12220752"/>
                  <a:pt x="2198732" y="12203073"/>
                </a:cubicBezTo>
                <a:cubicBezTo>
                  <a:pt x="2198717" y="12203073"/>
                  <a:pt x="2197807" y="12203073"/>
                  <a:pt x="2145923" y="12203073"/>
                </a:cubicBezTo>
                <a:cubicBezTo>
                  <a:pt x="2145922" y="12203063"/>
                  <a:pt x="2145811" y="12202646"/>
                  <a:pt x="2141123" y="12184954"/>
                </a:cubicBezTo>
                <a:cubicBezTo>
                  <a:pt x="2141113" y="12184964"/>
                  <a:pt x="2140672" y="12185381"/>
                  <a:pt x="2121921" y="12203073"/>
                </a:cubicBezTo>
                <a:cubicBezTo>
                  <a:pt x="2121925" y="12203088"/>
                  <a:pt x="2122109" y="12203786"/>
                  <a:pt x="2131522" y="12239312"/>
                </a:cubicBezTo>
                <a:cubicBezTo>
                  <a:pt x="2131513" y="12239318"/>
                  <a:pt x="2131176" y="12239529"/>
                  <a:pt x="2117119" y="12248372"/>
                </a:cubicBezTo>
                <a:cubicBezTo>
                  <a:pt x="2117128" y="12248384"/>
                  <a:pt x="2117486" y="12248834"/>
                  <a:pt x="2131522" y="12266489"/>
                </a:cubicBezTo>
                <a:cubicBezTo>
                  <a:pt x="2131522" y="12266501"/>
                  <a:pt x="2131522" y="12266949"/>
                  <a:pt x="2131522" y="12284608"/>
                </a:cubicBezTo>
                <a:cubicBezTo>
                  <a:pt x="2131510" y="12284617"/>
                  <a:pt x="2130999" y="12285003"/>
                  <a:pt x="2107519" y="12302728"/>
                </a:cubicBezTo>
                <a:cubicBezTo>
                  <a:pt x="2107519" y="12302741"/>
                  <a:pt x="2107519" y="12303207"/>
                  <a:pt x="2107519" y="12320847"/>
                </a:cubicBezTo>
                <a:cubicBezTo>
                  <a:pt x="2107533" y="12320842"/>
                  <a:pt x="2108168" y="12320642"/>
                  <a:pt x="2136322" y="12311787"/>
                </a:cubicBezTo>
                <a:cubicBezTo>
                  <a:pt x="2136315" y="12311801"/>
                  <a:pt x="2135907" y="12312568"/>
                  <a:pt x="2112319" y="12357084"/>
                </a:cubicBezTo>
                <a:cubicBezTo>
                  <a:pt x="2112337" y="12357084"/>
                  <a:pt x="2113239" y="12357084"/>
                  <a:pt x="2160326" y="12357084"/>
                </a:cubicBezTo>
                <a:cubicBezTo>
                  <a:pt x="2155525" y="12357084"/>
                  <a:pt x="2155525" y="12366143"/>
                  <a:pt x="2150723" y="12366143"/>
                </a:cubicBezTo>
                <a:cubicBezTo>
                  <a:pt x="2150713" y="12366143"/>
                  <a:pt x="2150497" y="12366143"/>
                  <a:pt x="2145923" y="12366143"/>
                </a:cubicBezTo>
                <a:cubicBezTo>
                  <a:pt x="2145917" y="12366157"/>
                  <a:pt x="2145553" y="12366843"/>
                  <a:pt x="2126721" y="12402381"/>
                </a:cubicBezTo>
                <a:cubicBezTo>
                  <a:pt x="2126709" y="12402387"/>
                  <a:pt x="2126089" y="12402723"/>
                  <a:pt x="2093116" y="12420501"/>
                </a:cubicBezTo>
                <a:cubicBezTo>
                  <a:pt x="2093116" y="12420489"/>
                  <a:pt x="2093116" y="12419842"/>
                  <a:pt x="2093116" y="12384263"/>
                </a:cubicBezTo>
                <a:cubicBezTo>
                  <a:pt x="2093112" y="12384253"/>
                  <a:pt x="2092897" y="12383574"/>
                  <a:pt x="2078713" y="12338966"/>
                </a:cubicBezTo>
                <a:cubicBezTo>
                  <a:pt x="2078713" y="12338955"/>
                  <a:pt x="2078713" y="12338503"/>
                  <a:pt x="2078713" y="12320847"/>
                </a:cubicBezTo>
                <a:cubicBezTo>
                  <a:pt x="2078726" y="12320836"/>
                  <a:pt x="2079360" y="12320324"/>
                  <a:pt x="2112319" y="12293668"/>
                </a:cubicBezTo>
                <a:cubicBezTo>
                  <a:pt x="2112308" y="12293668"/>
                  <a:pt x="2112090" y="12293668"/>
                  <a:pt x="2107519" y="12293668"/>
                </a:cubicBezTo>
                <a:cubicBezTo>
                  <a:pt x="2117119" y="12293668"/>
                  <a:pt x="2117119" y="12266489"/>
                  <a:pt x="2093116" y="12157777"/>
                </a:cubicBezTo>
                <a:cubicBezTo>
                  <a:pt x="2093107" y="12157769"/>
                  <a:pt x="2092826" y="12157504"/>
                  <a:pt x="2083513" y="12148718"/>
                </a:cubicBezTo>
                <a:cubicBezTo>
                  <a:pt x="2083502" y="12148731"/>
                  <a:pt x="2082992" y="12149308"/>
                  <a:pt x="2059511" y="12175895"/>
                </a:cubicBezTo>
                <a:cubicBezTo>
                  <a:pt x="2059504" y="12175882"/>
                  <a:pt x="2059155" y="12175222"/>
                  <a:pt x="2040308" y="12139658"/>
                </a:cubicBezTo>
                <a:cubicBezTo>
                  <a:pt x="2040298" y="12139663"/>
                  <a:pt x="2039847" y="12139875"/>
                  <a:pt x="2021105" y="12148718"/>
                </a:cubicBezTo>
                <a:cubicBezTo>
                  <a:pt x="2021099" y="12148734"/>
                  <a:pt x="2020752" y="12149551"/>
                  <a:pt x="2001902" y="12194014"/>
                </a:cubicBezTo>
                <a:lnTo>
                  <a:pt x="1993500" y="12192882"/>
                </a:lnTo>
                <a:cubicBezTo>
                  <a:pt x="1991100" y="12194014"/>
                  <a:pt x="1992299" y="12198543"/>
                  <a:pt x="2006702" y="12212133"/>
                </a:cubicBezTo>
                <a:cubicBezTo>
                  <a:pt x="2006694" y="12212138"/>
                  <a:pt x="2006349" y="12212355"/>
                  <a:pt x="1992299" y="12221193"/>
                </a:cubicBezTo>
                <a:cubicBezTo>
                  <a:pt x="1992306" y="12221206"/>
                  <a:pt x="1992551" y="12221670"/>
                  <a:pt x="2001902" y="12239312"/>
                </a:cubicBezTo>
                <a:cubicBezTo>
                  <a:pt x="2001900" y="12239327"/>
                  <a:pt x="2001792" y="12239940"/>
                  <a:pt x="1997102" y="12266489"/>
                </a:cubicBezTo>
                <a:cubicBezTo>
                  <a:pt x="1997089" y="12266489"/>
                  <a:pt x="1996587" y="12266489"/>
                  <a:pt x="1977898" y="12266489"/>
                </a:cubicBezTo>
                <a:cubicBezTo>
                  <a:pt x="1977896" y="12266477"/>
                  <a:pt x="1977819" y="12265755"/>
                  <a:pt x="1973098" y="12221193"/>
                </a:cubicBezTo>
                <a:cubicBezTo>
                  <a:pt x="1973099" y="12221179"/>
                  <a:pt x="1973208" y="12220566"/>
                  <a:pt x="1977898" y="12194014"/>
                </a:cubicBezTo>
                <a:cubicBezTo>
                  <a:pt x="1977894" y="12194001"/>
                  <a:pt x="1977731" y="12193226"/>
                  <a:pt x="1968296" y="12148718"/>
                </a:cubicBezTo>
                <a:cubicBezTo>
                  <a:pt x="1968288" y="12148708"/>
                  <a:pt x="1967954" y="12148287"/>
                  <a:pt x="1953895" y="12130598"/>
                </a:cubicBezTo>
                <a:cubicBezTo>
                  <a:pt x="1953878" y="12130602"/>
                  <a:pt x="1953124" y="12130780"/>
                  <a:pt x="1915489" y="12139658"/>
                </a:cubicBezTo>
                <a:cubicBezTo>
                  <a:pt x="1915480" y="12139667"/>
                  <a:pt x="1915067" y="12140057"/>
                  <a:pt x="1896286" y="12157777"/>
                </a:cubicBezTo>
                <a:cubicBezTo>
                  <a:pt x="1896282" y="12157767"/>
                  <a:pt x="1895992" y="12157083"/>
                  <a:pt x="1877083" y="12112479"/>
                </a:cubicBezTo>
                <a:cubicBezTo>
                  <a:pt x="1877083" y="12112468"/>
                  <a:pt x="1877083" y="12112152"/>
                  <a:pt x="1877083" y="12103419"/>
                </a:cubicBezTo>
                <a:cubicBezTo>
                  <a:pt x="1881883" y="12103419"/>
                  <a:pt x="1886683" y="12094360"/>
                  <a:pt x="1896286" y="12094360"/>
                </a:cubicBezTo>
                <a:cubicBezTo>
                  <a:pt x="1896284" y="12094371"/>
                  <a:pt x="1896169" y="12094800"/>
                  <a:pt x="1891486" y="12112479"/>
                </a:cubicBezTo>
                <a:cubicBezTo>
                  <a:pt x="1891495" y="12112490"/>
                  <a:pt x="1891840" y="12112926"/>
                  <a:pt x="1905886" y="12130598"/>
                </a:cubicBezTo>
                <a:cubicBezTo>
                  <a:pt x="1901086" y="12139658"/>
                  <a:pt x="1905886" y="12148718"/>
                  <a:pt x="1953895" y="12112479"/>
                </a:cubicBezTo>
                <a:cubicBezTo>
                  <a:pt x="1953888" y="12112468"/>
                  <a:pt x="1953719" y="12112150"/>
                  <a:pt x="1949095" y="12103419"/>
                </a:cubicBezTo>
                <a:cubicBezTo>
                  <a:pt x="1958695" y="12094360"/>
                  <a:pt x="1968296" y="12094360"/>
                  <a:pt x="1982699" y="12094360"/>
                </a:cubicBezTo>
                <a:cubicBezTo>
                  <a:pt x="1982704" y="12094345"/>
                  <a:pt x="1982999" y="12093374"/>
                  <a:pt x="2001902" y="12030944"/>
                </a:cubicBezTo>
                <a:cubicBezTo>
                  <a:pt x="2001919" y="12030944"/>
                  <a:pt x="2002520" y="12030944"/>
                  <a:pt x="2025905" y="12030944"/>
                </a:cubicBezTo>
                <a:cubicBezTo>
                  <a:pt x="2025915" y="12030935"/>
                  <a:pt x="2026208" y="12030659"/>
                  <a:pt x="2035508" y="12021884"/>
                </a:cubicBezTo>
                <a:cubicBezTo>
                  <a:pt x="2035497" y="12021878"/>
                  <a:pt x="2034970" y="12021546"/>
                  <a:pt x="2006702" y="12003766"/>
                </a:cubicBezTo>
                <a:cubicBezTo>
                  <a:pt x="2006710" y="12003757"/>
                  <a:pt x="2007130" y="12003283"/>
                  <a:pt x="2030705" y="11976589"/>
                </a:cubicBezTo>
                <a:cubicBezTo>
                  <a:pt x="2030716" y="11976582"/>
                  <a:pt x="2031545" y="11976022"/>
                  <a:pt x="2097916" y="11931290"/>
                </a:cubicBezTo>
                <a:cubicBezTo>
                  <a:pt x="2097904" y="11931288"/>
                  <a:pt x="2097249" y="11931133"/>
                  <a:pt x="2059511" y="11922231"/>
                </a:cubicBezTo>
                <a:cubicBezTo>
                  <a:pt x="2059513" y="11922220"/>
                  <a:pt x="2059738" y="11921516"/>
                  <a:pt x="2073913" y="11876934"/>
                </a:cubicBezTo>
                <a:cubicBezTo>
                  <a:pt x="2073925" y="11876929"/>
                  <a:pt x="2074389" y="11876710"/>
                  <a:pt x="2093116" y="11867875"/>
                </a:cubicBezTo>
                <a:cubicBezTo>
                  <a:pt x="2093125" y="11867866"/>
                  <a:pt x="2093643" y="11867378"/>
                  <a:pt x="2121921" y="11840696"/>
                </a:cubicBezTo>
                <a:cubicBezTo>
                  <a:pt x="2121920" y="11840683"/>
                  <a:pt x="2121831" y="11840016"/>
                  <a:pt x="2117119" y="11804459"/>
                </a:cubicBezTo>
                <a:cubicBezTo>
                  <a:pt x="2117126" y="11804449"/>
                  <a:pt x="2117498" y="11803922"/>
                  <a:pt x="2136322" y="11777280"/>
                </a:cubicBezTo>
                <a:cubicBezTo>
                  <a:pt x="2136328" y="11777291"/>
                  <a:pt x="2136615" y="11777833"/>
                  <a:pt x="2150723" y="11804459"/>
                </a:cubicBezTo>
                <a:cubicBezTo>
                  <a:pt x="2150739" y="11804449"/>
                  <a:pt x="2151633" y="11803834"/>
                  <a:pt x="2203532" y="11768220"/>
                </a:cubicBezTo>
                <a:cubicBezTo>
                  <a:pt x="2203532" y="11786340"/>
                  <a:pt x="2126721" y="11813517"/>
                  <a:pt x="2241938" y="11786340"/>
                </a:cubicBezTo>
                <a:cubicBezTo>
                  <a:pt x="2241938" y="11786327"/>
                  <a:pt x="2241938" y="11785851"/>
                  <a:pt x="2241938" y="11768220"/>
                </a:cubicBezTo>
                <a:cubicBezTo>
                  <a:pt x="2241938" y="11768199"/>
                  <a:pt x="2241943" y="11759151"/>
                  <a:pt x="2246738" y="11750101"/>
                </a:cubicBezTo>
                <a:cubicBezTo>
                  <a:pt x="2246728" y="11750101"/>
                  <a:pt x="2246187" y="11750101"/>
                  <a:pt x="2213135" y="11750101"/>
                </a:cubicBezTo>
                <a:cubicBezTo>
                  <a:pt x="2213132" y="11750087"/>
                  <a:pt x="2213023" y="11749467"/>
                  <a:pt x="2208332" y="11722923"/>
                </a:cubicBezTo>
                <a:cubicBezTo>
                  <a:pt x="2208345" y="11722923"/>
                  <a:pt x="2208889" y="11722923"/>
                  <a:pt x="2232338" y="11722923"/>
                </a:cubicBezTo>
                <a:cubicBezTo>
                  <a:pt x="2232338" y="11722909"/>
                  <a:pt x="2232338" y="11722197"/>
                  <a:pt x="2232338" y="11686686"/>
                </a:cubicBezTo>
                <a:cubicBezTo>
                  <a:pt x="2232348" y="11686686"/>
                  <a:pt x="2232566" y="11686686"/>
                  <a:pt x="2237138" y="11686686"/>
                </a:cubicBezTo>
                <a:cubicBezTo>
                  <a:pt x="2237136" y="11686674"/>
                  <a:pt x="2237054" y="11686057"/>
                  <a:pt x="2232338" y="11650447"/>
                </a:cubicBezTo>
                <a:cubicBezTo>
                  <a:pt x="2232317" y="11650447"/>
                  <a:pt x="2231581" y="11650447"/>
                  <a:pt x="2203532" y="11650447"/>
                </a:cubicBezTo>
                <a:cubicBezTo>
                  <a:pt x="2203537" y="11650434"/>
                  <a:pt x="2203748" y="11649836"/>
                  <a:pt x="2213135" y="11623270"/>
                </a:cubicBezTo>
                <a:cubicBezTo>
                  <a:pt x="2213126" y="11623258"/>
                  <a:pt x="2212595" y="11622380"/>
                  <a:pt x="2174726" y="11559853"/>
                </a:cubicBezTo>
                <a:cubicBezTo>
                  <a:pt x="2169926" y="11559853"/>
                  <a:pt x="2165126" y="11568912"/>
                  <a:pt x="2155525" y="11568912"/>
                </a:cubicBezTo>
                <a:cubicBezTo>
                  <a:pt x="2155531" y="11568900"/>
                  <a:pt x="2155773" y="11568444"/>
                  <a:pt x="2165126" y="11550793"/>
                </a:cubicBezTo>
                <a:cubicBezTo>
                  <a:pt x="2165113" y="11550788"/>
                  <a:pt x="2164318" y="11550488"/>
                  <a:pt x="2117119" y="11532675"/>
                </a:cubicBezTo>
                <a:cubicBezTo>
                  <a:pt x="2117113" y="11532686"/>
                  <a:pt x="2116834" y="11533213"/>
                  <a:pt x="2102716" y="11559853"/>
                </a:cubicBezTo>
                <a:cubicBezTo>
                  <a:pt x="2102711" y="11559844"/>
                  <a:pt x="2102560" y="11559559"/>
                  <a:pt x="2097916" y="11550793"/>
                </a:cubicBezTo>
                <a:cubicBezTo>
                  <a:pt x="2097938" y="11550752"/>
                  <a:pt x="2102716" y="11541692"/>
                  <a:pt x="2102716" y="11523616"/>
                </a:cubicBezTo>
                <a:cubicBezTo>
                  <a:pt x="2102705" y="11523616"/>
                  <a:pt x="2102266" y="11523616"/>
                  <a:pt x="2083513" y="11523616"/>
                </a:cubicBezTo>
                <a:cubicBezTo>
                  <a:pt x="2078713" y="11532675"/>
                  <a:pt x="2059511" y="11532675"/>
                  <a:pt x="2073913" y="11550793"/>
                </a:cubicBezTo>
                <a:cubicBezTo>
                  <a:pt x="2073903" y="11550805"/>
                  <a:pt x="2073548" y="11551253"/>
                  <a:pt x="2059511" y="11568912"/>
                </a:cubicBezTo>
                <a:cubicBezTo>
                  <a:pt x="2059513" y="11568897"/>
                  <a:pt x="2059621" y="11568281"/>
                  <a:pt x="2064311" y="11541733"/>
                </a:cubicBezTo>
                <a:cubicBezTo>
                  <a:pt x="2064295" y="11541723"/>
                  <a:pt x="2063499" y="11541223"/>
                  <a:pt x="2021105" y="11514557"/>
                </a:cubicBezTo>
                <a:cubicBezTo>
                  <a:pt x="2016305" y="11568912"/>
                  <a:pt x="1992299" y="11487378"/>
                  <a:pt x="1973098" y="11568912"/>
                </a:cubicBezTo>
                <a:cubicBezTo>
                  <a:pt x="1973093" y="11568898"/>
                  <a:pt x="1972875" y="11568285"/>
                  <a:pt x="1963496" y="11541733"/>
                </a:cubicBezTo>
                <a:cubicBezTo>
                  <a:pt x="1963489" y="11541750"/>
                  <a:pt x="1963048" y="11542722"/>
                  <a:pt x="1934692" y="11605151"/>
                </a:cubicBezTo>
                <a:cubicBezTo>
                  <a:pt x="1934675" y="11605148"/>
                  <a:pt x="1933870" y="11604979"/>
                  <a:pt x="1891486" y="11596091"/>
                </a:cubicBezTo>
                <a:cubicBezTo>
                  <a:pt x="1891495" y="11596085"/>
                  <a:pt x="1891865" y="11595853"/>
                  <a:pt x="1905886" y="11587031"/>
                </a:cubicBezTo>
                <a:cubicBezTo>
                  <a:pt x="1905886" y="11587022"/>
                  <a:pt x="1905886" y="11586741"/>
                  <a:pt x="1905886" y="11577972"/>
                </a:cubicBezTo>
                <a:cubicBezTo>
                  <a:pt x="1915489" y="11568912"/>
                  <a:pt x="1929892" y="11559853"/>
                  <a:pt x="1949095" y="11541733"/>
                </a:cubicBezTo>
                <a:cubicBezTo>
                  <a:pt x="1949085" y="11541721"/>
                  <a:pt x="1948731" y="11541276"/>
                  <a:pt x="1934692" y="11523616"/>
                </a:cubicBezTo>
                <a:lnTo>
                  <a:pt x="1925915" y="11539293"/>
                </a:lnTo>
                <a:cubicBezTo>
                  <a:pt x="1909638" y="11558862"/>
                  <a:pt x="1919091" y="11472656"/>
                  <a:pt x="1877083" y="11559853"/>
                </a:cubicBezTo>
                <a:cubicBezTo>
                  <a:pt x="1877078" y="11559844"/>
                  <a:pt x="1876929" y="11559562"/>
                  <a:pt x="1872284" y="11550793"/>
                </a:cubicBezTo>
                <a:cubicBezTo>
                  <a:pt x="1872294" y="11550779"/>
                  <a:pt x="1872853" y="11550077"/>
                  <a:pt x="1901086" y="11514557"/>
                </a:cubicBezTo>
                <a:cubicBezTo>
                  <a:pt x="1901086" y="11514547"/>
                  <a:pt x="1901086" y="11514265"/>
                  <a:pt x="1901086" y="11505496"/>
                </a:cubicBezTo>
                <a:cubicBezTo>
                  <a:pt x="1901096" y="11505502"/>
                  <a:pt x="1901601" y="11505821"/>
                  <a:pt x="1929892" y="11523616"/>
                </a:cubicBezTo>
                <a:cubicBezTo>
                  <a:pt x="1929902" y="11523604"/>
                  <a:pt x="1930434" y="11522934"/>
                  <a:pt x="1958695" y="11487378"/>
                </a:cubicBezTo>
                <a:cubicBezTo>
                  <a:pt x="1958688" y="11487365"/>
                  <a:pt x="1958364" y="11486599"/>
                  <a:pt x="1939492" y="11442081"/>
                </a:cubicBezTo>
                <a:cubicBezTo>
                  <a:pt x="1939497" y="11442071"/>
                  <a:pt x="1939774" y="11441549"/>
                  <a:pt x="1953895" y="11414902"/>
                </a:cubicBezTo>
                <a:cubicBezTo>
                  <a:pt x="1953891" y="11414914"/>
                  <a:pt x="1953769" y="11415375"/>
                  <a:pt x="1949095" y="11433022"/>
                </a:cubicBezTo>
                <a:cubicBezTo>
                  <a:pt x="1949097" y="11433033"/>
                  <a:pt x="1949209" y="11433457"/>
                  <a:pt x="1953895" y="11451139"/>
                </a:cubicBezTo>
                <a:cubicBezTo>
                  <a:pt x="1953906" y="11451131"/>
                  <a:pt x="1954684" y="11450597"/>
                  <a:pt x="2006702" y="11414902"/>
                </a:cubicBezTo>
                <a:cubicBezTo>
                  <a:pt x="2006713" y="11414908"/>
                  <a:pt x="2007077" y="11415137"/>
                  <a:pt x="2021105" y="11423961"/>
                </a:cubicBezTo>
                <a:cubicBezTo>
                  <a:pt x="2021124" y="11423947"/>
                  <a:pt x="2022144" y="11423144"/>
                  <a:pt x="2078713" y="11378664"/>
                </a:cubicBezTo>
                <a:cubicBezTo>
                  <a:pt x="2078700" y="11378664"/>
                  <a:pt x="2078472" y="11378664"/>
                  <a:pt x="2073913" y="11378664"/>
                </a:cubicBezTo>
                <a:cubicBezTo>
                  <a:pt x="2073913" y="11378621"/>
                  <a:pt x="2073891" y="11369583"/>
                  <a:pt x="2064311" y="11360544"/>
                </a:cubicBezTo>
                <a:cubicBezTo>
                  <a:pt x="2064299" y="11360533"/>
                  <a:pt x="2063980" y="11360233"/>
                  <a:pt x="2054711" y="11351487"/>
                </a:cubicBezTo>
                <a:cubicBezTo>
                  <a:pt x="2045108" y="11342427"/>
                  <a:pt x="2035508" y="11333367"/>
                  <a:pt x="2016305" y="11315248"/>
                </a:cubicBezTo>
                <a:cubicBezTo>
                  <a:pt x="2016303" y="11315235"/>
                  <a:pt x="2016212" y="11314538"/>
                  <a:pt x="2011502" y="11279009"/>
                </a:cubicBezTo>
                <a:cubicBezTo>
                  <a:pt x="2016305" y="11279009"/>
                  <a:pt x="2006702" y="11269950"/>
                  <a:pt x="2021105" y="11269950"/>
                </a:cubicBezTo>
                <a:cubicBezTo>
                  <a:pt x="2021096" y="11269945"/>
                  <a:pt x="2020604" y="11269635"/>
                  <a:pt x="1992299" y="11251832"/>
                </a:cubicBezTo>
                <a:cubicBezTo>
                  <a:pt x="1992313" y="11251832"/>
                  <a:pt x="1992545" y="11251832"/>
                  <a:pt x="1997102" y="11251832"/>
                </a:cubicBezTo>
                <a:cubicBezTo>
                  <a:pt x="1997092" y="11251819"/>
                  <a:pt x="1996713" y="11251342"/>
                  <a:pt x="1982699" y="11233713"/>
                </a:cubicBezTo>
                <a:cubicBezTo>
                  <a:pt x="1982682" y="11233747"/>
                  <a:pt x="1977888" y="11242790"/>
                  <a:pt x="1973098" y="11251832"/>
                </a:cubicBezTo>
                <a:lnTo>
                  <a:pt x="1978349" y="11242537"/>
                </a:lnTo>
                <a:cubicBezTo>
                  <a:pt x="1979648" y="11240251"/>
                  <a:pt x="1980796" y="11241063"/>
                  <a:pt x="1982699" y="11251832"/>
                </a:cubicBezTo>
                <a:cubicBezTo>
                  <a:pt x="1982691" y="11251839"/>
                  <a:pt x="1982247" y="11252175"/>
                  <a:pt x="1958695" y="11269950"/>
                </a:cubicBezTo>
                <a:cubicBezTo>
                  <a:pt x="1958711" y="11269956"/>
                  <a:pt x="1959328" y="11270190"/>
                  <a:pt x="1982699" y="11279009"/>
                </a:cubicBezTo>
                <a:cubicBezTo>
                  <a:pt x="1982692" y="11279024"/>
                  <a:pt x="1982262" y="11279974"/>
                  <a:pt x="1953895" y="11342427"/>
                </a:cubicBezTo>
                <a:cubicBezTo>
                  <a:pt x="1953882" y="11342427"/>
                  <a:pt x="1953557" y="11342427"/>
                  <a:pt x="1944295" y="11342427"/>
                </a:cubicBezTo>
                <a:cubicBezTo>
                  <a:pt x="1944295" y="11351487"/>
                  <a:pt x="1939492" y="11360544"/>
                  <a:pt x="1934692" y="11378664"/>
                </a:cubicBezTo>
                <a:cubicBezTo>
                  <a:pt x="1934681" y="11378651"/>
                  <a:pt x="1934312" y="11378187"/>
                  <a:pt x="1920289" y="11360544"/>
                </a:cubicBezTo>
                <a:cubicBezTo>
                  <a:pt x="1920295" y="11360534"/>
                  <a:pt x="1920702" y="11359656"/>
                  <a:pt x="1953895" y="11288070"/>
                </a:cubicBezTo>
                <a:cubicBezTo>
                  <a:pt x="1944295" y="11279009"/>
                  <a:pt x="1973098" y="11260892"/>
                  <a:pt x="1934692" y="11269950"/>
                </a:cubicBezTo>
                <a:cubicBezTo>
                  <a:pt x="1934692" y="11269965"/>
                  <a:pt x="1934692" y="11270566"/>
                  <a:pt x="1934692" y="11297129"/>
                </a:cubicBezTo>
                <a:cubicBezTo>
                  <a:pt x="1934687" y="11297117"/>
                  <a:pt x="1934435" y="11296483"/>
                  <a:pt x="1920289" y="11260892"/>
                </a:cubicBezTo>
                <a:cubicBezTo>
                  <a:pt x="1915489" y="11269950"/>
                  <a:pt x="1905886" y="11288070"/>
                  <a:pt x="1891486" y="11297129"/>
                </a:cubicBezTo>
                <a:cubicBezTo>
                  <a:pt x="1891486" y="11297141"/>
                  <a:pt x="1891486" y="11297445"/>
                  <a:pt x="1891486" y="11306188"/>
                </a:cubicBezTo>
                <a:cubicBezTo>
                  <a:pt x="1891503" y="11306188"/>
                  <a:pt x="1891990" y="11306188"/>
                  <a:pt x="1905886" y="11306188"/>
                </a:cubicBezTo>
                <a:cubicBezTo>
                  <a:pt x="1905877" y="11306204"/>
                  <a:pt x="1905174" y="11307410"/>
                  <a:pt x="1853081" y="11396783"/>
                </a:cubicBezTo>
                <a:cubicBezTo>
                  <a:pt x="1853086" y="11396772"/>
                  <a:pt x="1853465" y="11395854"/>
                  <a:pt x="1886683" y="11315248"/>
                </a:cubicBezTo>
                <a:cubicBezTo>
                  <a:pt x="1886672" y="11315248"/>
                  <a:pt x="1886347" y="11315248"/>
                  <a:pt x="1877083" y="11315248"/>
                </a:cubicBezTo>
                <a:cubicBezTo>
                  <a:pt x="1891486" y="11315248"/>
                  <a:pt x="1857881" y="11288070"/>
                  <a:pt x="1891486" y="11260892"/>
                </a:cubicBezTo>
                <a:cubicBezTo>
                  <a:pt x="1891475" y="11260882"/>
                  <a:pt x="1891162" y="11260587"/>
                  <a:pt x="1881883" y="11251832"/>
                </a:cubicBezTo>
                <a:cubicBezTo>
                  <a:pt x="1881897" y="11251824"/>
                  <a:pt x="1882501" y="11251444"/>
                  <a:pt x="1910689" y="11233713"/>
                </a:cubicBezTo>
                <a:lnTo>
                  <a:pt x="1913088" y="11228051"/>
                </a:lnTo>
                <a:cubicBezTo>
                  <a:pt x="1914290" y="11226919"/>
                  <a:pt x="1915489" y="11229184"/>
                  <a:pt x="1915489" y="11242773"/>
                </a:cubicBezTo>
                <a:cubicBezTo>
                  <a:pt x="1915494" y="11242764"/>
                  <a:pt x="1915646" y="11242478"/>
                  <a:pt x="1920289" y="11233713"/>
                </a:cubicBezTo>
                <a:cubicBezTo>
                  <a:pt x="1949095" y="11170298"/>
                  <a:pt x="1905886" y="11269950"/>
                  <a:pt x="1973098" y="11161238"/>
                </a:cubicBezTo>
                <a:cubicBezTo>
                  <a:pt x="1973110" y="11161226"/>
                  <a:pt x="1973587" y="11160777"/>
                  <a:pt x="1992299" y="11143119"/>
                </a:cubicBezTo>
                <a:cubicBezTo>
                  <a:pt x="1992288" y="11143113"/>
                  <a:pt x="1991628" y="11142802"/>
                  <a:pt x="1953895" y="11125000"/>
                </a:cubicBezTo>
                <a:cubicBezTo>
                  <a:pt x="1953859" y="11124967"/>
                  <a:pt x="1944197" y="11115923"/>
                  <a:pt x="1891486" y="11106880"/>
                </a:cubicBezTo>
                <a:cubicBezTo>
                  <a:pt x="1891497" y="11106868"/>
                  <a:pt x="1891999" y="11106299"/>
                  <a:pt x="1915489" y="11079703"/>
                </a:cubicBezTo>
                <a:cubicBezTo>
                  <a:pt x="1915487" y="11079717"/>
                  <a:pt x="1915379" y="11080326"/>
                  <a:pt x="1910689" y="11106880"/>
                </a:cubicBezTo>
                <a:cubicBezTo>
                  <a:pt x="1910702" y="11106884"/>
                  <a:pt x="1911339" y="11107055"/>
                  <a:pt x="1944295" y="11115940"/>
                </a:cubicBezTo>
                <a:cubicBezTo>
                  <a:pt x="1944309" y="11115929"/>
                  <a:pt x="1944992" y="11115376"/>
                  <a:pt x="1977898" y="11088761"/>
                </a:cubicBezTo>
                <a:cubicBezTo>
                  <a:pt x="1982699" y="11079703"/>
                  <a:pt x="2006702" y="11070643"/>
                  <a:pt x="1987499" y="11043465"/>
                </a:cubicBezTo>
                <a:cubicBezTo>
                  <a:pt x="1987481" y="11043471"/>
                  <a:pt x="1986754" y="11043699"/>
                  <a:pt x="1958695" y="11052524"/>
                </a:cubicBezTo>
                <a:cubicBezTo>
                  <a:pt x="1968296" y="11025346"/>
                  <a:pt x="1997102" y="11025346"/>
                  <a:pt x="2006702" y="10998167"/>
                </a:cubicBezTo>
                <a:cubicBezTo>
                  <a:pt x="2006702" y="10998176"/>
                  <a:pt x="2006702" y="10998447"/>
                  <a:pt x="2006702" y="11007226"/>
                </a:cubicBezTo>
                <a:cubicBezTo>
                  <a:pt x="2006690" y="11007237"/>
                  <a:pt x="2006224" y="11007677"/>
                  <a:pt x="1987499" y="11025346"/>
                </a:cubicBezTo>
                <a:cubicBezTo>
                  <a:pt x="1987507" y="11025358"/>
                  <a:pt x="1987846" y="11026001"/>
                  <a:pt x="2006702" y="11061584"/>
                </a:cubicBezTo>
                <a:cubicBezTo>
                  <a:pt x="2006720" y="11061584"/>
                  <a:pt x="2007194" y="11061584"/>
                  <a:pt x="2021105" y="11061584"/>
                </a:cubicBezTo>
                <a:cubicBezTo>
                  <a:pt x="2021105" y="11052524"/>
                  <a:pt x="2035508" y="11052524"/>
                  <a:pt x="2025905" y="11034405"/>
                </a:cubicBezTo>
                <a:cubicBezTo>
                  <a:pt x="2025918" y="11034405"/>
                  <a:pt x="2026151" y="11034405"/>
                  <a:pt x="2030705" y="11034405"/>
                </a:cubicBezTo>
                <a:cubicBezTo>
                  <a:pt x="2040308" y="11016286"/>
                  <a:pt x="2045108" y="11007226"/>
                  <a:pt x="2059511" y="11007226"/>
                </a:cubicBezTo>
                <a:cubicBezTo>
                  <a:pt x="2059521" y="11007226"/>
                  <a:pt x="2059742" y="11007226"/>
                  <a:pt x="2064311" y="11007226"/>
                </a:cubicBezTo>
                <a:cubicBezTo>
                  <a:pt x="2064321" y="11007226"/>
                  <a:pt x="2064539" y="11007226"/>
                  <a:pt x="2069113" y="11007226"/>
                </a:cubicBezTo>
                <a:cubicBezTo>
                  <a:pt x="2069107" y="11007218"/>
                  <a:pt x="2068778" y="11006752"/>
                  <a:pt x="2049911" y="10980049"/>
                </a:cubicBezTo>
                <a:cubicBezTo>
                  <a:pt x="2049913" y="10980038"/>
                  <a:pt x="2050029" y="10979599"/>
                  <a:pt x="2054711" y="10961930"/>
                </a:cubicBezTo>
                <a:cubicBezTo>
                  <a:pt x="2054753" y="10961930"/>
                  <a:pt x="2059532" y="10961891"/>
                  <a:pt x="2064311" y="10952870"/>
                </a:cubicBezTo>
                <a:cubicBezTo>
                  <a:pt x="2073913" y="10943811"/>
                  <a:pt x="2083513" y="10934751"/>
                  <a:pt x="2088316" y="10925691"/>
                </a:cubicBezTo>
                <a:cubicBezTo>
                  <a:pt x="2093116" y="10916632"/>
                  <a:pt x="2112319" y="10889455"/>
                  <a:pt x="2131522" y="10862276"/>
                </a:cubicBezTo>
                <a:cubicBezTo>
                  <a:pt x="2150723" y="10853217"/>
                  <a:pt x="2160326" y="10871335"/>
                  <a:pt x="2169926" y="10835097"/>
                </a:cubicBezTo>
                <a:cubicBezTo>
                  <a:pt x="2179529" y="10844156"/>
                  <a:pt x="2198732" y="10862276"/>
                  <a:pt x="2203532" y="10835097"/>
                </a:cubicBezTo>
                <a:cubicBezTo>
                  <a:pt x="2203536" y="10835086"/>
                  <a:pt x="2203649" y="10834657"/>
                  <a:pt x="2208332" y="10816977"/>
                </a:cubicBezTo>
                <a:cubicBezTo>
                  <a:pt x="2208314" y="10816974"/>
                  <a:pt x="2207464" y="10816795"/>
                  <a:pt x="2165126" y="10807920"/>
                </a:cubicBezTo>
                <a:cubicBezTo>
                  <a:pt x="2165113" y="10807911"/>
                  <a:pt x="2164429" y="10807427"/>
                  <a:pt x="2126721" y="10780741"/>
                </a:cubicBezTo>
                <a:cubicBezTo>
                  <a:pt x="2126705" y="10780741"/>
                  <a:pt x="2125887" y="10780741"/>
                  <a:pt x="2083513" y="10780741"/>
                </a:cubicBezTo>
                <a:cubicBezTo>
                  <a:pt x="2083503" y="10780758"/>
                  <a:pt x="2082911" y="10781716"/>
                  <a:pt x="2049911" y="10835097"/>
                </a:cubicBezTo>
                <a:cubicBezTo>
                  <a:pt x="2049915" y="10835084"/>
                  <a:pt x="2050158" y="10834319"/>
                  <a:pt x="2064311" y="10789800"/>
                </a:cubicBezTo>
                <a:cubicBezTo>
                  <a:pt x="2064293" y="10789800"/>
                  <a:pt x="2063673" y="10789800"/>
                  <a:pt x="2040308" y="10789800"/>
                </a:cubicBezTo>
                <a:cubicBezTo>
                  <a:pt x="2040299" y="10789812"/>
                  <a:pt x="2039789" y="10790453"/>
                  <a:pt x="2011502" y="10826038"/>
                </a:cubicBezTo>
                <a:cubicBezTo>
                  <a:pt x="2011490" y="10826048"/>
                  <a:pt x="2010788" y="10826543"/>
                  <a:pt x="1973098" y="10853217"/>
                </a:cubicBezTo>
                <a:cubicBezTo>
                  <a:pt x="1973098" y="10853226"/>
                  <a:pt x="1973098" y="10853507"/>
                  <a:pt x="1973098" y="10862276"/>
                </a:cubicBezTo>
                <a:cubicBezTo>
                  <a:pt x="1973104" y="10862289"/>
                  <a:pt x="1973401" y="10862848"/>
                  <a:pt x="1987499" y="10889455"/>
                </a:cubicBezTo>
                <a:cubicBezTo>
                  <a:pt x="1987488" y="10889455"/>
                  <a:pt x="1987164" y="10889455"/>
                  <a:pt x="1977898" y="10889455"/>
                </a:cubicBezTo>
                <a:cubicBezTo>
                  <a:pt x="1977898" y="10889446"/>
                  <a:pt x="1977898" y="10889155"/>
                  <a:pt x="1977898" y="10880396"/>
                </a:cubicBezTo>
                <a:cubicBezTo>
                  <a:pt x="1973098" y="10889455"/>
                  <a:pt x="1968296" y="10898514"/>
                  <a:pt x="1949095" y="10934751"/>
                </a:cubicBezTo>
                <a:cubicBezTo>
                  <a:pt x="1949091" y="10934739"/>
                  <a:pt x="1948969" y="10934281"/>
                  <a:pt x="1944295" y="10916632"/>
                </a:cubicBezTo>
                <a:lnTo>
                  <a:pt x="1939504" y="10924471"/>
                </a:lnTo>
                <a:cubicBezTo>
                  <a:pt x="1933267" y="10930788"/>
                  <a:pt x="1956896" y="10863408"/>
                  <a:pt x="1910689" y="10934751"/>
                </a:cubicBezTo>
                <a:cubicBezTo>
                  <a:pt x="1910698" y="10934763"/>
                  <a:pt x="1911053" y="10935210"/>
                  <a:pt x="1925092" y="10952870"/>
                </a:cubicBezTo>
                <a:cubicBezTo>
                  <a:pt x="1925103" y="10952880"/>
                  <a:pt x="1925411" y="10953172"/>
                  <a:pt x="1934692" y="10961930"/>
                </a:cubicBezTo>
                <a:cubicBezTo>
                  <a:pt x="1934692" y="10961940"/>
                  <a:pt x="1934692" y="10962362"/>
                  <a:pt x="1934692" y="10980049"/>
                </a:cubicBezTo>
                <a:cubicBezTo>
                  <a:pt x="1934675" y="10980053"/>
                  <a:pt x="1933858" y="10980224"/>
                  <a:pt x="1891486" y="10989108"/>
                </a:cubicBezTo>
                <a:cubicBezTo>
                  <a:pt x="1891486" y="11007226"/>
                  <a:pt x="1925092" y="11007226"/>
                  <a:pt x="1910689" y="11025346"/>
                </a:cubicBezTo>
                <a:cubicBezTo>
                  <a:pt x="1910689" y="11025356"/>
                  <a:pt x="1910689" y="11025644"/>
                  <a:pt x="1910689" y="11034405"/>
                </a:cubicBezTo>
                <a:cubicBezTo>
                  <a:pt x="1910676" y="11034401"/>
                  <a:pt x="1910087" y="11034216"/>
                  <a:pt x="1881883" y="11025346"/>
                </a:cubicBezTo>
                <a:cubicBezTo>
                  <a:pt x="1881874" y="11025346"/>
                  <a:pt x="1881579" y="11025346"/>
                  <a:pt x="1872284" y="11025346"/>
                </a:cubicBezTo>
                <a:cubicBezTo>
                  <a:pt x="1872281" y="11025359"/>
                  <a:pt x="1872126" y="11026087"/>
                  <a:pt x="1862681" y="11070643"/>
                </a:cubicBezTo>
                <a:cubicBezTo>
                  <a:pt x="1862674" y="11070649"/>
                  <a:pt x="1862270" y="11070954"/>
                  <a:pt x="1838678" y="11088761"/>
                </a:cubicBezTo>
                <a:cubicBezTo>
                  <a:pt x="1838661" y="11088761"/>
                  <a:pt x="1838180" y="11088761"/>
                  <a:pt x="1824275" y="11088761"/>
                </a:cubicBezTo>
                <a:cubicBezTo>
                  <a:pt x="1814073" y="11089894"/>
                  <a:pt x="1815873" y="11072907"/>
                  <a:pt x="1833875" y="11025346"/>
                </a:cubicBezTo>
                <a:cubicBezTo>
                  <a:pt x="1833867" y="11025352"/>
                  <a:pt x="1833421" y="11025689"/>
                  <a:pt x="1809873" y="11043465"/>
                </a:cubicBezTo>
                <a:cubicBezTo>
                  <a:pt x="1805072" y="11043467"/>
                  <a:pt x="1795471" y="11079703"/>
                  <a:pt x="1805072" y="11025346"/>
                </a:cubicBezTo>
                <a:cubicBezTo>
                  <a:pt x="1805084" y="11025341"/>
                  <a:pt x="1805532" y="11025129"/>
                  <a:pt x="1824275" y="11016286"/>
                </a:cubicBezTo>
                <a:cubicBezTo>
                  <a:pt x="1824280" y="11016271"/>
                  <a:pt x="1824602" y="11015362"/>
                  <a:pt x="1843478" y="10961930"/>
                </a:cubicBezTo>
                <a:cubicBezTo>
                  <a:pt x="1843465" y="10961917"/>
                  <a:pt x="1842961" y="10961443"/>
                  <a:pt x="1824275" y="10943811"/>
                </a:cubicBezTo>
                <a:cubicBezTo>
                  <a:pt x="1824281" y="10943803"/>
                  <a:pt x="1824595" y="10943359"/>
                  <a:pt x="1843478" y="10916632"/>
                </a:cubicBezTo>
                <a:cubicBezTo>
                  <a:pt x="1843465" y="10916632"/>
                  <a:pt x="1843232" y="10916632"/>
                  <a:pt x="1838678" y="10916632"/>
                </a:cubicBezTo>
                <a:cubicBezTo>
                  <a:pt x="1838685" y="10916626"/>
                  <a:pt x="1839310" y="10916035"/>
                  <a:pt x="1896286" y="10862276"/>
                </a:cubicBezTo>
                <a:cubicBezTo>
                  <a:pt x="1896298" y="10862276"/>
                  <a:pt x="1896535" y="10862276"/>
                  <a:pt x="1901086" y="10862276"/>
                </a:cubicBezTo>
                <a:cubicBezTo>
                  <a:pt x="1901099" y="10862274"/>
                  <a:pt x="1901896" y="10862123"/>
                  <a:pt x="1949095" y="10853217"/>
                </a:cubicBezTo>
                <a:lnTo>
                  <a:pt x="1946694" y="10861144"/>
                </a:lnTo>
                <a:cubicBezTo>
                  <a:pt x="1944301" y="10862288"/>
                  <a:pt x="1944462" y="10862594"/>
                  <a:pt x="1949095" y="10871335"/>
                </a:cubicBezTo>
                <a:cubicBezTo>
                  <a:pt x="1949100" y="10871325"/>
                  <a:pt x="1949326" y="10870898"/>
                  <a:pt x="1958695" y="10853217"/>
                </a:cubicBezTo>
                <a:cubicBezTo>
                  <a:pt x="1958689" y="10853203"/>
                  <a:pt x="1958470" y="10852582"/>
                  <a:pt x="1949095" y="10826038"/>
                </a:cubicBezTo>
                <a:lnTo>
                  <a:pt x="1953258" y="10818535"/>
                </a:lnTo>
                <a:cubicBezTo>
                  <a:pt x="1960346" y="10813581"/>
                  <a:pt x="1950895" y="10884925"/>
                  <a:pt x="1963496" y="10789800"/>
                </a:cubicBezTo>
                <a:cubicBezTo>
                  <a:pt x="1963484" y="10789788"/>
                  <a:pt x="1962997" y="10789329"/>
                  <a:pt x="1944295" y="10771682"/>
                </a:cubicBezTo>
                <a:cubicBezTo>
                  <a:pt x="1949095" y="10762621"/>
                  <a:pt x="1953895" y="10762621"/>
                  <a:pt x="1958695" y="10753562"/>
                </a:cubicBezTo>
                <a:cubicBezTo>
                  <a:pt x="1958701" y="10753573"/>
                  <a:pt x="1958936" y="10754017"/>
                  <a:pt x="1968296" y="10771682"/>
                </a:cubicBezTo>
                <a:cubicBezTo>
                  <a:pt x="1968300" y="10771667"/>
                  <a:pt x="1968524" y="10770683"/>
                  <a:pt x="1982699" y="10708266"/>
                </a:cubicBezTo>
                <a:cubicBezTo>
                  <a:pt x="1982697" y="10708250"/>
                  <a:pt x="1982584" y="10707608"/>
                  <a:pt x="1977898" y="10681087"/>
                </a:cubicBezTo>
                <a:cubicBezTo>
                  <a:pt x="1977898" y="10681074"/>
                  <a:pt x="1977898" y="10680490"/>
                  <a:pt x="1977898" y="10653908"/>
                </a:cubicBezTo>
                <a:cubicBezTo>
                  <a:pt x="1977904" y="10653919"/>
                  <a:pt x="1978272" y="10654437"/>
                  <a:pt x="1997102" y="10681087"/>
                </a:cubicBezTo>
                <a:cubicBezTo>
                  <a:pt x="1997112" y="10681087"/>
                  <a:pt x="1997404" y="10681087"/>
                  <a:pt x="2006702" y="10681087"/>
                </a:cubicBezTo>
                <a:cubicBezTo>
                  <a:pt x="2006702" y="10681079"/>
                  <a:pt x="2006702" y="10680926"/>
                  <a:pt x="2006702" y="10677689"/>
                </a:cubicBezTo>
                <a:lnTo>
                  <a:pt x="2006702" y="10662968"/>
                </a:lnTo>
                <a:cubicBezTo>
                  <a:pt x="2021105" y="10662968"/>
                  <a:pt x="1997102" y="10735442"/>
                  <a:pt x="2025905" y="10653908"/>
                </a:cubicBezTo>
                <a:cubicBezTo>
                  <a:pt x="2025927" y="10653866"/>
                  <a:pt x="2030705" y="10644848"/>
                  <a:pt x="2030705" y="10644848"/>
                </a:cubicBezTo>
                <a:cubicBezTo>
                  <a:pt x="2030712" y="10644860"/>
                  <a:pt x="2030878" y="10645174"/>
                  <a:pt x="2035508" y="10653908"/>
                </a:cubicBezTo>
                <a:cubicBezTo>
                  <a:pt x="2035513" y="10653897"/>
                  <a:pt x="2035795" y="10653366"/>
                  <a:pt x="2049911" y="10626731"/>
                </a:cubicBezTo>
                <a:cubicBezTo>
                  <a:pt x="2049926" y="10626725"/>
                  <a:pt x="2050526" y="10626498"/>
                  <a:pt x="2073913" y="10617671"/>
                </a:cubicBezTo>
                <a:cubicBezTo>
                  <a:pt x="2073903" y="10617659"/>
                  <a:pt x="2073534" y="10617195"/>
                  <a:pt x="2059511" y="10599552"/>
                </a:cubicBezTo>
                <a:cubicBezTo>
                  <a:pt x="2064311" y="10599552"/>
                  <a:pt x="2069113" y="10599552"/>
                  <a:pt x="2078713" y="10590492"/>
                </a:cubicBezTo>
                <a:cubicBezTo>
                  <a:pt x="2078715" y="10590482"/>
                  <a:pt x="2078830" y="10590056"/>
                  <a:pt x="2083513" y="10572373"/>
                </a:cubicBezTo>
                <a:cubicBezTo>
                  <a:pt x="2069113" y="10590492"/>
                  <a:pt x="2040308" y="10599552"/>
                  <a:pt x="2078713" y="10563314"/>
                </a:cubicBezTo>
                <a:cubicBezTo>
                  <a:pt x="2078708" y="10563305"/>
                  <a:pt x="2078563" y="10563029"/>
                  <a:pt x="2073913" y="10554254"/>
                </a:cubicBezTo>
                <a:cubicBezTo>
                  <a:pt x="2073916" y="10554242"/>
                  <a:pt x="2074037" y="10553788"/>
                  <a:pt x="2078713" y="10536137"/>
                </a:cubicBezTo>
                <a:cubicBezTo>
                  <a:pt x="2078733" y="10536176"/>
                  <a:pt x="2083513" y="10545214"/>
                  <a:pt x="2083513" y="10554254"/>
                </a:cubicBezTo>
                <a:cubicBezTo>
                  <a:pt x="2097916" y="10545194"/>
                  <a:pt x="2117119" y="10536137"/>
                  <a:pt x="2141123" y="10518017"/>
                </a:cubicBezTo>
                <a:cubicBezTo>
                  <a:pt x="2141135" y="10518017"/>
                  <a:pt x="2141520" y="10518017"/>
                  <a:pt x="2155525" y="10518017"/>
                </a:cubicBezTo>
                <a:cubicBezTo>
                  <a:pt x="2155514" y="10518027"/>
                  <a:pt x="2155212" y="10518312"/>
                  <a:pt x="2145923" y="10527077"/>
                </a:cubicBezTo>
                <a:cubicBezTo>
                  <a:pt x="2145934" y="10527087"/>
                  <a:pt x="2146378" y="10527506"/>
                  <a:pt x="2165126" y="10545194"/>
                </a:cubicBezTo>
                <a:cubicBezTo>
                  <a:pt x="2165116" y="10545204"/>
                  <a:pt x="2164812" y="10545491"/>
                  <a:pt x="2155525" y="10554254"/>
                </a:cubicBezTo>
                <a:cubicBezTo>
                  <a:pt x="2155535" y="10554266"/>
                  <a:pt x="2156051" y="10554918"/>
                  <a:pt x="2184329" y="10590492"/>
                </a:cubicBezTo>
                <a:cubicBezTo>
                  <a:pt x="2174726" y="10599552"/>
                  <a:pt x="2198732" y="10635789"/>
                  <a:pt x="2165126" y="10608612"/>
                </a:cubicBezTo>
                <a:cubicBezTo>
                  <a:pt x="2169926" y="10617671"/>
                  <a:pt x="2169926" y="10617671"/>
                  <a:pt x="2169926" y="10626731"/>
                </a:cubicBezTo>
                <a:cubicBezTo>
                  <a:pt x="2174726" y="10626731"/>
                  <a:pt x="2184329" y="10617671"/>
                  <a:pt x="2193932" y="10617671"/>
                </a:cubicBezTo>
                <a:cubicBezTo>
                  <a:pt x="2193932" y="10617655"/>
                  <a:pt x="2193932" y="10617021"/>
                  <a:pt x="2193932" y="10590492"/>
                </a:cubicBezTo>
                <a:lnTo>
                  <a:pt x="2198694" y="10596385"/>
                </a:lnTo>
                <a:cubicBezTo>
                  <a:pt x="2208407" y="10600968"/>
                  <a:pt x="2208933" y="10547459"/>
                  <a:pt x="2213135" y="10563314"/>
                </a:cubicBezTo>
                <a:cubicBezTo>
                  <a:pt x="2213153" y="10563310"/>
                  <a:pt x="2214230" y="10563155"/>
                  <a:pt x="2275543" y="10554254"/>
                </a:cubicBezTo>
                <a:cubicBezTo>
                  <a:pt x="2265941" y="10545194"/>
                  <a:pt x="2270743" y="10527077"/>
                  <a:pt x="2270743" y="10518017"/>
                </a:cubicBezTo>
                <a:cubicBezTo>
                  <a:pt x="2270733" y="10518019"/>
                  <a:pt x="2270168" y="10518172"/>
                  <a:pt x="2237138" y="10527077"/>
                </a:cubicBezTo>
                <a:cubicBezTo>
                  <a:pt x="2237121" y="10527067"/>
                  <a:pt x="2236293" y="10526546"/>
                  <a:pt x="2193932" y="10499898"/>
                </a:cubicBezTo>
                <a:cubicBezTo>
                  <a:pt x="2193932" y="10490838"/>
                  <a:pt x="2189129" y="10481779"/>
                  <a:pt x="2184329" y="10463659"/>
                </a:cubicBezTo>
                <a:cubicBezTo>
                  <a:pt x="2184315" y="10463665"/>
                  <a:pt x="2183537" y="10463992"/>
                  <a:pt x="2141123" y="10481779"/>
                </a:cubicBezTo>
                <a:cubicBezTo>
                  <a:pt x="2141114" y="10481768"/>
                  <a:pt x="2140762" y="10481323"/>
                  <a:pt x="2126721" y="10463659"/>
                </a:cubicBezTo>
                <a:cubicBezTo>
                  <a:pt x="2126730" y="10463654"/>
                  <a:pt x="2127067" y="10463442"/>
                  <a:pt x="2141123" y="10454600"/>
                </a:cubicBezTo>
                <a:cubicBezTo>
                  <a:pt x="2141135" y="10454600"/>
                  <a:pt x="2141350" y="10454600"/>
                  <a:pt x="2145923" y="10454600"/>
                </a:cubicBezTo>
                <a:cubicBezTo>
                  <a:pt x="2145923" y="10454589"/>
                  <a:pt x="2145923" y="10454138"/>
                  <a:pt x="2145923" y="10436482"/>
                </a:cubicBezTo>
                <a:cubicBezTo>
                  <a:pt x="2145933" y="10436487"/>
                  <a:pt x="2146470" y="10436777"/>
                  <a:pt x="2179529" y="10454600"/>
                </a:cubicBezTo>
                <a:cubicBezTo>
                  <a:pt x="2179525" y="10454588"/>
                  <a:pt x="2179350" y="10453923"/>
                  <a:pt x="2169926" y="10418363"/>
                </a:cubicBezTo>
                <a:cubicBezTo>
                  <a:pt x="2169913" y="10418360"/>
                  <a:pt x="2169117" y="10418211"/>
                  <a:pt x="2121921" y="10409303"/>
                </a:cubicBezTo>
                <a:cubicBezTo>
                  <a:pt x="2121918" y="10409291"/>
                  <a:pt x="2121795" y="10408827"/>
                  <a:pt x="2117119" y="10391185"/>
                </a:cubicBezTo>
                <a:cubicBezTo>
                  <a:pt x="2117106" y="10391182"/>
                  <a:pt x="2116532" y="10391000"/>
                  <a:pt x="2088316" y="10382124"/>
                </a:cubicBezTo>
                <a:cubicBezTo>
                  <a:pt x="2088304" y="10382135"/>
                  <a:pt x="2087981" y="10382440"/>
                  <a:pt x="2078713" y="10391185"/>
                </a:cubicBezTo>
                <a:cubicBezTo>
                  <a:pt x="2073913" y="10400244"/>
                  <a:pt x="2073913" y="10409303"/>
                  <a:pt x="2064311" y="10436482"/>
                </a:cubicBezTo>
                <a:cubicBezTo>
                  <a:pt x="2064293" y="10436476"/>
                  <a:pt x="2063664" y="10436239"/>
                  <a:pt x="2040308" y="10427423"/>
                </a:cubicBezTo>
                <a:lnTo>
                  <a:pt x="2038508" y="10419496"/>
                </a:lnTo>
                <a:cubicBezTo>
                  <a:pt x="2040316" y="10418353"/>
                  <a:pt x="2040688" y="10417827"/>
                  <a:pt x="2059511" y="10391185"/>
                </a:cubicBezTo>
                <a:cubicBezTo>
                  <a:pt x="2064306" y="10391176"/>
                  <a:pt x="2064108" y="10390803"/>
                  <a:pt x="2054711" y="10373065"/>
                </a:cubicBezTo>
                <a:cubicBezTo>
                  <a:pt x="2054701" y="10373071"/>
                  <a:pt x="2054131" y="10373378"/>
                  <a:pt x="2021105" y="10391185"/>
                </a:cubicBezTo>
                <a:cubicBezTo>
                  <a:pt x="2021113" y="10391197"/>
                  <a:pt x="2021505" y="10391750"/>
                  <a:pt x="2040308" y="10418363"/>
                </a:cubicBezTo>
                <a:cubicBezTo>
                  <a:pt x="2040297" y="10418363"/>
                  <a:pt x="2039863" y="10418363"/>
                  <a:pt x="2021105" y="10418363"/>
                </a:cubicBezTo>
                <a:cubicBezTo>
                  <a:pt x="2021100" y="10418355"/>
                  <a:pt x="2020847" y="10417875"/>
                  <a:pt x="2006702" y="10391185"/>
                </a:cubicBezTo>
                <a:cubicBezTo>
                  <a:pt x="2006687" y="10391189"/>
                  <a:pt x="2005992" y="10391377"/>
                  <a:pt x="1973098" y="10400244"/>
                </a:cubicBezTo>
                <a:cubicBezTo>
                  <a:pt x="1973090" y="10400262"/>
                  <a:pt x="1972699" y="10401298"/>
                  <a:pt x="1949095" y="10463659"/>
                </a:cubicBezTo>
                <a:cubicBezTo>
                  <a:pt x="1949088" y="10463647"/>
                  <a:pt x="1948794" y="10463092"/>
                  <a:pt x="1934692" y="10436482"/>
                </a:cubicBezTo>
                <a:cubicBezTo>
                  <a:pt x="1934701" y="10436470"/>
                  <a:pt x="1935064" y="10436015"/>
                  <a:pt x="1949095" y="10418363"/>
                </a:cubicBezTo>
                <a:cubicBezTo>
                  <a:pt x="1949074" y="10418359"/>
                  <a:pt x="1948074" y="10418188"/>
                  <a:pt x="1896286" y="10409303"/>
                </a:cubicBezTo>
                <a:cubicBezTo>
                  <a:pt x="1896268" y="10409338"/>
                  <a:pt x="1891476" y="10418363"/>
                  <a:pt x="1886683" y="10418363"/>
                </a:cubicBezTo>
                <a:cubicBezTo>
                  <a:pt x="1881883" y="10409303"/>
                  <a:pt x="1877083" y="10400244"/>
                  <a:pt x="1896286" y="10382124"/>
                </a:cubicBezTo>
                <a:cubicBezTo>
                  <a:pt x="1896289" y="10382137"/>
                  <a:pt x="1896416" y="10382613"/>
                  <a:pt x="1901086" y="10400244"/>
                </a:cubicBezTo>
                <a:lnTo>
                  <a:pt x="1908888" y="10393449"/>
                </a:lnTo>
                <a:cubicBezTo>
                  <a:pt x="1910688" y="10393449"/>
                  <a:pt x="1910688" y="10395715"/>
                  <a:pt x="1905886" y="10400244"/>
                </a:cubicBezTo>
                <a:cubicBezTo>
                  <a:pt x="1920289" y="10418363"/>
                  <a:pt x="1934692" y="10336829"/>
                  <a:pt x="1944295" y="10400244"/>
                </a:cubicBezTo>
                <a:cubicBezTo>
                  <a:pt x="1944295" y="10391185"/>
                  <a:pt x="1982699" y="10436482"/>
                  <a:pt x="1944295" y="10364006"/>
                </a:cubicBezTo>
                <a:cubicBezTo>
                  <a:pt x="1944283" y="10364006"/>
                  <a:pt x="1944067" y="10364006"/>
                  <a:pt x="1939492" y="10364006"/>
                </a:cubicBezTo>
                <a:cubicBezTo>
                  <a:pt x="1944295" y="10364006"/>
                  <a:pt x="1953895" y="10364006"/>
                  <a:pt x="1973098" y="10345888"/>
                </a:cubicBezTo>
                <a:cubicBezTo>
                  <a:pt x="1958695" y="10336829"/>
                  <a:pt x="1987499" y="10300589"/>
                  <a:pt x="1949095" y="10318709"/>
                </a:cubicBezTo>
                <a:cubicBezTo>
                  <a:pt x="1949083" y="10318720"/>
                  <a:pt x="1948767" y="10319018"/>
                  <a:pt x="1939492" y="10327768"/>
                </a:cubicBezTo>
                <a:cubicBezTo>
                  <a:pt x="1939490" y="10327758"/>
                  <a:pt x="1939378" y="10327337"/>
                  <a:pt x="1934692" y="10309650"/>
                </a:cubicBezTo>
                <a:cubicBezTo>
                  <a:pt x="1934702" y="10309641"/>
                  <a:pt x="1935005" y="10309355"/>
                  <a:pt x="1944295" y="10300589"/>
                </a:cubicBezTo>
                <a:cubicBezTo>
                  <a:pt x="1944285" y="10300579"/>
                  <a:pt x="1943941" y="10300146"/>
                  <a:pt x="1929892" y="10282471"/>
                </a:cubicBezTo>
                <a:cubicBezTo>
                  <a:pt x="1929876" y="10282476"/>
                  <a:pt x="1929224" y="10282680"/>
                  <a:pt x="1901086" y="10291530"/>
                </a:cubicBezTo>
                <a:cubicBezTo>
                  <a:pt x="1872284" y="10228115"/>
                  <a:pt x="1953895" y="10291530"/>
                  <a:pt x="1901086" y="10209995"/>
                </a:cubicBezTo>
                <a:cubicBezTo>
                  <a:pt x="1901098" y="10209995"/>
                  <a:pt x="1901491" y="10209995"/>
                  <a:pt x="1915489" y="10209995"/>
                </a:cubicBezTo>
                <a:cubicBezTo>
                  <a:pt x="1915494" y="10209986"/>
                  <a:pt x="1915763" y="10209479"/>
                  <a:pt x="1929892" y="10182816"/>
                </a:cubicBezTo>
                <a:cubicBezTo>
                  <a:pt x="1929905" y="10182811"/>
                  <a:pt x="1930467" y="10182600"/>
                  <a:pt x="1953895" y="10173759"/>
                </a:cubicBezTo>
                <a:cubicBezTo>
                  <a:pt x="1953895" y="10173749"/>
                  <a:pt x="1953895" y="10173451"/>
                  <a:pt x="1953895" y="10164699"/>
                </a:cubicBezTo>
                <a:cubicBezTo>
                  <a:pt x="1953908" y="10164695"/>
                  <a:pt x="1954585" y="10164512"/>
                  <a:pt x="1987499" y="10155639"/>
                </a:cubicBezTo>
                <a:cubicBezTo>
                  <a:pt x="1987495" y="10155629"/>
                  <a:pt x="1987340" y="10155338"/>
                  <a:pt x="1982699" y="10146580"/>
                </a:cubicBezTo>
                <a:cubicBezTo>
                  <a:pt x="1973098" y="10137520"/>
                  <a:pt x="1953895" y="10128460"/>
                  <a:pt x="1910689" y="10092222"/>
                </a:cubicBezTo>
                <a:cubicBezTo>
                  <a:pt x="1910682" y="10092212"/>
                  <a:pt x="1910278" y="10091603"/>
                  <a:pt x="1886683" y="10055985"/>
                </a:cubicBezTo>
                <a:cubicBezTo>
                  <a:pt x="1886671" y="10055985"/>
                  <a:pt x="1886444" y="10055985"/>
                  <a:pt x="1881883" y="10055985"/>
                </a:cubicBezTo>
                <a:cubicBezTo>
                  <a:pt x="1881892" y="10055968"/>
                  <a:pt x="1882340" y="10055122"/>
                  <a:pt x="1905886" y="10010687"/>
                </a:cubicBezTo>
                <a:cubicBezTo>
                  <a:pt x="1905899" y="10010691"/>
                  <a:pt x="1906480" y="10010875"/>
                  <a:pt x="1934692" y="10019747"/>
                </a:cubicBezTo>
                <a:cubicBezTo>
                  <a:pt x="1934697" y="10019737"/>
                  <a:pt x="1934853" y="10019442"/>
                  <a:pt x="1939492" y="10010687"/>
                </a:cubicBezTo>
                <a:cubicBezTo>
                  <a:pt x="1939488" y="10010676"/>
                  <a:pt x="1939371" y="10010235"/>
                  <a:pt x="1934692" y="9992570"/>
                </a:cubicBezTo>
                <a:cubicBezTo>
                  <a:pt x="1934701" y="9992564"/>
                  <a:pt x="1935210" y="9992243"/>
                  <a:pt x="1963496" y="9974450"/>
                </a:cubicBezTo>
                <a:cubicBezTo>
                  <a:pt x="1963484" y="9974444"/>
                  <a:pt x="1963000" y="9974216"/>
                  <a:pt x="1944295" y="9965391"/>
                </a:cubicBezTo>
                <a:cubicBezTo>
                  <a:pt x="1944299" y="9965379"/>
                  <a:pt x="1944500" y="9964812"/>
                  <a:pt x="1953895" y="9938212"/>
                </a:cubicBezTo>
                <a:cubicBezTo>
                  <a:pt x="1953895" y="9938197"/>
                  <a:pt x="1953895" y="9937392"/>
                  <a:pt x="1953895" y="9892915"/>
                </a:cubicBezTo>
                <a:cubicBezTo>
                  <a:pt x="1953882" y="9892907"/>
                  <a:pt x="1953304" y="9892544"/>
                  <a:pt x="1925092" y="9874797"/>
                </a:cubicBezTo>
                <a:cubicBezTo>
                  <a:pt x="1925097" y="9874787"/>
                  <a:pt x="1925360" y="9874291"/>
                  <a:pt x="1939492" y="9847618"/>
                </a:cubicBezTo>
                <a:cubicBezTo>
                  <a:pt x="1939479" y="9847602"/>
                  <a:pt x="1938791" y="9846790"/>
                  <a:pt x="1901086" y="9802321"/>
                </a:cubicBezTo>
                <a:cubicBezTo>
                  <a:pt x="1901086" y="9802313"/>
                  <a:pt x="1901086" y="9801556"/>
                  <a:pt x="1901086" y="9729845"/>
                </a:cubicBezTo>
                <a:cubicBezTo>
                  <a:pt x="1901098" y="9729834"/>
                  <a:pt x="1901555" y="9729402"/>
                  <a:pt x="1920289" y="9711727"/>
                </a:cubicBezTo>
                <a:cubicBezTo>
                  <a:pt x="1920289" y="9711717"/>
                  <a:pt x="1920289" y="9711297"/>
                  <a:pt x="1920289" y="9692617"/>
                </a:cubicBezTo>
                <a:lnTo>
                  <a:pt x="1920289" y="9669258"/>
                </a:lnTo>
                <a:lnTo>
                  <a:pt x="1929892" y="9666428"/>
                </a:lnTo>
                <a:cubicBezTo>
                  <a:pt x="1929879" y="9666416"/>
                  <a:pt x="1929287" y="9665858"/>
                  <a:pt x="1901086" y="9639249"/>
                </a:cubicBezTo>
                <a:cubicBezTo>
                  <a:pt x="1901096" y="9639238"/>
                  <a:pt x="1901450" y="9638791"/>
                  <a:pt x="1915489" y="9621132"/>
                </a:cubicBezTo>
                <a:cubicBezTo>
                  <a:pt x="1915506" y="9621139"/>
                  <a:pt x="1916337" y="9621487"/>
                  <a:pt x="1958695" y="9639249"/>
                </a:cubicBezTo>
                <a:cubicBezTo>
                  <a:pt x="1958709" y="9639249"/>
                  <a:pt x="1959152" y="9639249"/>
                  <a:pt x="1973098" y="9639249"/>
                </a:cubicBezTo>
                <a:cubicBezTo>
                  <a:pt x="1973098" y="9639234"/>
                  <a:pt x="1973098" y="9638602"/>
                  <a:pt x="1973098" y="9612073"/>
                </a:cubicBezTo>
                <a:cubicBezTo>
                  <a:pt x="1973103" y="9612061"/>
                  <a:pt x="1973265" y="9611756"/>
                  <a:pt x="1977898" y="9603013"/>
                </a:cubicBezTo>
                <a:cubicBezTo>
                  <a:pt x="1977887" y="9603002"/>
                  <a:pt x="1977376" y="9602358"/>
                  <a:pt x="1949095" y="9566775"/>
                </a:cubicBezTo>
                <a:cubicBezTo>
                  <a:pt x="1949082" y="9566775"/>
                  <a:pt x="1948757" y="9566775"/>
                  <a:pt x="1939492" y="9566775"/>
                </a:cubicBezTo>
                <a:cubicBezTo>
                  <a:pt x="1939502" y="9566768"/>
                  <a:pt x="1940165" y="9566352"/>
                  <a:pt x="1982699" y="9539597"/>
                </a:cubicBezTo>
                <a:cubicBezTo>
                  <a:pt x="1982710" y="9539597"/>
                  <a:pt x="1982926" y="9539597"/>
                  <a:pt x="1987499" y="9539597"/>
                </a:cubicBezTo>
                <a:cubicBezTo>
                  <a:pt x="1992299" y="9539597"/>
                  <a:pt x="1987499" y="9548657"/>
                  <a:pt x="1982699" y="9557715"/>
                </a:cubicBezTo>
                <a:cubicBezTo>
                  <a:pt x="1982711" y="9557723"/>
                  <a:pt x="1983202" y="9558093"/>
                  <a:pt x="2006702" y="9575834"/>
                </a:cubicBezTo>
                <a:cubicBezTo>
                  <a:pt x="2006715" y="9575823"/>
                  <a:pt x="2007189" y="9575375"/>
                  <a:pt x="2025905" y="9557715"/>
                </a:cubicBezTo>
                <a:cubicBezTo>
                  <a:pt x="2025907" y="9557697"/>
                  <a:pt x="2025993" y="9556718"/>
                  <a:pt x="2030705" y="9503359"/>
                </a:cubicBezTo>
                <a:cubicBezTo>
                  <a:pt x="2030725" y="9503359"/>
                  <a:pt x="2031454" y="9503359"/>
                  <a:pt x="2059511" y="9503359"/>
                </a:cubicBezTo>
                <a:cubicBezTo>
                  <a:pt x="2059511" y="9503350"/>
                  <a:pt x="2059511" y="9502961"/>
                  <a:pt x="2059511" y="9485240"/>
                </a:cubicBezTo>
                <a:cubicBezTo>
                  <a:pt x="2059522" y="9485237"/>
                  <a:pt x="2060175" y="9485082"/>
                  <a:pt x="2097916" y="9476180"/>
                </a:cubicBezTo>
                <a:cubicBezTo>
                  <a:pt x="2097929" y="9476180"/>
                  <a:pt x="2098425" y="9476180"/>
                  <a:pt x="2117119" y="9476180"/>
                </a:cubicBezTo>
                <a:cubicBezTo>
                  <a:pt x="2117123" y="9476166"/>
                  <a:pt x="2117353" y="9475297"/>
                  <a:pt x="2131522" y="9421824"/>
                </a:cubicBezTo>
                <a:cubicBezTo>
                  <a:pt x="2131520" y="9421817"/>
                  <a:pt x="2131441" y="9421373"/>
                  <a:pt x="2126721" y="9394645"/>
                </a:cubicBezTo>
                <a:cubicBezTo>
                  <a:pt x="2110519" y="9392663"/>
                  <a:pt x="2118921" y="9442208"/>
                  <a:pt x="2097916" y="9394645"/>
                </a:cubicBezTo>
                <a:cubicBezTo>
                  <a:pt x="2097907" y="9394656"/>
                  <a:pt x="2097567" y="9395085"/>
                  <a:pt x="2083513" y="9412764"/>
                </a:cubicBezTo>
                <a:cubicBezTo>
                  <a:pt x="2083512" y="9412752"/>
                  <a:pt x="2083440" y="9411933"/>
                  <a:pt x="2078713" y="9358409"/>
                </a:cubicBezTo>
                <a:cubicBezTo>
                  <a:pt x="2078701" y="9358415"/>
                  <a:pt x="2078233" y="9358635"/>
                  <a:pt x="2059511" y="9367468"/>
                </a:cubicBezTo>
                <a:cubicBezTo>
                  <a:pt x="2059511" y="9376526"/>
                  <a:pt x="2025905" y="9385586"/>
                  <a:pt x="2059511" y="9403705"/>
                </a:cubicBezTo>
                <a:cubicBezTo>
                  <a:pt x="2059493" y="9403717"/>
                  <a:pt x="2058627" y="9404372"/>
                  <a:pt x="2011502" y="9439943"/>
                </a:cubicBezTo>
                <a:cubicBezTo>
                  <a:pt x="2011491" y="9439943"/>
                  <a:pt x="2011108" y="9439943"/>
                  <a:pt x="1997102" y="9439943"/>
                </a:cubicBezTo>
                <a:cubicBezTo>
                  <a:pt x="1997100" y="9439927"/>
                  <a:pt x="1997002" y="9439188"/>
                  <a:pt x="1992299" y="9403705"/>
                </a:cubicBezTo>
                <a:cubicBezTo>
                  <a:pt x="1992286" y="9403700"/>
                  <a:pt x="1991735" y="9403492"/>
                  <a:pt x="1968296" y="9394645"/>
                </a:cubicBezTo>
                <a:cubicBezTo>
                  <a:pt x="1968305" y="9394637"/>
                  <a:pt x="1968719" y="9394167"/>
                  <a:pt x="1992299" y="9367468"/>
                </a:cubicBezTo>
                <a:cubicBezTo>
                  <a:pt x="1992311" y="9367479"/>
                  <a:pt x="1992873" y="9368009"/>
                  <a:pt x="2021105" y="9394645"/>
                </a:cubicBezTo>
                <a:cubicBezTo>
                  <a:pt x="2021111" y="9394635"/>
                  <a:pt x="2021386" y="9394115"/>
                  <a:pt x="2035508" y="9367468"/>
                </a:cubicBezTo>
                <a:cubicBezTo>
                  <a:pt x="2035498" y="9367458"/>
                  <a:pt x="2035193" y="9367170"/>
                  <a:pt x="2025905" y="9358409"/>
                </a:cubicBezTo>
                <a:cubicBezTo>
                  <a:pt x="2025896" y="9358414"/>
                  <a:pt x="2025474" y="9358612"/>
                  <a:pt x="2006702" y="9367468"/>
                </a:cubicBezTo>
                <a:cubicBezTo>
                  <a:pt x="2006702" y="9367455"/>
                  <a:pt x="2006702" y="9366703"/>
                  <a:pt x="2006702" y="9322169"/>
                </a:cubicBezTo>
                <a:cubicBezTo>
                  <a:pt x="2006702" y="9322156"/>
                  <a:pt x="2006702" y="9321681"/>
                  <a:pt x="2006702" y="9304051"/>
                </a:cubicBezTo>
                <a:cubicBezTo>
                  <a:pt x="2006714" y="9304040"/>
                  <a:pt x="2007029" y="9303743"/>
                  <a:pt x="2016305" y="9294991"/>
                </a:cubicBezTo>
                <a:cubicBezTo>
                  <a:pt x="2016308" y="9295003"/>
                  <a:pt x="2016428" y="9295458"/>
                  <a:pt x="2021105" y="9313110"/>
                </a:cubicBezTo>
                <a:cubicBezTo>
                  <a:pt x="2021119" y="9313103"/>
                  <a:pt x="2021619" y="9312868"/>
                  <a:pt x="2040308" y="9304051"/>
                </a:cubicBezTo>
                <a:cubicBezTo>
                  <a:pt x="2040303" y="9304043"/>
                  <a:pt x="2040054" y="9303573"/>
                  <a:pt x="2025905" y="9276874"/>
                </a:cubicBezTo>
                <a:cubicBezTo>
                  <a:pt x="2025915" y="9276862"/>
                  <a:pt x="2026279" y="9276403"/>
                  <a:pt x="2040308" y="9258754"/>
                </a:cubicBezTo>
                <a:cubicBezTo>
                  <a:pt x="2040300" y="9258747"/>
                  <a:pt x="2040038" y="9258499"/>
                  <a:pt x="2030705" y="9249695"/>
                </a:cubicBezTo>
                <a:cubicBezTo>
                  <a:pt x="2030692" y="9249708"/>
                  <a:pt x="2029475" y="9250906"/>
                  <a:pt x="1920289" y="9358409"/>
                </a:cubicBezTo>
                <a:cubicBezTo>
                  <a:pt x="1920293" y="9358415"/>
                  <a:pt x="1920507" y="9358821"/>
                  <a:pt x="1934692" y="9385586"/>
                </a:cubicBezTo>
                <a:cubicBezTo>
                  <a:pt x="1934678" y="9385592"/>
                  <a:pt x="1934187" y="9385824"/>
                  <a:pt x="1915489" y="9394645"/>
                </a:cubicBezTo>
                <a:cubicBezTo>
                  <a:pt x="1915485" y="9394636"/>
                  <a:pt x="1915314" y="9394149"/>
                  <a:pt x="1905886" y="9367468"/>
                </a:cubicBezTo>
                <a:cubicBezTo>
                  <a:pt x="1901086" y="9376526"/>
                  <a:pt x="1901086" y="9376526"/>
                  <a:pt x="1896286" y="9385586"/>
                </a:cubicBezTo>
                <a:cubicBezTo>
                  <a:pt x="1896286" y="9385602"/>
                  <a:pt x="1896286" y="9386239"/>
                  <a:pt x="1896286" y="9412764"/>
                </a:cubicBezTo>
                <a:cubicBezTo>
                  <a:pt x="1896271" y="9412779"/>
                  <a:pt x="1895381" y="9413542"/>
                  <a:pt x="1843478" y="9458062"/>
                </a:cubicBezTo>
                <a:cubicBezTo>
                  <a:pt x="1843475" y="9458052"/>
                  <a:pt x="1843287" y="9457519"/>
                  <a:pt x="1833875" y="9430883"/>
                </a:cubicBezTo>
                <a:cubicBezTo>
                  <a:pt x="1833862" y="9430879"/>
                  <a:pt x="1833258" y="9430689"/>
                  <a:pt x="1805072" y="9421824"/>
                </a:cubicBezTo>
                <a:cubicBezTo>
                  <a:pt x="1805074" y="9421817"/>
                  <a:pt x="1805152" y="9421374"/>
                  <a:pt x="1809873" y="9394645"/>
                </a:cubicBezTo>
                <a:cubicBezTo>
                  <a:pt x="1809851" y="9394645"/>
                  <a:pt x="1808946" y="9394645"/>
                  <a:pt x="1771468" y="9394645"/>
                </a:cubicBezTo>
                <a:cubicBezTo>
                  <a:pt x="1771472" y="9394628"/>
                  <a:pt x="1771708" y="9393585"/>
                  <a:pt x="1785871" y="9331230"/>
                </a:cubicBezTo>
                <a:cubicBezTo>
                  <a:pt x="1785857" y="9331230"/>
                  <a:pt x="1785048" y="9331230"/>
                  <a:pt x="1733062" y="9331230"/>
                </a:cubicBezTo>
                <a:cubicBezTo>
                  <a:pt x="1728262" y="9340289"/>
                  <a:pt x="1723459" y="9349348"/>
                  <a:pt x="1728262" y="9358409"/>
                </a:cubicBezTo>
                <a:cubicBezTo>
                  <a:pt x="1728273" y="9358409"/>
                  <a:pt x="1728579" y="9358409"/>
                  <a:pt x="1737862" y="9358409"/>
                </a:cubicBezTo>
                <a:cubicBezTo>
                  <a:pt x="1728262" y="9367468"/>
                  <a:pt x="1718659" y="9358409"/>
                  <a:pt x="1718659" y="9394645"/>
                </a:cubicBezTo>
                <a:cubicBezTo>
                  <a:pt x="1718671" y="9394662"/>
                  <a:pt x="1719332" y="9395597"/>
                  <a:pt x="1757065" y="9449003"/>
                </a:cubicBezTo>
                <a:cubicBezTo>
                  <a:pt x="1757049" y="9449000"/>
                  <a:pt x="1756193" y="9448839"/>
                  <a:pt x="1709059" y="9439943"/>
                </a:cubicBezTo>
                <a:cubicBezTo>
                  <a:pt x="1709065" y="9439930"/>
                  <a:pt x="1709312" y="9439467"/>
                  <a:pt x="1718659" y="9421824"/>
                </a:cubicBezTo>
                <a:cubicBezTo>
                  <a:pt x="1718654" y="9421817"/>
                  <a:pt x="1718346" y="9421381"/>
                  <a:pt x="1699456" y="9394645"/>
                </a:cubicBezTo>
                <a:cubicBezTo>
                  <a:pt x="1689854" y="9403705"/>
                  <a:pt x="1661051" y="9421824"/>
                  <a:pt x="1675454" y="9439943"/>
                </a:cubicBezTo>
                <a:cubicBezTo>
                  <a:pt x="1675437" y="9439947"/>
                  <a:pt x="1674697" y="9440148"/>
                  <a:pt x="1641848" y="9449003"/>
                </a:cubicBezTo>
                <a:cubicBezTo>
                  <a:pt x="1641845" y="9449013"/>
                  <a:pt x="1641661" y="9449533"/>
                  <a:pt x="1632247" y="9476180"/>
                </a:cubicBezTo>
                <a:cubicBezTo>
                  <a:pt x="1632235" y="9476191"/>
                  <a:pt x="1631922" y="9476484"/>
                  <a:pt x="1622646" y="9485240"/>
                </a:cubicBezTo>
                <a:cubicBezTo>
                  <a:pt x="1622636" y="9485227"/>
                  <a:pt x="1622107" y="9484562"/>
                  <a:pt x="1593841" y="9449003"/>
                </a:cubicBezTo>
                <a:cubicBezTo>
                  <a:pt x="1593835" y="9448993"/>
                  <a:pt x="1593685" y="9448707"/>
                  <a:pt x="1589041" y="9439943"/>
                </a:cubicBezTo>
                <a:cubicBezTo>
                  <a:pt x="1589035" y="9439956"/>
                  <a:pt x="1588671" y="9440780"/>
                  <a:pt x="1565035" y="9494299"/>
                </a:cubicBezTo>
                <a:cubicBezTo>
                  <a:pt x="1565040" y="9494309"/>
                  <a:pt x="1565316" y="9494828"/>
                  <a:pt x="1579438" y="9521478"/>
                </a:cubicBezTo>
                <a:cubicBezTo>
                  <a:pt x="1579432" y="9521488"/>
                  <a:pt x="1579218" y="9521894"/>
                  <a:pt x="1569838" y="9539597"/>
                </a:cubicBezTo>
                <a:cubicBezTo>
                  <a:pt x="1569844" y="9539609"/>
                  <a:pt x="1570083" y="9540059"/>
                  <a:pt x="1579438" y="9557715"/>
                </a:cubicBezTo>
                <a:cubicBezTo>
                  <a:pt x="1579425" y="9557715"/>
                  <a:pt x="1578762" y="9557715"/>
                  <a:pt x="1545832" y="9557715"/>
                </a:cubicBezTo>
                <a:cubicBezTo>
                  <a:pt x="1545832" y="9557702"/>
                  <a:pt x="1545832" y="9557233"/>
                  <a:pt x="1545832" y="9539597"/>
                </a:cubicBezTo>
                <a:cubicBezTo>
                  <a:pt x="1545821" y="9539586"/>
                  <a:pt x="1545365" y="9539156"/>
                  <a:pt x="1526629" y="9521478"/>
                </a:cubicBezTo>
                <a:cubicBezTo>
                  <a:pt x="1526617" y="9521478"/>
                  <a:pt x="1526384" y="9521478"/>
                  <a:pt x="1521829" y="9521478"/>
                </a:cubicBezTo>
                <a:cubicBezTo>
                  <a:pt x="1521844" y="9521462"/>
                  <a:pt x="1522660" y="9520538"/>
                  <a:pt x="1569838" y="9467120"/>
                </a:cubicBezTo>
                <a:cubicBezTo>
                  <a:pt x="1569832" y="9467109"/>
                  <a:pt x="1569668" y="9466800"/>
                  <a:pt x="1565035" y="9458062"/>
                </a:cubicBezTo>
                <a:cubicBezTo>
                  <a:pt x="1565043" y="9458051"/>
                  <a:pt x="1565414" y="9457526"/>
                  <a:pt x="1584241" y="9430883"/>
                </a:cubicBezTo>
                <a:cubicBezTo>
                  <a:pt x="1584252" y="9430883"/>
                  <a:pt x="1584736" y="9430883"/>
                  <a:pt x="1603444" y="9430883"/>
                </a:cubicBezTo>
                <a:cubicBezTo>
                  <a:pt x="1603446" y="9430870"/>
                  <a:pt x="1603603" y="9430131"/>
                  <a:pt x="1613044" y="9385586"/>
                </a:cubicBezTo>
                <a:cubicBezTo>
                  <a:pt x="1613055" y="9385597"/>
                  <a:pt x="1613384" y="9385906"/>
                  <a:pt x="1622646" y="9394645"/>
                </a:cubicBezTo>
                <a:cubicBezTo>
                  <a:pt x="1632246" y="9430883"/>
                  <a:pt x="1584241" y="9403705"/>
                  <a:pt x="1632247" y="9439943"/>
                </a:cubicBezTo>
                <a:cubicBezTo>
                  <a:pt x="1632260" y="9439933"/>
                  <a:pt x="1632818" y="9439511"/>
                  <a:pt x="1656251" y="9421824"/>
                </a:cubicBezTo>
                <a:cubicBezTo>
                  <a:pt x="1656260" y="9421814"/>
                  <a:pt x="1656765" y="9421131"/>
                  <a:pt x="1689854" y="9376526"/>
                </a:cubicBezTo>
                <a:cubicBezTo>
                  <a:pt x="1689862" y="9376510"/>
                  <a:pt x="1690310" y="9375666"/>
                  <a:pt x="1713859" y="9331230"/>
                </a:cubicBezTo>
                <a:cubicBezTo>
                  <a:pt x="1713853" y="9331220"/>
                  <a:pt x="1713625" y="9330787"/>
                  <a:pt x="1704256" y="9313110"/>
                </a:cubicBezTo>
                <a:cubicBezTo>
                  <a:pt x="1704260" y="9313098"/>
                  <a:pt x="1704378" y="9312648"/>
                  <a:pt x="1709059" y="9294991"/>
                </a:cubicBezTo>
                <a:cubicBezTo>
                  <a:pt x="1709059" y="9294982"/>
                  <a:pt x="1709059" y="9294700"/>
                  <a:pt x="1709059" y="9285931"/>
                </a:cubicBezTo>
                <a:cubicBezTo>
                  <a:pt x="1709068" y="9285942"/>
                  <a:pt x="1709411" y="9286374"/>
                  <a:pt x="1723459" y="9304051"/>
                </a:cubicBezTo>
                <a:cubicBezTo>
                  <a:pt x="1723471" y="9304040"/>
                  <a:pt x="1723933" y="9303603"/>
                  <a:pt x="1742662" y="9285931"/>
                </a:cubicBezTo>
                <a:cubicBezTo>
                  <a:pt x="1742650" y="9285924"/>
                  <a:pt x="1742025" y="9285587"/>
                  <a:pt x="1709059" y="9267813"/>
                </a:cubicBezTo>
                <a:cubicBezTo>
                  <a:pt x="1709042" y="9267827"/>
                  <a:pt x="1707927" y="9268748"/>
                  <a:pt x="1632247" y="9331230"/>
                </a:cubicBezTo>
                <a:cubicBezTo>
                  <a:pt x="1632230" y="9331249"/>
                  <a:pt x="1630699" y="9333146"/>
                  <a:pt x="1478624" y="9521478"/>
                </a:cubicBezTo>
                <a:cubicBezTo>
                  <a:pt x="1478621" y="9521488"/>
                  <a:pt x="1478509" y="9521912"/>
                  <a:pt x="1473822" y="9539597"/>
                </a:cubicBezTo>
                <a:cubicBezTo>
                  <a:pt x="1473836" y="9539597"/>
                  <a:pt x="1474472" y="9539597"/>
                  <a:pt x="1502626" y="9539597"/>
                </a:cubicBezTo>
                <a:cubicBezTo>
                  <a:pt x="1502638" y="9539606"/>
                  <a:pt x="1503162" y="9540001"/>
                  <a:pt x="1526629" y="9557715"/>
                </a:cubicBezTo>
                <a:cubicBezTo>
                  <a:pt x="1526635" y="9557725"/>
                  <a:pt x="1526852" y="9558134"/>
                  <a:pt x="1536232" y="9575834"/>
                </a:cubicBezTo>
                <a:cubicBezTo>
                  <a:pt x="1536219" y="9575847"/>
                  <a:pt x="1535183" y="9576883"/>
                  <a:pt x="1454619" y="9657369"/>
                </a:cubicBezTo>
                <a:cubicBezTo>
                  <a:pt x="1454606" y="9657378"/>
                  <a:pt x="1453910" y="9657871"/>
                  <a:pt x="1416214" y="9684548"/>
                </a:cubicBezTo>
                <a:cubicBezTo>
                  <a:pt x="1416204" y="9684564"/>
                  <a:pt x="1415716" y="9685486"/>
                  <a:pt x="1387411" y="9738904"/>
                </a:cubicBezTo>
                <a:cubicBezTo>
                  <a:pt x="1387400" y="9738895"/>
                  <a:pt x="1386972" y="9738490"/>
                  <a:pt x="1368208" y="9720786"/>
                </a:cubicBezTo>
                <a:cubicBezTo>
                  <a:pt x="1368195" y="9720803"/>
                  <a:pt x="1367024" y="9722437"/>
                  <a:pt x="1257789" y="9874797"/>
                </a:cubicBezTo>
                <a:cubicBezTo>
                  <a:pt x="1257786" y="9874808"/>
                  <a:pt x="1257666" y="9875258"/>
                  <a:pt x="1252989" y="9892915"/>
                </a:cubicBezTo>
                <a:cubicBezTo>
                  <a:pt x="1252976" y="9892919"/>
                  <a:pt x="1252371" y="9893109"/>
                  <a:pt x="1224184" y="9901976"/>
                </a:cubicBezTo>
                <a:cubicBezTo>
                  <a:pt x="1224182" y="9901985"/>
                  <a:pt x="1224098" y="9902462"/>
                  <a:pt x="1219384" y="9929153"/>
                </a:cubicBezTo>
                <a:cubicBezTo>
                  <a:pt x="1219374" y="9929159"/>
                  <a:pt x="1219008" y="9929390"/>
                  <a:pt x="1204981" y="9938212"/>
                </a:cubicBezTo>
                <a:cubicBezTo>
                  <a:pt x="1204966" y="9938241"/>
                  <a:pt x="1200166" y="9947285"/>
                  <a:pt x="1190581" y="9956331"/>
                </a:cubicBezTo>
                <a:cubicBezTo>
                  <a:pt x="1190569" y="9956344"/>
                  <a:pt x="1190245" y="9956649"/>
                  <a:pt x="1180978" y="9965391"/>
                </a:cubicBezTo>
                <a:cubicBezTo>
                  <a:pt x="1176178" y="9974450"/>
                  <a:pt x="1166575" y="9983510"/>
                  <a:pt x="1156975" y="9992570"/>
                </a:cubicBezTo>
                <a:cubicBezTo>
                  <a:pt x="1156981" y="9992555"/>
                  <a:pt x="1157435" y="9991454"/>
                  <a:pt x="1190581" y="9911033"/>
                </a:cubicBezTo>
                <a:cubicBezTo>
                  <a:pt x="1190589" y="9911029"/>
                  <a:pt x="1191044" y="9910742"/>
                  <a:pt x="1219384" y="9892915"/>
                </a:cubicBezTo>
                <a:cubicBezTo>
                  <a:pt x="1219376" y="9892904"/>
                  <a:pt x="1219002" y="9892374"/>
                  <a:pt x="1200181" y="9865736"/>
                </a:cubicBezTo>
                <a:cubicBezTo>
                  <a:pt x="1200174" y="9865750"/>
                  <a:pt x="1199768" y="9866518"/>
                  <a:pt x="1176178" y="9911033"/>
                </a:cubicBezTo>
                <a:cubicBezTo>
                  <a:pt x="1176161" y="9911026"/>
                  <a:pt x="1175533" y="9910789"/>
                  <a:pt x="1152174" y="9901976"/>
                </a:cubicBezTo>
                <a:cubicBezTo>
                  <a:pt x="1161775" y="9892915"/>
                  <a:pt x="1166575" y="9856677"/>
                  <a:pt x="1161775" y="9847618"/>
                </a:cubicBezTo>
                <a:cubicBezTo>
                  <a:pt x="1161763" y="9847618"/>
                  <a:pt x="1161158" y="9847618"/>
                  <a:pt x="1132971" y="9847618"/>
                </a:cubicBezTo>
                <a:cubicBezTo>
                  <a:pt x="1132965" y="9847635"/>
                  <a:pt x="1132657" y="9848652"/>
                  <a:pt x="1113768" y="9911033"/>
                </a:cubicBezTo>
                <a:cubicBezTo>
                  <a:pt x="1128995" y="9909336"/>
                  <a:pt x="1117969" y="9960862"/>
                  <a:pt x="1147372" y="9929153"/>
                </a:cubicBezTo>
                <a:cubicBezTo>
                  <a:pt x="1147368" y="9929163"/>
                  <a:pt x="1147085" y="9929696"/>
                  <a:pt x="1132971" y="9956331"/>
                </a:cubicBezTo>
                <a:cubicBezTo>
                  <a:pt x="1132953" y="9956335"/>
                  <a:pt x="1132222" y="9956534"/>
                  <a:pt x="1099368" y="9965391"/>
                </a:cubicBezTo>
                <a:cubicBezTo>
                  <a:pt x="1099355" y="9965380"/>
                  <a:pt x="1098881" y="9964932"/>
                  <a:pt x="1080162" y="9947271"/>
                </a:cubicBezTo>
                <a:cubicBezTo>
                  <a:pt x="1080160" y="9947262"/>
                  <a:pt x="1079893" y="9946459"/>
                  <a:pt x="1056159" y="9874797"/>
                </a:cubicBezTo>
                <a:cubicBezTo>
                  <a:pt x="1056148" y="9874797"/>
                  <a:pt x="1055824" y="9874797"/>
                  <a:pt x="1046559" y="9874797"/>
                </a:cubicBezTo>
                <a:cubicBezTo>
                  <a:pt x="1060959" y="9829498"/>
                  <a:pt x="1108968" y="9847618"/>
                  <a:pt x="1113768" y="9775142"/>
                </a:cubicBezTo>
                <a:cubicBezTo>
                  <a:pt x="1113782" y="9775136"/>
                  <a:pt x="1114368" y="9774916"/>
                  <a:pt x="1137772" y="9766083"/>
                </a:cubicBezTo>
                <a:cubicBezTo>
                  <a:pt x="1137779" y="9766066"/>
                  <a:pt x="1138244" y="9764815"/>
                  <a:pt x="1171378" y="9675488"/>
                </a:cubicBezTo>
                <a:cubicBezTo>
                  <a:pt x="1171366" y="9675476"/>
                  <a:pt x="1171037" y="9675166"/>
                  <a:pt x="1161775" y="9666428"/>
                </a:cubicBezTo>
                <a:cubicBezTo>
                  <a:pt x="1161781" y="9666413"/>
                  <a:pt x="1162045" y="9665582"/>
                  <a:pt x="1176178" y="9621132"/>
                </a:cubicBezTo>
                <a:cubicBezTo>
                  <a:pt x="1176158" y="9621121"/>
                  <a:pt x="1175066" y="9620485"/>
                  <a:pt x="1113768" y="9584894"/>
                </a:cubicBezTo>
                <a:cubicBezTo>
                  <a:pt x="1113768" y="9584884"/>
                  <a:pt x="1113768" y="9584588"/>
                  <a:pt x="1113768" y="9575834"/>
                </a:cubicBezTo>
                <a:cubicBezTo>
                  <a:pt x="1113755" y="9575840"/>
                  <a:pt x="1113283" y="9576062"/>
                  <a:pt x="1094565" y="9584894"/>
                </a:cubicBezTo>
                <a:cubicBezTo>
                  <a:pt x="1094565" y="9584905"/>
                  <a:pt x="1094565" y="9585344"/>
                  <a:pt x="1094565" y="9603013"/>
                </a:cubicBezTo>
                <a:cubicBezTo>
                  <a:pt x="1094550" y="9603021"/>
                  <a:pt x="1093645" y="9603487"/>
                  <a:pt x="1041757" y="9630192"/>
                </a:cubicBezTo>
                <a:cubicBezTo>
                  <a:pt x="1041746" y="9630202"/>
                  <a:pt x="1041442" y="9630490"/>
                  <a:pt x="1032156" y="9639249"/>
                </a:cubicBezTo>
                <a:cubicBezTo>
                  <a:pt x="1027354" y="9639249"/>
                  <a:pt x="1008151" y="9648310"/>
                  <a:pt x="955344" y="9702667"/>
                </a:cubicBezTo>
                <a:cubicBezTo>
                  <a:pt x="955333" y="9702667"/>
                  <a:pt x="955022" y="9702667"/>
                  <a:pt x="945744" y="9702667"/>
                </a:cubicBezTo>
                <a:cubicBezTo>
                  <a:pt x="945737" y="9702655"/>
                  <a:pt x="945490" y="9702190"/>
                  <a:pt x="936141" y="9684548"/>
                </a:cubicBezTo>
                <a:cubicBezTo>
                  <a:pt x="936157" y="9684548"/>
                  <a:pt x="936766" y="9684548"/>
                  <a:pt x="960147" y="9684548"/>
                </a:cubicBezTo>
                <a:cubicBezTo>
                  <a:pt x="960155" y="9684532"/>
                  <a:pt x="960636" y="9683624"/>
                  <a:pt x="988948" y="9630192"/>
                </a:cubicBezTo>
                <a:cubicBezTo>
                  <a:pt x="988949" y="9630181"/>
                  <a:pt x="988949" y="9629483"/>
                  <a:pt x="988948" y="9584894"/>
                </a:cubicBezTo>
                <a:cubicBezTo>
                  <a:pt x="988958" y="9584894"/>
                  <a:pt x="989382" y="9584894"/>
                  <a:pt x="1008151" y="9584894"/>
                </a:cubicBezTo>
                <a:cubicBezTo>
                  <a:pt x="1008156" y="9584885"/>
                  <a:pt x="1008417" y="9584391"/>
                  <a:pt x="1022554" y="9557715"/>
                </a:cubicBezTo>
                <a:cubicBezTo>
                  <a:pt x="1022544" y="9557703"/>
                  <a:pt x="1022174" y="9557237"/>
                  <a:pt x="1008151" y="9539597"/>
                </a:cubicBezTo>
                <a:cubicBezTo>
                  <a:pt x="1008139" y="9539588"/>
                  <a:pt x="1007620" y="9539196"/>
                  <a:pt x="984148" y="9521478"/>
                </a:cubicBezTo>
                <a:cubicBezTo>
                  <a:pt x="984131" y="9521489"/>
                  <a:pt x="983129" y="9522120"/>
                  <a:pt x="926541" y="9557715"/>
                </a:cubicBezTo>
                <a:cubicBezTo>
                  <a:pt x="926536" y="9557726"/>
                  <a:pt x="926230" y="9558448"/>
                  <a:pt x="907338" y="9603013"/>
                </a:cubicBezTo>
                <a:cubicBezTo>
                  <a:pt x="892935" y="9593953"/>
                  <a:pt x="950544" y="9530538"/>
                  <a:pt x="883332" y="9603013"/>
                </a:cubicBezTo>
                <a:cubicBezTo>
                  <a:pt x="883338" y="9602999"/>
                  <a:pt x="883615" y="9602302"/>
                  <a:pt x="897735" y="9566775"/>
                </a:cubicBezTo>
                <a:cubicBezTo>
                  <a:pt x="897743" y="9566767"/>
                  <a:pt x="898234" y="9566304"/>
                  <a:pt x="926541" y="9539597"/>
                </a:cubicBezTo>
                <a:cubicBezTo>
                  <a:pt x="926541" y="9539589"/>
                  <a:pt x="926541" y="9539115"/>
                  <a:pt x="926541" y="9512418"/>
                </a:cubicBezTo>
                <a:cubicBezTo>
                  <a:pt x="926531" y="9512425"/>
                  <a:pt x="925984" y="9512768"/>
                  <a:pt x="897735" y="9530538"/>
                </a:cubicBezTo>
                <a:cubicBezTo>
                  <a:pt x="897729" y="9530550"/>
                  <a:pt x="897179" y="9531589"/>
                  <a:pt x="849730" y="9621132"/>
                </a:cubicBezTo>
                <a:cubicBezTo>
                  <a:pt x="849743" y="9621132"/>
                  <a:pt x="850340" y="9621132"/>
                  <a:pt x="878532" y="9621132"/>
                </a:cubicBezTo>
                <a:cubicBezTo>
                  <a:pt x="878522" y="9621147"/>
                  <a:pt x="877997" y="9621975"/>
                  <a:pt x="849730" y="9666428"/>
                </a:cubicBezTo>
                <a:cubicBezTo>
                  <a:pt x="849730" y="9666415"/>
                  <a:pt x="849730" y="9665944"/>
                  <a:pt x="849730" y="9648310"/>
                </a:cubicBezTo>
                <a:cubicBezTo>
                  <a:pt x="849717" y="9648321"/>
                  <a:pt x="849251" y="9648762"/>
                  <a:pt x="830524" y="9666428"/>
                </a:cubicBezTo>
                <a:cubicBezTo>
                  <a:pt x="830504" y="9666428"/>
                  <a:pt x="829762" y="9666428"/>
                  <a:pt x="801722" y="9666428"/>
                </a:cubicBezTo>
                <a:cubicBezTo>
                  <a:pt x="801714" y="9666442"/>
                  <a:pt x="801258" y="9667305"/>
                  <a:pt x="772917" y="9720786"/>
                </a:cubicBezTo>
                <a:cubicBezTo>
                  <a:pt x="772903" y="9720780"/>
                  <a:pt x="772194" y="9720446"/>
                  <a:pt x="734511" y="9702667"/>
                </a:cubicBezTo>
                <a:cubicBezTo>
                  <a:pt x="734507" y="9702656"/>
                  <a:pt x="734318" y="9702117"/>
                  <a:pt x="724911" y="9675488"/>
                </a:cubicBezTo>
                <a:cubicBezTo>
                  <a:pt x="724915" y="9675474"/>
                  <a:pt x="725044" y="9674988"/>
                  <a:pt x="729711" y="9657369"/>
                </a:cubicBezTo>
                <a:cubicBezTo>
                  <a:pt x="729707" y="9657358"/>
                  <a:pt x="729459" y="9656734"/>
                  <a:pt x="715308" y="9621132"/>
                </a:cubicBezTo>
                <a:cubicBezTo>
                  <a:pt x="729711" y="9621132"/>
                  <a:pt x="739311" y="9593953"/>
                  <a:pt x="744114" y="9584894"/>
                </a:cubicBezTo>
                <a:cubicBezTo>
                  <a:pt x="744101" y="9584894"/>
                  <a:pt x="743675" y="9584894"/>
                  <a:pt x="729711" y="9584894"/>
                </a:cubicBezTo>
                <a:cubicBezTo>
                  <a:pt x="729719" y="9584875"/>
                  <a:pt x="730323" y="9583393"/>
                  <a:pt x="777718" y="9467120"/>
                </a:cubicBezTo>
                <a:cubicBezTo>
                  <a:pt x="777704" y="9467120"/>
                  <a:pt x="777244" y="9467120"/>
                  <a:pt x="763317" y="9467120"/>
                </a:cubicBezTo>
                <a:cubicBezTo>
                  <a:pt x="768117" y="9467120"/>
                  <a:pt x="744114" y="9503359"/>
                  <a:pt x="763317" y="9449003"/>
                </a:cubicBezTo>
                <a:cubicBezTo>
                  <a:pt x="763303" y="9449003"/>
                  <a:pt x="762890" y="9449003"/>
                  <a:pt x="748914" y="9449003"/>
                </a:cubicBezTo>
                <a:cubicBezTo>
                  <a:pt x="772917" y="9403705"/>
                  <a:pt x="777720" y="9503359"/>
                  <a:pt x="792120" y="9403705"/>
                </a:cubicBezTo>
                <a:cubicBezTo>
                  <a:pt x="792104" y="9403705"/>
                  <a:pt x="791460" y="9403705"/>
                  <a:pt x="763317" y="9403705"/>
                </a:cubicBezTo>
                <a:cubicBezTo>
                  <a:pt x="763306" y="9403722"/>
                  <a:pt x="762345" y="9405232"/>
                  <a:pt x="676902" y="9539597"/>
                </a:cubicBezTo>
                <a:cubicBezTo>
                  <a:pt x="676891" y="9539617"/>
                  <a:pt x="676230" y="9540709"/>
                  <a:pt x="638498" y="9603013"/>
                </a:cubicBezTo>
                <a:cubicBezTo>
                  <a:pt x="643298" y="9603013"/>
                  <a:pt x="638497" y="9612073"/>
                  <a:pt x="643298" y="9612073"/>
                </a:cubicBezTo>
                <a:cubicBezTo>
                  <a:pt x="643282" y="9612066"/>
                  <a:pt x="642675" y="9611837"/>
                  <a:pt x="619294" y="9603013"/>
                </a:cubicBezTo>
                <a:cubicBezTo>
                  <a:pt x="619303" y="9603000"/>
                  <a:pt x="619843" y="9602108"/>
                  <a:pt x="657701" y="9539597"/>
                </a:cubicBezTo>
                <a:cubicBezTo>
                  <a:pt x="657696" y="9539588"/>
                  <a:pt x="657547" y="9539309"/>
                  <a:pt x="652900" y="9530538"/>
                </a:cubicBezTo>
                <a:cubicBezTo>
                  <a:pt x="652908" y="9530520"/>
                  <a:pt x="653342" y="9529539"/>
                  <a:pt x="676902" y="9476180"/>
                </a:cubicBezTo>
                <a:cubicBezTo>
                  <a:pt x="676892" y="9476170"/>
                  <a:pt x="676584" y="9475878"/>
                  <a:pt x="667300" y="9467120"/>
                </a:cubicBezTo>
                <a:lnTo>
                  <a:pt x="666926" y="9477029"/>
                </a:lnTo>
                <a:cubicBezTo>
                  <a:pt x="660401" y="9479578"/>
                  <a:pt x="639698" y="9469387"/>
                  <a:pt x="643298" y="9530538"/>
                </a:cubicBezTo>
                <a:cubicBezTo>
                  <a:pt x="643287" y="9530548"/>
                  <a:pt x="642985" y="9530833"/>
                  <a:pt x="633695" y="9539597"/>
                </a:cubicBezTo>
                <a:cubicBezTo>
                  <a:pt x="633686" y="9539586"/>
                  <a:pt x="633343" y="9539153"/>
                  <a:pt x="619294" y="9521478"/>
                </a:cubicBezTo>
                <a:cubicBezTo>
                  <a:pt x="619281" y="9521485"/>
                  <a:pt x="618622" y="9521841"/>
                  <a:pt x="585690" y="9539597"/>
                </a:cubicBezTo>
                <a:cubicBezTo>
                  <a:pt x="585679" y="9539579"/>
                  <a:pt x="585129" y="9538537"/>
                  <a:pt x="552084" y="9476180"/>
                </a:cubicBezTo>
                <a:cubicBezTo>
                  <a:pt x="552089" y="9476164"/>
                  <a:pt x="552387" y="9475177"/>
                  <a:pt x="571287" y="9412764"/>
                </a:cubicBezTo>
                <a:cubicBezTo>
                  <a:pt x="571280" y="9412754"/>
                  <a:pt x="570883" y="9412155"/>
                  <a:pt x="547284" y="9376526"/>
                </a:cubicBezTo>
                <a:cubicBezTo>
                  <a:pt x="547296" y="9376520"/>
                  <a:pt x="547912" y="9376187"/>
                  <a:pt x="580890" y="9358409"/>
                </a:cubicBezTo>
                <a:cubicBezTo>
                  <a:pt x="580887" y="9358393"/>
                  <a:pt x="580787" y="9357638"/>
                  <a:pt x="576087" y="9322169"/>
                </a:cubicBezTo>
                <a:cubicBezTo>
                  <a:pt x="576098" y="9322169"/>
                  <a:pt x="576536" y="9322169"/>
                  <a:pt x="595290" y="9322169"/>
                </a:cubicBezTo>
                <a:cubicBezTo>
                  <a:pt x="595285" y="9322154"/>
                  <a:pt x="595031" y="9321356"/>
                  <a:pt x="580890" y="9276874"/>
                </a:cubicBezTo>
                <a:cubicBezTo>
                  <a:pt x="580901" y="9276862"/>
                  <a:pt x="581517" y="9276197"/>
                  <a:pt x="614493" y="9240635"/>
                </a:cubicBezTo>
                <a:cubicBezTo>
                  <a:pt x="614493" y="9231575"/>
                  <a:pt x="628895" y="9168160"/>
                  <a:pt x="571287" y="9222516"/>
                </a:cubicBezTo>
                <a:cubicBezTo>
                  <a:pt x="571272" y="9222522"/>
                  <a:pt x="570700" y="9222738"/>
                  <a:pt x="547284" y="9231575"/>
                </a:cubicBezTo>
                <a:cubicBezTo>
                  <a:pt x="547278" y="9231589"/>
                  <a:pt x="546899" y="9232448"/>
                  <a:pt x="523278" y="9285931"/>
                </a:cubicBezTo>
                <a:cubicBezTo>
                  <a:pt x="523264" y="9285936"/>
                  <a:pt x="522622" y="9286137"/>
                  <a:pt x="494475" y="9294991"/>
                </a:cubicBezTo>
                <a:cubicBezTo>
                  <a:pt x="494484" y="9294979"/>
                  <a:pt x="494922" y="9294320"/>
                  <a:pt x="518478" y="9258754"/>
                </a:cubicBezTo>
                <a:cubicBezTo>
                  <a:pt x="518477" y="9258744"/>
                  <a:pt x="518387" y="9258236"/>
                  <a:pt x="513678" y="9231575"/>
                </a:cubicBezTo>
                <a:lnTo>
                  <a:pt x="515470" y="9225223"/>
                </a:lnTo>
                <a:cubicBezTo>
                  <a:pt x="519604" y="9218410"/>
                  <a:pt x="523278" y="9261019"/>
                  <a:pt x="523278" y="9213457"/>
                </a:cubicBezTo>
                <a:cubicBezTo>
                  <a:pt x="528081" y="9213457"/>
                  <a:pt x="537681" y="9204396"/>
                  <a:pt x="547284" y="9195337"/>
                </a:cubicBezTo>
                <a:cubicBezTo>
                  <a:pt x="547290" y="9195326"/>
                  <a:pt x="547518" y="9194897"/>
                  <a:pt x="556884" y="9177219"/>
                </a:cubicBezTo>
                <a:cubicBezTo>
                  <a:pt x="556884" y="9177202"/>
                  <a:pt x="556884" y="9176250"/>
                  <a:pt x="556884" y="9122861"/>
                </a:cubicBezTo>
                <a:cubicBezTo>
                  <a:pt x="556880" y="9122852"/>
                  <a:pt x="556733" y="9122577"/>
                  <a:pt x="552084" y="9113802"/>
                </a:cubicBezTo>
                <a:cubicBezTo>
                  <a:pt x="552076" y="9113817"/>
                  <a:pt x="551418" y="9114947"/>
                  <a:pt x="499277" y="9204396"/>
                </a:cubicBezTo>
                <a:cubicBezTo>
                  <a:pt x="499267" y="9204396"/>
                  <a:pt x="498987" y="9204396"/>
                  <a:pt x="489674" y="9204396"/>
                </a:cubicBezTo>
                <a:cubicBezTo>
                  <a:pt x="489674" y="9204381"/>
                  <a:pt x="489674" y="9203752"/>
                  <a:pt x="489674" y="9177219"/>
                </a:cubicBezTo>
                <a:cubicBezTo>
                  <a:pt x="489685" y="9177214"/>
                  <a:pt x="490146" y="9176997"/>
                  <a:pt x="508878" y="9168160"/>
                </a:cubicBezTo>
                <a:cubicBezTo>
                  <a:pt x="508880" y="9168145"/>
                  <a:pt x="508960" y="9167229"/>
                  <a:pt x="513678" y="9113802"/>
                </a:cubicBezTo>
                <a:cubicBezTo>
                  <a:pt x="513690" y="9113794"/>
                  <a:pt x="514210" y="9113401"/>
                  <a:pt x="537681" y="9095684"/>
                </a:cubicBezTo>
                <a:cubicBezTo>
                  <a:pt x="537679" y="9095668"/>
                  <a:pt x="537528" y="9094676"/>
                  <a:pt x="528081" y="9032267"/>
                </a:cubicBezTo>
                <a:cubicBezTo>
                  <a:pt x="528085" y="9032259"/>
                  <a:pt x="528245" y="9031805"/>
                  <a:pt x="537681" y="9005090"/>
                </a:cubicBezTo>
                <a:cubicBezTo>
                  <a:pt x="542487" y="9005081"/>
                  <a:pt x="542693" y="9004691"/>
                  <a:pt x="552084" y="8986971"/>
                </a:cubicBezTo>
                <a:cubicBezTo>
                  <a:pt x="552074" y="8986965"/>
                  <a:pt x="551696" y="8986726"/>
                  <a:pt x="537681" y="8977911"/>
                </a:cubicBezTo>
                <a:cubicBezTo>
                  <a:pt x="537678" y="8977897"/>
                  <a:pt x="537573" y="8977297"/>
                  <a:pt x="532881" y="8950732"/>
                </a:cubicBezTo>
                <a:cubicBezTo>
                  <a:pt x="532868" y="8950749"/>
                  <a:pt x="532137" y="8951670"/>
                  <a:pt x="489674" y="9005090"/>
                </a:cubicBezTo>
                <a:cubicBezTo>
                  <a:pt x="504075" y="9041327"/>
                  <a:pt x="460871" y="9005090"/>
                  <a:pt x="465671" y="9095684"/>
                </a:cubicBezTo>
                <a:cubicBezTo>
                  <a:pt x="465662" y="9095690"/>
                  <a:pt x="465341" y="9095891"/>
                  <a:pt x="451268" y="9104743"/>
                </a:cubicBezTo>
                <a:cubicBezTo>
                  <a:pt x="451272" y="9104756"/>
                  <a:pt x="451513" y="9105511"/>
                  <a:pt x="465671" y="9150040"/>
                </a:cubicBezTo>
                <a:cubicBezTo>
                  <a:pt x="465668" y="9150054"/>
                  <a:pt x="465503" y="9150828"/>
                  <a:pt x="456071" y="9195337"/>
                </a:cubicBezTo>
                <a:cubicBezTo>
                  <a:pt x="456083" y="9195337"/>
                  <a:pt x="456501" y="9195337"/>
                  <a:pt x="470471" y="9195337"/>
                </a:cubicBezTo>
                <a:lnTo>
                  <a:pt x="470471" y="9203264"/>
                </a:lnTo>
                <a:cubicBezTo>
                  <a:pt x="465671" y="9213457"/>
                  <a:pt x="456071" y="9213457"/>
                  <a:pt x="446468" y="9222516"/>
                </a:cubicBezTo>
                <a:cubicBezTo>
                  <a:pt x="441668" y="9222516"/>
                  <a:pt x="436868" y="9222516"/>
                  <a:pt x="432066" y="9213457"/>
                </a:cubicBezTo>
                <a:cubicBezTo>
                  <a:pt x="432071" y="9213443"/>
                  <a:pt x="432391" y="9212686"/>
                  <a:pt x="451268" y="9168160"/>
                </a:cubicBezTo>
                <a:cubicBezTo>
                  <a:pt x="451256" y="9168150"/>
                  <a:pt x="450940" y="9167850"/>
                  <a:pt x="441668" y="9159100"/>
                </a:cubicBezTo>
                <a:cubicBezTo>
                  <a:pt x="441660" y="9159113"/>
                  <a:pt x="441309" y="9159776"/>
                  <a:pt x="422465" y="9195337"/>
                </a:cubicBezTo>
                <a:cubicBezTo>
                  <a:pt x="422466" y="9195321"/>
                  <a:pt x="422536" y="9194272"/>
                  <a:pt x="427265" y="9122861"/>
                </a:cubicBezTo>
                <a:cubicBezTo>
                  <a:pt x="427276" y="9122851"/>
                  <a:pt x="427718" y="9122434"/>
                  <a:pt x="446468" y="9104743"/>
                </a:cubicBezTo>
                <a:cubicBezTo>
                  <a:pt x="446462" y="9104732"/>
                  <a:pt x="446229" y="9104291"/>
                  <a:pt x="436868" y="9086625"/>
                </a:cubicBezTo>
                <a:cubicBezTo>
                  <a:pt x="436868" y="9086608"/>
                  <a:pt x="436868" y="9085662"/>
                  <a:pt x="436868" y="9032267"/>
                </a:cubicBezTo>
                <a:cubicBezTo>
                  <a:pt x="436851" y="9032278"/>
                  <a:pt x="435815" y="9032977"/>
                  <a:pt x="369657" y="9077565"/>
                </a:cubicBezTo>
                <a:cubicBezTo>
                  <a:pt x="369647" y="9077584"/>
                  <a:pt x="369081" y="9078651"/>
                  <a:pt x="336051" y="9140981"/>
                </a:cubicBezTo>
                <a:cubicBezTo>
                  <a:pt x="336046" y="9140970"/>
                  <a:pt x="335886" y="9140669"/>
                  <a:pt x="331251" y="9131922"/>
                </a:cubicBezTo>
                <a:cubicBezTo>
                  <a:pt x="331246" y="9131934"/>
                  <a:pt x="331003" y="9132390"/>
                  <a:pt x="321648" y="9150040"/>
                </a:cubicBezTo>
                <a:cubicBezTo>
                  <a:pt x="321648" y="9150052"/>
                  <a:pt x="321648" y="9150519"/>
                  <a:pt x="321648" y="9168160"/>
                </a:cubicBezTo>
                <a:cubicBezTo>
                  <a:pt x="321655" y="9168172"/>
                  <a:pt x="321887" y="9168610"/>
                  <a:pt x="331251" y="9186279"/>
                </a:cubicBezTo>
                <a:cubicBezTo>
                  <a:pt x="336051" y="9168160"/>
                  <a:pt x="350454" y="9168160"/>
                  <a:pt x="364854" y="9168160"/>
                </a:cubicBezTo>
                <a:cubicBezTo>
                  <a:pt x="364842" y="9168173"/>
                  <a:pt x="364109" y="9168942"/>
                  <a:pt x="321648" y="9213457"/>
                </a:cubicBezTo>
                <a:cubicBezTo>
                  <a:pt x="321648" y="9213447"/>
                  <a:pt x="321648" y="9213157"/>
                  <a:pt x="321648" y="9204396"/>
                </a:cubicBezTo>
                <a:cubicBezTo>
                  <a:pt x="321634" y="9204401"/>
                  <a:pt x="320825" y="9204707"/>
                  <a:pt x="273641" y="9222516"/>
                </a:cubicBezTo>
                <a:cubicBezTo>
                  <a:pt x="273645" y="9222500"/>
                  <a:pt x="273885" y="9221594"/>
                  <a:pt x="288044" y="9168160"/>
                </a:cubicBezTo>
                <a:cubicBezTo>
                  <a:pt x="288050" y="9168148"/>
                  <a:pt x="288286" y="9167703"/>
                  <a:pt x="297647" y="9150040"/>
                </a:cubicBezTo>
                <a:cubicBezTo>
                  <a:pt x="297641" y="9150030"/>
                  <a:pt x="297487" y="9149740"/>
                  <a:pt x="292845" y="9140981"/>
                </a:cubicBezTo>
                <a:cubicBezTo>
                  <a:pt x="292852" y="9140964"/>
                  <a:pt x="293188" y="9140014"/>
                  <a:pt x="312048" y="9086625"/>
                </a:cubicBezTo>
                <a:cubicBezTo>
                  <a:pt x="302447" y="9077565"/>
                  <a:pt x="297647" y="9068506"/>
                  <a:pt x="292845" y="9032267"/>
                </a:cubicBezTo>
                <a:cubicBezTo>
                  <a:pt x="292851" y="9032258"/>
                  <a:pt x="293064" y="9031855"/>
                  <a:pt x="302446" y="9014148"/>
                </a:cubicBezTo>
                <a:cubicBezTo>
                  <a:pt x="302447" y="9014138"/>
                  <a:pt x="302447" y="9013839"/>
                  <a:pt x="302446" y="9005090"/>
                </a:cubicBezTo>
                <a:lnTo>
                  <a:pt x="292339" y="8995730"/>
                </a:lnTo>
                <a:cubicBezTo>
                  <a:pt x="274092" y="8989660"/>
                  <a:pt x="289846" y="9079830"/>
                  <a:pt x="268841" y="8968852"/>
                </a:cubicBezTo>
                <a:lnTo>
                  <a:pt x="274041" y="8968852"/>
                </a:lnTo>
                <a:cubicBezTo>
                  <a:pt x="272899" y="8964895"/>
                  <a:pt x="276520" y="8946083"/>
                  <a:pt x="288044" y="8896377"/>
                </a:cubicBezTo>
                <a:cubicBezTo>
                  <a:pt x="288047" y="8896366"/>
                  <a:pt x="288265" y="8895680"/>
                  <a:pt x="302446" y="8851078"/>
                </a:cubicBezTo>
                <a:cubicBezTo>
                  <a:pt x="297647" y="8860138"/>
                  <a:pt x="292845" y="8842019"/>
                  <a:pt x="292845" y="8796722"/>
                </a:cubicBezTo>
                <a:cubicBezTo>
                  <a:pt x="292850" y="8796710"/>
                  <a:pt x="292973" y="8796243"/>
                  <a:pt x="297647" y="8778603"/>
                </a:cubicBezTo>
                <a:cubicBezTo>
                  <a:pt x="297632" y="8778594"/>
                  <a:pt x="297002" y="8778198"/>
                  <a:pt x="268841" y="8760484"/>
                </a:cubicBezTo>
                <a:cubicBezTo>
                  <a:pt x="268856" y="8760481"/>
                  <a:pt x="269648" y="8760315"/>
                  <a:pt x="312048" y="8751425"/>
                </a:cubicBezTo>
                <a:cubicBezTo>
                  <a:pt x="312060" y="8751425"/>
                  <a:pt x="312282" y="8751425"/>
                  <a:pt x="316848" y="8751425"/>
                </a:cubicBezTo>
                <a:cubicBezTo>
                  <a:pt x="316846" y="8751417"/>
                  <a:pt x="316792" y="8751262"/>
                  <a:pt x="315649" y="8748028"/>
                </a:cubicBezTo>
                <a:lnTo>
                  <a:pt x="307380" y="8724621"/>
                </a:lnTo>
                <a:lnTo>
                  <a:pt x="312048" y="8706128"/>
                </a:lnTo>
                <a:cubicBezTo>
                  <a:pt x="312033" y="8706128"/>
                  <a:pt x="311442" y="8706128"/>
                  <a:pt x="288044" y="8706128"/>
                </a:cubicBezTo>
                <a:cubicBezTo>
                  <a:pt x="288051" y="8706116"/>
                  <a:pt x="288299" y="8705646"/>
                  <a:pt x="297647" y="8688008"/>
                </a:cubicBezTo>
                <a:cubicBezTo>
                  <a:pt x="297659" y="8688015"/>
                  <a:pt x="298057" y="8688267"/>
                  <a:pt x="312048" y="8697069"/>
                </a:cubicBezTo>
                <a:cubicBezTo>
                  <a:pt x="312058" y="8697057"/>
                  <a:pt x="312794" y="8696131"/>
                  <a:pt x="369657" y="8624593"/>
                </a:cubicBezTo>
                <a:cubicBezTo>
                  <a:pt x="369637" y="8624590"/>
                  <a:pt x="368646" y="8624420"/>
                  <a:pt x="316848" y="8615534"/>
                </a:cubicBezTo>
                <a:cubicBezTo>
                  <a:pt x="316848" y="8615521"/>
                  <a:pt x="316848" y="8615055"/>
                  <a:pt x="316848" y="8597414"/>
                </a:cubicBezTo>
                <a:cubicBezTo>
                  <a:pt x="316865" y="8597414"/>
                  <a:pt x="317507" y="8597414"/>
                  <a:pt x="345654" y="8597414"/>
                </a:cubicBezTo>
                <a:cubicBezTo>
                  <a:pt x="345654" y="8597405"/>
                  <a:pt x="345603" y="8596539"/>
                  <a:pt x="340853" y="8515879"/>
                </a:cubicBezTo>
                <a:cubicBezTo>
                  <a:pt x="340868" y="8515873"/>
                  <a:pt x="341489" y="8515639"/>
                  <a:pt x="364854" y="8506820"/>
                </a:cubicBezTo>
                <a:cubicBezTo>
                  <a:pt x="369657" y="8488700"/>
                  <a:pt x="379257" y="8533999"/>
                  <a:pt x="369657" y="8488700"/>
                </a:cubicBezTo>
                <a:cubicBezTo>
                  <a:pt x="369635" y="8488703"/>
                  <a:pt x="368449" y="8488863"/>
                  <a:pt x="302446" y="8497760"/>
                </a:cubicBezTo>
                <a:cubicBezTo>
                  <a:pt x="307247" y="8524939"/>
                  <a:pt x="283244" y="8524939"/>
                  <a:pt x="273641" y="8515879"/>
                </a:cubicBezTo>
                <a:cubicBezTo>
                  <a:pt x="273634" y="8515891"/>
                  <a:pt x="273338" y="8516453"/>
                  <a:pt x="259241" y="8543058"/>
                </a:cubicBezTo>
                <a:cubicBezTo>
                  <a:pt x="259224" y="8543053"/>
                  <a:pt x="258549" y="8542841"/>
                  <a:pt x="230435" y="8533999"/>
                </a:cubicBezTo>
                <a:cubicBezTo>
                  <a:pt x="230429" y="8534012"/>
                  <a:pt x="229977" y="8534865"/>
                  <a:pt x="201630" y="8588355"/>
                </a:cubicBezTo>
                <a:cubicBezTo>
                  <a:pt x="201622" y="8588347"/>
                  <a:pt x="201334" y="8588076"/>
                  <a:pt x="192030" y="8579295"/>
                </a:cubicBezTo>
                <a:cubicBezTo>
                  <a:pt x="192026" y="8579308"/>
                  <a:pt x="191763" y="8579965"/>
                  <a:pt x="177627" y="8615534"/>
                </a:cubicBezTo>
                <a:cubicBezTo>
                  <a:pt x="177617" y="8615542"/>
                  <a:pt x="177119" y="8615917"/>
                  <a:pt x="153624" y="8633652"/>
                </a:cubicBezTo>
                <a:cubicBezTo>
                  <a:pt x="144023" y="8651770"/>
                  <a:pt x="129620" y="8678949"/>
                  <a:pt x="100817" y="8715187"/>
                </a:cubicBezTo>
                <a:cubicBezTo>
                  <a:pt x="100815" y="8715176"/>
                  <a:pt x="100731" y="8714543"/>
                  <a:pt x="96017" y="8678949"/>
                </a:cubicBezTo>
                <a:cubicBezTo>
                  <a:pt x="96018" y="8678935"/>
                  <a:pt x="96125" y="8678335"/>
                  <a:pt x="100817" y="8651770"/>
                </a:cubicBezTo>
                <a:cubicBezTo>
                  <a:pt x="100801" y="8651770"/>
                  <a:pt x="100362" y="8651770"/>
                  <a:pt x="86414" y="8651770"/>
                </a:cubicBezTo>
                <a:cubicBezTo>
                  <a:pt x="96017" y="8633652"/>
                  <a:pt x="120020" y="8597414"/>
                  <a:pt x="124820" y="8633652"/>
                </a:cubicBezTo>
                <a:cubicBezTo>
                  <a:pt x="124835" y="8633640"/>
                  <a:pt x="125674" y="8633006"/>
                  <a:pt x="172827" y="8597414"/>
                </a:cubicBezTo>
                <a:cubicBezTo>
                  <a:pt x="172821" y="8597403"/>
                  <a:pt x="172448" y="8596699"/>
                  <a:pt x="148824" y="8552118"/>
                </a:cubicBezTo>
                <a:cubicBezTo>
                  <a:pt x="148824" y="8552099"/>
                  <a:pt x="148824" y="8551029"/>
                  <a:pt x="148824" y="8488700"/>
                </a:cubicBezTo>
                <a:cubicBezTo>
                  <a:pt x="148841" y="8488700"/>
                  <a:pt x="149508" y="8488700"/>
                  <a:pt x="177627" y="8488700"/>
                </a:cubicBezTo>
                <a:cubicBezTo>
                  <a:pt x="177634" y="8488688"/>
                  <a:pt x="177875" y="8488235"/>
                  <a:pt x="187230" y="8470581"/>
                </a:cubicBezTo>
                <a:cubicBezTo>
                  <a:pt x="187230" y="8470562"/>
                  <a:pt x="187230" y="8469851"/>
                  <a:pt x="187230" y="8443404"/>
                </a:cubicBezTo>
                <a:cubicBezTo>
                  <a:pt x="168027" y="8434345"/>
                  <a:pt x="240038" y="8379987"/>
                  <a:pt x="196830" y="8407166"/>
                </a:cubicBezTo>
                <a:cubicBezTo>
                  <a:pt x="196836" y="8407154"/>
                  <a:pt x="197074" y="8406704"/>
                  <a:pt x="206433" y="8389046"/>
                </a:cubicBezTo>
                <a:cubicBezTo>
                  <a:pt x="206431" y="8389034"/>
                  <a:pt x="206344" y="8388383"/>
                  <a:pt x="201630" y="8352810"/>
                </a:cubicBezTo>
                <a:cubicBezTo>
                  <a:pt x="206433" y="8325631"/>
                  <a:pt x="235235" y="8370929"/>
                  <a:pt x="225635" y="8307512"/>
                </a:cubicBezTo>
                <a:cubicBezTo>
                  <a:pt x="225636" y="8307498"/>
                  <a:pt x="225636" y="8307016"/>
                  <a:pt x="225635" y="8289393"/>
                </a:cubicBezTo>
                <a:cubicBezTo>
                  <a:pt x="225622" y="8289393"/>
                  <a:pt x="225024" y="8289393"/>
                  <a:pt x="196830" y="8289393"/>
                </a:cubicBezTo>
                <a:cubicBezTo>
                  <a:pt x="196837" y="8289381"/>
                  <a:pt x="197304" y="8288646"/>
                  <a:pt x="225635" y="8244096"/>
                </a:cubicBezTo>
                <a:cubicBezTo>
                  <a:pt x="225636" y="8244087"/>
                  <a:pt x="225636" y="8243805"/>
                  <a:pt x="225635" y="8235036"/>
                </a:cubicBezTo>
                <a:cubicBezTo>
                  <a:pt x="225641" y="8235020"/>
                  <a:pt x="225870" y="8234373"/>
                  <a:pt x="235235" y="8207858"/>
                </a:cubicBezTo>
                <a:cubicBezTo>
                  <a:pt x="224735" y="8216777"/>
                  <a:pt x="193231" y="8295054"/>
                  <a:pt x="235235" y="8144442"/>
                </a:cubicBezTo>
                <a:cubicBezTo>
                  <a:pt x="235235" y="8144429"/>
                  <a:pt x="235235" y="8143583"/>
                  <a:pt x="235235" y="8090086"/>
                </a:cubicBezTo>
                <a:cubicBezTo>
                  <a:pt x="235217" y="8090091"/>
                  <a:pt x="234391" y="8090286"/>
                  <a:pt x="196830" y="8099145"/>
                </a:cubicBezTo>
                <a:cubicBezTo>
                  <a:pt x="196834" y="8099159"/>
                  <a:pt x="197083" y="8099940"/>
                  <a:pt x="211233" y="8144442"/>
                </a:cubicBezTo>
                <a:cubicBezTo>
                  <a:pt x="211229" y="8144455"/>
                  <a:pt x="211108" y="8144913"/>
                  <a:pt x="206433" y="8162562"/>
                </a:cubicBezTo>
                <a:cubicBezTo>
                  <a:pt x="206421" y="8162555"/>
                  <a:pt x="205791" y="8162216"/>
                  <a:pt x="172827" y="8144442"/>
                </a:cubicBezTo>
                <a:cubicBezTo>
                  <a:pt x="172821" y="8144453"/>
                  <a:pt x="172659" y="8144759"/>
                  <a:pt x="168027" y="8153501"/>
                </a:cubicBezTo>
                <a:cubicBezTo>
                  <a:pt x="168027" y="8153489"/>
                  <a:pt x="168027" y="8152835"/>
                  <a:pt x="168027" y="8117263"/>
                </a:cubicBezTo>
                <a:cubicBezTo>
                  <a:pt x="172890" y="8120996"/>
                  <a:pt x="173380" y="8163283"/>
                  <a:pt x="177627" y="8099145"/>
                </a:cubicBezTo>
                <a:cubicBezTo>
                  <a:pt x="177617" y="8099136"/>
                  <a:pt x="177030" y="8098662"/>
                  <a:pt x="144021" y="8071966"/>
                </a:cubicBezTo>
                <a:cubicBezTo>
                  <a:pt x="139221" y="8071966"/>
                  <a:pt x="129620" y="8081028"/>
                  <a:pt x="124820" y="8144442"/>
                </a:cubicBezTo>
                <a:cubicBezTo>
                  <a:pt x="124805" y="8144442"/>
                  <a:pt x="124219" y="8144442"/>
                  <a:pt x="100817" y="8144442"/>
                </a:cubicBezTo>
                <a:cubicBezTo>
                  <a:pt x="100823" y="8144453"/>
                  <a:pt x="101190" y="8144971"/>
                  <a:pt x="120020" y="8171621"/>
                </a:cubicBezTo>
                <a:cubicBezTo>
                  <a:pt x="120016" y="8171640"/>
                  <a:pt x="119854" y="8172716"/>
                  <a:pt x="110417" y="8235036"/>
                </a:cubicBezTo>
                <a:cubicBezTo>
                  <a:pt x="110416" y="8235047"/>
                  <a:pt x="110322" y="8235576"/>
                  <a:pt x="105617" y="8262215"/>
                </a:cubicBezTo>
                <a:cubicBezTo>
                  <a:pt x="105614" y="8262227"/>
                  <a:pt x="105514" y="8262794"/>
                  <a:pt x="100817" y="8289393"/>
                </a:cubicBezTo>
                <a:cubicBezTo>
                  <a:pt x="100807" y="8289406"/>
                  <a:pt x="100350" y="8290098"/>
                  <a:pt x="76811" y="8325631"/>
                </a:cubicBezTo>
                <a:cubicBezTo>
                  <a:pt x="76811" y="8325643"/>
                  <a:pt x="76811" y="8326195"/>
                  <a:pt x="76811" y="8352810"/>
                </a:cubicBezTo>
                <a:cubicBezTo>
                  <a:pt x="76804" y="8352820"/>
                  <a:pt x="76450" y="8353321"/>
                  <a:pt x="57608" y="8379987"/>
                </a:cubicBezTo>
                <a:cubicBezTo>
                  <a:pt x="57621" y="8379987"/>
                  <a:pt x="57857" y="8379987"/>
                  <a:pt x="62411" y="8379987"/>
                </a:cubicBezTo>
                <a:cubicBezTo>
                  <a:pt x="62404" y="8379994"/>
                  <a:pt x="62034" y="8380344"/>
                  <a:pt x="43208" y="8398105"/>
                </a:cubicBezTo>
                <a:cubicBezTo>
                  <a:pt x="43198" y="8398105"/>
                  <a:pt x="42885" y="8398105"/>
                  <a:pt x="33605" y="8398105"/>
                </a:cubicBezTo>
                <a:cubicBezTo>
                  <a:pt x="33599" y="8398093"/>
                  <a:pt x="33360" y="8397642"/>
                  <a:pt x="24006" y="8379987"/>
                </a:cubicBezTo>
                <a:cubicBezTo>
                  <a:pt x="24005" y="8379976"/>
                  <a:pt x="24005" y="8379655"/>
                  <a:pt x="24006" y="8370929"/>
                </a:cubicBezTo>
                <a:cubicBezTo>
                  <a:pt x="24017" y="8370915"/>
                  <a:pt x="24405" y="8370427"/>
                  <a:pt x="38406" y="8352810"/>
                </a:cubicBezTo>
                <a:cubicBezTo>
                  <a:pt x="38395" y="8352801"/>
                  <a:pt x="37872" y="8352307"/>
                  <a:pt x="9603" y="8325631"/>
                </a:cubicBezTo>
                <a:cubicBezTo>
                  <a:pt x="9600" y="8325615"/>
                  <a:pt x="9423" y="8324782"/>
                  <a:pt x="0" y="8280335"/>
                </a:cubicBezTo>
                <a:cubicBezTo>
                  <a:pt x="33605" y="8289393"/>
                  <a:pt x="-19202" y="8216917"/>
                  <a:pt x="28806" y="8271275"/>
                </a:cubicBezTo>
                <a:cubicBezTo>
                  <a:pt x="28822" y="8271275"/>
                  <a:pt x="29558" y="8271275"/>
                  <a:pt x="62411" y="8271275"/>
                </a:cubicBezTo>
                <a:cubicBezTo>
                  <a:pt x="62411" y="8271261"/>
                  <a:pt x="62411" y="8270296"/>
                  <a:pt x="62411" y="8207858"/>
                </a:cubicBezTo>
                <a:cubicBezTo>
                  <a:pt x="62419" y="8207844"/>
                  <a:pt x="62787" y="8207150"/>
                  <a:pt x="81614" y="8171621"/>
                </a:cubicBezTo>
                <a:cubicBezTo>
                  <a:pt x="81606" y="8171607"/>
                  <a:pt x="81079" y="8170754"/>
                  <a:pt x="48008" y="8117263"/>
                </a:cubicBezTo>
                <a:cubicBezTo>
                  <a:pt x="48017" y="8117250"/>
                  <a:pt x="48453" y="8116591"/>
                  <a:pt x="72011" y="8081027"/>
                </a:cubicBezTo>
                <a:cubicBezTo>
                  <a:pt x="72018" y="8081038"/>
                  <a:pt x="72256" y="8081488"/>
                  <a:pt x="81614" y="8099145"/>
                </a:cubicBezTo>
                <a:cubicBezTo>
                  <a:pt x="81624" y="8099133"/>
                  <a:pt x="82257" y="8098337"/>
                  <a:pt x="124820" y="8044788"/>
                </a:cubicBezTo>
                <a:cubicBezTo>
                  <a:pt x="124831" y="8044788"/>
                  <a:pt x="125061" y="8044788"/>
                  <a:pt x="129620" y="8044788"/>
                </a:cubicBezTo>
                <a:cubicBezTo>
                  <a:pt x="129620" y="8044772"/>
                  <a:pt x="129620" y="8044150"/>
                  <a:pt x="129620" y="8017610"/>
                </a:cubicBezTo>
                <a:cubicBezTo>
                  <a:pt x="129620" y="8008551"/>
                  <a:pt x="134421" y="7990432"/>
                  <a:pt x="139223" y="8026669"/>
                </a:cubicBezTo>
                <a:cubicBezTo>
                  <a:pt x="139225" y="8026656"/>
                  <a:pt x="139398" y="8026003"/>
                  <a:pt x="148824" y="7990432"/>
                </a:cubicBezTo>
                <a:cubicBezTo>
                  <a:pt x="148839" y="7990432"/>
                  <a:pt x="149275" y="7990432"/>
                  <a:pt x="163224" y="7990432"/>
                </a:cubicBezTo>
                <a:cubicBezTo>
                  <a:pt x="163223" y="7990422"/>
                  <a:pt x="163130" y="7989898"/>
                  <a:pt x="158424" y="7963253"/>
                </a:cubicBezTo>
                <a:cubicBezTo>
                  <a:pt x="158408" y="7963257"/>
                  <a:pt x="157689" y="7963451"/>
                  <a:pt x="124820" y="7972313"/>
                </a:cubicBezTo>
                <a:cubicBezTo>
                  <a:pt x="124815" y="7972323"/>
                  <a:pt x="124664" y="7972607"/>
                  <a:pt x="120020" y="7981372"/>
                </a:cubicBezTo>
                <a:cubicBezTo>
                  <a:pt x="120006" y="7981378"/>
                  <a:pt x="119525" y="7981605"/>
                  <a:pt x="100817" y="7990432"/>
                </a:cubicBezTo>
                <a:cubicBezTo>
                  <a:pt x="100807" y="7990452"/>
                  <a:pt x="100360" y="7991465"/>
                  <a:pt x="76811" y="8044788"/>
                </a:cubicBezTo>
                <a:cubicBezTo>
                  <a:pt x="76811" y="8035728"/>
                  <a:pt x="76811" y="8008551"/>
                  <a:pt x="76811" y="7972313"/>
                </a:cubicBezTo>
                <a:cubicBezTo>
                  <a:pt x="76826" y="7972304"/>
                  <a:pt x="77658" y="7971834"/>
                  <a:pt x="124820" y="7945134"/>
                </a:cubicBezTo>
                <a:cubicBezTo>
                  <a:pt x="124829" y="7945123"/>
                  <a:pt x="125363" y="7944400"/>
                  <a:pt x="158424" y="7899837"/>
                </a:cubicBezTo>
                <a:cubicBezTo>
                  <a:pt x="158442" y="7899837"/>
                  <a:pt x="159000" y="7899837"/>
                  <a:pt x="177627" y="7899837"/>
                </a:cubicBezTo>
                <a:cubicBezTo>
                  <a:pt x="172827" y="7881718"/>
                  <a:pt x="206433" y="7899837"/>
                  <a:pt x="182428" y="7854540"/>
                </a:cubicBezTo>
                <a:cubicBezTo>
                  <a:pt x="182417" y="7854533"/>
                  <a:pt x="182023" y="7854285"/>
                  <a:pt x="168027" y="7845480"/>
                </a:cubicBezTo>
                <a:cubicBezTo>
                  <a:pt x="163224" y="7854540"/>
                  <a:pt x="153624" y="7854540"/>
                  <a:pt x="139223" y="7863599"/>
                </a:cubicBezTo>
                <a:cubicBezTo>
                  <a:pt x="139231" y="7863587"/>
                  <a:pt x="139778" y="7862850"/>
                  <a:pt x="172827" y="7818303"/>
                </a:cubicBezTo>
                <a:cubicBezTo>
                  <a:pt x="177627" y="7818303"/>
                  <a:pt x="182427" y="7836420"/>
                  <a:pt x="187230" y="7818303"/>
                </a:cubicBezTo>
                <a:cubicBezTo>
                  <a:pt x="187230" y="7818294"/>
                  <a:pt x="187230" y="7818024"/>
                  <a:pt x="187230" y="7809243"/>
                </a:cubicBezTo>
                <a:cubicBezTo>
                  <a:pt x="187219" y="7809238"/>
                  <a:pt x="186636" y="7808923"/>
                  <a:pt x="153624" y="7791124"/>
                </a:cubicBezTo>
                <a:cubicBezTo>
                  <a:pt x="153636" y="7791111"/>
                  <a:pt x="154253" y="7790446"/>
                  <a:pt x="187230" y="7754885"/>
                </a:cubicBezTo>
                <a:cubicBezTo>
                  <a:pt x="196830" y="7732238"/>
                  <a:pt x="210033" y="7745826"/>
                  <a:pt x="220234" y="7749224"/>
                </a:cubicBezTo>
                <a:lnTo>
                  <a:pt x="231878" y="7741270"/>
                </a:lnTo>
                <a:lnTo>
                  <a:pt x="230435" y="7754885"/>
                </a:lnTo>
                <a:cubicBezTo>
                  <a:pt x="230449" y="7754885"/>
                  <a:pt x="231022" y="7754885"/>
                  <a:pt x="254438" y="7754885"/>
                </a:cubicBezTo>
                <a:cubicBezTo>
                  <a:pt x="254452" y="7754876"/>
                  <a:pt x="255156" y="7754377"/>
                  <a:pt x="292845" y="7727709"/>
                </a:cubicBezTo>
                <a:cubicBezTo>
                  <a:pt x="292854" y="7727689"/>
                  <a:pt x="293264" y="7726604"/>
                  <a:pt x="316848" y="7664291"/>
                </a:cubicBezTo>
                <a:cubicBezTo>
                  <a:pt x="316859" y="7664278"/>
                  <a:pt x="317390" y="7663610"/>
                  <a:pt x="345654" y="7628054"/>
                </a:cubicBezTo>
                <a:cubicBezTo>
                  <a:pt x="345661" y="7628040"/>
                  <a:pt x="346084" y="7627109"/>
                  <a:pt x="374457" y="7564637"/>
                </a:cubicBezTo>
                <a:cubicBezTo>
                  <a:pt x="374445" y="7564637"/>
                  <a:pt x="374223" y="7564637"/>
                  <a:pt x="369657" y="7564637"/>
                </a:cubicBezTo>
                <a:cubicBezTo>
                  <a:pt x="393660" y="7564637"/>
                  <a:pt x="398460" y="7528400"/>
                  <a:pt x="403263" y="7555579"/>
                </a:cubicBezTo>
                <a:cubicBezTo>
                  <a:pt x="403272" y="7555567"/>
                  <a:pt x="403624" y="7555124"/>
                  <a:pt x="417665" y="7537460"/>
                </a:cubicBezTo>
                <a:cubicBezTo>
                  <a:pt x="417655" y="7537445"/>
                  <a:pt x="417183" y="7536733"/>
                  <a:pt x="393660" y="7501222"/>
                </a:cubicBezTo>
                <a:cubicBezTo>
                  <a:pt x="393642" y="7501227"/>
                  <a:pt x="392898" y="7501427"/>
                  <a:pt x="360054" y="7510281"/>
                </a:cubicBezTo>
                <a:cubicBezTo>
                  <a:pt x="360054" y="7501222"/>
                  <a:pt x="360054" y="7492161"/>
                  <a:pt x="360054" y="7474043"/>
                </a:cubicBezTo>
                <a:cubicBezTo>
                  <a:pt x="360036" y="7474034"/>
                  <a:pt x="359083" y="7473542"/>
                  <a:pt x="307247" y="7446865"/>
                </a:cubicBezTo>
                <a:cubicBezTo>
                  <a:pt x="307250" y="7446852"/>
                  <a:pt x="307490" y="7446097"/>
                  <a:pt x="321648" y="7401567"/>
                </a:cubicBezTo>
                <a:cubicBezTo>
                  <a:pt x="321646" y="7401555"/>
                  <a:pt x="321525" y="7401097"/>
                  <a:pt x="316848" y="7383448"/>
                </a:cubicBezTo>
                <a:cubicBezTo>
                  <a:pt x="316844" y="7383438"/>
                  <a:pt x="316692" y="7383152"/>
                  <a:pt x="312048" y="7374390"/>
                </a:cubicBezTo>
                <a:cubicBezTo>
                  <a:pt x="312036" y="7374395"/>
                  <a:pt x="311495" y="7374600"/>
                  <a:pt x="288044" y="7383448"/>
                </a:cubicBezTo>
                <a:cubicBezTo>
                  <a:pt x="288031" y="7383448"/>
                  <a:pt x="287628" y="7383448"/>
                  <a:pt x="273641" y="7383448"/>
                </a:cubicBezTo>
                <a:cubicBezTo>
                  <a:pt x="273646" y="7383436"/>
                  <a:pt x="274136" y="7382409"/>
                  <a:pt x="316848" y="7292853"/>
                </a:cubicBezTo>
                <a:cubicBezTo>
                  <a:pt x="316843" y="7292841"/>
                  <a:pt x="316598" y="7292380"/>
                  <a:pt x="307247" y="7274736"/>
                </a:cubicBezTo>
                <a:cubicBezTo>
                  <a:pt x="302447" y="7274736"/>
                  <a:pt x="288044" y="7274736"/>
                  <a:pt x="264041" y="7274736"/>
                </a:cubicBezTo>
                <a:cubicBezTo>
                  <a:pt x="264041" y="7274722"/>
                  <a:pt x="264041" y="7274123"/>
                  <a:pt x="264041" y="7247557"/>
                </a:cubicBezTo>
                <a:cubicBezTo>
                  <a:pt x="264026" y="7247547"/>
                  <a:pt x="263373" y="7247136"/>
                  <a:pt x="235235" y="7229438"/>
                </a:cubicBezTo>
                <a:cubicBezTo>
                  <a:pt x="235222" y="7229446"/>
                  <a:pt x="234797" y="7229714"/>
                  <a:pt x="220836" y="7238498"/>
                </a:cubicBezTo>
                <a:cubicBezTo>
                  <a:pt x="215434" y="7235100"/>
                  <a:pt x="220836" y="7218113"/>
                  <a:pt x="220836" y="7211319"/>
                </a:cubicBezTo>
                <a:cubicBezTo>
                  <a:pt x="220844" y="7211307"/>
                  <a:pt x="221201" y="7210858"/>
                  <a:pt x="235235" y="7193201"/>
                </a:cubicBezTo>
                <a:cubicBezTo>
                  <a:pt x="235244" y="7193211"/>
                  <a:pt x="235574" y="7193627"/>
                  <a:pt x="249638" y="7211319"/>
                </a:cubicBezTo>
                <a:cubicBezTo>
                  <a:pt x="249649" y="7211315"/>
                  <a:pt x="250168" y="7211119"/>
                  <a:pt x="273641" y="7202259"/>
                </a:cubicBezTo>
                <a:cubicBezTo>
                  <a:pt x="273648" y="7202243"/>
                  <a:pt x="274070" y="7201182"/>
                  <a:pt x="302446" y="7129784"/>
                </a:cubicBezTo>
                <a:cubicBezTo>
                  <a:pt x="302459" y="7129765"/>
                  <a:pt x="303413" y="7128446"/>
                  <a:pt x="374457" y="7030129"/>
                </a:cubicBezTo>
                <a:cubicBezTo>
                  <a:pt x="374457" y="7030129"/>
                  <a:pt x="388860" y="7021070"/>
                  <a:pt x="369657" y="7021070"/>
                </a:cubicBezTo>
                <a:cubicBezTo>
                  <a:pt x="369644" y="7021079"/>
                  <a:pt x="369113" y="7021481"/>
                  <a:pt x="345654" y="7039190"/>
                </a:cubicBezTo>
                <a:cubicBezTo>
                  <a:pt x="345648" y="7039178"/>
                  <a:pt x="345406" y="7038722"/>
                  <a:pt x="336051" y="7021070"/>
                </a:cubicBezTo>
                <a:cubicBezTo>
                  <a:pt x="336058" y="7021055"/>
                  <a:pt x="336281" y="7020422"/>
                  <a:pt x="345654" y="6993893"/>
                </a:cubicBezTo>
                <a:cubicBezTo>
                  <a:pt x="345651" y="6993878"/>
                  <a:pt x="345382" y="6992866"/>
                  <a:pt x="326450" y="6921416"/>
                </a:cubicBezTo>
                <a:cubicBezTo>
                  <a:pt x="326443" y="6921404"/>
                  <a:pt x="326202" y="6920950"/>
                  <a:pt x="316848" y="6903299"/>
                </a:cubicBezTo>
                <a:cubicBezTo>
                  <a:pt x="316841" y="6903306"/>
                  <a:pt x="316574" y="6903558"/>
                  <a:pt x="307247" y="6912358"/>
                </a:cubicBezTo>
                <a:cubicBezTo>
                  <a:pt x="307238" y="6912358"/>
                  <a:pt x="307049" y="6912358"/>
                  <a:pt x="302446" y="6912358"/>
                </a:cubicBezTo>
                <a:cubicBezTo>
                  <a:pt x="302448" y="6912345"/>
                  <a:pt x="302538" y="6911663"/>
                  <a:pt x="307247" y="6876120"/>
                </a:cubicBezTo>
                <a:cubicBezTo>
                  <a:pt x="307232" y="6876124"/>
                  <a:pt x="306550" y="6876308"/>
                  <a:pt x="273641" y="6885179"/>
                </a:cubicBezTo>
                <a:cubicBezTo>
                  <a:pt x="273634" y="6885192"/>
                  <a:pt x="273331" y="6885764"/>
                  <a:pt x="259241" y="6912358"/>
                </a:cubicBezTo>
                <a:cubicBezTo>
                  <a:pt x="259240" y="6912372"/>
                  <a:pt x="259169" y="6913305"/>
                  <a:pt x="254438" y="6975773"/>
                </a:cubicBezTo>
                <a:cubicBezTo>
                  <a:pt x="254452" y="6975782"/>
                  <a:pt x="254880" y="6976052"/>
                  <a:pt x="268841" y="6984834"/>
                </a:cubicBezTo>
                <a:cubicBezTo>
                  <a:pt x="268837" y="6984846"/>
                  <a:pt x="268631" y="6985430"/>
                  <a:pt x="259241" y="7012011"/>
                </a:cubicBezTo>
                <a:cubicBezTo>
                  <a:pt x="259248" y="7012018"/>
                  <a:pt x="259516" y="7012270"/>
                  <a:pt x="268841" y="7021070"/>
                </a:cubicBezTo>
                <a:cubicBezTo>
                  <a:pt x="259241" y="7012011"/>
                  <a:pt x="230436" y="7030129"/>
                  <a:pt x="235235" y="6984834"/>
                </a:cubicBezTo>
                <a:lnTo>
                  <a:pt x="233811" y="6968696"/>
                </a:lnTo>
                <a:cubicBezTo>
                  <a:pt x="242137" y="6961052"/>
                  <a:pt x="270042" y="6971244"/>
                  <a:pt x="230435" y="6930476"/>
                </a:cubicBezTo>
                <a:cubicBezTo>
                  <a:pt x="230436" y="6930465"/>
                  <a:pt x="230436" y="6929937"/>
                  <a:pt x="230435" y="6903299"/>
                </a:cubicBezTo>
                <a:cubicBezTo>
                  <a:pt x="240038" y="6867060"/>
                  <a:pt x="259241" y="6912358"/>
                  <a:pt x="254438" y="6867060"/>
                </a:cubicBezTo>
                <a:cubicBezTo>
                  <a:pt x="254426" y="6867060"/>
                  <a:pt x="254019" y="6867060"/>
                  <a:pt x="240038" y="6867060"/>
                </a:cubicBezTo>
                <a:cubicBezTo>
                  <a:pt x="240035" y="6867044"/>
                  <a:pt x="239922" y="6866407"/>
                  <a:pt x="235235" y="6839881"/>
                </a:cubicBezTo>
                <a:cubicBezTo>
                  <a:pt x="235247" y="6839873"/>
                  <a:pt x="235899" y="6839412"/>
                  <a:pt x="273641" y="6812704"/>
                </a:cubicBezTo>
                <a:cubicBezTo>
                  <a:pt x="288044" y="6740229"/>
                  <a:pt x="302447" y="6713050"/>
                  <a:pt x="355254" y="6703990"/>
                </a:cubicBezTo>
                <a:cubicBezTo>
                  <a:pt x="355261" y="6703977"/>
                  <a:pt x="355651" y="6703241"/>
                  <a:pt x="379257" y="6658692"/>
                </a:cubicBezTo>
                <a:cubicBezTo>
                  <a:pt x="379274" y="6658692"/>
                  <a:pt x="379824" y="6658692"/>
                  <a:pt x="398460" y="6658692"/>
                </a:cubicBezTo>
                <a:cubicBezTo>
                  <a:pt x="398463" y="6658681"/>
                  <a:pt x="398581" y="6658234"/>
                  <a:pt x="403263" y="6640575"/>
                </a:cubicBezTo>
                <a:cubicBezTo>
                  <a:pt x="403276" y="6640563"/>
                  <a:pt x="404050" y="6639913"/>
                  <a:pt x="446468" y="6604337"/>
                </a:cubicBezTo>
                <a:cubicBezTo>
                  <a:pt x="446479" y="6604321"/>
                  <a:pt x="447408" y="6603083"/>
                  <a:pt x="528081" y="6495623"/>
                </a:cubicBezTo>
                <a:cubicBezTo>
                  <a:pt x="528087" y="6495610"/>
                  <a:pt x="528354" y="6494936"/>
                  <a:pt x="542481" y="6459386"/>
                </a:cubicBezTo>
                <a:cubicBezTo>
                  <a:pt x="542491" y="6459396"/>
                  <a:pt x="542838" y="6459835"/>
                  <a:pt x="556884" y="6477505"/>
                </a:cubicBezTo>
                <a:cubicBezTo>
                  <a:pt x="561684" y="6468446"/>
                  <a:pt x="566487" y="6513741"/>
                  <a:pt x="571287" y="6459386"/>
                </a:cubicBezTo>
                <a:cubicBezTo>
                  <a:pt x="571278" y="6459386"/>
                  <a:pt x="571079" y="6459386"/>
                  <a:pt x="566487" y="6459386"/>
                </a:cubicBezTo>
                <a:cubicBezTo>
                  <a:pt x="566500" y="6459374"/>
                  <a:pt x="567259" y="6458738"/>
                  <a:pt x="609692" y="6423147"/>
                </a:cubicBezTo>
                <a:cubicBezTo>
                  <a:pt x="609683" y="6423135"/>
                  <a:pt x="609322" y="6422682"/>
                  <a:pt x="595290" y="6405028"/>
                </a:cubicBezTo>
                <a:cubicBezTo>
                  <a:pt x="595304" y="6405023"/>
                  <a:pt x="595948" y="6404820"/>
                  <a:pt x="624095" y="6395970"/>
                </a:cubicBezTo>
                <a:cubicBezTo>
                  <a:pt x="624091" y="6395960"/>
                  <a:pt x="623908" y="6395441"/>
                  <a:pt x="614493" y="6368791"/>
                </a:cubicBezTo>
                <a:cubicBezTo>
                  <a:pt x="614502" y="6368778"/>
                  <a:pt x="614919" y="6368186"/>
                  <a:pt x="633695" y="6341612"/>
                </a:cubicBezTo>
                <a:cubicBezTo>
                  <a:pt x="633701" y="6341621"/>
                  <a:pt x="634006" y="6342003"/>
                  <a:pt x="648098" y="6359732"/>
                </a:cubicBezTo>
                <a:cubicBezTo>
                  <a:pt x="648098" y="6359717"/>
                  <a:pt x="648098" y="6358897"/>
                  <a:pt x="648098" y="6314433"/>
                </a:cubicBezTo>
                <a:cubicBezTo>
                  <a:pt x="648100" y="6314445"/>
                  <a:pt x="648217" y="6314887"/>
                  <a:pt x="652900" y="6332553"/>
                </a:cubicBezTo>
                <a:cubicBezTo>
                  <a:pt x="652913" y="6332553"/>
                  <a:pt x="653331" y="6332553"/>
                  <a:pt x="667300" y="6332553"/>
                </a:cubicBezTo>
                <a:cubicBezTo>
                  <a:pt x="667315" y="6332543"/>
                  <a:pt x="668247" y="6331957"/>
                  <a:pt x="724911" y="6296316"/>
                </a:cubicBezTo>
                <a:cubicBezTo>
                  <a:pt x="724920" y="6296304"/>
                  <a:pt x="725323" y="6295732"/>
                  <a:pt x="744114" y="6269137"/>
                </a:cubicBezTo>
                <a:cubicBezTo>
                  <a:pt x="744128" y="6269126"/>
                  <a:pt x="745020" y="6268424"/>
                  <a:pt x="801722" y="6223839"/>
                </a:cubicBezTo>
                <a:cubicBezTo>
                  <a:pt x="801719" y="6223826"/>
                  <a:pt x="801616" y="6223245"/>
                  <a:pt x="796922" y="6196660"/>
                </a:cubicBezTo>
                <a:cubicBezTo>
                  <a:pt x="796934" y="6196667"/>
                  <a:pt x="797335" y="6196921"/>
                  <a:pt x="811322" y="6205722"/>
                </a:cubicBezTo>
                <a:lnTo>
                  <a:pt x="821664" y="6190027"/>
                </a:lnTo>
                <a:cubicBezTo>
                  <a:pt x="841026" y="6170332"/>
                  <a:pt x="830525" y="6255547"/>
                  <a:pt x="864129" y="6160423"/>
                </a:cubicBezTo>
                <a:cubicBezTo>
                  <a:pt x="864111" y="6160423"/>
                  <a:pt x="863091" y="6160423"/>
                  <a:pt x="806523" y="6160423"/>
                </a:cubicBezTo>
                <a:cubicBezTo>
                  <a:pt x="806525" y="6160413"/>
                  <a:pt x="806638" y="6159983"/>
                  <a:pt x="811322" y="6142305"/>
                </a:cubicBezTo>
                <a:cubicBezTo>
                  <a:pt x="811341" y="6142300"/>
                  <a:pt x="812175" y="6142103"/>
                  <a:pt x="849730" y="6133244"/>
                </a:cubicBezTo>
                <a:cubicBezTo>
                  <a:pt x="849746" y="6133240"/>
                  <a:pt x="850448" y="6133050"/>
                  <a:pt x="883332" y="6124187"/>
                </a:cubicBezTo>
                <a:cubicBezTo>
                  <a:pt x="883353" y="6124175"/>
                  <a:pt x="884523" y="6123438"/>
                  <a:pt x="955344" y="6078888"/>
                </a:cubicBezTo>
                <a:cubicBezTo>
                  <a:pt x="955357" y="6078878"/>
                  <a:pt x="956123" y="6078300"/>
                  <a:pt x="1003351" y="6042650"/>
                </a:cubicBezTo>
                <a:cubicBezTo>
                  <a:pt x="1003356" y="6042638"/>
                  <a:pt x="1003627" y="6041958"/>
                  <a:pt x="1017754" y="6006414"/>
                </a:cubicBezTo>
                <a:cubicBezTo>
                  <a:pt x="1017751" y="6006400"/>
                  <a:pt x="1017599" y="6005532"/>
                  <a:pt x="1008151" y="5952056"/>
                </a:cubicBezTo>
                <a:cubicBezTo>
                  <a:pt x="1008162" y="5952060"/>
                  <a:pt x="1008662" y="5952249"/>
                  <a:pt x="1032156" y="5961115"/>
                </a:cubicBezTo>
                <a:cubicBezTo>
                  <a:pt x="1032154" y="5961126"/>
                  <a:pt x="1032037" y="5961565"/>
                  <a:pt x="1027354" y="5979235"/>
                </a:cubicBezTo>
                <a:cubicBezTo>
                  <a:pt x="1027361" y="5979243"/>
                  <a:pt x="1027660" y="5979620"/>
                  <a:pt x="1041757" y="5997353"/>
                </a:cubicBezTo>
                <a:cubicBezTo>
                  <a:pt x="1051359" y="5997353"/>
                  <a:pt x="1056159" y="5979235"/>
                  <a:pt x="1060959" y="5979235"/>
                </a:cubicBezTo>
                <a:cubicBezTo>
                  <a:pt x="1022554" y="5924879"/>
                  <a:pt x="1123371" y="5952056"/>
                  <a:pt x="1041757" y="5933938"/>
                </a:cubicBezTo>
                <a:cubicBezTo>
                  <a:pt x="1041775" y="5933938"/>
                  <a:pt x="1042473" y="5933938"/>
                  <a:pt x="1070562" y="5933938"/>
                </a:cubicBezTo>
                <a:cubicBezTo>
                  <a:pt x="1070560" y="5933928"/>
                  <a:pt x="1070451" y="5933515"/>
                  <a:pt x="1065762" y="5915819"/>
                </a:cubicBezTo>
                <a:cubicBezTo>
                  <a:pt x="1065774" y="5915830"/>
                  <a:pt x="1066329" y="5916353"/>
                  <a:pt x="1094565" y="5942997"/>
                </a:cubicBezTo>
                <a:cubicBezTo>
                  <a:pt x="1108968" y="5961115"/>
                  <a:pt x="1104168" y="5915819"/>
                  <a:pt x="1128171" y="5924879"/>
                </a:cubicBezTo>
                <a:cubicBezTo>
                  <a:pt x="1128157" y="5924870"/>
                  <a:pt x="1127544" y="5924485"/>
                  <a:pt x="1099368" y="5906759"/>
                </a:cubicBezTo>
                <a:cubicBezTo>
                  <a:pt x="1099354" y="5906756"/>
                  <a:pt x="1098396" y="5906515"/>
                  <a:pt x="1027354" y="5888640"/>
                </a:cubicBezTo>
                <a:cubicBezTo>
                  <a:pt x="1027342" y="5888629"/>
                  <a:pt x="1026696" y="5888107"/>
                  <a:pt x="993751" y="5861462"/>
                </a:cubicBezTo>
                <a:cubicBezTo>
                  <a:pt x="993731" y="5861465"/>
                  <a:pt x="992663" y="5861633"/>
                  <a:pt x="936141" y="5870521"/>
                </a:cubicBezTo>
                <a:cubicBezTo>
                  <a:pt x="936132" y="5870514"/>
                  <a:pt x="935750" y="5870152"/>
                  <a:pt x="916938" y="5852401"/>
                </a:cubicBezTo>
                <a:cubicBezTo>
                  <a:pt x="916933" y="5852412"/>
                  <a:pt x="916707" y="5852838"/>
                  <a:pt x="907338" y="5870521"/>
                </a:cubicBezTo>
                <a:cubicBezTo>
                  <a:pt x="907338" y="5870512"/>
                  <a:pt x="907338" y="5870233"/>
                  <a:pt x="907338" y="5861462"/>
                </a:cubicBezTo>
                <a:cubicBezTo>
                  <a:pt x="907324" y="5861462"/>
                  <a:pt x="906808" y="5861462"/>
                  <a:pt x="888135" y="5861462"/>
                </a:cubicBezTo>
                <a:cubicBezTo>
                  <a:pt x="888142" y="5861449"/>
                  <a:pt x="888453" y="5860861"/>
                  <a:pt x="902538" y="5834284"/>
                </a:cubicBezTo>
                <a:cubicBezTo>
                  <a:pt x="902518" y="5834273"/>
                  <a:pt x="901517" y="5833758"/>
                  <a:pt x="849730" y="5807105"/>
                </a:cubicBezTo>
                <a:cubicBezTo>
                  <a:pt x="849719" y="5807115"/>
                  <a:pt x="848925" y="5807864"/>
                  <a:pt x="792120" y="5861462"/>
                </a:cubicBezTo>
                <a:cubicBezTo>
                  <a:pt x="792110" y="5861453"/>
                  <a:pt x="791700" y="5861066"/>
                  <a:pt x="772917" y="5843344"/>
                </a:cubicBezTo>
                <a:cubicBezTo>
                  <a:pt x="772909" y="5843359"/>
                  <a:pt x="772534" y="5844067"/>
                  <a:pt x="753714" y="5879580"/>
                </a:cubicBezTo>
                <a:cubicBezTo>
                  <a:pt x="753700" y="5879580"/>
                  <a:pt x="753016" y="5879580"/>
                  <a:pt x="720108" y="5879580"/>
                </a:cubicBezTo>
                <a:cubicBezTo>
                  <a:pt x="720102" y="5879590"/>
                  <a:pt x="719541" y="5880553"/>
                  <a:pt x="667300" y="5970175"/>
                </a:cubicBezTo>
                <a:cubicBezTo>
                  <a:pt x="667308" y="5970183"/>
                  <a:pt x="667584" y="5970443"/>
                  <a:pt x="676902" y="5979235"/>
                </a:cubicBezTo>
                <a:cubicBezTo>
                  <a:pt x="676918" y="5979231"/>
                  <a:pt x="677632" y="5979039"/>
                  <a:pt x="710508" y="5970175"/>
                </a:cubicBezTo>
                <a:cubicBezTo>
                  <a:pt x="710510" y="5970188"/>
                  <a:pt x="710601" y="5970871"/>
                  <a:pt x="715308" y="6006414"/>
                </a:cubicBezTo>
                <a:cubicBezTo>
                  <a:pt x="715321" y="6006424"/>
                  <a:pt x="715957" y="6006938"/>
                  <a:pt x="748914" y="6033593"/>
                </a:cubicBezTo>
                <a:cubicBezTo>
                  <a:pt x="748906" y="6033600"/>
                  <a:pt x="748634" y="6033856"/>
                  <a:pt x="739311" y="6042650"/>
                </a:cubicBezTo>
                <a:cubicBezTo>
                  <a:pt x="739298" y="6042639"/>
                  <a:pt x="738632" y="6042010"/>
                  <a:pt x="700905" y="6006414"/>
                </a:cubicBezTo>
                <a:cubicBezTo>
                  <a:pt x="700891" y="6006414"/>
                  <a:pt x="700532" y="6006414"/>
                  <a:pt x="691305" y="6006414"/>
                </a:cubicBezTo>
                <a:cubicBezTo>
                  <a:pt x="691305" y="6006426"/>
                  <a:pt x="691305" y="6006890"/>
                  <a:pt x="691305" y="6024531"/>
                </a:cubicBezTo>
                <a:cubicBezTo>
                  <a:pt x="691303" y="6024520"/>
                  <a:pt x="691187" y="6024085"/>
                  <a:pt x="686503" y="6006414"/>
                </a:cubicBezTo>
                <a:cubicBezTo>
                  <a:pt x="686489" y="6006414"/>
                  <a:pt x="686138" y="6006414"/>
                  <a:pt x="676902" y="6006414"/>
                </a:cubicBezTo>
                <a:cubicBezTo>
                  <a:pt x="676899" y="6006401"/>
                  <a:pt x="676698" y="6005834"/>
                  <a:pt x="667300" y="5979235"/>
                </a:cubicBezTo>
                <a:cubicBezTo>
                  <a:pt x="667285" y="5979241"/>
                  <a:pt x="666451" y="5979556"/>
                  <a:pt x="619294" y="5997353"/>
                </a:cubicBezTo>
                <a:cubicBezTo>
                  <a:pt x="619284" y="5997365"/>
                  <a:pt x="618717" y="5997899"/>
                  <a:pt x="590490" y="6024531"/>
                </a:cubicBezTo>
                <a:lnTo>
                  <a:pt x="561684" y="6024531"/>
                </a:lnTo>
                <a:cubicBezTo>
                  <a:pt x="556884" y="6078888"/>
                  <a:pt x="614493" y="5988294"/>
                  <a:pt x="571287" y="6069829"/>
                </a:cubicBezTo>
                <a:cubicBezTo>
                  <a:pt x="571274" y="6069821"/>
                  <a:pt x="570683" y="6069450"/>
                  <a:pt x="542481" y="6051709"/>
                </a:cubicBezTo>
                <a:cubicBezTo>
                  <a:pt x="542476" y="6051699"/>
                  <a:pt x="542315" y="6051395"/>
                  <a:pt x="537681" y="6042650"/>
                </a:cubicBezTo>
                <a:cubicBezTo>
                  <a:pt x="537666" y="6042660"/>
                  <a:pt x="536691" y="6043318"/>
                  <a:pt x="470471" y="6087949"/>
                </a:cubicBezTo>
                <a:cubicBezTo>
                  <a:pt x="470482" y="6087963"/>
                  <a:pt x="470870" y="6088450"/>
                  <a:pt x="484874" y="6106067"/>
                </a:cubicBezTo>
                <a:cubicBezTo>
                  <a:pt x="484861" y="6106072"/>
                  <a:pt x="484325" y="6106274"/>
                  <a:pt x="460870" y="6115126"/>
                </a:cubicBezTo>
                <a:cubicBezTo>
                  <a:pt x="460874" y="6115137"/>
                  <a:pt x="460987" y="6115565"/>
                  <a:pt x="465671" y="6133244"/>
                </a:cubicBezTo>
                <a:cubicBezTo>
                  <a:pt x="465657" y="6133251"/>
                  <a:pt x="464987" y="6133613"/>
                  <a:pt x="432066" y="6151364"/>
                </a:cubicBezTo>
                <a:cubicBezTo>
                  <a:pt x="427265" y="6169483"/>
                  <a:pt x="417665" y="6232899"/>
                  <a:pt x="398460" y="6205722"/>
                </a:cubicBezTo>
                <a:cubicBezTo>
                  <a:pt x="398460" y="6214780"/>
                  <a:pt x="427265" y="6214780"/>
                  <a:pt x="398460" y="6241958"/>
                </a:cubicBezTo>
                <a:cubicBezTo>
                  <a:pt x="398477" y="6241958"/>
                  <a:pt x="398869" y="6241958"/>
                  <a:pt x="408063" y="6241958"/>
                </a:cubicBezTo>
                <a:cubicBezTo>
                  <a:pt x="408083" y="6241920"/>
                  <a:pt x="422451" y="6214806"/>
                  <a:pt x="403263" y="6251018"/>
                </a:cubicBezTo>
                <a:cubicBezTo>
                  <a:pt x="403250" y="6251010"/>
                  <a:pt x="402845" y="6250756"/>
                  <a:pt x="388860" y="6241958"/>
                </a:cubicBezTo>
                <a:cubicBezTo>
                  <a:pt x="388860" y="6251018"/>
                  <a:pt x="369657" y="6269137"/>
                  <a:pt x="321648" y="6296316"/>
                </a:cubicBezTo>
                <a:cubicBezTo>
                  <a:pt x="321637" y="6296316"/>
                  <a:pt x="321035" y="6296316"/>
                  <a:pt x="292845" y="6296316"/>
                </a:cubicBezTo>
                <a:cubicBezTo>
                  <a:pt x="292851" y="6296306"/>
                  <a:pt x="292996" y="6296032"/>
                  <a:pt x="297647" y="6287255"/>
                </a:cubicBezTo>
                <a:cubicBezTo>
                  <a:pt x="297641" y="6287242"/>
                  <a:pt x="297333" y="6286517"/>
                  <a:pt x="278444" y="6241958"/>
                </a:cubicBezTo>
                <a:cubicBezTo>
                  <a:pt x="278458" y="6241958"/>
                  <a:pt x="279096" y="6241958"/>
                  <a:pt x="307247" y="6241958"/>
                </a:cubicBezTo>
                <a:cubicBezTo>
                  <a:pt x="307253" y="6241945"/>
                  <a:pt x="307682" y="6241136"/>
                  <a:pt x="336051" y="6187602"/>
                </a:cubicBezTo>
                <a:cubicBezTo>
                  <a:pt x="336041" y="6187591"/>
                  <a:pt x="335384" y="6186902"/>
                  <a:pt x="292845" y="6142305"/>
                </a:cubicBezTo>
                <a:cubicBezTo>
                  <a:pt x="292832" y="6142305"/>
                  <a:pt x="292268" y="6142305"/>
                  <a:pt x="268841" y="6142305"/>
                </a:cubicBezTo>
                <a:cubicBezTo>
                  <a:pt x="268843" y="6142292"/>
                  <a:pt x="268942" y="6141730"/>
                  <a:pt x="273641" y="6115126"/>
                </a:cubicBezTo>
                <a:cubicBezTo>
                  <a:pt x="273651" y="6115134"/>
                  <a:pt x="274226" y="6115599"/>
                  <a:pt x="307247" y="6142305"/>
                </a:cubicBezTo>
                <a:cubicBezTo>
                  <a:pt x="307244" y="6142290"/>
                  <a:pt x="307113" y="6141296"/>
                  <a:pt x="297647" y="6069829"/>
                </a:cubicBezTo>
                <a:cubicBezTo>
                  <a:pt x="297661" y="6069822"/>
                  <a:pt x="298520" y="6069379"/>
                  <a:pt x="350454" y="6042650"/>
                </a:cubicBezTo>
                <a:cubicBezTo>
                  <a:pt x="350454" y="6042664"/>
                  <a:pt x="350454" y="6043256"/>
                  <a:pt x="350454" y="6069829"/>
                </a:cubicBezTo>
                <a:cubicBezTo>
                  <a:pt x="350468" y="6069829"/>
                  <a:pt x="350885" y="6069829"/>
                  <a:pt x="364854" y="6069829"/>
                </a:cubicBezTo>
                <a:cubicBezTo>
                  <a:pt x="364844" y="6069840"/>
                  <a:pt x="364398" y="6070260"/>
                  <a:pt x="345654" y="6087949"/>
                </a:cubicBezTo>
                <a:cubicBezTo>
                  <a:pt x="345672" y="6087949"/>
                  <a:pt x="346223" y="6087949"/>
                  <a:pt x="364854" y="6087949"/>
                </a:cubicBezTo>
                <a:cubicBezTo>
                  <a:pt x="364869" y="6087949"/>
                  <a:pt x="365232" y="6087949"/>
                  <a:pt x="374457" y="6087949"/>
                </a:cubicBezTo>
                <a:cubicBezTo>
                  <a:pt x="374457" y="6087940"/>
                  <a:pt x="374457" y="6087666"/>
                  <a:pt x="374457" y="6078888"/>
                </a:cubicBezTo>
                <a:cubicBezTo>
                  <a:pt x="374468" y="6078902"/>
                  <a:pt x="375011" y="6079586"/>
                  <a:pt x="403263" y="6115126"/>
                </a:cubicBezTo>
                <a:cubicBezTo>
                  <a:pt x="403273" y="6115114"/>
                  <a:pt x="403939" y="6114416"/>
                  <a:pt x="446468" y="6069829"/>
                </a:cubicBezTo>
                <a:cubicBezTo>
                  <a:pt x="446464" y="6069818"/>
                  <a:pt x="446252" y="6069115"/>
                  <a:pt x="432213" y="6022754"/>
                </a:cubicBezTo>
                <a:cubicBezTo>
                  <a:pt x="432672" y="6028037"/>
                  <a:pt x="442023" y="6026545"/>
                  <a:pt x="470471" y="6006414"/>
                </a:cubicBezTo>
                <a:cubicBezTo>
                  <a:pt x="470465" y="6006402"/>
                  <a:pt x="470182" y="6005869"/>
                  <a:pt x="456071" y="5979235"/>
                </a:cubicBezTo>
                <a:cubicBezTo>
                  <a:pt x="456087" y="5979226"/>
                  <a:pt x="456813" y="5978834"/>
                  <a:pt x="489674" y="5961115"/>
                </a:cubicBezTo>
                <a:cubicBezTo>
                  <a:pt x="489666" y="5961100"/>
                  <a:pt x="489337" y="5960479"/>
                  <a:pt x="475273" y="5933938"/>
                </a:cubicBezTo>
                <a:cubicBezTo>
                  <a:pt x="475260" y="5933946"/>
                  <a:pt x="474844" y="5934208"/>
                  <a:pt x="460870" y="5942997"/>
                </a:cubicBezTo>
                <a:lnTo>
                  <a:pt x="454870" y="5956586"/>
                </a:lnTo>
                <a:cubicBezTo>
                  <a:pt x="454081" y="5955032"/>
                  <a:pt x="454664" y="5950958"/>
                  <a:pt x="456071" y="5942997"/>
                </a:cubicBezTo>
                <a:cubicBezTo>
                  <a:pt x="456057" y="5943005"/>
                  <a:pt x="455621" y="5943279"/>
                  <a:pt x="441668" y="5952056"/>
                </a:cubicBezTo>
                <a:cubicBezTo>
                  <a:pt x="441675" y="5952043"/>
                  <a:pt x="441928" y="5951566"/>
                  <a:pt x="451268" y="5933938"/>
                </a:cubicBezTo>
                <a:cubicBezTo>
                  <a:pt x="451275" y="5933932"/>
                  <a:pt x="451531" y="5933691"/>
                  <a:pt x="460870" y="5924879"/>
                </a:cubicBezTo>
                <a:cubicBezTo>
                  <a:pt x="460871" y="5915819"/>
                  <a:pt x="465671" y="5897700"/>
                  <a:pt x="470471" y="5870521"/>
                </a:cubicBezTo>
                <a:cubicBezTo>
                  <a:pt x="470484" y="5870515"/>
                  <a:pt x="470979" y="5870282"/>
                  <a:pt x="489674" y="5861462"/>
                </a:cubicBezTo>
                <a:cubicBezTo>
                  <a:pt x="494475" y="5888640"/>
                  <a:pt x="441668" y="5906759"/>
                  <a:pt x="484874" y="5915819"/>
                </a:cubicBezTo>
                <a:cubicBezTo>
                  <a:pt x="475273" y="5933938"/>
                  <a:pt x="470471" y="5952056"/>
                  <a:pt x="523278" y="5915819"/>
                </a:cubicBezTo>
                <a:cubicBezTo>
                  <a:pt x="523284" y="5915809"/>
                  <a:pt x="523435" y="5915525"/>
                  <a:pt x="528081" y="5906759"/>
                </a:cubicBezTo>
                <a:cubicBezTo>
                  <a:pt x="528079" y="5906746"/>
                  <a:pt x="527990" y="5906073"/>
                  <a:pt x="523278" y="5870521"/>
                </a:cubicBezTo>
                <a:cubicBezTo>
                  <a:pt x="523290" y="5870517"/>
                  <a:pt x="523795" y="5870326"/>
                  <a:pt x="547284" y="5861462"/>
                </a:cubicBezTo>
                <a:lnTo>
                  <a:pt x="540682" y="5853534"/>
                </a:lnTo>
                <a:cubicBezTo>
                  <a:pt x="541282" y="5852401"/>
                  <a:pt x="544883" y="5852401"/>
                  <a:pt x="552084" y="5852401"/>
                </a:cubicBezTo>
                <a:cubicBezTo>
                  <a:pt x="556884" y="5843344"/>
                  <a:pt x="561684" y="5843344"/>
                  <a:pt x="566487" y="5834284"/>
                </a:cubicBezTo>
                <a:cubicBezTo>
                  <a:pt x="571287" y="5843344"/>
                  <a:pt x="571287" y="5852401"/>
                  <a:pt x="566487" y="5852401"/>
                </a:cubicBezTo>
                <a:cubicBezTo>
                  <a:pt x="576087" y="5852401"/>
                  <a:pt x="590490" y="5852401"/>
                  <a:pt x="604892" y="5861462"/>
                </a:cubicBezTo>
                <a:cubicBezTo>
                  <a:pt x="604897" y="5861451"/>
                  <a:pt x="605129" y="5861013"/>
                  <a:pt x="614493" y="5843344"/>
                </a:cubicBezTo>
                <a:cubicBezTo>
                  <a:pt x="614484" y="5843337"/>
                  <a:pt x="614019" y="5842898"/>
                  <a:pt x="585690" y="5816165"/>
                </a:cubicBezTo>
                <a:cubicBezTo>
                  <a:pt x="585679" y="5816156"/>
                  <a:pt x="585250" y="5815751"/>
                  <a:pt x="566487" y="5798046"/>
                </a:cubicBezTo>
                <a:cubicBezTo>
                  <a:pt x="566487" y="5798034"/>
                  <a:pt x="566487" y="5797578"/>
                  <a:pt x="566487" y="5779927"/>
                </a:cubicBezTo>
                <a:cubicBezTo>
                  <a:pt x="566480" y="5779915"/>
                  <a:pt x="566240" y="5779461"/>
                  <a:pt x="556884" y="5761809"/>
                </a:cubicBezTo>
                <a:cubicBezTo>
                  <a:pt x="556892" y="5761800"/>
                  <a:pt x="557344" y="5761288"/>
                  <a:pt x="580890" y="5734630"/>
                </a:cubicBezTo>
                <a:cubicBezTo>
                  <a:pt x="580893" y="5734640"/>
                  <a:pt x="581082" y="5735355"/>
                  <a:pt x="595290" y="5788986"/>
                </a:cubicBezTo>
                <a:cubicBezTo>
                  <a:pt x="600093" y="5788986"/>
                  <a:pt x="595290" y="5798046"/>
                  <a:pt x="590490" y="5807105"/>
                </a:cubicBezTo>
                <a:cubicBezTo>
                  <a:pt x="600093" y="5798046"/>
                  <a:pt x="609693" y="5779927"/>
                  <a:pt x="628895" y="5761809"/>
                </a:cubicBezTo>
                <a:cubicBezTo>
                  <a:pt x="628884" y="5761800"/>
                  <a:pt x="628366" y="5761411"/>
                  <a:pt x="604892" y="5743690"/>
                </a:cubicBezTo>
                <a:cubicBezTo>
                  <a:pt x="609693" y="5743690"/>
                  <a:pt x="619295" y="5734630"/>
                  <a:pt x="633695" y="5734630"/>
                </a:cubicBezTo>
                <a:cubicBezTo>
                  <a:pt x="633687" y="5734616"/>
                  <a:pt x="633359" y="5733999"/>
                  <a:pt x="619294" y="5707451"/>
                </a:cubicBezTo>
                <a:cubicBezTo>
                  <a:pt x="619281" y="5707441"/>
                  <a:pt x="618718" y="5707016"/>
                  <a:pt x="595290" y="5689332"/>
                </a:cubicBezTo>
                <a:cubicBezTo>
                  <a:pt x="595294" y="5689314"/>
                  <a:pt x="595546" y="5688365"/>
                  <a:pt x="609692" y="5634976"/>
                </a:cubicBezTo>
                <a:cubicBezTo>
                  <a:pt x="609703" y="5634976"/>
                  <a:pt x="610175" y="5634976"/>
                  <a:pt x="633695" y="5634976"/>
                </a:cubicBezTo>
                <a:cubicBezTo>
                  <a:pt x="633704" y="5634976"/>
                  <a:pt x="633904" y="5634976"/>
                  <a:pt x="638498" y="5634976"/>
                </a:cubicBezTo>
                <a:lnTo>
                  <a:pt x="639696" y="5619121"/>
                </a:lnTo>
                <a:cubicBezTo>
                  <a:pt x="638497" y="5616856"/>
                  <a:pt x="636096" y="5616856"/>
                  <a:pt x="633695" y="5616856"/>
                </a:cubicBezTo>
                <a:cubicBezTo>
                  <a:pt x="638497" y="5616856"/>
                  <a:pt x="643298" y="5607797"/>
                  <a:pt x="648098" y="5589678"/>
                </a:cubicBezTo>
                <a:lnTo>
                  <a:pt x="659199" y="5583326"/>
                </a:lnTo>
                <a:cubicBezTo>
                  <a:pt x="678102" y="5583450"/>
                  <a:pt x="652898" y="5674610"/>
                  <a:pt x="686503" y="5571561"/>
                </a:cubicBezTo>
                <a:cubicBezTo>
                  <a:pt x="686513" y="5571569"/>
                  <a:pt x="686929" y="5571963"/>
                  <a:pt x="705708" y="5589678"/>
                </a:cubicBezTo>
                <a:cubicBezTo>
                  <a:pt x="705723" y="5589669"/>
                  <a:pt x="706342" y="5589280"/>
                  <a:pt x="734511" y="5571561"/>
                </a:cubicBezTo>
                <a:cubicBezTo>
                  <a:pt x="724911" y="5580618"/>
                  <a:pt x="676902" y="5634976"/>
                  <a:pt x="768117" y="5553441"/>
                </a:cubicBezTo>
                <a:cubicBezTo>
                  <a:pt x="772917" y="5553441"/>
                  <a:pt x="777720" y="5553441"/>
                  <a:pt x="782520" y="5562500"/>
                </a:cubicBezTo>
                <a:cubicBezTo>
                  <a:pt x="782526" y="5562486"/>
                  <a:pt x="782903" y="5561632"/>
                  <a:pt x="806523" y="5508143"/>
                </a:cubicBezTo>
                <a:cubicBezTo>
                  <a:pt x="806515" y="5508130"/>
                  <a:pt x="806209" y="5507553"/>
                  <a:pt x="792120" y="5480964"/>
                </a:cubicBezTo>
                <a:cubicBezTo>
                  <a:pt x="772917" y="5480964"/>
                  <a:pt x="792120" y="5544381"/>
                  <a:pt x="763317" y="5508143"/>
                </a:cubicBezTo>
                <a:cubicBezTo>
                  <a:pt x="763317" y="5508130"/>
                  <a:pt x="763317" y="5507440"/>
                  <a:pt x="763317" y="5471906"/>
                </a:cubicBezTo>
                <a:cubicBezTo>
                  <a:pt x="763330" y="5471902"/>
                  <a:pt x="763938" y="5471710"/>
                  <a:pt x="792120" y="5462846"/>
                </a:cubicBezTo>
                <a:cubicBezTo>
                  <a:pt x="792109" y="5462846"/>
                  <a:pt x="791904" y="5462846"/>
                  <a:pt x="787320" y="5462846"/>
                </a:cubicBezTo>
                <a:cubicBezTo>
                  <a:pt x="787322" y="5462834"/>
                  <a:pt x="787446" y="5462366"/>
                  <a:pt x="792120" y="5444727"/>
                </a:cubicBezTo>
                <a:cubicBezTo>
                  <a:pt x="792130" y="5444733"/>
                  <a:pt x="792834" y="5445131"/>
                  <a:pt x="840127" y="5471906"/>
                </a:cubicBezTo>
                <a:cubicBezTo>
                  <a:pt x="840127" y="5471893"/>
                  <a:pt x="840127" y="5471216"/>
                  <a:pt x="840127" y="5435668"/>
                </a:cubicBezTo>
                <a:cubicBezTo>
                  <a:pt x="840145" y="5435668"/>
                  <a:pt x="840529" y="5435668"/>
                  <a:pt x="849730" y="5435668"/>
                </a:cubicBezTo>
                <a:cubicBezTo>
                  <a:pt x="849744" y="5435657"/>
                  <a:pt x="850873" y="5434873"/>
                  <a:pt x="940944" y="5372251"/>
                </a:cubicBezTo>
                <a:cubicBezTo>
                  <a:pt x="940957" y="5372251"/>
                  <a:pt x="941402" y="5372251"/>
                  <a:pt x="955344" y="5372251"/>
                </a:cubicBezTo>
                <a:cubicBezTo>
                  <a:pt x="955350" y="5372238"/>
                  <a:pt x="955597" y="5371772"/>
                  <a:pt x="964947" y="5354133"/>
                </a:cubicBezTo>
                <a:cubicBezTo>
                  <a:pt x="964930" y="5354130"/>
                  <a:pt x="963832" y="5354001"/>
                  <a:pt x="888135" y="5345073"/>
                </a:cubicBezTo>
                <a:cubicBezTo>
                  <a:pt x="888148" y="5345062"/>
                  <a:pt x="888615" y="5344621"/>
                  <a:pt x="907338" y="5326954"/>
                </a:cubicBezTo>
                <a:cubicBezTo>
                  <a:pt x="907327" y="5326946"/>
                  <a:pt x="906845" y="5326582"/>
                  <a:pt x="883332" y="5308834"/>
                </a:cubicBezTo>
                <a:cubicBezTo>
                  <a:pt x="883337" y="5308820"/>
                  <a:pt x="883550" y="5308219"/>
                  <a:pt x="892935" y="5281657"/>
                </a:cubicBezTo>
                <a:cubicBezTo>
                  <a:pt x="892948" y="5281649"/>
                  <a:pt x="893843" y="5281130"/>
                  <a:pt x="955344" y="5245419"/>
                </a:cubicBezTo>
                <a:cubicBezTo>
                  <a:pt x="955344" y="5245409"/>
                  <a:pt x="955344" y="5244807"/>
                  <a:pt x="955344" y="5209182"/>
                </a:cubicBezTo>
                <a:lnTo>
                  <a:pt x="955344" y="5201255"/>
                </a:lnTo>
                <a:cubicBezTo>
                  <a:pt x="955381" y="5200123"/>
                  <a:pt x="960165" y="5200087"/>
                  <a:pt x="964947" y="5191063"/>
                </a:cubicBezTo>
                <a:cubicBezTo>
                  <a:pt x="964932" y="5191063"/>
                  <a:pt x="964574" y="5191063"/>
                  <a:pt x="955344" y="5191063"/>
                </a:cubicBezTo>
                <a:cubicBezTo>
                  <a:pt x="897735" y="5227300"/>
                  <a:pt x="940944" y="5290717"/>
                  <a:pt x="820924" y="5299777"/>
                </a:cubicBezTo>
                <a:cubicBezTo>
                  <a:pt x="816124" y="5308834"/>
                  <a:pt x="811322" y="5336013"/>
                  <a:pt x="806523" y="5345073"/>
                </a:cubicBezTo>
                <a:cubicBezTo>
                  <a:pt x="806536" y="5345082"/>
                  <a:pt x="807163" y="5345477"/>
                  <a:pt x="835327" y="5363192"/>
                </a:cubicBezTo>
                <a:cubicBezTo>
                  <a:pt x="835334" y="5363181"/>
                  <a:pt x="835564" y="5362745"/>
                  <a:pt x="844927" y="5345073"/>
                </a:cubicBezTo>
                <a:cubicBezTo>
                  <a:pt x="844927" y="5345103"/>
                  <a:pt x="844924" y="5363199"/>
                  <a:pt x="840127" y="5372251"/>
                </a:cubicBezTo>
                <a:cubicBezTo>
                  <a:pt x="840121" y="5372258"/>
                  <a:pt x="839839" y="5372613"/>
                  <a:pt x="825725" y="5390369"/>
                </a:cubicBezTo>
                <a:cubicBezTo>
                  <a:pt x="825710" y="5390369"/>
                  <a:pt x="825197" y="5390369"/>
                  <a:pt x="806523" y="5390369"/>
                </a:cubicBezTo>
                <a:cubicBezTo>
                  <a:pt x="806534" y="5390380"/>
                  <a:pt x="806996" y="5390816"/>
                  <a:pt x="825725" y="5408489"/>
                </a:cubicBezTo>
                <a:cubicBezTo>
                  <a:pt x="816124" y="5408489"/>
                  <a:pt x="796921" y="5499083"/>
                  <a:pt x="801722" y="5390369"/>
                </a:cubicBezTo>
                <a:cubicBezTo>
                  <a:pt x="801706" y="5390381"/>
                  <a:pt x="800765" y="5391122"/>
                  <a:pt x="744114" y="5435668"/>
                </a:cubicBezTo>
                <a:lnTo>
                  <a:pt x="736076" y="5441038"/>
                </a:lnTo>
                <a:cubicBezTo>
                  <a:pt x="734836" y="5440943"/>
                  <a:pt x="736276" y="5436038"/>
                  <a:pt x="744114" y="5417548"/>
                </a:cubicBezTo>
                <a:cubicBezTo>
                  <a:pt x="744110" y="5417541"/>
                  <a:pt x="743984" y="5417303"/>
                  <a:pt x="739311" y="5408489"/>
                </a:cubicBezTo>
                <a:cubicBezTo>
                  <a:pt x="739302" y="5408503"/>
                  <a:pt x="738868" y="5409115"/>
                  <a:pt x="720108" y="5435668"/>
                </a:cubicBezTo>
                <a:cubicBezTo>
                  <a:pt x="720112" y="5435679"/>
                  <a:pt x="720228" y="5436120"/>
                  <a:pt x="724911" y="5453786"/>
                </a:cubicBezTo>
                <a:cubicBezTo>
                  <a:pt x="724907" y="5453798"/>
                  <a:pt x="724707" y="5454362"/>
                  <a:pt x="715308" y="5480964"/>
                </a:cubicBezTo>
                <a:cubicBezTo>
                  <a:pt x="715294" y="5480964"/>
                  <a:pt x="714648" y="5480964"/>
                  <a:pt x="686503" y="5480964"/>
                </a:cubicBezTo>
                <a:cubicBezTo>
                  <a:pt x="686502" y="5480976"/>
                  <a:pt x="686502" y="5481421"/>
                  <a:pt x="686503" y="5499083"/>
                </a:cubicBezTo>
                <a:cubicBezTo>
                  <a:pt x="686495" y="5499074"/>
                  <a:pt x="686207" y="5498804"/>
                  <a:pt x="676902" y="5490025"/>
                </a:cubicBezTo>
                <a:cubicBezTo>
                  <a:pt x="676889" y="5490033"/>
                  <a:pt x="676286" y="5490414"/>
                  <a:pt x="648098" y="5508143"/>
                </a:cubicBezTo>
                <a:cubicBezTo>
                  <a:pt x="648098" y="5508154"/>
                  <a:pt x="648098" y="5508585"/>
                  <a:pt x="648098" y="5526262"/>
                </a:cubicBezTo>
                <a:cubicBezTo>
                  <a:pt x="648084" y="5526253"/>
                  <a:pt x="647652" y="5525982"/>
                  <a:pt x="633695" y="5517202"/>
                </a:cubicBezTo>
                <a:cubicBezTo>
                  <a:pt x="633685" y="5517212"/>
                  <a:pt x="632788" y="5518057"/>
                  <a:pt x="556884" y="5589678"/>
                </a:cubicBezTo>
                <a:cubicBezTo>
                  <a:pt x="556872" y="5589672"/>
                  <a:pt x="556383" y="5589442"/>
                  <a:pt x="537681" y="5580618"/>
                </a:cubicBezTo>
                <a:cubicBezTo>
                  <a:pt x="537673" y="5580623"/>
                  <a:pt x="537273" y="5580811"/>
                  <a:pt x="518478" y="5589678"/>
                </a:cubicBezTo>
                <a:cubicBezTo>
                  <a:pt x="518491" y="5589667"/>
                  <a:pt x="519149" y="5589046"/>
                  <a:pt x="556884" y="5553441"/>
                </a:cubicBezTo>
                <a:cubicBezTo>
                  <a:pt x="556866" y="5553444"/>
                  <a:pt x="555926" y="5553605"/>
                  <a:pt x="504075" y="5562500"/>
                </a:cubicBezTo>
                <a:cubicBezTo>
                  <a:pt x="504075" y="5562512"/>
                  <a:pt x="504075" y="5563255"/>
                  <a:pt x="504075" y="5607797"/>
                </a:cubicBezTo>
                <a:cubicBezTo>
                  <a:pt x="504062" y="5607790"/>
                  <a:pt x="503329" y="5607445"/>
                  <a:pt x="465671" y="5589678"/>
                </a:cubicBezTo>
                <a:cubicBezTo>
                  <a:pt x="480073" y="5607797"/>
                  <a:pt x="456071" y="5616856"/>
                  <a:pt x="460870" y="5634976"/>
                </a:cubicBezTo>
                <a:cubicBezTo>
                  <a:pt x="460882" y="5634973"/>
                  <a:pt x="461436" y="5634799"/>
                  <a:pt x="489674" y="5625917"/>
                </a:cubicBezTo>
                <a:cubicBezTo>
                  <a:pt x="489658" y="5625926"/>
                  <a:pt x="488857" y="5626430"/>
                  <a:pt x="446468" y="5653096"/>
                </a:cubicBezTo>
                <a:cubicBezTo>
                  <a:pt x="446475" y="5653109"/>
                  <a:pt x="446785" y="5653693"/>
                  <a:pt x="460870" y="5680272"/>
                </a:cubicBezTo>
                <a:cubicBezTo>
                  <a:pt x="460879" y="5680263"/>
                  <a:pt x="461289" y="5679877"/>
                  <a:pt x="480074" y="5662153"/>
                </a:cubicBezTo>
                <a:cubicBezTo>
                  <a:pt x="480088" y="5662153"/>
                  <a:pt x="480738" y="5662153"/>
                  <a:pt x="508878" y="5662153"/>
                </a:cubicBezTo>
                <a:cubicBezTo>
                  <a:pt x="508870" y="5662160"/>
                  <a:pt x="508306" y="5662693"/>
                  <a:pt x="470471" y="5698392"/>
                </a:cubicBezTo>
                <a:cubicBezTo>
                  <a:pt x="470465" y="5698403"/>
                  <a:pt x="470233" y="5698842"/>
                  <a:pt x="460870" y="5716511"/>
                </a:cubicBezTo>
                <a:cubicBezTo>
                  <a:pt x="460886" y="5716519"/>
                  <a:pt x="461577" y="5716891"/>
                  <a:pt x="494475" y="5734630"/>
                </a:cubicBezTo>
                <a:cubicBezTo>
                  <a:pt x="494491" y="5734618"/>
                  <a:pt x="495417" y="5733890"/>
                  <a:pt x="552084" y="5689332"/>
                </a:cubicBezTo>
                <a:cubicBezTo>
                  <a:pt x="552073" y="5689346"/>
                  <a:pt x="551230" y="5690483"/>
                  <a:pt x="484874" y="5779927"/>
                </a:cubicBezTo>
                <a:cubicBezTo>
                  <a:pt x="484865" y="5779913"/>
                  <a:pt x="484545" y="5779307"/>
                  <a:pt x="470471" y="5752748"/>
                </a:cubicBezTo>
                <a:cubicBezTo>
                  <a:pt x="470460" y="5752740"/>
                  <a:pt x="469904" y="5752290"/>
                  <a:pt x="436868" y="5725570"/>
                </a:cubicBezTo>
                <a:cubicBezTo>
                  <a:pt x="436860" y="5725582"/>
                  <a:pt x="436437" y="5726220"/>
                  <a:pt x="412863" y="5761809"/>
                </a:cubicBezTo>
                <a:cubicBezTo>
                  <a:pt x="417665" y="5761809"/>
                  <a:pt x="412863" y="5770867"/>
                  <a:pt x="408063" y="5770867"/>
                </a:cubicBezTo>
                <a:cubicBezTo>
                  <a:pt x="408046" y="5770867"/>
                  <a:pt x="407300" y="5770867"/>
                  <a:pt x="374457" y="5770867"/>
                </a:cubicBezTo>
                <a:cubicBezTo>
                  <a:pt x="374441" y="5770858"/>
                  <a:pt x="373721" y="5770469"/>
                  <a:pt x="340853" y="5752748"/>
                </a:cubicBezTo>
                <a:cubicBezTo>
                  <a:pt x="340844" y="5752741"/>
                  <a:pt x="340587" y="5752497"/>
                  <a:pt x="331251" y="5743690"/>
                </a:cubicBezTo>
                <a:cubicBezTo>
                  <a:pt x="331241" y="5743704"/>
                  <a:pt x="330810" y="5744316"/>
                  <a:pt x="312048" y="5770867"/>
                </a:cubicBezTo>
                <a:cubicBezTo>
                  <a:pt x="312052" y="5770878"/>
                  <a:pt x="312170" y="5771323"/>
                  <a:pt x="316848" y="5788986"/>
                </a:cubicBezTo>
                <a:cubicBezTo>
                  <a:pt x="316837" y="5788999"/>
                  <a:pt x="316320" y="5789585"/>
                  <a:pt x="292845" y="5816165"/>
                </a:cubicBezTo>
                <a:cubicBezTo>
                  <a:pt x="292836" y="5816151"/>
                  <a:pt x="292404" y="5815540"/>
                  <a:pt x="273641" y="5788986"/>
                </a:cubicBezTo>
                <a:cubicBezTo>
                  <a:pt x="273641" y="5825225"/>
                  <a:pt x="264041" y="5816165"/>
                  <a:pt x="259241" y="5807105"/>
                </a:cubicBezTo>
                <a:cubicBezTo>
                  <a:pt x="259241" y="5807058"/>
                  <a:pt x="259241" y="5798046"/>
                  <a:pt x="259241" y="5798046"/>
                </a:cubicBezTo>
                <a:cubicBezTo>
                  <a:pt x="259224" y="5798040"/>
                  <a:pt x="258534" y="5797823"/>
                  <a:pt x="230435" y="5788986"/>
                </a:cubicBezTo>
                <a:cubicBezTo>
                  <a:pt x="230437" y="5788974"/>
                  <a:pt x="230538" y="5788405"/>
                  <a:pt x="235235" y="5761809"/>
                </a:cubicBezTo>
                <a:cubicBezTo>
                  <a:pt x="235247" y="5761804"/>
                  <a:pt x="235708" y="5761586"/>
                  <a:pt x="254438" y="5752748"/>
                </a:cubicBezTo>
                <a:cubicBezTo>
                  <a:pt x="254446" y="5752739"/>
                  <a:pt x="254759" y="5752347"/>
                  <a:pt x="268841" y="5734630"/>
                </a:cubicBezTo>
                <a:cubicBezTo>
                  <a:pt x="268835" y="5734616"/>
                  <a:pt x="268556" y="5733915"/>
                  <a:pt x="254438" y="5698392"/>
                </a:cubicBezTo>
                <a:cubicBezTo>
                  <a:pt x="254443" y="5698380"/>
                  <a:pt x="254646" y="5697804"/>
                  <a:pt x="264041" y="5671214"/>
                </a:cubicBezTo>
                <a:cubicBezTo>
                  <a:pt x="264033" y="5671201"/>
                  <a:pt x="263720" y="5670607"/>
                  <a:pt x="249638" y="5644035"/>
                </a:cubicBezTo>
                <a:cubicBezTo>
                  <a:pt x="249625" y="5644049"/>
                  <a:pt x="249096" y="5644649"/>
                  <a:pt x="225635" y="5671214"/>
                </a:cubicBezTo>
                <a:cubicBezTo>
                  <a:pt x="225637" y="5671196"/>
                  <a:pt x="225708" y="5669994"/>
                  <a:pt x="230435" y="5589678"/>
                </a:cubicBezTo>
                <a:cubicBezTo>
                  <a:pt x="230429" y="5589682"/>
                  <a:pt x="230331" y="5589744"/>
                  <a:pt x="228637" y="5590811"/>
                </a:cubicBezTo>
                <a:lnTo>
                  <a:pt x="224134" y="5593642"/>
                </a:lnTo>
                <a:lnTo>
                  <a:pt x="192030" y="5580618"/>
                </a:lnTo>
                <a:cubicBezTo>
                  <a:pt x="192022" y="5580618"/>
                  <a:pt x="191823" y="5580618"/>
                  <a:pt x="187230" y="5580618"/>
                </a:cubicBezTo>
                <a:cubicBezTo>
                  <a:pt x="187237" y="5580606"/>
                  <a:pt x="187483" y="5580142"/>
                  <a:pt x="196830" y="5562500"/>
                </a:cubicBezTo>
                <a:cubicBezTo>
                  <a:pt x="196821" y="5562491"/>
                  <a:pt x="196540" y="5562225"/>
                  <a:pt x="187230" y="5553441"/>
                </a:cubicBezTo>
                <a:cubicBezTo>
                  <a:pt x="187214" y="5553441"/>
                  <a:pt x="186671" y="5553441"/>
                  <a:pt x="168027" y="5553441"/>
                </a:cubicBezTo>
                <a:cubicBezTo>
                  <a:pt x="177627" y="5517202"/>
                  <a:pt x="158424" y="5535321"/>
                  <a:pt x="148824" y="5508143"/>
                </a:cubicBezTo>
                <a:cubicBezTo>
                  <a:pt x="148838" y="5508136"/>
                  <a:pt x="149336" y="5507902"/>
                  <a:pt x="168027" y="5499083"/>
                </a:cubicBezTo>
                <a:cubicBezTo>
                  <a:pt x="163224" y="5490025"/>
                  <a:pt x="163224" y="5435668"/>
                  <a:pt x="129620" y="5480964"/>
                </a:cubicBezTo>
                <a:cubicBezTo>
                  <a:pt x="129610" y="5480948"/>
                  <a:pt x="128989" y="5479906"/>
                  <a:pt x="86414" y="5408489"/>
                </a:cubicBezTo>
                <a:cubicBezTo>
                  <a:pt x="86407" y="5408501"/>
                  <a:pt x="85981" y="5409306"/>
                  <a:pt x="57608" y="5462846"/>
                </a:cubicBezTo>
                <a:cubicBezTo>
                  <a:pt x="57607" y="5462859"/>
                  <a:pt x="57506" y="5463427"/>
                  <a:pt x="52809" y="5490025"/>
                </a:cubicBezTo>
                <a:cubicBezTo>
                  <a:pt x="52801" y="5490032"/>
                  <a:pt x="52550" y="5490270"/>
                  <a:pt x="43208" y="5499083"/>
                </a:cubicBezTo>
                <a:cubicBezTo>
                  <a:pt x="43213" y="5499065"/>
                  <a:pt x="43451" y="5498015"/>
                  <a:pt x="57608" y="5435668"/>
                </a:cubicBezTo>
                <a:cubicBezTo>
                  <a:pt x="57597" y="5435658"/>
                  <a:pt x="56869" y="5435109"/>
                  <a:pt x="9603" y="5399431"/>
                </a:cubicBezTo>
                <a:cubicBezTo>
                  <a:pt x="9604" y="5399416"/>
                  <a:pt x="9673" y="5398375"/>
                  <a:pt x="14403" y="5326954"/>
                </a:cubicBezTo>
                <a:cubicBezTo>
                  <a:pt x="14419" y="5326954"/>
                  <a:pt x="14782" y="5326954"/>
                  <a:pt x="24006" y="5326954"/>
                </a:cubicBezTo>
                <a:cubicBezTo>
                  <a:pt x="24001" y="5326963"/>
                  <a:pt x="23796" y="5327349"/>
                  <a:pt x="14403" y="5345073"/>
                </a:cubicBezTo>
                <a:cubicBezTo>
                  <a:pt x="14408" y="5345081"/>
                  <a:pt x="14699" y="5345445"/>
                  <a:pt x="28806" y="5363192"/>
                </a:cubicBezTo>
                <a:cubicBezTo>
                  <a:pt x="28822" y="5363192"/>
                  <a:pt x="29558" y="5363192"/>
                  <a:pt x="62411" y="5363192"/>
                </a:cubicBezTo>
                <a:cubicBezTo>
                  <a:pt x="62415" y="5363178"/>
                  <a:pt x="62595" y="5362495"/>
                  <a:pt x="72011" y="5326954"/>
                </a:cubicBezTo>
                <a:cubicBezTo>
                  <a:pt x="72000" y="5326939"/>
                  <a:pt x="71177" y="5325864"/>
                  <a:pt x="9603" y="5245419"/>
                </a:cubicBezTo>
                <a:cubicBezTo>
                  <a:pt x="9603" y="5245406"/>
                  <a:pt x="9603" y="5244323"/>
                  <a:pt x="9603" y="5145765"/>
                </a:cubicBezTo>
                <a:cubicBezTo>
                  <a:pt x="9611" y="5145757"/>
                  <a:pt x="9886" y="5145498"/>
                  <a:pt x="19203" y="5136705"/>
                </a:cubicBezTo>
                <a:cubicBezTo>
                  <a:pt x="19206" y="5136717"/>
                  <a:pt x="19305" y="5137276"/>
                  <a:pt x="24006" y="5163884"/>
                </a:cubicBezTo>
                <a:cubicBezTo>
                  <a:pt x="24024" y="5163884"/>
                  <a:pt x="24608" y="5163884"/>
                  <a:pt x="43208" y="5163884"/>
                </a:cubicBezTo>
                <a:cubicBezTo>
                  <a:pt x="43208" y="5163871"/>
                  <a:pt x="43208" y="5163315"/>
                  <a:pt x="43208" y="5136705"/>
                </a:cubicBezTo>
                <a:cubicBezTo>
                  <a:pt x="43208" y="5136693"/>
                  <a:pt x="43208" y="5136243"/>
                  <a:pt x="43208" y="5118586"/>
                </a:cubicBezTo>
                <a:cubicBezTo>
                  <a:pt x="43220" y="5118591"/>
                  <a:pt x="43670" y="5118803"/>
                  <a:pt x="62411" y="5127647"/>
                </a:cubicBezTo>
                <a:cubicBezTo>
                  <a:pt x="62408" y="5127664"/>
                  <a:pt x="62239" y="5128620"/>
                  <a:pt x="52809" y="5182004"/>
                </a:cubicBezTo>
                <a:cubicBezTo>
                  <a:pt x="52813" y="5182020"/>
                  <a:pt x="53099" y="5183100"/>
                  <a:pt x="72011" y="5254478"/>
                </a:cubicBezTo>
                <a:cubicBezTo>
                  <a:pt x="72013" y="5254496"/>
                  <a:pt x="72086" y="5255596"/>
                  <a:pt x="76811" y="5326954"/>
                </a:cubicBezTo>
                <a:cubicBezTo>
                  <a:pt x="76816" y="5326962"/>
                  <a:pt x="76954" y="5327223"/>
                  <a:pt x="81614" y="5336013"/>
                </a:cubicBezTo>
                <a:cubicBezTo>
                  <a:pt x="81624" y="5335996"/>
                  <a:pt x="82271" y="5334910"/>
                  <a:pt x="124820" y="5263539"/>
                </a:cubicBezTo>
                <a:cubicBezTo>
                  <a:pt x="124820" y="5254478"/>
                  <a:pt x="105617" y="5254478"/>
                  <a:pt x="120020" y="5236360"/>
                </a:cubicBezTo>
                <a:cubicBezTo>
                  <a:pt x="120034" y="5236351"/>
                  <a:pt x="120974" y="5235806"/>
                  <a:pt x="182428" y="5200123"/>
                </a:cubicBezTo>
                <a:cubicBezTo>
                  <a:pt x="182437" y="5200112"/>
                  <a:pt x="182781" y="5199678"/>
                  <a:pt x="196830" y="5182004"/>
                </a:cubicBezTo>
                <a:cubicBezTo>
                  <a:pt x="196830" y="5181992"/>
                  <a:pt x="196830" y="5181548"/>
                  <a:pt x="196830" y="5163884"/>
                </a:cubicBezTo>
                <a:cubicBezTo>
                  <a:pt x="196836" y="5163876"/>
                  <a:pt x="197212" y="5163283"/>
                  <a:pt x="225635" y="5118586"/>
                </a:cubicBezTo>
                <a:cubicBezTo>
                  <a:pt x="225647" y="5118600"/>
                  <a:pt x="226178" y="5119201"/>
                  <a:pt x="249638" y="5145765"/>
                </a:cubicBezTo>
                <a:cubicBezTo>
                  <a:pt x="249641" y="5145772"/>
                  <a:pt x="249771" y="5146015"/>
                  <a:pt x="254438" y="5154825"/>
                </a:cubicBezTo>
                <a:cubicBezTo>
                  <a:pt x="254438" y="5154810"/>
                  <a:pt x="254438" y="5154089"/>
                  <a:pt x="254438" y="5118586"/>
                </a:cubicBezTo>
                <a:cubicBezTo>
                  <a:pt x="254452" y="5118576"/>
                  <a:pt x="255225" y="5118091"/>
                  <a:pt x="297647" y="5091409"/>
                </a:cubicBezTo>
                <a:cubicBezTo>
                  <a:pt x="297640" y="5091397"/>
                  <a:pt x="297397" y="5090939"/>
                  <a:pt x="288044" y="5073290"/>
                </a:cubicBezTo>
                <a:cubicBezTo>
                  <a:pt x="321648" y="5073290"/>
                  <a:pt x="254438" y="5009874"/>
                  <a:pt x="326450" y="5073290"/>
                </a:cubicBezTo>
                <a:cubicBezTo>
                  <a:pt x="326457" y="5073303"/>
                  <a:pt x="326821" y="5073990"/>
                  <a:pt x="345654" y="5109528"/>
                </a:cubicBezTo>
                <a:cubicBezTo>
                  <a:pt x="345657" y="5109521"/>
                  <a:pt x="345787" y="5109277"/>
                  <a:pt x="350454" y="5100468"/>
                </a:cubicBezTo>
                <a:cubicBezTo>
                  <a:pt x="350464" y="5100480"/>
                  <a:pt x="350987" y="5101137"/>
                  <a:pt x="379257" y="5136705"/>
                </a:cubicBezTo>
                <a:cubicBezTo>
                  <a:pt x="379260" y="5136691"/>
                  <a:pt x="379366" y="5136090"/>
                  <a:pt x="384060" y="5109528"/>
                </a:cubicBezTo>
                <a:cubicBezTo>
                  <a:pt x="384053" y="5109516"/>
                  <a:pt x="383763" y="5108969"/>
                  <a:pt x="369657" y="5082350"/>
                </a:cubicBezTo>
                <a:cubicBezTo>
                  <a:pt x="369666" y="5082337"/>
                  <a:pt x="370057" y="5081784"/>
                  <a:pt x="388860" y="5055171"/>
                </a:cubicBezTo>
                <a:cubicBezTo>
                  <a:pt x="388864" y="5055182"/>
                  <a:pt x="389089" y="5055889"/>
                  <a:pt x="403263" y="5100468"/>
                </a:cubicBezTo>
                <a:cubicBezTo>
                  <a:pt x="403270" y="5100460"/>
                  <a:pt x="403536" y="5100210"/>
                  <a:pt x="412863" y="5091409"/>
                </a:cubicBezTo>
                <a:cubicBezTo>
                  <a:pt x="412875" y="5091421"/>
                  <a:pt x="413394" y="5092011"/>
                  <a:pt x="436868" y="5118586"/>
                </a:cubicBezTo>
                <a:lnTo>
                  <a:pt x="441218" y="5109103"/>
                </a:lnTo>
                <a:cubicBezTo>
                  <a:pt x="446168" y="5107829"/>
                  <a:pt x="452468" y="5123117"/>
                  <a:pt x="456071" y="5082350"/>
                </a:cubicBezTo>
                <a:cubicBezTo>
                  <a:pt x="456057" y="5082340"/>
                  <a:pt x="455423" y="5081942"/>
                  <a:pt x="427265" y="5064230"/>
                </a:cubicBezTo>
                <a:cubicBezTo>
                  <a:pt x="427255" y="5064214"/>
                  <a:pt x="426620" y="5063316"/>
                  <a:pt x="388860" y="5009874"/>
                </a:cubicBezTo>
                <a:cubicBezTo>
                  <a:pt x="388850" y="5009874"/>
                  <a:pt x="388644" y="5009874"/>
                  <a:pt x="384060" y="5009874"/>
                </a:cubicBezTo>
                <a:lnTo>
                  <a:pt x="379257" y="5009874"/>
                </a:lnTo>
                <a:cubicBezTo>
                  <a:pt x="379260" y="5009865"/>
                  <a:pt x="379369" y="5009454"/>
                  <a:pt x="384060" y="4991755"/>
                </a:cubicBezTo>
                <a:cubicBezTo>
                  <a:pt x="384080" y="4991764"/>
                  <a:pt x="384926" y="4992165"/>
                  <a:pt x="422465" y="5009874"/>
                </a:cubicBezTo>
                <a:cubicBezTo>
                  <a:pt x="422480" y="5009880"/>
                  <a:pt x="423272" y="5010212"/>
                  <a:pt x="465671" y="5027992"/>
                </a:cubicBezTo>
                <a:cubicBezTo>
                  <a:pt x="465682" y="5027992"/>
                  <a:pt x="465901" y="5027992"/>
                  <a:pt x="470471" y="5027992"/>
                </a:cubicBezTo>
                <a:cubicBezTo>
                  <a:pt x="470471" y="5027978"/>
                  <a:pt x="470471" y="5027303"/>
                  <a:pt x="470471" y="4991755"/>
                </a:cubicBezTo>
                <a:cubicBezTo>
                  <a:pt x="470478" y="4991767"/>
                  <a:pt x="470723" y="4992230"/>
                  <a:pt x="480074" y="5009874"/>
                </a:cubicBezTo>
                <a:cubicBezTo>
                  <a:pt x="480083" y="5009866"/>
                  <a:pt x="480484" y="5009485"/>
                  <a:pt x="499277" y="4991755"/>
                </a:cubicBezTo>
                <a:cubicBezTo>
                  <a:pt x="499275" y="4991742"/>
                  <a:pt x="499196" y="4990997"/>
                  <a:pt x="494475" y="4946457"/>
                </a:cubicBezTo>
                <a:cubicBezTo>
                  <a:pt x="494481" y="4946448"/>
                  <a:pt x="494629" y="4946166"/>
                  <a:pt x="499277" y="4937398"/>
                </a:cubicBezTo>
                <a:cubicBezTo>
                  <a:pt x="499266" y="4937386"/>
                  <a:pt x="498770" y="4936824"/>
                  <a:pt x="475273" y="4910221"/>
                </a:cubicBezTo>
                <a:cubicBezTo>
                  <a:pt x="475272" y="4910233"/>
                  <a:pt x="475185" y="4910889"/>
                  <a:pt x="470471" y="4946457"/>
                </a:cubicBezTo>
                <a:cubicBezTo>
                  <a:pt x="470457" y="4946454"/>
                  <a:pt x="469798" y="4946276"/>
                  <a:pt x="436868" y="4937398"/>
                </a:cubicBezTo>
                <a:cubicBezTo>
                  <a:pt x="436871" y="4937385"/>
                  <a:pt x="437031" y="4936631"/>
                  <a:pt x="446468" y="4892101"/>
                </a:cubicBezTo>
                <a:cubicBezTo>
                  <a:pt x="470471" y="4892101"/>
                  <a:pt x="504075" y="4855863"/>
                  <a:pt x="518478" y="4892101"/>
                </a:cubicBezTo>
                <a:cubicBezTo>
                  <a:pt x="518470" y="4892109"/>
                  <a:pt x="518183" y="4892379"/>
                  <a:pt x="508878" y="4901160"/>
                </a:cubicBezTo>
                <a:cubicBezTo>
                  <a:pt x="508886" y="4901167"/>
                  <a:pt x="509156" y="4901422"/>
                  <a:pt x="518478" y="4910221"/>
                </a:cubicBezTo>
                <a:cubicBezTo>
                  <a:pt x="518493" y="4910221"/>
                  <a:pt x="518852" y="4910221"/>
                  <a:pt x="528081" y="4910221"/>
                </a:cubicBezTo>
                <a:cubicBezTo>
                  <a:pt x="528072" y="4910233"/>
                  <a:pt x="527681" y="4910786"/>
                  <a:pt x="508878" y="4937398"/>
                </a:cubicBezTo>
                <a:cubicBezTo>
                  <a:pt x="508895" y="4937394"/>
                  <a:pt x="509621" y="4937198"/>
                  <a:pt x="542481" y="4928339"/>
                </a:cubicBezTo>
                <a:cubicBezTo>
                  <a:pt x="542485" y="4928327"/>
                  <a:pt x="542653" y="4927694"/>
                  <a:pt x="552084" y="4892101"/>
                </a:cubicBezTo>
                <a:cubicBezTo>
                  <a:pt x="552101" y="4892097"/>
                  <a:pt x="553203" y="4891819"/>
                  <a:pt x="624095" y="4873981"/>
                </a:cubicBezTo>
                <a:cubicBezTo>
                  <a:pt x="624107" y="4873970"/>
                  <a:pt x="624657" y="4873452"/>
                  <a:pt x="652900" y="4846802"/>
                </a:cubicBezTo>
                <a:cubicBezTo>
                  <a:pt x="652916" y="4846792"/>
                  <a:pt x="653705" y="4846296"/>
                  <a:pt x="696105" y="4819625"/>
                </a:cubicBezTo>
                <a:cubicBezTo>
                  <a:pt x="696121" y="4819625"/>
                  <a:pt x="696665" y="4819625"/>
                  <a:pt x="715308" y="4819625"/>
                </a:cubicBezTo>
                <a:cubicBezTo>
                  <a:pt x="720108" y="4819625"/>
                  <a:pt x="724911" y="4810566"/>
                  <a:pt x="744114" y="4810566"/>
                </a:cubicBezTo>
                <a:cubicBezTo>
                  <a:pt x="744107" y="4810578"/>
                  <a:pt x="743859" y="4811047"/>
                  <a:pt x="734511" y="4828686"/>
                </a:cubicBezTo>
                <a:cubicBezTo>
                  <a:pt x="734525" y="4828693"/>
                  <a:pt x="735200" y="4829056"/>
                  <a:pt x="768117" y="4846802"/>
                </a:cubicBezTo>
                <a:cubicBezTo>
                  <a:pt x="768117" y="4846802"/>
                  <a:pt x="772917" y="4855863"/>
                  <a:pt x="772917" y="4846802"/>
                </a:cubicBezTo>
                <a:cubicBezTo>
                  <a:pt x="768117" y="4855863"/>
                  <a:pt x="768117" y="4864922"/>
                  <a:pt x="768117" y="4873981"/>
                </a:cubicBezTo>
                <a:cubicBezTo>
                  <a:pt x="768129" y="4873973"/>
                  <a:pt x="768855" y="4873517"/>
                  <a:pt x="811322" y="4846802"/>
                </a:cubicBezTo>
                <a:cubicBezTo>
                  <a:pt x="816124" y="4855863"/>
                  <a:pt x="840127" y="4846802"/>
                  <a:pt x="811322" y="4810566"/>
                </a:cubicBezTo>
                <a:cubicBezTo>
                  <a:pt x="811302" y="4810566"/>
                  <a:pt x="810393" y="4810566"/>
                  <a:pt x="768117" y="4810566"/>
                </a:cubicBezTo>
                <a:cubicBezTo>
                  <a:pt x="768109" y="4810552"/>
                  <a:pt x="767521" y="4809567"/>
                  <a:pt x="724911" y="4738091"/>
                </a:cubicBezTo>
                <a:cubicBezTo>
                  <a:pt x="724896" y="4738091"/>
                  <a:pt x="724534" y="4738091"/>
                  <a:pt x="715308" y="4738091"/>
                </a:cubicBezTo>
                <a:cubicBezTo>
                  <a:pt x="715305" y="4738100"/>
                  <a:pt x="715123" y="4738787"/>
                  <a:pt x="700905" y="4792446"/>
                </a:cubicBezTo>
                <a:cubicBezTo>
                  <a:pt x="700896" y="4792438"/>
                  <a:pt x="700339" y="4791988"/>
                  <a:pt x="667300" y="4765268"/>
                </a:cubicBezTo>
                <a:cubicBezTo>
                  <a:pt x="667289" y="4765280"/>
                  <a:pt x="666801" y="4765833"/>
                  <a:pt x="643298" y="4792446"/>
                </a:cubicBezTo>
                <a:cubicBezTo>
                  <a:pt x="643288" y="4792446"/>
                  <a:pt x="643078" y="4792446"/>
                  <a:pt x="638498" y="4792446"/>
                </a:cubicBezTo>
                <a:cubicBezTo>
                  <a:pt x="638497" y="4783387"/>
                  <a:pt x="633695" y="4774328"/>
                  <a:pt x="600093" y="4783387"/>
                </a:cubicBezTo>
                <a:cubicBezTo>
                  <a:pt x="600093" y="4783400"/>
                  <a:pt x="600093" y="4784183"/>
                  <a:pt x="600093" y="4828686"/>
                </a:cubicBezTo>
                <a:cubicBezTo>
                  <a:pt x="600081" y="4828676"/>
                  <a:pt x="599646" y="4828264"/>
                  <a:pt x="580890" y="4810566"/>
                </a:cubicBezTo>
                <a:cubicBezTo>
                  <a:pt x="580882" y="4810579"/>
                  <a:pt x="580629" y="4811057"/>
                  <a:pt x="571287" y="4828686"/>
                </a:cubicBezTo>
                <a:cubicBezTo>
                  <a:pt x="571285" y="4828697"/>
                  <a:pt x="571213" y="4829385"/>
                  <a:pt x="566487" y="4873981"/>
                </a:cubicBezTo>
                <a:cubicBezTo>
                  <a:pt x="566474" y="4873981"/>
                  <a:pt x="565929" y="4873981"/>
                  <a:pt x="542481" y="4873981"/>
                </a:cubicBezTo>
                <a:cubicBezTo>
                  <a:pt x="542489" y="4873968"/>
                  <a:pt x="542794" y="4873390"/>
                  <a:pt x="556884" y="4846802"/>
                </a:cubicBezTo>
                <a:cubicBezTo>
                  <a:pt x="547284" y="4828686"/>
                  <a:pt x="604893" y="4810566"/>
                  <a:pt x="537681" y="4837745"/>
                </a:cubicBezTo>
                <a:cubicBezTo>
                  <a:pt x="537687" y="4837736"/>
                  <a:pt x="538062" y="4837169"/>
                  <a:pt x="561684" y="4801507"/>
                </a:cubicBezTo>
                <a:cubicBezTo>
                  <a:pt x="561680" y="4801499"/>
                  <a:pt x="561540" y="4801235"/>
                  <a:pt x="556884" y="4792446"/>
                </a:cubicBezTo>
                <a:cubicBezTo>
                  <a:pt x="556896" y="4792436"/>
                  <a:pt x="557544" y="4791823"/>
                  <a:pt x="595290" y="4756208"/>
                </a:cubicBezTo>
                <a:cubicBezTo>
                  <a:pt x="595301" y="4756195"/>
                  <a:pt x="595908" y="4755541"/>
                  <a:pt x="628895" y="4719972"/>
                </a:cubicBezTo>
                <a:cubicBezTo>
                  <a:pt x="648098" y="4701852"/>
                  <a:pt x="667300" y="4683733"/>
                  <a:pt x="696105" y="4656556"/>
                </a:cubicBezTo>
                <a:cubicBezTo>
                  <a:pt x="696117" y="4656552"/>
                  <a:pt x="696618" y="4656362"/>
                  <a:pt x="720108" y="4647496"/>
                </a:cubicBezTo>
                <a:cubicBezTo>
                  <a:pt x="720153" y="4647496"/>
                  <a:pt x="724978" y="4647496"/>
                  <a:pt x="739311" y="4647496"/>
                </a:cubicBezTo>
                <a:cubicBezTo>
                  <a:pt x="739311" y="4647483"/>
                  <a:pt x="739311" y="4646809"/>
                  <a:pt x="739311" y="4611258"/>
                </a:cubicBezTo>
                <a:cubicBezTo>
                  <a:pt x="748914" y="4620317"/>
                  <a:pt x="739311" y="4538783"/>
                  <a:pt x="772917" y="4593139"/>
                </a:cubicBezTo>
                <a:cubicBezTo>
                  <a:pt x="772928" y="4593127"/>
                  <a:pt x="773485" y="4592601"/>
                  <a:pt x="801722" y="4565962"/>
                </a:cubicBezTo>
                <a:cubicBezTo>
                  <a:pt x="801725" y="4565949"/>
                  <a:pt x="801942" y="4565133"/>
                  <a:pt x="816125" y="4511604"/>
                </a:cubicBezTo>
                <a:cubicBezTo>
                  <a:pt x="816133" y="4511618"/>
                  <a:pt x="816452" y="4512222"/>
                  <a:pt x="830524" y="4538783"/>
                </a:cubicBezTo>
                <a:cubicBezTo>
                  <a:pt x="844927" y="4520663"/>
                  <a:pt x="883332" y="4475367"/>
                  <a:pt x="892935" y="4529723"/>
                </a:cubicBezTo>
                <a:cubicBezTo>
                  <a:pt x="897735" y="4520663"/>
                  <a:pt x="902538" y="4511604"/>
                  <a:pt x="912138" y="4502544"/>
                </a:cubicBezTo>
                <a:cubicBezTo>
                  <a:pt x="912141" y="4502555"/>
                  <a:pt x="912258" y="4502996"/>
                  <a:pt x="916938" y="4520663"/>
                </a:cubicBezTo>
                <a:cubicBezTo>
                  <a:pt x="916948" y="4520655"/>
                  <a:pt x="917516" y="4520195"/>
                  <a:pt x="950544" y="4493484"/>
                </a:cubicBezTo>
                <a:cubicBezTo>
                  <a:pt x="950526" y="4493479"/>
                  <a:pt x="949778" y="4493278"/>
                  <a:pt x="916938" y="4484425"/>
                </a:cubicBezTo>
                <a:cubicBezTo>
                  <a:pt x="916918" y="4484434"/>
                  <a:pt x="916067" y="4484835"/>
                  <a:pt x="878532" y="4502544"/>
                </a:cubicBezTo>
                <a:cubicBezTo>
                  <a:pt x="878542" y="4502531"/>
                  <a:pt x="878950" y="4501954"/>
                  <a:pt x="897735" y="4475367"/>
                </a:cubicBezTo>
                <a:cubicBezTo>
                  <a:pt x="897733" y="4475354"/>
                  <a:pt x="897612" y="4474898"/>
                  <a:pt x="892935" y="4457248"/>
                </a:cubicBezTo>
                <a:cubicBezTo>
                  <a:pt x="892940" y="4457239"/>
                  <a:pt x="893277" y="4456604"/>
                  <a:pt x="916938" y="4411949"/>
                </a:cubicBezTo>
                <a:cubicBezTo>
                  <a:pt x="916938" y="4411958"/>
                  <a:pt x="916938" y="4412238"/>
                  <a:pt x="916938" y="4421010"/>
                </a:cubicBezTo>
                <a:cubicBezTo>
                  <a:pt x="916946" y="4421001"/>
                  <a:pt x="917232" y="4420732"/>
                  <a:pt x="926541" y="4411949"/>
                </a:cubicBezTo>
                <a:cubicBezTo>
                  <a:pt x="916938" y="4421010"/>
                  <a:pt x="916938" y="4430069"/>
                  <a:pt x="960147" y="4421010"/>
                </a:cubicBezTo>
                <a:cubicBezTo>
                  <a:pt x="960144" y="4420996"/>
                  <a:pt x="960060" y="4420203"/>
                  <a:pt x="955344" y="4375713"/>
                </a:cubicBezTo>
                <a:cubicBezTo>
                  <a:pt x="955355" y="4375705"/>
                  <a:pt x="956018" y="4375236"/>
                  <a:pt x="993751" y="4348534"/>
                </a:cubicBezTo>
                <a:cubicBezTo>
                  <a:pt x="991375" y="4356673"/>
                  <a:pt x="958390" y="4390957"/>
                  <a:pt x="1022554" y="4330414"/>
                </a:cubicBezTo>
                <a:cubicBezTo>
                  <a:pt x="1022567" y="4330414"/>
                  <a:pt x="1022968" y="4330414"/>
                  <a:pt x="1036956" y="4330414"/>
                </a:cubicBezTo>
                <a:cubicBezTo>
                  <a:pt x="1036962" y="4330400"/>
                  <a:pt x="1037361" y="4329397"/>
                  <a:pt x="1065762" y="4257940"/>
                </a:cubicBezTo>
                <a:cubicBezTo>
                  <a:pt x="1065762" y="4257932"/>
                  <a:pt x="1065762" y="4257686"/>
                  <a:pt x="1065762" y="4248880"/>
                </a:cubicBezTo>
                <a:cubicBezTo>
                  <a:pt x="1065749" y="4248880"/>
                  <a:pt x="1065344" y="4248880"/>
                  <a:pt x="1051359" y="4248880"/>
                </a:cubicBezTo>
                <a:cubicBezTo>
                  <a:pt x="1051359" y="4239820"/>
                  <a:pt x="1056159" y="4239820"/>
                  <a:pt x="1060959" y="4230761"/>
                </a:cubicBezTo>
                <a:cubicBezTo>
                  <a:pt x="1060940" y="4230770"/>
                  <a:pt x="1060101" y="4231166"/>
                  <a:pt x="1022554" y="4248880"/>
                </a:cubicBezTo>
                <a:cubicBezTo>
                  <a:pt x="1022547" y="4248894"/>
                  <a:pt x="1022218" y="4249514"/>
                  <a:pt x="1008151" y="4276059"/>
                </a:cubicBezTo>
                <a:cubicBezTo>
                  <a:pt x="1008141" y="4276051"/>
                  <a:pt x="1007741" y="4275801"/>
                  <a:pt x="993751" y="4266999"/>
                </a:cubicBezTo>
                <a:cubicBezTo>
                  <a:pt x="993747" y="4266990"/>
                  <a:pt x="993601" y="4266716"/>
                  <a:pt x="988948" y="4257940"/>
                </a:cubicBezTo>
                <a:cubicBezTo>
                  <a:pt x="988955" y="4257933"/>
                  <a:pt x="989438" y="4257362"/>
                  <a:pt x="1027354" y="4212641"/>
                </a:cubicBezTo>
                <a:cubicBezTo>
                  <a:pt x="1027374" y="4212641"/>
                  <a:pt x="1028279" y="4212641"/>
                  <a:pt x="1070562" y="4212641"/>
                </a:cubicBezTo>
                <a:cubicBezTo>
                  <a:pt x="1070568" y="4212629"/>
                  <a:pt x="1070955" y="4211900"/>
                  <a:pt x="1094565" y="4167346"/>
                </a:cubicBezTo>
                <a:cubicBezTo>
                  <a:pt x="1094582" y="4167337"/>
                  <a:pt x="1095309" y="4166944"/>
                  <a:pt x="1128171" y="4149226"/>
                </a:cubicBezTo>
                <a:cubicBezTo>
                  <a:pt x="1128176" y="4149216"/>
                  <a:pt x="1128323" y="4148937"/>
                  <a:pt x="1132971" y="4140167"/>
                </a:cubicBezTo>
                <a:cubicBezTo>
                  <a:pt x="1132953" y="4140159"/>
                  <a:pt x="1132398" y="4139897"/>
                  <a:pt x="1113768" y="4131107"/>
                </a:cubicBezTo>
                <a:cubicBezTo>
                  <a:pt x="1113777" y="4131093"/>
                  <a:pt x="1114419" y="4130123"/>
                  <a:pt x="1161775" y="4058632"/>
                </a:cubicBezTo>
                <a:cubicBezTo>
                  <a:pt x="1161783" y="4058640"/>
                  <a:pt x="1162048" y="4058889"/>
                  <a:pt x="1171378" y="4067691"/>
                </a:cubicBezTo>
                <a:lnTo>
                  <a:pt x="1167776" y="4077884"/>
                </a:lnTo>
                <a:cubicBezTo>
                  <a:pt x="1168976" y="4079016"/>
                  <a:pt x="1173777" y="4076752"/>
                  <a:pt x="1185778" y="4067691"/>
                </a:cubicBezTo>
                <a:cubicBezTo>
                  <a:pt x="1180978" y="4067691"/>
                  <a:pt x="1180978" y="4067691"/>
                  <a:pt x="1176178" y="4067691"/>
                </a:cubicBezTo>
                <a:cubicBezTo>
                  <a:pt x="1176180" y="4067687"/>
                  <a:pt x="1176206" y="4067587"/>
                  <a:pt x="1176779" y="4065427"/>
                </a:cubicBezTo>
                <a:lnTo>
                  <a:pt x="1180978" y="4049572"/>
                </a:lnTo>
                <a:cubicBezTo>
                  <a:pt x="1176178" y="4058632"/>
                  <a:pt x="1176178" y="4058632"/>
                  <a:pt x="1176178" y="4067691"/>
                </a:cubicBezTo>
                <a:cubicBezTo>
                  <a:pt x="1166575" y="4058632"/>
                  <a:pt x="1156975" y="4049572"/>
                  <a:pt x="1147372" y="4031453"/>
                </a:cubicBezTo>
                <a:cubicBezTo>
                  <a:pt x="1142572" y="4040512"/>
                  <a:pt x="1113768" y="4058632"/>
                  <a:pt x="1089765" y="4076751"/>
                </a:cubicBezTo>
                <a:cubicBezTo>
                  <a:pt x="1089746" y="4076715"/>
                  <a:pt x="1084965" y="4067673"/>
                  <a:pt x="1084965" y="4058632"/>
                </a:cubicBezTo>
                <a:cubicBezTo>
                  <a:pt x="1084962" y="4058640"/>
                  <a:pt x="1084743" y="4059189"/>
                  <a:pt x="1070562" y="4094870"/>
                </a:cubicBezTo>
                <a:cubicBezTo>
                  <a:pt x="1070552" y="4094878"/>
                  <a:pt x="1069907" y="4095420"/>
                  <a:pt x="1027354" y="4131107"/>
                </a:cubicBezTo>
                <a:cubicBezTo>
                  <a:pt x="1027345" y="4131118"/>
                  <a:pt x="1026998" y="4131554"/>
                  <a:pt x="1012954" y="4149226"/>
                </a:cubicBezTo>
                <a:cubicBezTo>
                  <a:pt x="1012954" y="4149213"/>
                  <a:pt x="1012954" y="4148740"/>
                  <a:pt x="1012954" y="4131107"/>
                </a:cubicBezTo>
                <a:cubicBezTo>
                  <a:pt x="1012943" y="4131094"/>
                  <a:pt x="1012452" y="4130538"/>
                  <a:pt x="988948" y="4103930"/>
                </a:cubicBezTo>
                <a:cubicBezTo>
                  <a:pt x="988949" y="4103922"/>
                  <a:pt x="988949" y="4103384"/>
                  <a:pt x="988948" y="4067691"/>
                </a:cubicBezTo>
                <a:cubicBezTo>
                  <a:pt x="988936" y="4067680"/>
                  <a:pt x="988122" y="4066982"/>
                  <a:pt x="936141" y="4022395"/>
                </a:cubicBezTo>
                <a:cubicBezTo>
                  <a:pt x="936128" y="4022395"/>
                  <a:pt x="935716" y="4022395"/>
                  <a:pt x="921741" y="4022395"/>
                </a:cubicBezTo>
                <a:cubicBezTo>
                  <a:pt x="921745" y="4022409"/>
                  <a:pt x="921928" y="4023102"/>
                  <a:pt x="931341" y="4058632"/>
                </a:cubicBezTo>
                <a:cubicBezTo>
                  <a:pt x="931322" y="4058627"/>
                  <a:pt x="930551" y="4058419"/>
                  <a:pt x="897735" y="4049572"/>
                </a:cubicBezTo>
                <a:cubicBezTo>
                  <a:pt x="897738" y="4049564"/>
                  <a:pt x="897921" y="4048985"/>
                  <a:pt x="912138" y="4004275"/>
                </a:cubicBezTo>
                <a:cubicBezTo>
                  <a:pt x="898037" y="4014326"/>
                  <a:pt x="870731" y="4124313"/>
                  <a:pt x="916938" y="3949918"/>
                </a:cubicBezTo>
                <a:cubicBezTo>
                  <a:pt x="916920" y="3949923"/>
                  <a:pt x="916168" y="3950127"/>
                  <a:pt x="883332" y="3958978"/>
                </a:cubicBezTo>
                <a:cubicBezTo>
                  <a:pt x="883338" y="3958994"/>
                  <a:pt x="883565" y="3959634"/>
                  <a:pt x="892935" y="3986156"/>
                </a:cubicBezTo>
                <a:cubicBezTo>
                  <a:pt x="892932" y="3986173"/>
                  <a:pt x="892721" y="3987231"/>
                  <a:pt x="878532" y="4058632"/>
                </a:cubicBezTo>
                <a:cubicBezTo>
                  <a:pt x="878517" y="4058625"/>
                  <a:pt x="877691" y="4058279"/>
                  <a:pt x="835327" y="4040512"/>
                </a:cubicBezTo>
                <a:cubicBezTo>
                  <a:pt x="835331" y="4040501"/>
                  <a:pt x="835523" y="4039957"/>
                  <a:pt x="844927" y="4013335"/>
                </a:cubicBezTo>
                <a:cubicBezTo>
                  <a:pt x="844941" y="4013322"/>
                  <a:pt x="845558" y="4012740"/>
                  <a:pt x="873732" y="3986156"/>
                </a:cubicBezTo>
                <a:cubicBezTo>
                  <a:pt x="873737" y="3986147"/>
                  <a:pt x="873945" y="3985757"/>
                  <a:pt x="883332" y="3968037"/>
                </a:cubicBezTo>
                <a:cubicBezTo>
                  <a:pt x="883329" y="3968024"/>
                  <a:pt x="883129" y="3967462"/>
                  <a:pt x="873732" y="3940858"/>
                </a:cubicBezTo>
                <a:cubicBezTo>
                  <a:pt x="864129" y="3977097"/>
                  <a:pt x="844927" y="3968037"/>
                  <a:pt x="835327" y="3968037"/>
                </a:cubicBezTo>
                <a:cubicBezTo>
                  <a:pt x="835335" y="3968031"/>
                  <a:pt x="835842" y="3967620"/>
                  <a:pt x="868932" y="3940858"/>
                </a:cubicBezTo>
                <a:cubicBezTo>
                  <a:pt x="868922" y="3940848"/>
                  <a:pt x="868500" y="3940451"/>
                  <a:pt x="849730" y="3922740"/>
                </a:cubicBezTo>
                <a:cubicBezTo>
                  <a:pt x="849738" y="3922733"/>
                  <a:pt x="850255" y="3922316"/>
                  <a:pt x="883332" y="3895562"/>
                </a:cubicBezTo>
                <a:cubicBezTo>
                  <a:pt x="883337" y="3895554"/>
                  <a:pt x="883530" y="3895189"/>
                  <a:pt x="892935" y="3877443"/>
                </a:cubicBezTo>
                <a:cubicBezTo>
                  <a:pt x="892915" y="3877439"/>
                  <a:pt x="892073" y="3877238"/>
                  <a:pt x="854530" y="3868383"/>
                </a:cubicBezTo>
                <a:cubicBezTo>
                  <a:pt x="854540" y="3868374"/>
                  <a:pt x="855126" y="3867821"/>
                  <a:pt x="892935" y="3832146"/>
                </a:cubicBezTo>
                <a:cubicBezTo>
                  <a:pt x="892948" y="3832134"/>
                  <a:pt x="893630" y="3831490"/>
                  <a:pt x="931341" y="3795908"/>
                </a:cubicBezTo>
                <a:cubicBezTo>
                  <a:pt x="931352" y="3795915"/>
                  <a:pt x="931752" y="3796167"/>
                  <a:pt x="945744" y="3804967"/>
                </a:cubicBezTo>
                <a:cubicBezTo>
                  <a:pt x="945745" y="3804960"/>
                  <a:pt x="945839" y="3804607"/>
                  <a:pt x="950544" y="3786849"/>
                </a:cubicBezTo>
                <a:cubicBezTo>
                  <a:pt x="955344" y="3786849"/>
                  <a:pt x="955344" y="3777788"/>
                  <a:pt x="955344" y="3741552"/>
                </a:cubicBezTo>
                <a:cubicBezTo>
                  <a:pt x="955356" y="3741542"/>
                  <a:pt x="956181" y="3740893"/>
                  <a:pt x="1012954" y="3696253"/>
                </a:cubicBezTo>
                <a:cubicBezTo>
                  <a:pt x="1012961" y="3696259"/>
                  <a:pt x="1013465" y="3696667"/>
                  <a:pt x="1046559" y="3723432"/>
                </a:cubicBezTo>
                <a:cubicBezTo>
                  <a:pt x="1046579" y="3723432"/>
                  <a:pt x="1047432" y="3723432"/>
                  <a:pt x="1084965" y="3723432"/>
                </a:cubicBezTo>
                <a:cubicBezTo>
                  <a:pt x="1084967" y="3723420"/>
                  <a:pt x="1085065" y="3722871"/>
                  <a:pt x="1089765" y="3696253"/>
                </a:cubicBezTo>
                <a:cubicBezTo>
                  <a:pt x="1089784" y="3696253"/>
                  <a:pt x="1090449" y="3696253"/>
                  <a:pt x="1113768" y="3696253"/>
                </a:cubicBezTo>
                <a:cubicBezTo>
                  <a:pt x="1113766" y="3696240"/>
                  <a:pt x="1113675" y="3695556"/>
                  <a:pt x="1108968" y="3660017"/>
                </a:cubicBezTo>
                <a:cubicBezTo>
                  <a:pt x="1108964" y="3660006"/>
                  <a:pt x="1108775" y="3659469"/>
                  <a:pt x="1099368" y="3632838"/>
                </a:cubicBezTo>
                <a:cubicBezTo>
                  <a:pt x="1099353" y="3632834"/>
                  <a:pt x="1098683" y="3632653"/>
                  <a:pt x="1065762" y="3623779"/>
                </a:cubicBezTo>
                <a:cubicBezTo>
                  <a:pt x="1065762" y="3623791"/>
                  <a:pt x="1065762" y="3624341"/>
                  <a:pt x="1065762" y="3650958"/>
                </a:cubicBezTo>
                <a:cubicBezTo>
                  <a:pt x="1065746" y="3650958"/>
                  <a:pt x="1065208" y="3650958"/>
                  <a:pt x="1046559" y="3650958"/>
                </a:cubicBezTo>
                <a:cubicBezTo>
                  <a:pt x="1046559" y="3650967"/>
                  <a:pt x="1046559" y="3651361"/>
                  <a:pt x="1046559" y="3669074"/>
                </a:cubicBezTo>
                <a:cubicBezTo>
                  <a:pt x="1046540" y="3669079"/>
                  <a:pt x="1045640" y="3669267"/>
                  <a:pt x="1003351" y="3678135"/>
                </a:cubicBezTo>
                <a:cubicBezTo>
                  <a:pt x="1003325" y="3678135"/>
                  <a:pt x="998538" y="3678135"/>
                  <a:pt x="993751" y="3678135"/>
                </a:cubicBezTo>
                <a:cubicBezTo>
                  <a:pt x="993762" y="3678122"/>
                  <a:pt x="994428" y="3677284"/>
                  <a:pt x="1036956" y="3623779"/>
                </a:cubicBezTo>
                <a:cubicBezTo>
                  <a:pt x="1036951" y="3623774"/>
                  <a:pt x="1036811" y="3623669"/>
                  <a:pt x="1033955" y="3621513"/>
                </a:cubicBezTo>
                <a:lnTo>
                  <a:pt x="1013215" y="3605857"/>
                </a:lnTo>
                <a:lnTo>
                  <a:pt x="1017312" y="3602083"/>
                </a:lnTo>
                <a:lnTo>
                  <a:pt x="1026755" y="3594336"/>
                </a:lnTo>
                <a:cubicBezTo>
                  <a:pt x="1025711" y="3594638"/>
                  <a:pt x="1024218" y="3595847"/>
                  <a:pt x="1021728" y="3598015"/>
                </a:cubicBezTo>
                <a:lnTo>
                  <a:pt x="1017312" y="3602083"/>
                </a:lnTo>
                <a:lnTo>
                  <a:pt x="1012954" y="3605659"/>
                </a:lnTo>
                <a:lnTo>
                  <a:pt x="1013215" y="3605857"/>
                </a:lnTo>
                <a:lnTo>
                  <a:pt x="993751" y="3623779"/>
                </a:lnTo>
                <a:cubicBezTo>
                  <a:pt x="993740" y="3623764"/>
                  <a:pt x="993292" y="3623129"/>
                  <a:pt x="974548" y="3596600"/>
                </a:cubicBezTo>
                <a:cubicBezTo>
                  <a:pt x="974535" y="3596600"/>
                  <a:pt x="974111" y="3596600"/>
                  <a:pt x="960147" y="3596600"/>
                </a:cubicBezTo>
                <a:cubicBezTo>
                  <a:pt x="960144" y="3596614"/>
                  <a:pt x="960038" y="3597210"/>
                  <a:pt x="955344" y="3623779"/>
                </a:cubicBezTo>
                <a:cubicBezTo>
                  <a:pt x="955332" y="3623787"/>
                  <a:pt x="954835" y="3624162"/>
                  <a:pt x="931341" y="3641898"/>
                </a:cubicBezTo>
                <a:cubicBezTo>
                  <a:pt x="931343" y="3641907"/>
                  <a:pt x="931449" y="3642306"/>
                  <a:pt x="936141" y="3660017"/>
                </a:cubicBezTo>
                <a:cubicBezTo>
                  <a:pt x="936128" y="3660005"/>
                  <a:pt x="935542" y="3659452"/>
                  <a:pt x="907338" y="3632838"/>
                </a:cubicBezTo>
                <a:cubicBezTo>
                  <a:pt x="907333" y="3632847"/>
                  <a:pt x="907126" y="3633237"/>
                  <a:pt x="897735" y="3650958"/>
                </a:cubicBezTo>
                <a:cubicBezTo>
                  <a:pt x="897730" y="3650948"/>
                  <a:pt x="897461" y="3650526"/>
                  <a:pt x="885584" y="3631848"/>
                </a:cubicBezTo>
                <a:lnTo>
                  <a:pt x="869114" y="3605947"/>
                </a:lnTo>
                <a:lnTo>
                  <a:pt x="871931" y="3599998"/>
                </a:lnTo>
                <a:cubicBezTo>
                  <a:pt x="864731" y="3597732"/>
                  <a:pt x="854530" y="3603395"/>
                  <a:pt x="835327" y="3614719"/>
                </a:cubicBezTo>
                <a:cubicBezTo>
                  <a:pt x="835325" y="3614704"/>
                  <a:pt x="835232" y="3614006"/>
                  <a:pt x="830524" y="3578482"/>
                </a:cubicBezTo>
                <a:cubicBezTo>
                  <a:pt x="830508" y="3578474"/>
                  <a:pt x="829553" y="3578024"/>
                  <a:pt x="772917" y="3551303"/>
                </a:cubicBezTo>
                <a:cubicBezTo>
                  <a:pt x="772906" y="3551313"/>
                  <a:pt x="772477" y="3551718"/>
                  <a:pt x="753714" y="3569422"/>
                </a:cubicBezTo>
                <a:cubicBezTo>
                  <a:pt x="753701" y="3569422"/>
                  <a:pt x="753367" y="3569422"/>
                  <a:pt x="744114" y="3569422"/>
                </a:cubicBezTo>
                <a:cubicBezTo>
                  <a:pt x="792120" y="3551303"/>
                  <a:pt x="667300" y="3533184"/>
                  <a:pt x="787320" y="3533184"/>
                </a:cubicBezTo>
                <a:cubicBezTo>
                  <a:pt x="787321" y="3533168"/>
                  <a:pt x="787434" y="3532528"/>
                  <a:pt x="792120" y="3506005"/>
                </a:cubicBezTo>
                <a:cubicBezTo>
                  <a:pt x="792126" y="3505994"/>
                  <a:pt x="792456" y="3505367"/>
                  <a:pt x="811322" y="3469769"/>
                </a:cubicBezTo>
                <a:cubicBezTo>
                  <a:pt x="811304" y="3469761"/>
                  <a:pt x="810491" y="3469376"/>
                  <a:pt x="772917" y="3451649"/>
                </a:cubicBezTo>
                <a:cubicBezTo>
                  <a:pt x="772934" y="3451649"/>
                  <a:pt x="773736" y="3451649"/>
                  <a:pt x="811322" y="3451649"/>
                </a:cubicBezTo>
                <a:cubicBezTo>
                  <a:pt x="811327" y="3451663"/>
                  <a:pt x="811547" y="3452285"/>
                  <a:pt x="820924" y="3478828"/>
                </a:cubicBezTo>
                <a:cubicBezTo>
                  <a:pt x="820933" y="3478813"/>
                  <a:pt x="821261" y="3478194"/>
                  <a:pt x="835327" y="3451649"/>
                </a:cubicBezTo>
                <a:cubicBezTo>
                  <a:pt x="835335" y="3451658"/>
                  <a:pt x="835792" y="3452234"/>
                  <a:pt x="864129" y="3487887"/>
                </a:cubicBezTo>
                <a:cubicBezTo>
                  <a:pt x="864134" y="3487879"/>
                  <a:pt x="864350" y="3487331"/>
                  <a:pt x="878532" y="3451649"/>
                </a:cubicBezTo>
                <a:cubicBezTo>
                  <a:pt x="878547" y="3451644"/>
                  <a:pt x="879182" y="3451445"/>
                  <a:pt x="907338" y="3442590"/>
                </a:cubicBezTo>
                <a:cubicBezTo>
                  <a:pt x="907348" y="3442599"/>
                  <a:pt x="907646" y="3442880"/>
                  <a:pt x="916938" y="3451649"/>
                </a:cubicBezTo>
                <a:lnTo>
                  <a:pt x="919264" y="3434663"/>
                </a:lnTo>
                <a:cubicBezTo>
                  <a:pt x="926241" y="3426169"/>
                  <a:pt x="943343" y="3438059"/>
                  <a:pt x="936141" y="3424470"/>
                </a:cubicBezTo>
                <a:cubicBezTo>
                  <a:pt x="936144" y="3424455"/>
                  <a:pt x="936317" y="3423639"/>
                  <a:pt x="945744" y="3379174"/>
                </a:cubicBezTo>
                <a:cubicBezTo>
                  <a:pt x="945727" y="3379174"/>
                  <a:pt x="945074" y="3379174"/>
                  <a:pt x="916938" y="3379174"/>
                </a:cubicBezTo>
                <a:cubicBezTo>
                  <a:pt x="916938" y="3379160"/>
                  <a:pt x="916938" y="3378554"/>
                  <a:pt x="916938" y="3351995"/>
                </a:cubicBezTo>
                <a:lnTo>
                  <a:pt x="936666" y="3361197"/>
                </a:lnTo>
                <a:cubicBezTo>
                  <a:pt x="949042" y="3359923"/>
                  <a:pt x="944543" y="3329347"/>
                  <a:pt x="969747" y="3288579"/>
                </a:cubicBezTo>
                <a:cubicBezTo>
                  <a:pt x="969756" y="3288588"/>
                  <a:pt x="970176" y="3288984"/>
                  <a:pt x="988948" y="3306699"/>
                </a:cubicBezTo>
                <a:cubicBezTo>
                  <a:pt x="984148" y="3261400"/>
                  <a:pt x="1027354" y="3279520"/>
                  <a:pt x="1027354" y="3243282"/>
                </a:cubicBezTo>
                <a:cubicBezTo>
                  <a:pt x="1027352" y="3243266"/>
                  <a:pt x="1027191" y="3242361"/>
                  <a:pt x="1017754" y="3188926"/>
                </a:cubicBezTo>
                <a:cubicBezTo>
                  <a:pt x="1017769" y="3188917"/>
                  <a:pt x="1018405" y="3188517"/>
                  <a:pt x="1046559" y="3170806"/>
                </a:cubicBezTo>
                <a:cubicBezTo>
                  <a:pt x="1046559" y="3170818"/>
                  <a:pt x="1046559" y="3171404"/>
                  <a:pt x="1046559" y="3197985"/>
                </a:cubicBezTo>
                <a:cubicBezTo>
                  <a:pt x="1046546" y="3197985"/>
                  <a:pt x="1046203" y="3197985"/>
                  <a:pt x="1036956" y="3197985"/>
                </a:cubicBezTo>
                <a:cubicBezTo>
                  <a:pt x="1036957" y="3197995"/>
                  <a:pt x="1036957" y="3198420"/>
                  <a:pt x="1036956" y="3216105"/>
                </a:cubicBezTo>
                <a:cubicBezTo>
                  <a:pt x="1036964" y="3216112"/>
                  <a:pt x="1037218" y="3216351"/>
                  <a:pt x="1046559" y="3225164"/>
                </a:cubicBezTo>
                <a:cubicBezTo>
                  <a:pt x="1065762" y="3225164"/>
                  <a:pt x="1056159" y="3197985"/>
                  <a:pt x="1070562" y="3197985"/>
                </a:cubicBezTo>
                <a:cubicBezTo>
                  <a:pt x="1070573" y="3197985"/>
                  <a:pt x="1070788" y="3197985"/>
                  <a:pt x="1075362" y="3197985"/>
                </a:cubicBezTo>
                <a:cubicBezTo>
                  <a:pt x="1075354" y="3197999"/>
                  <a:pt x="1074897" y="3198864"/>
                  <a:pt x="1046559" y="3252341"/>
                </a:cubicBezTo>
                <a:cubicBezTo>
                  <a:pt x="1046545" y="3252341"/>
                  <a:pt x="1046025" y="3252341"/>
                  <a:pt x="1027354" y="3252341"/>
                </a:cubicBezTo>
                <a:cubicBezTo>
                  <a:pt x="1027352" y="3252351"/>
                  <a:pt x="1027243" y="3252763"/>
                  <a:pt x="1022554" y="3270461"/>
                </a:cubicBezTo>
                <a:cubicBezTo>
                  <a:pt x="1022570" y="3270490"/>
                  <a:pt x="1027362" y="3279577"/>
                  <a:pt x="1032156" y="3315756"/>
                </a:cubicBezTo>
                <a:cubicBezTo>
                  <a:pt x="1032157" y="3315763"/>
                  <a:pt x="1032157" y="3316012"/>
                  <a:pt x="1032156" y="3324817"/>
                </a:cubicBezTo>
                <a:cubicBezTo>
                  <a:pt x="1032142" y="3324817"/>
                  <a:pt x="1031695" y="3324817"/>
                  <a:pt x="1017754" y="3324817"/>
                </a:cubicBezTo>
                <a:cubicBezTo>
                  <a:pt x="1017751" y="3324834"/>
                  <a:pt x="1017572" y="3325679"/>
                  <a:pt x="1008151" y="3370114"/>
                </a:cubicBezTo>
                <a:cubicBezTo>
                  <a:pt x="1008163" y="3370124"/>
                  <a:pt x="1008599" y="3370535"/>
                  <a:pt x="1027354" y="3388234"/>
                </a:cubicBezTo>
                <a:cubicBezTo>
                  <a:pt x="1027348" y="3388241"/>
                  <a:pt x="1027053" y="3388613"/>
                  <a:pt x="1012954" y="3406351"/>
                </a:cubicBezTo>
                <a:cubicBezTo>
                  <a:pt x="1012966" y="3406351"/>
                  <a:pt x="1013360" y="3406351"/>
                  <a:pt x="1027354" y="3406351"/>
                </a:cubicBezTo>
                <a:cubicBezTo>
                  <a:pt x="1027365" y="3406339"/>
                  <a:pt x="1028070" y="3405541"/>
                  <a:pt x="1075362" y="3351995"/>
                </a:cubicBezTo>
                <a:cubicBezTo>
                  <a:pt x="1075368" y="3351986"/>
                  <a:pt x="1075711" y="3351337"/>
                  <a:pt x="1099368" y="3306699"/>
                </a:cubicBezTo>
                <a:cubicBezTo>
                  <a:pt x="1104168" y="3306699"/>
                  <a:pt x="1104168" y="3315756"/>
                  <a:pt x="1108968" y="3315756"/>
                </a:cubicBezTo>
                <a:cubicBezTo>
                  <a:pt x="1108963" y="3315767"/>
                  <a:pt x="1108617" y="3316549"/>
                  <a:pt x="1084965" y="3370114"/>
                </a:cubicBezTo>
                <a:cubicBezTo>
                  <a:pt x="1084977" y="3370128"/>
                  <a:pt x="1085512" y="3370733"/>
                  <a:pt x="1108968" y="3397293"/>
                </a:cubicBezTo>
                <a:cubicBezTo>
                  <a:pt x="1108978" y="3397285"/>
                  <a:pt x="1109472" y="3396913"/>
                  <a:pt x="1132971" y="3379174"/>
                </a:cubicBezTo>
                <a:cubicBezTo>
                  <a:pt x="1132971" y="3379182"/>
                  <a:pt x="1132971" y="3379556"/>
                  <a:pt x="1132971" y="3397293"/>
                </a:cubicBezTo>
                <a:cubicBezTo>
                  <a:pt x="1137772" y="3415411"/>
                  <a:pt x="1147374" y="3451649"/>
                  <a:pt x="1171378" y="3351995"/>
                </a:cubicBezTo>
                <a:cubicBezTo>
                  <a:pt x="1171386" y="3351986"/>
                  <a:pt x="1171820" y="3351439"/>
                  <a:pt x="1200181" y="3315756"/>
                </a:cubicBezTo>
                <a:cubicBezTo>
                  <a:pt x="1200195" y="3315762"/>
                  <a:pt x="1200712" y="3316007"/>
                  <a:pt x="1219384" y="3324817"/>
                </a:cubicBezTo>
                <a:lnTo>
                  <a:pt x="1223359" y="3309104"/>
                </a:lnTo>
                <a:cubicBezTo>
                  <a:pt x="1228086" y="3302734"/>
                  <a:pt x="1236187" y="3318022"/>
                  <a:pt x="1257789" y="3297640"/>
                </a:cubicBezTo>
                <a:cubicBezTo>
                  <a:pt x="1257785" y="3297630"/>
                  <a:pt x="1257562" y="3297211"/>
                  <a:pt x="1248190" y="3279520"/>
                </a:cubicBezTo>
                <a:cubicBezTo>
                  <a:pt x="1248178" y="3279527"/>
                  <a:pt x="1247491" y="3279959"/>
                  <a:pt x="1204981" y="3306699"/>
                </a:cubicBezTo>
                <a:cubicBezTo>
                  <a:pt x="1200181" y="3297640"/>
                  <a:pt x="1238587" y="3270461"/>
                  <a:pt x="1224184" y="3270461"/>
                </a:cubicBezTo>
                <a:cubicBezTo>
                  <a:pt x="1224189" y="3270452"/>
                  <a:pt x="1224331" y="3270183"/>
                  <a:pt x="1228987" y="3261400"/>
                </a:cubicBezTo>
                <a:cubicBezTo>
                  <a:pt x="1228994" y="3261345"/>
                  <a:pt x="1233787" y="3225199"/>
                  <a:pt x="1233787" y="3270461"/>
                </a:cubicBezTo>
                <a:cubicBezTo>
                  <a:pt x="1233798" y="3270453"/>
                  <a:pt x="1234304" y="3270070"/>
                  <a:pt x="1257789" y="3252341"/>
                </a:cubicBezTo>
                <a:cubicBezTo>
                  <a:pt x="1257804" y="3252334"/>
                  <a:pt x="1258793" y="3251935"/>
                  <a:pt x="1325001" y="3225164"/>
                </a:cubicBezTo>
                <a:cubicBezTo>
                  <a:pt x="1324998" y="3225151"/>
                  <a:pt x="1324894" y="3224565"/>
                  <a:pt x="1320199" y="3197985"/>
                </a:cubicBezTo>
                <a:cubicBezTo>
                  <a:pt x="1320210" y="3197995"/>
                  <a:pt x="1320648" y="3198408"/>
                  <a:pt x="1339402" y="3216105"/>
                </a:cubicBezTo>
                <a:cubicBezTo>
                  <a:pt x="1344202" y="3216105"/>
                  <a:pt x="1363405" y="3170806"/>
                  <a:pt x="1368208" y="3170806"/>
                </a:cubicBezTo>
                <a:cubicBezTo>
                  <a:pt x="1368196" y="3170795"/>
                  <a:pt x="1367525" y="3170163"/>
                  <a:pt x="1329799" y="3134568"/>
                </a:cubicBezTo>
                <a:cubicBezTo>
                  <a:pt x="1329782" y="3134573"/>
                  <a:pt x="1329037" y="3134773"/>
                  <a:pt x="1296195" y="3143627"/>
                </a:cubicBezTo>
                <a:cubicBezTo>
                  <a:pt x="1296192" y="3143636"/>
                  <a:pt x="1296085" y="3144039"/>
                  <a:pt x="1291395" y="3161747"/>
                </a:cubicBezTo>
                <a:cubicBezTo>
                  <a:pt x="1291395" y="3161755"/>
                  <a:pt x="1291395" y="3162032"/>
                  <a:pt x="1291395" y="3170806"/>
                </a:cubicBezTo>
                <a:cubicBezTo>
                  <a:pt x="1291392" y="3170813"/>
                  <a:pt x="1291294" y="3171184"/>
                  <a:pt x="1286595" y="3188926"/>
                </a:cubicBezTo>
                <a:cubicBezTo>
                  <a:pt x="1286553" y="3188926"/>
                  <a:pt x="1281753" y="3188965"/>
                  <a:pt x="1272192" y="3197985"/>
                </a:cubicBezTo>
                <a:cubicBezTo>
                  <a:pt x="1272192" y="3179866"/>
                  <a:pt x="1281795" y="3170806"/>
                  <a:pt x="1281795" y="3170806"/>
                </a:cubicBezTo>
                <a:cubicBezTo>
                  <a:pt x="1281782" y="3170802"/>
                  <a:pt x="1281004" y="3170534"/>
                  <a:pt x="1228987" y="3152687"/>
                </a:cubicBezTo>
                <a:cubicBezTo>
                  <a:pt x="1228976" y="3152687"/>
                  <a:pt x="1228597" y="3152687"/>
                  <a:pt x="1214584" y="3152687"/>
                </a:cubicBezTo>
                <a:cubicBezTo>
                  <a:pt x="1214579" y="3152698"/>
                  <a:pt x="1214391" y="3153231"/>
                  <a:pt x="1204981" y="3179866"/>
                </a:cubicBezTo>
                <a:cubicBezTo>
                  <a:pt x="1204962" y="3179871"/>
                  <a:pt x="1203530" y="3180239"/>
                  <a:pt x="1099368" y="3207044"/>
                </a:cubicBezTo>
                <a:cubicBezTo>
                  <a:pt x="1099364" y="3207035"/>
                  <a:pt x="1099137" y="3206465"/>
                  <a:pt x="1084965" y="3170806"/>
                </a:cubicBezTo>
                <a:cubicBezTo>
                  <a:pt x="1084952" y="3170814"/>
                  <a:pt x="1084526" y="3171083"/>
                  <a:pt x="1070562" y="3179866"/>
                </a:cubicBezTo>
                <a:cubicBezTo>
                  <a:pt x="1070562" y="3179855"/>
                  <a:pt x="1070562" y="3179443"/>
                  <a:pt x="1070562" y="3161747"/>
                </a:cubicBezTo>
                <a:cubicBezTo>
                  <a:pt x="1070554" y="3161740"/>
                  <a:pt x="1070040" y="3161325"/>
                  <a:pt x="1036956" y="3134568"/>
                </a:cubicBezTo>
                <a:cubicBezTo>
                  <a:pt x="1036936" y="3134573"/>
                  <a:pt x="1036059" y="3134780"/>
                  <a:pt x="998551" y="3143627"/>
                </a:cubicBezTo>
                <a:cubicBezTo>
                  <a:pt x="998554" y="3143638"/>
                  <a:pt x="998726" y="3144286"/>
                  <a:pt x="1008151" y="3179866"/>
                </a:cubicBezTo>
                <a:cubicBezTo>
                  <a:pt x="1008136" y="3179857"/>
                  <a:pt x="1007243" y="3179398"/>
                  <a:pt x="955344" y="3152687"/>
                </a:cubicBezTo>
                <a:cubicBezTo>
                  <a:pt x="955338" y="3152675"/>
                  <a:pt x="955100" y="3152227"/>
                  <a:pt x="945744" y="3134568"/>
                </a:cubicBezTo>
                <a:cubicBezTo>
                  <a:pt x="945747" y="3134561"/>
                  <a:pt x="946042" y="3134003"/>
                  <a:pt x="969747" y="3089271"/>
                </a:cubicBezTo>
                <a:cubicBezTo>
                  <a:pt x="969732" y="3089262"/>
                  <a:pt x="969301" y="3088991"/>
                  <a:pt x="955344" y="3080212"/>
                </a:cubicBezTo>
                <a:cubicBezTo>
                  <a:pt x="955331" y="3080212"/>
                  <a:pt x="954923" y="3080212"/>
                  <a:pt x="940944" y="3080212"/>
                </a:cubicBezTo>
                <a:cubicBezTo>
                  <a:pt x="940942" y="3080223"/>
                  <a:pt x="940873" y="3081006"/>
                  <a:pt x="936141" y="3134568"/>
                </a:cubicBezTo>
                <a:cubicBezTo>
                  <a:pt x="897735" y="3216105"/>
                  <a:pt x="969747" y="3107391"/>
                  <a:pt x="960147" y="3234221"/>
                </a:cubicBezTo>
                <a:cubicBezTo>
                  <a:pt x="960136" y="3234209"/>
                  <a:pt x="959564" y="3233398"/>
                  <a:pt x="921741" y="3179866"/>
                </a:cubicBezTo>
                <a:cubicBezTo>
                  <a:pt x="921738" y="3179874"/>
                  <a:pt x="921641" y="3180241"/>
                  <a:pt x="916938" y="3197985"/>
                </a:cubicBezTo>
                <a:cubicBezTo>
                  <a:pt x="916934" y="3197977"/>
                  <a:pt x="916739" y="3197611"/>
                  <a:pt x="907338" y="3179866"/>
                </a:cubicBezTo>
                <a:cubicBezTo>
                  <a:pt x="907329" y="3179874"/>
                  <a:pt x="906943" y="3180239"/>
                  <a:pt x="888135" y="3197985"/>
                </a:cubicBezTo>
                <a:cubicBezTo>
                  <a:pt x="888119" y="3197977"/>
                  <a:pt x="887343" y="3197612"/>
                  <a:pt x="849730" y="3179866"/>
                </a:cubicBezTo>
                <a:cubicBezTo>
                  <a:pt x="849722" y="3179876"/>
                  <a:pt x="849260" y="3180455"/>
                  <a:pt x="820924" y="3216105"/>
                </a:cubicBezTo>
                <a:cubicBezTo>
                  <a:pt x="820919" y="3216093"/>
                  <a:pt x="820685" y="3215652"/>
                  <a:pt x="811322" y="3197985"/>
                </a:cubicBezTo>
                <a:cubicBezTo>
                  <a:pt x="811312" y="3197999"/>
                  <a:pt x="810887" y="3198599"/>
                  <a:pt x="792120" y="3225164"/>
                </a:cubicBezTo>
                <a:cubicBezTo>
                  <a:pt x="792120" y="3216105"/>
                  <a:pt x="792120" y="3207044"/>
                  <a:pt x="777718" y="3188926"/>
                </a:cubicBezTo>
                <a:cubicBezTo>
                  <a:pt x="777722" y="3188912"/>
                  <a:pt x="777830" y="3188296"/>
                  <a:pt x="782520" y="3161747"/>
                </a:cubicBezTo>
                <a:cubicBezTo>
                  <a:pt x="782536" y="3161747"/>
                  <a:pt x="783215" y="3161747"/>
                  <a:pt x="811322" y="3161747"/>
                </a:cubicBezTo>
                <a:cubicBezTo>
                  <a:pt x="806522" y="3161747"/>
                  <a:pt x="840127" y="3179866"/>
                  <a:pt x="806523" y="3143627"/>
                </a:cubicBezTo>
                <a:cubicBezTo>
                  <a:pt x="806529" y="3143616"/>
                  <a:pt x="806965" y="3142930"/>
                  <a:pt x="835327" y="3098331"/>
                </a:cubicBezTo>
                <a:cubicBezTo>
                  <a:pt x="835318" y="3098317"/>
                  <a:pt x="834827" y="3097546"/>
                  <a:pt x="806523" y="3053033"/>
                </a:cubicBezTo>
                <a:cubicBezTo>
                  <a:pt x="806522" y="3053024"/>
                  <a:pt x="806522" y="3052470"/>
                  <a:pt x="806523" y="3016796"/>
                </a:cubicBezTo>
                <a:cubicBezTo>
                  <a:pt x="806507" y="3016788"/>
                  <a:pt x="805821" y="3016417"/>
                  <a:pt x="772917" y="2998677"/>
                </a:cubicBezTo>
                <a:cubicBezTo>
                  <a:pt x="772926" y="2998663"/>
                  <a:pt x="773349" y="2998064"/>
                  <a:pt x="792120" y="2971498"/>
                </a:cubicBezTo>
                <a:cubicBezTo>
                  <a:pt x="792104" y="2971493"/>
                  <a:pt x="791469" y="2971294"/>
                  <a:pt x="763317" y="2962438"/>
                </a:cubicBezTo>
                <a:cubicBezTo>
                  <a:pt x="772917" y="2944321"/>
                  <a:pt x="782520" y="2935261"/>
                  <a:pt x="806523" y="2908082"/>
                </a:cubicBezTo>
                <a:cubicBezTo>
                  <a:pt x="806518" y="2908075"/>
                  <a:pt x="806335" y="2907731"/>
                  <a:pt x="796922" y="2889963"/>
                </a:cubicBezTo>
                <a:cubicBezTo>
                  <a:pt x="796906" y="2889971"/>
                  <a:pt x="796390" y="2890214"/>
                  <a:pt x="777718" y="2899023"/>
                </a:cubicBezTo>
                <a:cubicBezTo>
                  <a:pt x="777715" y="2899011"/>
                  <a:pt x="777515" y="2898447"/>
                  <a:pt x="768117" y="2871844"/>
                </a:cubicBezTo>
                <a:cubicBezTo>
                  <a:pt x="768095" y="2871848"/>
                  <a:pt x="766779" y="2872125"/>
                  <a:pt x="681702" y="2889963"/>
                </a:cubicBezTo>
                <a:cubicBezTo>
                  <a:pt x="681717" y="2889953"/>
                  <a:pt x="682566" y="2889372"/>
                  <a:pt x="734511" y="2853726"/>
                </a:cubicBezTo>
                <a:cubicBezTo>
                  <a:pt x="729711" y="2862785"/>
                  <a:pt x="739311" y="2908082"/>
                  <a:pt x="744114" y="2817488"/>
                </a:cubicBezTo>
                <a:cubicBezTo>
                  <a:pt x="744120" y="2817500"/>
                  <a:pt x="744461" y="2818142"/>
                  <a:pt x="763317" y="2853726"/>
                </a:cubicBezTo>
                <a:cubicBezTo>
                  <a:pt x="763340" y="2853726"/>
                  <a:pt x="764519" y="2853726"/>
                  <a:pt x="825725" y="2853726"/>
                </a:cubicBezTo>
                <a:cubicBezTo>
                  <a:pt x="825721" y="2853707"/>
                  <a:pt x="825530" y="2852807"/>
                  <a:pt x="816125" y="2808429"/>
                </a:cubicBezTo>
                <a:cubicBezTo>
                  <a:pt x="816115" y="2808422"/>
                  <a:pt x="815647" y="2808068"/>
                  <a:pt x="792120" y="2790309"/>
                </a:cubicBezTo>
                <a:cubicBezTo>
                  <a:pt x="792131" y="2790304"/>
                  <a:pt x="792640" y="2790112"/>
                  <a:pt x="816125" y="2781250"/>
                </a:cubicBezTo>
                <a:cubicBezTo>
                  <a:pt x="816122" y="2781233"/>
                  <a:pt x="816031" y="2780369"/>
                  <a:pt x="811322" y="2735953"/>
                </a:cubicBezTo>
                <a:cubicBezTo>
                  <a:pt x="796921" y="2726894"/>
                  <a:pt x="792120" y="2745012"/>
                  <a:pt x="782520" y="2735953"/>
                </a:cubicBezTo>
                <a:cubicBezTo>
                  <a:pt x="782520" y="2735937"/>
                  <a:pt x="782520" y="2735090"/>
                  <a:pt x="782520" y="2690656"/>
                </a:cubicBezTo>
                <a:cubicBezTo>
                  <a:pt x="782522" y="2690637"/>
                  <a:pt x="782712" y="2689750"/>
                  <a:pt x="792120" y="2645359"/>
                </a:cubicBezTo>
                <a:cubicBezTo>
                  <a:pt x="792103" y="2645359"/>
                  <a:pt x="791559" y="2645359"/>
                  <a:pt x="772917" y="2645359"/>
                </a:cubicBezTo>
                <a:cubicBezTo>
                  <a:pt x="782520" y="2645359"/>
                  <a:pt x="792120" y="2627239"/>
                  <a:pt x="811322" y="2600060"/>
                </a:cubicBezTo>
                <a:cubicBezTo>
                  <a:pt x="811336" y="2600057"/>
                  <a:pt x="812188" y="2599912"/>
                  <a:pt x="864129" y="2591001"/>
                </a:cubicBezTo>
                <a:cubicBezTo>
                  <a:pt x="864143" y="2591001"/>
                  <a:pt x="864982" y="2591001"/>
                  <a:pt x="916938" y="2591001"/>
                </a:cubicBezTo>
                <a:cubicBezTo>
                  <a:pt x="916938" y="2590991"/>
                  <a:pt x="916938" y="2590583"/>
                  <a:pt x="916938" y="2572883"/>
                </a:cubicBezTo>
                <a:cubicBezTo>
                  <a:pt x="916956" y="2572883"/>
                  <a:pt x="917607" y="2572883"/>
                  <a:pt x="940944" y="2572883"/>
                </a:cubicBezTo>
                <a:cubicBezTo>
                  <a:pt x="940948" y="2572877"/>
                  <a:pt x="941046" y="2572738"/>
                  <a:pt x="943341" y="2569486"/>
                </a:cubicBezTo>
                <a:lnTo>
                  <a:pt x="944915" y="2567261"/>
                </a:lnTo>
                <a:lnTo>
                  <a:pt x="947319" y="2567362"/>
                </a:lnTo>
                <a:cubicBezTo>
                  <a:pt x="953545" y="2562124"/>
                  <a:pt x="966145" y="2550234"/>
                  <a:pt x="988948" y="2527585"/>
                </a:cubicBezTo>
                <a:cubicBezTo>
                  <a:pt x="988944" y="2527575"/>
                  <a:pt x="988731" y="2527173"/>
                  <a:pt x="979348" y="2509466"/>
                </a:cubicBezTo>
                <a:cubicBezTo>
                  <a:pt x="979362" y="2509468"/>
                  <a:pt x="980163" y="2509605"/>
                  <a:pt x="1032156" y="2518526"/>
                </a:cubicBezTo>
                <a:cubicBezTo>
                  <a:pt x="1032167" y="2518519"/>
                  <a:pt x="1032632" y="2518167"/>
                  <a:pt x="1056159" y="2500407"/>
                </a:cubicBezTo>
                <a:cubicBezTo>
                  <a:pt x="1056141" y="2500460"/>
                  <a:pt x="1046587" y="2527559"/>
                  <a:pt x="1075362" y="2500407"/>
                </a:cubicBezTo>
                <a:cubicBezTo>
                  <a:pt x="1075362" y="2500393"/>
                  <a:pt x="1075362" y="2499789"/>
                  <a:pt x="1075362" y="2473229"/>
                </a:cubicBezTo>
                <a:cubicBezTo>
                  <a:pt x="1075345" y="2473226"/>
                  <a:pt x="1074362" y="2473071"/>
                  <a:pt x="1017754" y="2464170"/>
                </a:cubicBezTo>
                <a:cubicBezTo>
                  <a:pt x="1017739" y="2464177"/>
                  <a:pt x="1017207" y="2464428"/>
                  <a:pt x="998551" y="2473229"/>
                </a:cubicBezTo>
                <a:cubicBezTo>
                  <a:pt x="998542" y="2473221"/>
                  <a:pt x="998140" y="2472841"/>
                  <a:pt x="979348" y="2455110"/>
                </a:cubicBezTo>
                <a:cubicBezTo>
                  <a:pt x="979331" y="2455119"/>
                  <a:pt x="978579" y="2455525"/>
                  <a:pt x="945744" y="2473229"/>
                </a:cubicBezTo>
                <a:cubicBezTo>
                  <a:pt x="945729" y="2473220"/>
                  <a:pt x="944958" y="2472736"/>
                  <a:pt x="902538" y="2446050"/>
                </a:cubicBezTo>
                <a:cubicBezTo>
                  <a:pt x="902538" y="2464170"/>
                  <a:pt x="902538" y="2464170"/>
                  <a:pt x="902538" y="2473229"/>
                </a:cubicBezTo>
                <a:cubicBezTo>
                  <a:pt x="897735" y="2473229"/>
                  <a:pt x="888135" y="2482289"/>
                  <a:pt x="878532" y="2491347"/>
                </a:cubicBezTo>
                <a:cubicBezTo>
                  <a:pt x="878518" y="2491339"/>
                  <a:pt x="877706" y="2490878"/>
                  <a:pt x="830524" y="2464170"/>
                </a:cubicBezTo>
                <a:cubicBezTo>
                  <a:pt x="830525" y="2455110"/>
                  <a:pt x="825725" y="2446050"/>
                  <a:pt x="825725" y="2427931"/>
                </a:cubicBezTo>
                <a:cubicBezTo>
                  <a:pt x="825714" y="2427929"/>
                  <a:pt x="824957" y="2427800"/>
                  <a:pt x="772917" y="2418872"/>
                </a:cubicBezTo>
                <a:cubicBezTo>
                  <a:pt x="772899" y="2418864"/>
                  <a:pt x="772345" y="2418603"/>
                  <a:pt x="753714" y="2409812"/>
                </a:cubicBezTo>
                <a:cubicBezTo>
                  <a:pt x="753704" y="2409819"/>
                  <a:pt x="753224" y="2410181"/>
                  <a:pt x="729711" y="2427931"/>
                </a:cubicBezTo>
                <a:cubicBezTo>
                  <a:pt x="729721" y="2427919"/>
                  <a:pt x="730218" y="2427358"/>
                  <a:pt x="753714" y="2400754"/>
                </a:cubicBezTo>
                <a:cubicBezTo>
                  <a:pt x="753736" y="2400751"/>
                  <a:pt x="755481" y="2400531"/>
                  <a:pt x="897735" y="2382635"/>
                </a:cubicBezTo>
                <a:cubicBezTo>
                  <a:pt x="897752" y="2382639"/>
                  <a:pt x="898858" y="2382900"/>
                  <a:pt x="974548" y="2400754"/>
                </a:cubicBezTo>
                <a:cubicBezTo>
                  <a:pt x="984148" y="2391694"/>
                  <a:pt x="979348" y="2364515"/>
                  <a:pt x="993751" y="2382635"/>
                </a:cubicBezTo>
                <a:lnTo>
                  <a:pt x="1000576" y="2366923"/>
                </a:lnTo>
                <a:cubicBezTo>
                  <a:pt x="1000351" y="2360552"/>
                  <a:pt x="980548" y="2375840"/>
                  <a:pt x="955344" y="2355456"/>
                </a:cubicBezTo>
                <a:cubicBezTo>
                  <a:pt x="955339" y="2355447"/>
                  <a:pt x="955199" y="2355182"/>
                  <a:pt x="950544" y="2346397"/>
                </a:cubicBezTo>
                <a:cubicBezTo>
                  <a:pt x="950544" y="2346389"/>
                  <a:pt x="950544" y="2346011"/>
                  <a:pt x="950544" y="2328277"/>
                </a:cubicBezTo>
                <a:cubicBezTo>
                  <a:pt x="950551" y="2328283"/>
                  <a:pt x="951094" y="2328666"/>
                  <a:pt x="988948" y="2355456"/>
                </a:cubicBezTo>
                <a:cubicBezTo>
                  <a:pt x="988953" y="2355440"/>
                  <a:pt x="989131" y="2354593"/>
                  <a:pt x="998551" y="2310159"/>
                </a:cubicBezTo>
                <a:cubicBezTo>
                  <a:pt x="998559" y="2310169"/>
                  <a:pt x="998899" y="2310597"/>
                  <a:pt x="1012954" y="2328277"/>
                </a:cubicBezTo>
                <a:cubicBezTo>
                  <a:pt x="1022554" y="2319218"/>
                  <a:pt x="1060959" y="2319218"/>
                  <a:pt x="1041757" y="2273921"/>
                </a:cubicBezTo>
                <a:cubicBezTo>
                  <a:pt x="1041771" y="2273910"/>
                  <a:pt x="1042352" y="2273471"/>
                  <a:pt x="1065762" y="2255802"/>
                </a:cubicBezTo>
                <a:cubicBezTo>
                  <a:pt x="1065754" y="2255785"/>
                  <a:pt x="1065298" y="2254926"/>
                  <a:pt x="1041757" y="2210506"/>
                </a:cubicBezTo>
                <a:lnTo>
                  <a:pt x="1051349" y="2222696"/>
                </a:lnTo>
                <a:cubicBezTo>
                  <a:pt x="1067561" y="2233719"/>
                  <a:pt x="1046558" y="2134632"/>
                  <a:pt x="1113768" y="2174268"/>
                </a:cubicBezTo>
                <a:cubicBezTo>
                  <a:pt x="1113768" y="2174259"/>
                  <a:pt x="1113768" y="2173858"/>
                  <a:pt x="1113768" y="2156148"/>
                </a:cubicBezTo>
                <a:cubicBezTo>
                  <a:pt x="1113768" y="2138030"/>
                  <a:pt x="1104168" y="2101792"/>
                  <a:pt x="1070562" y="2156148"/>
                </a:cubicBezTo>
                <a:cubicBezTo>
                  <a:pt x="1070552" y="2156142"/>
                  <a:pt x="1070183" y="2155909"/>
                  <a:pt x="1056159" y="2147089"/>
                </a:cubicBezTo>
                <a:cubicBezTo>
                  <a:pt x="1046559" y="2156148"/>
                  <a:pt x="1084965" y="2219565"/>
                  <a:pt x="1022554" y="2165207"/>
                </a:cubicBezTo>
                <a:cubicBezTo>
                  <a:pt x="998551" y="2147089"/>
                  <a:pt x="988949" y="2192386"/>
                  <a:pt x="979348" y="2201446"/>
                </a:cubicBezTo>
                <a:lnTo>
                  <a:pt x="980595" y="2193624"/>
                </a:lnTo>
                <a:cubicBezTo>
                  <a:pt x="975148" y="2187431"/>
                  <a:pt x="920540" y="2255802"/>
                  <a:pt x="1012954" y="2192386"/>
                </a:cubicBezTo>
                <a:cubicBezTo>
                  <a:pt x="1012965" y="2192393"/>
                  <a:pt x="1013358" y="2192640"/>
                  <a:pt x="1027354" y="2201446"/>
                </a:cubicBezTo>
                <a:cubicBezTo>
                  <a:pt x="1027347" y="2201455"/>
                  <a:pt x="1027022" y="2201863"/>
                  <a:pt x="1012954" y="2219565"/>
                </a:cubicBezTo>
                <a:cubicBezTo>
                  <a:pt x="1012936" y="2219565"/>
                  <a:pt x="1011820" y="2219565"/>
                  <a:pt x="940944" y="2219565"/>
                </a:cubicBezTo>
                <a:cubicBezTo>
                  <a:pt x="940931" y="2219569"/>
                  <a:pt x="940134" y="2219843"/>
                  <a:pt x="888135" y="2237683"/>
                </a:cubicBezTo>
                <a:cubicBezTo>
                  <a:pt x="888124" y="2237675"/>
                  <a:pt x="887639" y="2237309"/>
                  <a:pt x="864129" y="2219565"/>
                </a:cubicBezTo>
                <a:cubicBezTo>
                  <a:pt x="864129" y="2219550"/>
                  <a:pt x="864129" y="2218933"/>
                  <a:pt x="864129" y="2192386"/>
                </a:cubicBezTo>
                <a:cubicBezTo>
                  <a:pt x="864124" y="2192377"/>
                  <a:pt x="863816" y="2191991"/>
                  <a:pt x="849730" y="2174268"/>
                </a:cubicBezTo>
                <a:cubicBezTo>
                  <a:pt x="849723" y="2174279"/>
                  <a:pt x="849234" y="2175069"/>
                  <a:pt x="816125" y="2228625"/>
                </a:cubicBezTo>
                <a:cubicBezTo>
                  <a:pt x="816116" y="2228621"/>
                  <a:pt x="815665" y="2228451"/>
                  <a:pt x="792120" y="2219565"/>
                </a:cubicBezTo>
                <a:cubicBezTo>
                  <a:pt x="792111" y="2219573"/>
                  <a:pt x="791832" y="2219836"/>
                  <a:pt x="782520" y="2228625"/>
                </a:cubicBezTo>
                <a:cubicBezTo>
                  <a:pt x="782514" y="2228617"/>
                  <a:pt x="782121" y="2228123"/>
                  <a:pt x="753714" y="2192386"/>
                </a:cubicBezTo>
                <a:cubicBezTo>
                  <a:pt x="753699" y="2192387"/>
                  <a:pt x="752671" y="2192509"/>
                  <a:pt x="676902" y="2201446"/>
                </a:cubicBezTo>
                <a:cubicBezTo>
                  <a:pt x="676894" y="2201437"/>
                  <a:pt x="676475" y="2201042"/>
                  <a:pt x="657701" y="2183327"/>
                </a:cubicBezTo>
                <a:cubicBezTo>
                  <a:pt x="657690" y="2183327"/>
                  <a:pt x="657306" y="2183327"/>
                  <a:pt x="643298" y="2183327"/>
                </a:cubicBezTo>
                <a:cubicBezTo>
                  <a:pt x="643295" y="2183335"/>
                  <a:pt x="643151" y="2183877"/>
                  <a:pt x="633695" y="2219565"/>
                </a:cubicBezTo>
                <a:cubicBezTo>
                  <a:pt x="633678" y="2219565"/>
                  <a:pt x="633137" y="2219565"/>
                  <a:pt x="614493" y="2219565"/>
                </a:cubicBezTo>
                <a:cubicBezTo>
                  <a:pt x="614495" y="2219554"/>
                  <a:pt x="614610" y="2219123"/>
                  <a:pt x="619294" y="2201446"/>
                </a:cubicBezTo>
                <a:cubicBezTo>
                  <a:pt x="619285" y="2201438"/>
                  <a:pt x="618995" y="2201162"/>
                  <a:pt x="609692" y="2192386"/>
                </a:cubicBezTo>
                <a:cubicBezTo>
                  <a:pt x="609694" y="2192378"/>
                  <a:pt x="609794" y="2192003"/>
                  <a:pt x="614493" y="2174268"/>
                </a:cubicBezTo>
                <a:cubicBezTo>
                  <a:pt x="614509" y="2174268"/>
                  <a:pt x="615185" y="2174268"/>
                  <a:pt x="643298" y="2174268"/>
                </a:cubicBezTo>
                <a:cubicBezTo>
                  <a:pt x="643308" y="2174255"/>
                  <a:pt x="643818" y="2173678"/>
                  <a:pt x="667300" y="2147089"/>
                </a:cubicBezTo>
                <a:cubicBezTo>
                  <a:pt x="667298" y="2147073"/>
                  <a:pt x="667211" y="2146254"/>
                  <a:pt x="662500" y="2101792"/>
                </a:cubicBezTo>
                <a:cubicBezTo>
                  <a:pt x="662523" y="2101792"/>
                  <a:pt x="663716" y="2101792"/>
                  <a:pt x="729711" y="2101792"/>
                </a:cubicBezTo>
                <a:cubicBezTo>
                  <a:pt x="729720" y="2101775"/>
                  <a:pt x="730173" y="2100920"/>
                  <a:pt x="753714" y="2056494"/>
                </a:cubicBezTo>
                <a:cubicBezTo>
                  <a:pt x="753733" y="2056490"/>
                  <a:pt x="754578" y="2056290"/>
                  <a:pt x="792120" y="2047434"/>
                </a:cubicBezTo>
                <a:cubicBezTo>
                  <a:pt x="801722" y="2047434"/>
                  <a:pt x="811322" y="1984019"/>
                  <a:pt x="835327" y="2038376"/>
                </a:cubicBezTo>
                <a:cubicBezTo>
                  <a:pt x="835335" y="2038362"/>
                  <a:pt x="835655" y="2037758"/>
                  <a:pt x="849730" y="2011198"/>
                </a:cubicBezTo>
                <a:cubicBezTo>
                  <a:pt x="849732" y="2011204"/>
                  <a:pt x="849854" y="2011431"/>
                  <a:pt x="854530" y="2020257"/>
                </a:cubicBezTo>
                <a:lnTo>
                  <a:pt x="849730" y="2027052"/>
                </a:lnTo>
                <a:cubicBezTo>
                  <a:pt x="851573" y="2027265"/>
                  <a:pt x="854298" y="2025005"/>
                  <a:pt x="859330" y="2020257"/>
                </a:cubicBezTo>
                <a:cubicBezTo>
                  <a:pt x="859350" y="2020221"/>
                  <a:pt x="864150" y="2011198"/>
                  <a:pt x="873732" y="2011198"/>
                </a:cubicBezTo>
                <a:cubicBezTo>
                  <a:pt x="873728" y="2011209"/>
                  <a:pt x="873537" y="2011749"/>
                  <a:pt x="864129" y="2038376"/>
                </a:cubicBezTo>
                <a:cubicBezTo>
                  <a:pt x="864129" y="2038383"/>
                  <a:pt x="864129" y="2038628"/>
                  <a:pt x="864129" y="2047434"/>
                </a:cubicBezTo>
                <a:cubicBezTo>
                  <a:pt x="864123" y="2047443"/>
                  <a:pt x="863801" y="2047848"/>
                  <a:pt x="849730" y="2065554"/>
                </a:cubicBezTo>
                <a:cubicBezTo>
                  <a:pt x="849721" y="2065565"/>
                  <a:pt x="849135" y="2066255"/>
                  <a:pt x="811322" y="2110851"/>
                </a:cubicBezTo>
                <a:cubicBezTo>
                  <a:pt x="811340" y="2110851"/>
                  <a:pt x="812157" y="2110851"/>
                  <a:pt x="849730" y="2110851"/>
                </a:cubicBezTo>
                <a:cubicBezTo>
                  <a:pt x="849749" y="2110848"/>
                  <a:pt x="851162" y="2110605"/>
                  <a:pt x="955344" y="2092733"/>
                </a:cubicBezTo>
                <a:cubicBezTo>
                  <a:pt x="955350" y="2092741"/>
                  <a:pt x="955643" y="2093109"/>
                  <a:pt x="969747" y="2110851"/>
                </a:cubicBezTo>
                <a:cubicBezTo>
                  <a:pt x="969752" y="2110843"/>
                  <a:pt x="970053" y="2110465"/>
                  <a:pt x="984148" y="2092733"/>
                </a:cubicBezTo>
                <a:cubicBezTo>
                  <a:pt x="984152" y="2092741"/>
                  <a:pt x="984430" y="2093264"/>
                  <a:pt x="1003351" y="2128969"/>
                </a:cubicBezTo>
                <a:cubicBezTo>
                  <a:pt x="1003360" y="2128961"/>
                  <a:pt x="1003764" y="2128580"/>
                  <a:pt x="1022554" y="2110851"/>
                </a:cubicBezTo>
                <a:cubicBezTo>
                  <a:pt x="1027354" y="2110851"/>
                  <a:pt x="1036957" y="2110851"/>
                  <a:pt x="1051359" y="2101792"/>
                </a:cubicBezTo>
                <a:cubicBezTo>
                  <a:pt x="1051359" y="2092733"/>
                  <a:pt x="1056159" y="2074613"/>
                  <a:pt x="1065762" y="2056494"/>
                </a:cubicBezTo>
                <a:cubicBezTo>
                  <a:pt x="1065754" y="2056481"/>
                  <a:pt x="1065355" y="2055918"/>
                  <a:pt x="1046559" y="2029317"/>
                </a:cubicBezTo>
                <a:cubicBezTo>
                  <a:pt x="1046541" y="2029313"/>
                  <a:pt x="1045651" y="2029126"/>
                  <a:pt x="1003351" y="2020257"/>
                </a:cubicBezTo>
                <a:cubicBezTo>
                  <a:pt x="1003340" y="2020263"/>
                  <a:pt x="1002608" y="2020678"/>
                  <a:pt x="955344" y="2047434"/>
                </a:cubicBezTo>
                <a:cubicBezTo>
                  <a:pt x="955344" y="2047426"/>
                  <a:pt x="955344" y="2047049"/>
                  <a:pt x="955344" y="2029317"/>
                </a:cubicBezTo>
                <a:cubicBezTo>
                  <a:pt x="955357" y="2029317"/>
                  <a:pt x="955777" y="2029317"/>
                  <a:pt x="969747" y="2029317"/>
                </a:cubicBezTo>
                <a:cubicBezTo>
                  <a:pt x="969739" y="2029301"/>
                  <a:pt x="969226" y="2028334"/>
                  <a:pt x="936141" y="1965899"/>
                </a:cubicBezTo>
                <a:cubicBezTo>
                  <a:pt x="916938" y="1974959"/>
                  <a:pt x="912138" y="2029317"/>
                  <a:pt x="878532" y="1984019"/>
                </a:cubicBezTo>
                <a:cubicBezTo>
                  <a:pt x="878537" y="1984012"/>
                  <a:pt x="878665" y="1983768"/>
                  <a:pt x="883332" y="1974959"/>
                </a:cubicBezTo>
                <a:cubicBezTo>
                  <a:pt x="883316" y="1974928"/>
                  <a:pt x="878540" y="1965868"/>
                  <a:pt x="883332" y="1947782"/>
                </a:cubicBezTo>
                <a:cubicBezTo>
                  <a:pt x="878532" y="1947782"/>
                  <a:pt x="878532" y="1947782"/>
                  <a:pt x="883332" y="1938722"/>
                </a:cubicBezTo>
                <a:cubicBezTo>
                  <a:pt x="883332" y="1929663"/>
                  <a:pt x="883332" y="1920603"/>
                  <a:pt x="883332" y="1911544"/>
                </a:cubicBezTo>
                <a:cubicBezTo>
                  <a:pt x="892935" y="1911544"/>
                  <a:pt x="892935" y="1920603"/>
                  <a:pt x="892935" y="1929663"/>
                </a:cubicBezTo>
                <a:cubicBezTo>
                  <a:pt x="897735" y="1920603"/>
                  <a:pt x="902538" y="1911544"/>
                  <a:pt x="916938" y="1893424"/>
                </a:cubicBezTo>
                <a:cubicBezTo>
                  <a:pt x="916925" y="1893415"/>
                  <a:pt x="916248" y="1892935"/>
                  <a:pt x="878532" y="1866247"/>
                </a:cubicBezTo>
                <a:cubicBezTo>
                  <a:pt x="878513" y="1866251"/>
                  <a:pt x="877609" y="1866440"/>
                  <a:pt x="835327" y="1875305"/>
                </a:cubicBezTo>
                <a:cubicBezTo>
                  <a:pt x="835316" y="1875292"/>
                  <a:pt x="834795" y="1874702"/>
                  <a:pt x="811322" y="1848128"/>
                </a:cubicBezTo>
                <a:cubicBezTo>
                  <a:pt x="811298" y="1848128"/>
                  <a:pt x="809662" y="1848128"/>
                  <a:pt x="696105" y="1848128"/>
                </a:cubicBezTo>
                <a:cubicBezTo>
                  <a:pt x="696102" y="1848120"/>
                  <a:pt x="695915" y="1847768"/>
                  <a:pt x="686503" y="1830009"/>
                </a:cubicBezTo>
                <a:lnTo>
                  <a:pt x="679902" y="1844730"/>
                </a:lnTo>
                <a:cubicBezTo>
                  <a:pt x="675703" y="1845864"/>
                  <a:pt x="669702" y="1843598"/>
                  <a:pt x="662500" y="1839068"/>
                </a:cubicBezTo>
                <a:cubicBezTo>
                  <a:pt x="662510" y="1839061"/>
                  <a:pt x="662972" y="1838713"/>
                  <a:pt x="686503" y="1820949"/>
                </a:cubicBezTo>
                <a:cubicBezTo>
                  <a:pt x="686506" y="1820958"/>
                  <a:pt x="686615" y="1821372"/>
                  <a:pt x="691305" y="1839068"/>
                </a:cubicBezTo>
                <a:cubicBezTo>
                  <a:pt x="691310" y="1839061"/>
                  <a:pt x="691492" y="1838718"/>
                  <a:pt x="700905" y="1820949"/>
                </a:cubicBezTo>
                <a:cubicBezTo>
                  <a:pt x="700897" y="1820939"/>
                  <a:pt x="700366" y="1820367"/>
                  <a:pt x="667300" y="1784710"/>
                </a:cubicBezTo>
                <a:cubicBezTo>
                  <a:pt x="676902" y="1784710"/>
                  <a:pt x="686502" y="1775651"/>
                  <a:pt x="710508" y="1766592"/>
                </a:cubicBezTo>
                <a:cubicBezTo>
                  <a:pt x="710542" y="1766599"/>
                  <a:pt x="712687" y="1767017"/>
                  <a:pt x="849730" y="1793770"/>
                </a:cubicBezTo>
                <a:cubicBezTo>
                  <a:pt x="849739" y="1793762"/>
                  <a:pt x="850018" y="1793498"/>
                  <a:pt x="859330" y="1784710"/>
                </a:cubicBezTo>
                <a:cubicBezTo>
                  <a:pt x="859341" y="1784717"/>
                  <a:pt x="860077" y="1785133"/>
                  <a:pt x="907338" y="1811889"/>
                </a:cubicBezTo>
                <a:cubicBezTo>
                  <a:pt x="907357" y="1811880"/>
                  <a:pt x="908211" y="1811477"/>
                  <a:pt x="945744" y="1793770"/>
                </a:cubicBezTo>
                <a:lnTo>
                  <a:pt x="946343" y="1800565"/>
                </a:lnTo>
                <a:cubicBezTo>
                  <a:pt x="946944" y="1800565"/>
                  <a:pt x="948143" y="1798300"/>
                  <a:pt x="950544" y="1793770"/>
                </a:cubicBezTo>
                <a:cubicBezTo>
                  <a:pt x="950552" y="1793770"/>
                  <a:pt x="950748" y="1793770"/>
                  <a:pt x="955344" y="1793770"/>
                </a:cubicBezTo>
                <a:cubicBezTo>
                  <a:pt x="955339" y="1793761"/>
                  <a:pt x="955194" y="1793487"/>
                  <a:pt x="950544" y="1784710"/>
                </a:cubicBezTo>
                <a:cubicBezTo>
                  <a:pt x="955344" y="1775651"/>
                  <a:pt x="960147" y="1766592"/>
                  <a:pt x="964947" y="1748474"/>
                </a:cubicBezTo>
                <a:cubicBezTo>
                  <a:pt x="964948" y="1748487"/>
                  <a:pt x="965049" y="1749061"/>
                  <a:pt x="969747" y="1775651"/>
                </a:cubicBezTo>
                <a:cubicBezTo>
                  <a:pt x="969760" y="1775651"/>
                  <a:pt x="970103" y="1775651"/>
                  <a:pt x="979348" y="1775651"/>
                </a:cubicBezTo>
                <a:cubicBezTo>
                  <a:pt x="979356" y="1775636"/>
                  <a:pt x="979677" y="1775029"/>
                  <a:pt x="993751" y="1748474"/>
                </a:cubicBezTo>
                <a:cubicBezTo>
                  <a:pt x="993757" y="1748490"/>
                  <a:pt x="994027" y="1749341"/>
                  <a:pt x="1008151" y="1793770"/>
                </a:cubicBezTo>
                <a:cubicBezTo>
                  <a:pt x="1008161" y="1793757"/>
                  <a:pt x="1008580" y="1793165"/>
                  <a:pt x="1027354" y="1766592"/>
                </a:cubicBezTo>
                <a:cubicBezTo>
                  <a:pt x="1046559" y="1757533"/>
                  <a:pt x="1056159" y="1793770"/>
                  <a:pt x="1075362" y="1730354"/>
                </a:cubicBezTo>
                <a:cubicBezTo>
                  <a:pt x="1076520" y="1729019"/>
                  <a:pt x="1080162" y="1726876"/>
                  <a:pt x="1080162" y="1721295"/>
                </a:cubicBezTo>
                <a:lnTo>
                  <a:pt x="1090965" y="1739415"/>
                </a:lnTo>
                <a:cubicBezTo>
                  <a:pt x="1093366" y="1741679"/>
                  <a:pt x="1094565" y="1739415"/>
                  <a:pt x="1094565" y="1730354"/>
                </a:cubicBezTo>
                <a:cubicBezTo>
                  <a:pt x="1094565" y="1730340"/>
                  <a:pt x="1094565" y="1729751"/>
                  <a:pt x="1094565" y="1703175"/>
                </a:cubicBezTo>
                <a:lnTo>
                  <a:pt x="1103342" y="1714694"/>
                </a:lnTo>
                <a:cubicBezTo>
                  <a:pt x="1119620" y="1722994"/>
                  <a:pt x="1110168" y="1615978"/>
                  <a:pt x="1152174" y="1703175"/>
                </a:cubicBezTo>
                <a:cubicBezTo>
                  <a:pt x="1180978" y="1694116"/>
                  <a:pt x="1195381" y="1639760"/>
                  <a:pt x="1228987" y="1675998"/>
                </a:cubicBezTo>
                <a:cubicBezTo>
                  <a:pt x="1228979" y="1676005"/>
                  <a:pt x="1228712" y="1676256"/>
                  <a:pt x="1219384" y="1685057"/>
                </a:cubicBezTo>
                <a:cubicBezTo>
                  <a:pt x="1219407" y="1685057"/>
                  <a:pt x="1220589" y="1685057"/>
                  <a:pt x="1281795" y="1685057"/>
                </a:cubicBezTo>
                <a:cubicBezTo>
                  <a:pt x="1281801" y="1685067"/>
                  <a:pt x="1282204" y="1685674"/>
                  <a:pt x="1305796" y="1721295"/>
                </a:cubicBezTo>
                <a:cubicBezTo>
                  <a:pt x="1305802" y="1721286"/>
                  <a:pt x="1306006" y="1720900"/>
                  <a:pt x="1315398" y="1703175"/>
                </a:cubicBezTo>
                <a:cubicBezTo>
                  <a:pt x="1315398" y="1703166"/>
                  <a:pt x="1315398" y="1702794"/>
                  <a:pt x="1315398" y="1685057"/>
                </a:cubicBezTo>
                <a:cubicBezTo>
                  <a:pt x="1315402" y="1685069"/>
                  <a:pt x="1315603" y="1685637"/>
                  <a:pt x="1325001" y="1712236"/>
                </a:cubicBezTo>
                <a:cubicBezTo>
                  <a:pt x="1325022" y="1712232"/>
                  <a:pt x="1325987" y="1712028"/>
                  <a:pt x="1368208" y="1703175"/>
                </a:cubicBezTo>
                <a:cubicBezTo>
                  <a:pt x="1368220" y="1703164"/>
                  <a:pt x="1368783" y="1702633"/>
                  <a:pt x="1397011" y="1675998"/>
                </a:cubicBezTo>
                <a:cubicBezTo>
                  <a:pt x="1396999" y="1675990"/>
                  <a:pt x="1396502" y="1675615"/>
                  <a:pt x="1373008" y="1657880"/>
                </a:cubicBezTo>
                <a:cubicBezTo>
                  <a:pt x="1373019" y="1657872"/>
                  <a:pt x="1373519" y="1657494"/>
                  <a:pt x="1397011" y="1639760"/>
                </a:cubicBezTo>
                <a:cubicBezTo>
                  <a:pt x="1397007" y="1639768"/>
                  <a:pt x="1396867" y="1640032"/>
                  <a:pt x="1392211" y="1648819"/>
                </a:cubicBezTo>
                <a:cubicBezTo>
                  <a:pt x="1392228" y="1648826"/>
                  <a:pt x="1393086" y="1649187"/>
                  <a:pt x="1435416" y="1666939"/>
                </a:cubicBezTo>
                <a:cubicBezTo>
                  <a:pt x="1444719" y="1652217"/>
                  <a:pt x="1451019" y="1628435"/>
                  <a:pt x="1454619" y="1675998"/>
                </a:cubicBezTo>
                <a:lnTo>
                  <a:pt x="1463021" y="1680810"/>
                </a:lnTo>
                <a:cubicBezTo>
                  <a:pt x="1469321" y="1678263"/>
                  <a:pt x="1470222" y="1657880"/>
                  <a:pt x="1473822" y="1657880"/>
                </a:cubicBezTo>
                <a:cubicBezTo>
                  <a:pt x="1449819" y="1648819"/>
                  <a:pt x="1512229" y="1621640"/>
                  <a:pt x="1449819" y="1648819"/>
                </a:cubicBezTo>
                <a:cubicBezTo>
                  <a:pt x="1449832" y="1648807"/>
                  <a:pt x="1450535" y="1648143"/>
                  <a:pt x="1488224" y="1612581"/>
                </a:cubicBezTo>
                <a:cubicBezTo>
                  <a:pt x="1488218" y="1612573"/>
                  <a:pt x="1487918" y="1612197"/>
                  <a:pt x="1473822" y="1594462"/>
                </a:cubicBezTo>
                <a:cubicBezTo>
                  <a:pt x="1473838" y="1594453"/>
                  <a:pt x="1474386" y="1594196"/>
                  <a:pt x="1493024" y="1585404"/>
                </a:cubicBezTo>
                <a:cubicBezTo>
                  <a:pt x="1493037" y="1585412"/>
                  <a:pt x="1493637" y="1585790"/>
                  <a:pt x="1521829" y="1603522"/>
                </a:cubicBezTo>
                <a:cubicBezTo>
                  <a:pt x="1521824" y="1603538"/>
                  <a:pt x="1521599" y="1604175"/>
                  <a:pt x="1512229" y="1630701"/>
                </a:cubicBezTo>
                <a:cubicBezTo>
                  <a:pt x="1512224" y="1630690"/>
                  <a:pt x="1511993" y="1630253"/>
                  <a:pt x="1502626" y="1612581"/>
                </a:cubicBezTo>
                <a:cubicBezTo>
                  <a:pt x="1502615" y="1612594"/>
                  <a:pt x="1502094" y="1613184"/>
                  <a:pt x="1478624" y="1639760"/>
                </a:cubicBezTo>
                <a:cubicBezTo>
                  <a:pt x="1478632" y="1639768"/>
                  <a:pt x="1478906" y="1640026"/>
                  <a:pt x="1488224" y="1648819"/>
                </a:cubicBezTo>
                <a:cubicBezTo>
                  <a:pt x="1502626" y="1639760"/>
                  <a:pt x="1536232" y="1603522"/>
                  <a:pt x="1545832" y="1657880"/>
                </a:cubicBezTo>
                <a:cubicBezTo>
                  <a:pt x="1545853" y="1657872"/>
                  <a:pt x="1546777" y="1657484"/>
                  <a:pt x="1589041" y="1639760"/>
                </a:cubicBezTo>
                <a:cubicBezTo>
                  <a:pt x="1589064" y="1639753"/>
                  <a:pt x="1590252" y="1639408"/>
                  <a:pt x="1651449" y="1621640"/>
                </a:cubicBezTo>
                <a:cubicBezTo>
                  <a:pt x="1651471" y="1621632"/>
                  <a:pt x="1653096" y="1621043"/>
                  <a:pt x="1776268" y="1576345"/>
                </a:cubicBezTo>
                <a:cubicBezTo>
                  <a:pt x="1776274" y="1576333"/>
                  <a:pt x="1776572" y="1575769"/>
                  <a:pt x="1790671" y="1549166"/>
                </a:cubicBezTo>
                <a:lnTo>
                  <a:pt x="1796672" y="1544636"/>
                </a:lnTo>
                <a:cubicBezTo>
                  <a:pt x="1797872" y="1542371"/>
                  <a:pt x="1795471" y="1540106"/>
                  <a:pt x="1781069" y="1540106"/>
                </a:cubicBezTo>
                <a:cubicBezTo>
                  <a:pt x="1781086" y="1540097"/>
                  <a:pt x="1781805" y="1539709"/>
                  <a:pt x="1814674" y="1521987"/>
                </a:cubicBezTo>
                <a:cubicBezTo>
                  <a:pt x="1814669" y="1521996"/>
                  <a:pt x="1814457" y="1522395"/>
                  <a:pt x="1805072" y="1540106"/>
                </a:cubicBezTo>
                <a:cubicBezTo>
                  <a:pt x="1805091" y="1540102"/>
                  <a:pt x="1805957" y="1539920"/>
                  <a:pt x="1848278" y="1531046"/>
                </a:cubicBezTo>
                <a:cubicBezTo>
                  <a:pt x="1848284" y="1531029"/>
                  <a:pt x="1848561" y="1530157"/>
                  <a:pt x="1862681" y="1485750"/>
                </a:cubicBezTo>
                <a:cubicBezTo>
                  <a:pt x="1881883" y="1494810"/>
                  <a:pt x="1867481" y="1422334"/>
                  <a:pt x="1891486" y="1485750"/>
                </a:cubicBezTo>
                <a:cubicBezTo>
                  <a:pt x="1963496" y="1458571"/>
                  <a:pt x="1838678" y="1476689"/>
                  <a:pt x="1953895" y="1422334"/>
                </a:cubicBezTo>
                <a:cubicBezTo>
                  <a:pt x="1953887" y="1422347"/>
                  <a:pt x="1953586" y="1422913"/>
                  <a:pt x="1939492" y="1449512"/>
                </a:cubicBezTo>
                <a:cubicBezTo>
                  <a:pt x="1939496" y="1449525"/>
                  <a:pt x="1939698" y="1450098"/>
                  <a:pt x="1949095" y="1476689"/>
                </a:cubicBezTo>
                <a:cubicBezTo>
                  <a:pt x="1949104" y="1476678"/>
                  <a:pt x="1949581" y="1476139"/>
                  <a:pt x="1973098" y="1449512"/>
                </a:cubicBezTo>
                <a:cubicBezTo>
                  <a:pt x="1973100" y="1449501"/>
                  <a:pt x="1973210" y="1449087"/>
                  <a:pt x="1977898" y="1431392"/>
                </a:cubicBezTo>
                <a:cubicBezTo>
                  <a:pt x="1977911" y="1431379"/>
                  <a:pt x="1978534" y="1430791"/>
                  <a:pt x="2006702" y="1404215"/>
                </a:cubicBezTo>
                <a:cubicBezTo>
                  <a:pt x="2006728" y="1404208"/>
                  <a:pt x="2007953" y="1403852"/>
                  <a:pt x="2069113" y="1386096"/>
                </a:cubicBezTo>
                <a:cubicBezTo>
                  <a:pt x="2069123" y="1386096"/>
                  <a:pt x="2069334" y="1386096"/>
                  <a:pt x="2073913" y="1386096"/>
                </a:cubicBezTo>
                <a:cubicBezTo>
                  <a:pt x="2073888" y="1386092"/>
                  <a:pt x="2072666" y="1385914"/>
                  <a:pt x="2011502" y="1377036"/>
                </a:cubicBezTo>
                <a:cubicBezTo>
                  <a:pt x="2011486" y="1377042"/>
                  <a:pt x="2010278" y="1377523"/>
                  <a:pt x="1920289" y="1413273"/>
                </a:cubicBezTo>
                <a:cubicBezTo>
                  <a:pt x="1920268" y="1413277"/>
                  <a:pt x="1918858" y="1413543"/>
                  <a:pt x="1824275" y="1431392"/>
                </a:cubicBezTo>
                <a:cubicBezTo>
                  <a:pt x="1824266" y="1431400"/>
                  <a:pt x="1823857" y="1431787"/>
                  <a:pt x="1805072" y="1449512"/>
                </a:cubicBezTo>
                <a:cubicBezTo>
                  <a:pt x="1805051" y="1449508"/>
                  <a:pt x="1804107" y="1449309"/>
                  <a:pt x="1761865" y="1440452"/>
                </a:cubicBezTo>
                <a:cubicBezTo>
                  <a:pt x="1761853" y="1440456"/>
                  <a:pt x="1761328" y="1440655"/>
                  <a:pt x="1737862" y="1449512"/>
                </a:cubicBezTo>
                <a:cubicBezTo>
                  <a:pt x="1737851" y="1449503"/>
                  <a:pt x="1737363" y="1449135"/>
                  <a:pt x="1713859" y="1431392"/>
                </a:cubicBezTo>
                <a:cubicBezTo>
                  <a:pt x="1713848" y="1431407"/>
                  <a:pt x="1713415" y="1432020"/>
                  <a:pt x="1694656" y="1458571"/>
                </a:cubicBezTo>
                <a:cubicBezTo>
                  <a:pt x="1694645" y="1458567"/>
                  <a:pt x="1694134" y="1458374"/>
                  <a:pt x="1670651" y="1449512"/>
                </a:cubicBezTo>
                <a:cubicBezTo>
                  <a:pt x="1670638" y="1449525"/>
                  <a:pt x="1670031" y="1450098"/>
                  <a:pt x="1641848" y="1476689"/>
                </a:cubicBezTo>
                <a:cubicBezTo>
                  <a:pt x="1641835" y="1476683"/>
                  <a:pt x="1641343" y="1476450"/>
                  <a:pt x="1622646" y="1467631"/>
                </a:cubicBezTo>
                <a:lnTo>
                  <a:pt x="1613513" y="1462464"/>
                </a:lnTo>
                <a:cubicBezTo>
                  <a:pt x="1599466" y="1460978"/>
                  <a:pt x="1630445" y="1525384"/>
                  <a:pt x="1584241" y="1485750"/>
                </a:cubicBezTo>
                <a:cubicBezTo>
                  <a:pt x="1584216" y="1485752"/>
                  <a:pt x="1582543" y="1485879"/>
                  <a:pt x="1464222" y="1494810"/>
                </a:cubicBezTo>
                <a:cubicBezTo>
                  <a:pt x="1459422" y="1485750"/>
                  <a:pt x="1507426" y="1467631"/>
                  <a:pt x="1464222" y="1449512"/>
                </a:cubicBezTo>
                <a:cubicBezTo>
                  <a:pt x="1464207" y="1449521"/>
                  <a:pt x="1463382" y="1449986"/>
                  <a:pt x="1416214" y="1476689"/>
                </a:cubicBezTo>
                <a:cubicBezTo>
                  <a:pt x="1416215" y="1476672"/>
                  <a:pt x="1416306" y="1475813"/>
                  <a:pt x="1421014" y="1431392"/>
                </a:cubicBezTo>
                <a:cubicBezTo>
                  <a:pt x="1420993" y="1431388"/>
                  <a:pt x="1420005" y="1431201"/>
                  <a:pt x="1373008" y="1422334"/>
                </a:cubicBezTo>
                <a:cubicBezTo>
                  <a:pt x="1373007" y="1422342"/>
                  <a:pt x="1372911" y="1422700"/>
                  <a:pt x="1368208" y="1440452"/>
                </a:cubicBezTo>
                <a:cubicBezTo>
                  <a:pt x="1363405" y="1440452"/>
                  <a:pt x="1349002" y="1440452"/>
                  <a:pt x="1329799" y="1449512"/>
                </a:cubicBezTo>
                <a:cubicBezTo>
                  <a:pt x="1324999" y="1449512"/>
                  <a:pt x="1315398" y="1458571"/>
                  <a:pt x="1305796" y="1476689"/>
                </a:cubicBezTo>
                <a:cubicBezTo>
                  <a:pt x="1305779" y="1476679"/>
                  <a:pt x="1305021" y="1476270"/>
                  <a:pt x="1272192" y="1458571"/>
                </a:cubicBezTo>
                <a:cubicBezTo>
                  <a:pt x="1272192" y="1458589"/>
                  <a:pt x="1272192" y="1459408"/>
                  <a:pt x="1272192" y="1494810"/>
                </a:cubicBezTo>
                <a:cubicBezTo>
                  <a:pt x="1272176" y="1494801"/>
                  <a:pt x="1271470" y="1494420"/>
                  <a:pt x="1238587" y="1476689"/>
                </a:cubicBezTo>
                <a:cubicBezTo>
                  <a:pt x="1238571" y="1476695"/>
                  <a:pt x="1237643" y="1477134"/>
                  <a:pt x="1180978" y="1503868"/>
                </a:cubicBezTo>
                <a:cubicBezTo>
                  <a:pt x="1180974" y="1503855"/>
                  <a:pt x="1180766" y="1503270"/>
                  <a:pt x="1171378" y="1476689"/>
                </a:cubicBezTo>
                <a:cubicBezTo>
                  <a:pt x="1171362" y="1476689"/>
                  <a:pt x="1170448" y="1476689"/>
                  <a:pt x="1118571" y="1476689"/>
                </a:cubicBezTo>
                <a:cubicBezTo>
                  <a:pt x="1118564" y="1476704"/>
                  <a:pt x="1118249" y="1477295"/>
                  <a:pt x="1104168" y="1503868"/>
                </a:cubicBezTo>
                <a:cubicBezTo>
                  <a:pt x="1104158" y="1503859"/>
                  <a:pt x="1103867" y="1503585"/>
                  <a:pt x="1094565" y="1494810"/>
                </a:cubicBezTo>
                <a:cubicBezTo>
                  <a:pt x="1094559" y="1494819"/>
                  <a:pt x="1094246" y="1495211"/>
                  <a:pt x="1080162" y="1512927"/>
                </a:cubicBezTo>
                <a:cubicBezTo>
                  <a:pt x="1065762" y="1512927"/>
                  <a:pt x="1070562" y="1503868"/>
                  <a:pt x="1075362" y="1494810"/>
                </a:cubicBezTo>
                <a:cubicBezTo>
                  <a:pt x="1075362" y="1503868"/>
                  <a:pt x="1065762" y="1512927"/>
                  <a:pt x="1051359" y="1521987"/>
                </a:cubicBezTo>
                <a:cubicBezTo>
                  <a:pt x="1056159" y="1494810"/>
                  <a:pt x="1075362" y="1494810"/>
                  <a:pt x="1080162" y="1485750"/>
                </a:cubicBezTo>
                <a:cubicBezTo>
                  <a:pt x="1080159" y="1485729"/>
                  <a:pt x="1080049" y="1484895"/>
                  <a:pt x="1075362" y="1449512"/>
                </a:cubicBezTo>
                <a:cubicBezTo>
                  <a:pt x="1075362" y="1449502"/>
                  <a:pt x="1075362" y="1449097"/>
                  <a:pt x="1075362" y="1431392"/>
                </a:cubicBezTo>
                <a:cubicBezTo>
                  <a:pt x="1089765" y="1431392"/>
                  <a:pt x="1099368" y="1404215"/>
                  <a:pt x="1104168" y="1386096"/>
                </a:cubicBezTo>
                <a:cubicBezTo>
                  <a:pt x="1104151" y="1386102"/>
                  <a:pt x="1103145" y="1386542"/>
                  <a:pt x="1041757" y="1413273"/>
                </a:cubicBezTo>
                <a:cubicBezTo>
                  <a:pt x="1041746" y="1413279"/>
                  <a:pt x="1041383" y="1413509"/>
                  <a:pt x="1027354" y="1422334"/>
                </a:cubicBezTo>
                <a:cubicBezTo>
                  <a:pt x="1027338" y="1422324"/>
                  <a:pt x="1026602" y="1421928"/>
                  <a:pt x="993751" y="1404215"/>
                </a:cubicBezTo>
                <a:cubicBezTo>
                  <a:pt x="993747" y="1404223"/>
                  <a:pt x="993603" y="1404493"/>
                  <a:pt x="988948" y="1413273"/>
                </a:cubicBezTo>
                <a:cubicBezTo>
                  <a:pt x="988949" y="1413279"/>
                  <a:pt x="988949" y="1413628"/>
                  <a:pt x="988948" y="1431392"/>
                </a:cubicBezTo>
                <a:cubicBezTo>
                  <a:pt x="988936" y="1431401"/>
                  <a:pt x="988392" y="1431812"/>
                  <a:pt x="964947" y="1449512"/>
                </a:cubicBezTo>
                <a:cubicBezTo>
                  <a:pt x="960147" y="1449512"/>
                  <a:pt x="955344" y="1440452"/>
                  <a:pt x="950544" y="1440452"/>
                </a:cubicBezTo>
                <a:cubicBezTo>
                  <a:pt x="945744" y="1404215"/>
                  <a:pt x="964947" y="1458571"/>
                  <a:pt x="955344" y="1413273"/>
                </a:cubicBezTo>
                <a:cubicBezTo>
                  <a:pt x="955336" y="1413287"/>
                  <a:pt x="954917" y="1414076"/>
                  <a:pt x="931341" y="1458571"/>
                </a:cubicBezTo>
                <a:cubicBezTo>
                  <a:pt x="931336" y="1458564"/>
                  <a:pt x="931206" y="1458317"/>
                  <a:pt x="926541" y="1449512"/>
                </a:cubicBezTo>
                <a:cubicBezTo>
                  <a:pt x="926537" y="1449525"/>
                  <a:pt x="926332" y="1450104"/>
                  <a:pt x="916938" y="1476689"/>
                </a:cubicBezTo>
                <a:cubicBezTo>
                  <a:pt x="916938" y="1476680"/>
                  <a:pt x="916938" y="1476270"/>
                  <a:pt x="916938" y="1458571"/>
                </a:cubicBezTo>
                <a:cubicBezTo>
                  <a:pt x="916921" y="1458579"/>
                  <a:pt x="916186" y="1458976"/>
                  <a:pt x="883332" y="1476689"/>
                </a:cubicBezTo>
                <a:cubicBezTo>
                  <a:pt x="883316" y="1476683"/>
                  <a:pt x="882485" y="1476333"/>
                  <a:pt x="840127" y="1458571"/>
                </a:cubicBezTo>
                <a:cubicBezTo>
                  <a:pt x="835327" y="1458571"/>
                  <a:pt x="830525" y="1458571"/>
                  <a:pt x="825725" y="1467631"/>
                </a:cubicBezTo>
                <a:cubicBezTo>
                  <a:pt x="825725" y="1467646"/>
                  <a:pt x="825725" y="1468268"/>
                  <a:pt x="825725" y="1494810"/>
                </a:cubicBezTo>
                <a:cubicBezTo>
                  <a:pt x="825711" y="1494810"/>
                  <a:pt x="825207" y="1494810"/>
                  <a:pt x="806523" y="1494810"/>
                </a:cubicBezTo>
                <a:cubicBezTo>
                  <a:pt x="806524" y="1494802"/>
                  <a:pt x="806628" y="1494409"/>
                  <a:pt x="811322" y="1476689"/>
                </a:cubicBezTo>
                <a:cubicBezTo>
                  <a:pt x="811308" y="1476683"/>
                  <a:pt x="810430" y="1476269"/>
                  <a:pt x="753714" y="1449512"/>
                </a:cubicBezTo>
                <a:cubicBezTo>
                  <a:pt x="753703" y="1449508"/>
                  <a:pt x="753004" y="1449244"/>
                  <a:pt x="705708" y="1431392"/>
                </a:cubicBezTo>
                <a:cubicBezTo>
                  <a:pt x="710508" y="1431392"/>
                  <a:pt x="720108" y="1422334"/>
                  <a:pt x="724911" y="1413273"/>
                </a:cubicBezTo>
                <a:cubicBezTo>
                  <a:pt x="724904" y="1413254"/>
                  <a:pt x="724525" y="1412361"/>
                  <a:pt x="705708" y="1367978"/>
                </a:cubicBezTo>
                <a:cubicBezTo>
                  <a:pt x="705726" y="1367978"/>
                  <a:pt x="706530" y="1367978"/>
                  <a:pt x="744114" y="1367978"/>
                </a:cubicBezTo>
                <a:cubicBezTo>
                  <a:pt x="744078" y="1367978"/>
                  <a:pt x="739311" y="1368012"/>
                  <a:pt x="739311" y="1377036"/>
                </a:cubicBezTo>
                <a:cubicBezTo>
                  <a:pt x="744114" y="1377036"/>
                  <a:pt x="753714" y="1377036"/>
                  <a:pt x="763317" y="1386096"/>
                </a:cubicBezTo>
                <a:cubicBezTo>
                  <a:pt x="763324" y="1386088"/>
                  <a:pt x="763709" y="1385724"/>
                  <a:pt x="782520" y="1367978"/>
                </a:cubicBezTo>
                <a:cubicBezTo>
                  <a:pt x="782529" y="1367968"/>
                  <a:pt x="782826" y="1367688"/>
                  <a:pt x="792120" y="1358917"/>
                </a:cubicBezTo>
                <a:cubicBezTo>
                  <a:pt x="792113" y="1358900"/>
                  <a:pt x="791663" y="1357913"/>
                  <a:pt x="763317" y="1295501"/>
                </a:cubicBezTo>
                <a:cubicBezTo>
                  <a:pt x="763317" y="1295488"/>
                  <a:pt x="763317" y="1294924"/>
                  <a:pt x="763317" y="1268322"/>
                </a:cubicBezTo>
                <a:cubicBezTo>
                  <a:pt x="763309" y="1268308"/>
                  <a:pt x="762981" y="1267690"/>
                  <a:pt x="748914" y="1241143"/>
                </a:cubicBezTo>
                <a:cubicBezTo>
                  <a:pt x="768117" y="1195848"/>
                  <a:pt x="763317" y="1259264"/>
                  <a:pt x="806523" y="1213966"/>
                </a:cubicBezTo>
                <a:cubicBezTo>
                  <a:pt x="806524" y="1213982"/>
                  <a:pt x="806623" y="1214737"/>
                  <a:pt x="811322" y="1250204"/>
                </a:cubicBezTo>
                <a:cubicBezTo>
                  <a:pt x="820924" y="1250204"/>
                  <a:pt x="811322" y="1204906"/>
                  <a:pt x="825725" y="1259264"/>
                </a:cubicBezTo>
                <a:cubicBezTo>
                  <a:pt x="825733" y="1259253"/>
                  <a:pt x="826062" y="1258840"/>
                  <a:pt x="840127" y="1241143"/>
                </a:cubicBezTo>
                <a:cubicBezTo>
                  <a:pt x="840146" y="1241147"/>
                  <a:pt x="840936" y="1241361"/>
                  <a:pt x="873732" y="1250204"/>
                </a:cubicBezTo>
                <a:cubicBezTo>
                  <a:pt x="873737" y="1250224"/>
                  <a:pt x="873935" y="1251162"/>
                  <a:pt x="883332" y="1295501"/>
                </a:cubicBezTo>
                <a:cubicBezTo>
                  <a:pt x="883351" y="1295512"/>
                  <a:pt x="884295" y="1296161"/>
                  <a:pt x="936141" y="1331738"/>
                </a:cubicBezTo>
                <a:cubicBezTo>
                  <a:pt x="936156" y="1331727"/>
                  <a:pt x="936949" y="1331231"/>
                  <a:pt x="979348" y="1304561"/>
                </a:cubicBezTo>
                <a:cubicBezTo>
                  <a:pt x="979363" y="1304556"/>
                  <a:pt x="980263" y="1304273"/>
                  <a:pt x="1036956" y="1286441"/>
                </a:cubicBezTo>
                <a:cubicBezTo>
                  <a:pt x="1036961" y="1286425"/>
                  <a:pt x="1037140" y="1285579"/>
                  <a:pt x="1046559" y="1241143"/>
                </a:cubicBezTo>
                <a:cubicBezTo>
                  <a:pt x="1046557" y="1241132"/>
                  <a:pt x="1046392" y="1240512"/>
                  <a:pt x="1036956" y="1204906"/>
                </a:cubicBezTo>
                <a:cubicBezTo>
                  <a:pt x="1036936" y="1204901"/>
                  <a:pt x="1035640" y="1204630"/>
                  <a:pt x="950544" y="1186787"/>
                </a:cubicBezTo>
                <a:cubicBezTo>
                  <a:pt x="950558" y="1186778"/>
                  <a:pt x="951178" y="1186388"/>
                  <a:pt x="979348" y="1168669"/>
                </a:cubicBezTo>
                <a:cubicBezTo>
                  <a:pt x="979355" y="1168680"/>
                  <a:pt x="979582" y="1169107"/>
                  <a:pt x="988948" y="1186787"/>
                </a:cubicBezTo>
                <a:cubicBezTo>
                  <a:pt x="988949" y="1150550"/>
                  <a:pt x="1032157" y="1159608"/>
                  <a:pt x="1036956" y="1186787"/>
                </a:cubicBezTo>
                <a:cubicBezTo>
                  <a:pt x="1036971" y="1186787"/>
                  <a:pt x="1037595" y="1186787"/>
                  <a:pt x="1065762" y="1186787"/>
                </a:cubicBezTo>
                <a:cubicBezTo>
                  <a:pt x="1065762" y="1186793"/>
                  <a:pt x="1065762" y="1187140"/>
                  <a:pt x="1065762" y="1204906"/>
                </a:cubicBezTo>
                <a:cubicBezTo>
                  <a:pt x="1065771" y="1204913"/>
                  <a:pt x="1066042" y="1205169"/>
                  <a:pt x="1075362" y="1213966"/>
                </a:cubicBezTo>
                <a:cubicBezTo>
                  <a:pt x="1075376" y="1213966"/>
                  <a:pt x="1075715" y="1213966"/>
                  <a:pt x="1084965" y="1213966"/>
                </a:cubicBezTo>
                <a:cubicBezTo>
                  <a:pt x="1084960" y="1213947"/>
                  <a:pt x="1084749" y="1213150"/>
                  <a:pt x="1075362" y="1177729"/>
                </a:cubicBezTo>
                <a:cubicBezTo>
                  <a:pt x="1075377" y="1177721"/>
                  <a:pt x="1076078" y="1177343"/>
                  <a:pt x="1108968" y="1159608"/>
                </a:cubicBezTo>
                <a:cubicBezTo>
                  <a:pt x="1108980" y="1159604"/>
                  <a:pt x="1109853" y="1159369"/>
                  <a:pt x="1176178" y="1141492"/>
                </a:cubicBezTo>
                <a:cubicBezTo>
                  <a:pt x="1176190" y="1141488"/>
                  <a:pt x="1176926" y="1141236"/>
                  <a:pt x="1228987" y="1123371"/>
                </a:cubicBezTo>
                <a:cubicBezTo>
                  <a:pt x="1228987" y="1105253"/>
                  <a:pt x="1233787" y="1078074"/>
                  <a:pt x="1252989" y="1177729"/>
                </a:cubicBezTo>
                <a:cubicBezTo>
                  <a:pt x="1253005" y="1177722"/>
                  <a:pt x="1253961" y="1177306"/>
                  <a:pt x="1315398" y="1150550"/>
                </a:cubicBezTo>
                <a:cubicBezTo>
                  <a:pt x="1315402" y="1150558"/>
                  <a:pt x="1315602" y="1150935"/>
                  <a:pt x="1325001" y="1168669"/>
                </a:cubicBezTo>
                <a:cubicBezTo>
                  <a:pt x="1329799" y="1159608"/>
                  <a:pt x="1334602" y="1141492"/>
                  <a:pt x="1344202" y="1150550"/>
                </a:cubicBezTo>
                <a:cubicBezTo>
                  <a:pt x="1344190" y="1150542"/>
                  <a:pt x="1343471" y="1150089"/>
                  <a:pt x="1300997" y="1123371"/>
                </a:cubicBezTo>
                <a:cubicBezTo>
                  <a:pt x="1301012" y="1123363"/>
                  <a:pt x="1302045" y="1122844"/>
                  <a:pt x="1373008" y="1087134"/>
                </a:cubicBezTo>
                <a:cubicBezTo>
                  <a:pt x="1377808" y="1087134"/>
                  <a:pt x="1387411" y="1105253"/>
                  <a:pt x="1392211" y="1096194"/>
                </a:cubicBezTo>
                <a:cubicBezTo>
                  <a:pt x="1392209" y="1096200"/>
                  <a:pt x="1392115" y="1096556"/>
                  <a:pt x="1387411" y="1114313"/>
                </a:cubicBezTo>
                <a:cubicBezTo>
                  <a:pt x="1387420" y="1114326"/>
                  <a:pt x="1387832" y="1114909"/>
                  <a:pt x="1406614" y="1141492"/>
                </a:cubicBezTo>
                <a:cubicBezTo>
                  <a:pt x="1406602" y="1141492"/>
                  <a:pt x="1406221" y="1141492"/>
                  <a:pt x="1392211" y="1141492"/>
                </a:cubicBezTo>
                <a:cubicBezTo>
                  <a:pt x="1392213" y="1141502"/>
                  <a:pt x="1392328" y="1141934"/>
                  <a:pt x="1397011" y="1159608"/>
                </a:cubicBezTo>
                <a:cubicBezTo>
                  <a:pt x="1397028" y="1159600"/>
                  <a:pt x="1397837" y="1159218"/>
                  <a:pt x="1435416" y="1141492"/>
                </a:cubicBezTo>
                <a:cubicBezTo>
                  <a:pt x="1435414" y="1141484"/>
                  <a:pt x="1435317" y="1141119"/>
                  <a:pt x="1430617" y="1123371"/>
                </a:cubicBezTo>
                <a:cubicBezTo>
                  <a:pt x="1435416" y="1114313"/>
                  <a:pt x="1445019" y="1114313"/>
                  <a:pt x="1454619" y="1114313"/>
                </a:cubicBezTo>
                <a:cubicBezTo>
                  <a:pt x="1454624" y="1114327"/>
                  <a:pt x="1454836" y="1114926"/>
                  <a:pt x="1464222" y="1141492"/>
                </a:cubicBezTo>
                <a:cubicBezTo>
                  <a:pt x="1464228" y="1141480"/>
                  <a:pt x="1464515" y="1140938"/>
                  <a:pt x="1478624" y="1114313"/>
                </a:cubicBezTo>
                <a:cubicBezTo>
                  <a:pt x="1478640" y="1114313"/>
                  <a:pt x="1479177" y="1114313"/>
                  <a:pt x="1497826" y="1114313"/>
                </a:cubicBezTo>
                <a:cubicBezTo>
                  <a:pt x="1497831" y="1114295"/>
                  <a:pt x="1498014" y="1113431"/>
                  <a:pt x="1507427" y="1069015"/>
                </a:cubicBezTo>
                <a:cubicBezTo>
                  <a:pt x="1507419" y="1069006"/>
                  <a:pt x="1507146" y="1068750"/>
                  <a:pt x="1497826" y="1059955"/>
                </a:cubicBezTo>
                <a:cubicBezTo>
                  <a:pt x="1497834" y="1059946"/>
                  <a:pt x="1498156" y="1059541"/>
                  <a:pt x="1512229" y="1041836"/>
                </a:cubicBezTo>
                <a:cubicBezTo>
                  <a:pt x="1512229" y="1114313"/>
                  <a:pt x="1536232" y="996539"/>
                  <a:pt x="1541032" y="1087134"/>
                </a:cubicBezTo>
                <a:cubicBezTo>
                  <a:pt x="1541043" y="1087127"/>
                  <a:pt x="1541435" y="1086880"/>
                  <a:pt x="1555435" y="1078074"/>
                </a:cubicBezTo>
                <a:cubicBezTo>
                  <a:pt x="1555440" y="1078083"/>
                  <a:pt x="1555580" y="1078348"/>
                  <a:pt x="1560235" y="1087134"/>
                </a:cubicBezTo>
                <a:cubicBezTo>
                  <a:pt x="1560239" y="1087126"/>
                  <a:pt x="1560377" y="1086865"/>
                  <a:pt x="1565035" y="1078074"/>
                </a:cubicBezTo>
                <a:cubicBezTo>
                  <a:pt x="1565038" y="1078066"/>
                  <a:pt x="1565133" y="1077701"/>
                  <a:pt x="1569838" y="1059955"/>
                </a:cubicBezTo>
                <a:cubicBezTo>
                  <a:pt x="1569851" y="1059955"/>
                  <a:pt x="1570197" y="1059955"/>
                  <a:pt x="1579438" y="1059955"/>
                </a:cubicBezTo>
                <a:cubicBezTo>
                  <a:pt x="1579441" y="1059966"/>
                  <a:pt x="1579678" y="1060557"/>
                  <a:pt x="1593841" y="1096194"/>
                </a:cubicBezTo>
                <a:cubicBezTo>
                  <a:pt x="1588654" y="1098721"/>
                  <a:pt x="1551071" y="1106515"/>
                  <a:pt x="1613044" y="1114313"/>
                </a:cubicBezTo>
                <a:cubicBezTo>
                  <a:pt x="1613048" y="1114305"/>
                  <a:pt x="1613187" y="1114040"/>
                  <a:pt x="1617844" y="1105253"/>
                </a:cubicBezTo>
                <a:cubicBezTo>
                  <a:pt x="1617833" y="1105238"/>
                  <a:pt x="1617412" y="1104643"/>
                  <a:pt x="1598641" y="1078074"/>
                </a:cubicBezTo>
                <a:cubicBezTo>
                  <a:pt x="1598645" y="1078066"/>
                  <a:pt x="1598843" y="1077693"/>
                  <a:pt x="1608244" y="1059955"/>
                </a:cubicBezTo>
                <a:cubicBezTo>
                  <a:pt x="1608269" y="1059946"/>
                  <a:pt x="1609932" y="1059402"/>
                  <a:pt x="1718659" y="1023718"/>
                </a:cubicBezTo>
                <a:cubicBezTo>
                  <a:pt x="1718661" y="1023727"/>
                  <a:pt x="1718768" y="1024129"/>
                  <a:pt x="1723459" y="1041836"/>
                </a:cubicBezTo>
                <a:cubicBezTo>
                  <a:pt x="1723465" y="1041818"/>
                  <a:pt x="1723739" y="1040955"/>
                  <a:pt x="1737862" y="996539"/>
                </a:cubicBezTo>
                <a:cubicBezTo>
                  <a:pt x="1737887" y="996535"/>
                  <a:pt x="1738942" y="996336"/>
                  <a:pt x="1785871" y="987480"/>
                </a:cubicBezTo>
                <a:cubicBezTo>
                  <a:pt x="1785868" y="987499"/>
                  <a:pt x="1785762" y="988296"/>
                  <a:pt x="1781069" y="1023718"/>
                </a:cubicBezTo>
                <a:cubicBezTo>
                  <a:pt x="1781057" y="1023723"/>
                  <a:pt x="1780189" y="1024102"/>
                  <a:pt x="1718659" y="1050895"/>
                </a:cubicBezTo>
                <a:cubicBezTo>
                  <a:pt x="1718659" y="1069015"/>
                  <a:pt x="1704256" y="1059955"/>
                  <a:pt x="1709059" y="1069015"/>
                </a:cubicBezTo>
                <a:cubicBezTo>
                  <a:pt x="1709042" y="1069006"/>
                  <a:pt x="1708483" y="1068743"/>
                  <a:pt x="1689854" y="1059955"/>
                </a:cubicBezTo>
                <a:cubicBezTo>
                  <a:pt x="1689843" y="1059961"/>
                  <a:pt x="1689454" y="1060207"/>
                  <a:pt x="1675454" y="1069015"/>
                </a:cubicBezTo>
                <a:cubicBezTo>
                  <a:pt x="1675467" y="1069027"/>
                  <a:pt x="1676054" y="1069581"/>
                  <a:pt x="1704256" y="1096194"/>
                </a:cubicBezTo>
                <a:cubicBezTo>
                  <a:pt x="1709059" y="1096194"/>
                  <a:pt x="1713859" y="1087134"/>
                  <a:pt x="1718659" y="1078074"/>
                </a:cubicBezTo>
                <a:cubicBezTo>
                  <a:pt x="1718675" y="1078079"/>
                  <a:pt x="1719351" y="1078291"/>
                  <a:pt x="1747465" y="1087134"/>
                </a:cubicBezTo>
                <a:cubicBezTo>
                  <a:pt x="1747478" y="1087132"/>
                  <a:pt x="1748324" y="1086987"/>
                  <a:pt x="1800272" y="1078074"/>
                </a:cubicBezTo>
                <a:cubicBezTo>
                  <a:pt x="1800272" y="1078057"/>
                  <a:pt x="1800207" y="1076962"/>
                  <a:pt x="1795471" y="996539"/>
                </a:cubicBezTo>
                <a:cubicBezTo>
                  <a:pt x="1795474" y="996530"/>
                  <a:pt x="1795675" y="996151"/>
                  <a:pt x="1805072" y="978420"/>
                </a:cubicBezTo>
                <a:cubicBezTo>
                  <a:pt x="1805059" y="978411"/>
                  <a:pt x="1804507" y="977994"/>
                  <a:pt x="1781069" y="960302"/>
                </a:cubicBezTo>
                <a:cubicBezTo>
                  <a:pt x="1781075" y="960287"/>
                  <a:pt x="1781284" y="959696"/>
                  <a:pt x="1790671" y="933125"/>
                </a:cubicBezTo>
                <a:cubicBezTo>
                  <a:pt x="1790666" y="933119"/>
                  <a:pt x="1790541" y="932881"/>
                  <a:pt x="1785871" y="924064"/>
                </a:cubicBezTo>
                <a:cubicBezTo>
                  <a:pt x="1785863" y="924057"/>
                  <a:pt x="1785602" y="923811"/>
                  <a:pt x="1776268" y="915004"/>
                </a:cubicBezTo>
                <a:cubicBezTo>
                  <a:pt x="1771468" y="915004"/>
                  <a:pt x="1761865" y="933125"/>
                  <a:pt x="1757065" y="933125"/>
                </a:cubicBezTo>
                <a:cubicBezTo>
                  <a:pt x="1752265" y="942183"/>
                  <a:pt x="1728262" y="933125"/>
                  <a:pt x="1747465" y="951243"/>
                </a:cubicBezTo>
                <a:cubicBezTo>
                  <a:pt x="1747451" y="951243"/>
                  <a:pt x="1747103" y="951243"/>
                  <a:pt x="1737862" y="951243"/>
                </a:cubicBezTo>
                <a:cubicBezTo>
                  <a:pt x="1737862" y="951249"/>
                  <a:pt x="1737862" y="951595"/>
                  <a:pt x="1737862" y="969360"/>
                </a:cubicBezTo>
                <a:cubicBezTo>
                  <a:pt x="1737842" y="969356"/>
                  <a:pt x="1736879" y="969175"/>
                  <a:pt x="1689854" y="960302"/>
                </a:cubicBezTo>
                <a:cubicBezTo>
                  <a:pt x="1689843" y="960293"/>
                  <a:pt x="1689332" y="959909"/>
                  <a:pt x="1665851" y="942183"/>
                </a:cubicBezTo>
                <a:cubicBezTo>
                  <a:pt x="1665839" y="942197"/>
                  <a:pt x="1665312" y="942793"/>
                  <a:pt x="1641848" y="969360"/>
                </a:cubicBezTo>
                <a:cubicBezTo>
                  <a:pt x="1641857" y="969369"/>
                  <a:pt x="1642134" y="969629"/>
                  <a:pt x="1651449" y="978420"/>
                </a:cubicBezTo>
                <a:cubicBezTo>
                  <a:pt x="1651449" y="978434"/>
                  <a:pt x="1651449" y="978925"/>
                  <a:pt x="1651449" y="996539"/>
                </a:cubicBezTo>
                <a:cubicBezTo>
                  <a:pt x="1651432" y="996530"/>
                  <a:pt x="1650873" y="996268"/>
                  <a:pt x="1632247" y="987480"/>
                </a:cubicBezTo>
                <a:cubicBezTo>
                  <a:pt x="1632238" y="987490"/>
                  <a:pt x="1631907" y="987906"/>
                  <a:pt x="1617844" y="1005599"/>
                </a:cubicBezTo>
                <a:cubicBezTo>
                  <a:pt x="1617840" y="1005585"/>
                  <a:pt x="1617737" y="1004999"/>
                  <a:pt x="1613044" y="978420"/>
                </a:cubicBezTo>
                <a:cubicBezTo>
                  <a:pt x="1613022" y="978420"/>
                  <a:pt x="1611988" y="978420"/>
                  <a:pt x="1560235" y="978420"/>
                </a:cubicBezTo>
                <a:cubicBezTo>
                  <a:pt x="1560233" y="978402"/>
                  <a:pt x="1560127" y="977605"/>
                  <a:pt x="1555435" y="942183"/>
                </a:cubicBezTo>
                <a:cubicBezTo>
                  <a:pt x="1555428" y="942195"/>
                  <a:pt x="1555075" y="942862"/>
                  <a:pt x="1536232" y="978420"/>
                </a:cubicBezTo>
                <a:cubicBezTo>
                  <a:pt x="1536232" y="987480"/>
                  <a:pt x="1574638" y="942183"/>
                  <a:pt x="1531432" y="1014659"/>
                </a:cubicBezTo>
                <a:cubicBezTo>
                  <a:pt x="1531416" y="1014651"/>
                  <a:pt x="1530696" y="1014261"/>
                  <a:pt x="1497826" y="996539"/>
                </a:cubicBezTo>
                <a:cubicBezTo>
                  <a:pt x="1497811" y="996546"/>
                  <a:pt x="1496746" y="997048"/>
                  <a:pt x="1421014" y="1032778"/>
                </a:cubicBezTo>
                <a:cubicBezTo>
                  <a:pt x="1421014" y="1032769"/>
                  <a:pt x="1421014" y="1032497"/>
                  <a:pt x="1421014" y="1023718"/>
                </a:cubicBezTo>
                <a:cubicBezTo>
                  <a:pt x="1420995" y="1023726"/>
                  <a:pt x="1420115" y="1024093"/>
                  <a:pt x="1377808" y="1041836"/>
                </a:cubicBezTo>
                <a:cubicBezTo>
                  <a:pt x="1377801" y="1041828"/>
                  <a:pt x="1377535" y="1041579"/>
                  <a:pt x="1368208" y="1032778"/>
                </a:cubicBezTo>
                <a:cubicBezTo>
                  <a:pt x="1373008" y="1023718"/>
                  <a:pt x="1373008" y="1014659"/>
                  <a:pt x="1377808" y="987480"/>
                </a:cubicBezTo>
                <a:cubicBezTo>
                  <a:pt x="1377823" y="987491"/>
                  <a:pt x="1378638" y="988003"/>
                  <a:pt x="1421014" y="1014659"/>
                </a:cubicBezTo>
                <a:cubicBezTo>
                  <a:pt x="1421027" y="1014659"/>
                  <a:pt x="1421438" y="1014659"/>
                  <a:pt x="1435416" y="1014659"/>
                </a:cubicBezTo>
                <a:cubicBezTo>
                  <a:pt x="1435416" y="1014641"/>
                  <a:pt x="1435416" y="1013454"/>
                  <a:pt x="1435416" y="933125"/>
                </a:cubicBezTo>
                <a:cubicBezTo>
                  <a:pt x="1435430" y="933133"/>
                  <a:pt x="1436050" y="933524"/>
                  <a:pt x="1464222" y="951243"/>
                </a:cubicBezTo>
                <a:cubicBezTo>
                  <a:pt x="1464219" y="951251"/>
                  <a:pt x="1464127" y="951602"/>
                  <a:pt x="1459421" y="969360"/>
                </a:cubicBezTo>
                <a:cubicBezTo>
                  <a:pt x="1459428" y="969366"/>
                  <a:pt x="1459685" y="969607"/>
                  <a:pt x="1469022" y="978420"/>
                </a:cubicBezTo>
                <a:cubicBezTo>
                  <a:pt x="1478624" y="951243"/>
                  <a:pt x="1517029" y="978420"/>
                  <a:pt x="1502626" y="924064"/>
                </a:cubicBezTo>
                <a:cubicBezTo>
                  <a:pt x="1502639" y="924072"/>
                  <a:pt x="1503058" y="924336"/>
                  <a:pt x="1517029" y="933125"/>
                </a:cubicBezTo>
                <a:cubicBezTo>
                  <a:pt x="1517070" y="933138"/>
                  <a:pt x="1545822" y="942163"/>
                  <a:pt x="1531432" y="915004"/>
                </a:cubicBezTo>
                <a:cubicBezTo>
                  <a:pt x="1531452" y="915004"/>
                  <a:pt x="1532137" y="915004"/>
                  <a:pt x="1555435" y="915004"/>
                </a:cubicBezTo>
                <a:cubicBezTo>
                  <a:pt x="1555437" y="914990"/>
                  <a:pt x="1555543" y="914395"/>
                  <a:pt x="1560235" y="887825"/>
                </a:cubicBezTo>
                <a:cubicBezTo>
                  <a:pt x="1560236" y="887839"/>
                  <a:pt x="1560333" y="888562"/>
                  <a:pt x="1565035" y="924064"/>
                </a:cubicBezTo>
                <a:cubicBezTo>
                  <a:pt x="1565049" y="924068"/>
                  <a:pt x="1565603" y="924279"/>
                  <a:pt x="1589041" y="933125"/>
                </a:cubicBezTo>
                <a:cubicBezTo>
                  <a:pt x="1589048" y="933119"/>
                  <a:pt x="1589301" y="932879"/>
                  <a:pt x="1598641" y="924064"/>
                </a:cubicBezTo>
                <a:cubicBezTo>
                  <a:pt x="1598657" y="924072"/>
                  <a:pt x="1599207" y="924332"/>
                  <a:pt x="1617844" y="933125"/>
                </a:cubicBezTo>
                <a:cubicBezTo>
                  <a:pt x="1617841" y="933115"/>
                  <a:pt x="1617747" y="932583"/>
                  <a:pt x="1613044" y="905946"/>
                </a:cubicBezTo>
                <a:lnTo>
                  <a:pt x="1620207" y="910086"/>
                </a:lnTo>
                <a:cubicBezTo>
                  <a:pt x="1633071" y="907361"/>
                  <a:pt x="1622043" y="830073"/>
                  <a:pt x="1651449" y="933125"/>
                </a:cubicBezTo>
                <a:cubicBezTo>
                  <a:pt x="1651455" y="933110"/>
                  <a:pt x="1651787" y="932325"/>
                  <a:pt x="1670651" y="887825"/>
                </a:cubicBezTo>
                <a:cubicBezTo>
                  <a:pt x="1670672" y="887825"/>
                  <a:pt x="1671344" y="887825"/>
                  <a:pt x="1694656" y="887825"/>
                </a:cubicBezTo>
                <a:cubicBezTo>
                  <a:pt x="1694661" y="887805"/>
                  <a:pt x="1694856" y="886887"/>
                  <a:pt x="1704256" y="842529"/>
                </a:cubicBezTo>
                <a:cubicBezTo>
                  <a:pt x="1704268" y="842538"/>
                  <a:pt x="1704707" y="842954"/>
                  <a:pt x="1723459" y="860648"/>
                </a:cubicBezTo>
                <a:cubicBezTo>
                  <a:pt x="1723472" y="860636"/>
                  <a:pt x="1724059" y="860080"/>
                  <a:pt x="1752265" y="833469"/>
                </a:cubicBezTo>
                <a:cubicBezTo>
                  <a:pt x="1752281" y="833481"/>
                  <a:pt x="1752984" y="834051"/>
                  <a:pt x="1785871" y="860648"/>
                </a:cubicBezTo>
                <a:cubicBezTo>
                  <a:pt x="1785878" y="860643"/>
                  <a:pt x="1786040" y="860539"/>
                  <a:pt x="1789471" y="858383"/>
                </a:cubicBezTo>
                <a:lnTo>
                  <a:pt x="1813898" y="843017"/>
                </a:lnTo>
                <a:cubicBezTo>
                  <a:pt x="1814081" y="843397"/>
                  <a:pt x="1814302" y="843710"/>
                  <a:pt x="1814095" y="842894"/>
                </a:cubicBezTo>
                <a:cubicBezTo>
                  <a:pt x="1819196" y="851194"/>
                  <a:pt x="1800449" y="824610"/>
                  <a:pt x="1824275" y="851590"/>
                </a:cubicBezTo>
                <a:cubicBezTo>
                  <a:pt x="1824269" y="851601"/>
                  <a:pt x="1823926" y="852249"/>
                  <a:pt x="1805072" y="887825"/>
                </a:cubicBezTo>
                <a:cubicBezTo>
                  <a:pt x="1805069" y="887839"/>
                  <a:pt x="1804899" y="888644"/>
                  <a:pt x="1795471" y="933125"/>
                </a:cubicBezTo>
                <a:cubicBezTo>
                  <a:pt x="1795476" y="933142"/>
                  <a:pt x="1795705" y="933790"/>
                  <a:pt x="1805072" y="960302"/>
                </a:cubicBezTo>
                <a:cubicBezTo>
                  <a:pt x="1805087" y="960302"/>
                  <a:pt x="1805596" y="960302"/>
                  <a:pt x="1824275" y="960302"/>
                </a:cubicBezTo>
                <a:cubicBezTo>
                  <a:pt x="1824278" y="960281"/>
                  <a:pt x="1824416" y="958969"/>
                  <a:pt x="1833875" y="869708"/>
                </a:cubicBezTo>
                <a:lnTo>
                  <a:pt x="1847350" y="872575"/>
                </a:lnTo>
                <a:cubicBezTo>
                  <a:pt x="1865530" y="870840"/>
                  <a:pt x="1801472" y="815350"/>
                  <a:pt x="1877083" y="815350"/>
                </a:cubicBezTo>
                <a:cubicBezTo>
                  <a:pt x="1877088" y="815335"/>
                  <a:pt x="1877372" y="814395"/>
                  <a:pt x="1896286" y="751934"/>
                </a:cubicBezTo>
                <a:cubicBezTo>
                  <a:pt x="1896273" y="751934"/>
                  <a:pt x="1895622" y="751934"/>
                  <a:pt x="1862681" y="751934"/>
                </a:cubicBezTo>
                <a:cubicBezTo>
                  <a:pt x="1862666" y="751934"/>
                  <a:pt x="1862154" y="751934"/>
                  <a:pt x="1843478" y="751934"/>
                </a:cubicBezTo>
                <a:cubicBezTo>
                  <a:pt x="1843466" y="751945"/>
                  <a:pt x="1843007" y="752378"/>
                  <a:pt x="1824275" y="770055"/>
                </a:cubicBezTo>
                <a:cubicBezTo>
                  <a:pt x="1824262" y="770055"/>
                  <a:pt x="1823907" y="770055"/>
                  <a:pt x="1814674" y="770055"/>
                </a:cubicBezTo>
                <a:cubicBezTo>
                  <a:pt x="1800272" y="770055"/>
                  <a:pt x="1901086" y="661341"/>
                  <a:pt x="1776268" y="770055"/>
                </a:cubicBezTo>
                <a:cubicBezTo>
                  <a:pt x="1776262" y="770066"/>
                  <a:pt x="1776040" y="770484"/>
                  <a:pt x="1766668" y="788172"/>
                </a:cubicBezTo>
                <a:cubicBezTo>
                  <a:pt x="1766662" y="788166"/>
                  <a:pt x="1766385" y="787816"/>
                  <a:pt x="1752265" y="770055"/>
                </a:cubicBezTo>
                <a:cubicBezTo>
                  <a:pt x="1752252" y="770066"/>
                  <a:pt x="1751516" y="770684"/>
                  <a:pt x="1709059" y="806290"/>
                </a:cubicBezTo>
                <a:cubicBezTo>
                  <a:pt x="1709039" y="806295"/>
                  <a:pt x="1707815" y="806584"/>
                  <a:pt x="1632247" y="824411"/>
                </a:cubicBezTo>
                <a:cubicBezTo>
                  <a:pt x="1632247" y="824400"/>
                  <a:pt x="1632317" y="823613"/>
                  <a:pt x="1637046" y="770055"/>
                </a:cubicBezTo>
                <a:cubicBezTo>
                  <a:pt x="1637068" y="770053"/>
                  <a:pt x="1638221" y="769884"/>
                  <a:pt x="1699456" y="760995"/>
                </a:cubicBezTo>
                <a:cubicBezTo>
                  <a:pt x="1699461" y="760987"/>
                  <a:pt x="1699654" y="760622"/>
                  <a:pt x="1709059" y="742876"/>
                </a:cubicBezTo>
                <a:cubicBezTo>
                  <a:pt x="1709085" y="742870"/>
                  <a:pt x="1710911" y="742377"/>
                  <a:pt x="1843478" y="706637"/>
                </a:cubicBezTo>
                <a:lnTo>
                  <a:pt x="1837327" y="717678"/>
                </a:lnTo>
                <a:cubicBezTo>
                  <a:pt x="1836876" y="725323"/>
                  <a:pt x="1856680" y="720226"/>
                  <a:pt x="1925092" y="679460"/>
                </a:cubicBezTo>
                <a:cubicBezTo>
                  <a:pt x="1925108" y="679452"/>
                  <a:pt x="1925826" y="679063"/>
                  <a:pt x="1958695" y="661341"/>
                </a:cubicBezTo>
                <a:lnTo>
                  <a:pt x="1962248" y="656440"/>
                </a:lnTo>
                <a:cubicBezTo>
                  <a:pt x="1970322" y="655820"/>
                  <a:pt x="1976098" y="720226"/>
                  <a:pt x="1963496" y="625102"/>
                </a:cubicBezTo>
                <a:cubicBezTo>
                  <a:pt x="1963509" y="625102"/>
                  <a:pt x="1963847" y="625102"/>
                  <a:pt x="1973098" y="625102"/>
                </a:cubicBezTo>
                <a:cubicBezTo>
                  <a:pt x="1973101" y="625110"/>
                  <a:pt x="1973242" y="625375"/>
                  <a:pt x="1977898" y="634162"/>
                </a:cubicBezTo>
                <a:cubicBezTo>
                  <a:pt x="1977896" y="634180"/>
                  <a:pt x="1977814" y="635271"/>
                  <a:pt x="1973098" y="697576"/>
                </a:cubicBezTo>
                <a:cubicBezTo>
                  <a:pt x="1973107" y="697585"/>
                  <a:pt x="1973400" y="697861"/>
                  <a:pt x="1982699" y="706637"/>
                </a:cubicBezTo>
                <a:cubicBezTo>
                  <a:pt x="1982714" y="706629"/>
                  <a:pt x="1983713" y="706039"/>
                  <a:pt x="2059511" y="661341"/>
                </a:cubicBezTo>
                <a:cubicBezTo>
                  <a:pt x="2059511" y="661331"/>
                  <a:pt x="2059511" y="661047"/>
                  <a:pt x="2059511" y="652281"/>
                </a:cubicBezTo>
                <a:cubicBezTo>
                  <a:pt x="2059527" y="652218"/>
                  <a:pt x="2064360" y="634192"/>
                  <a:pt x="2093116" y="652281"/>
                </a:cubicBezTo>
                <a:cubicBezTo>
                  <a:pt x="2093116" y="643221"/>
                  <a:pt x="2097916" y="643221"/>
                  <a:pt x="2097916" y="634162"/>
                </a:cubicBezTo>
                <a:cubicBezTo>
                  <a:pt x="2097925" y="634184"/>
                  <a:pt x="2098266" y="635042"/>
                  <a:pt x="2112319" y="670399"/>
                </a:cubicBezTo>
                <a:cubicBezTo>
                  <a:pt x="2112336" y="670399"/>
                  <a:pt x="2112894" y="670399"/>
                  <a:pt x="2131522" y="670399"/>
                </a:cubicBezTo>
                <a:cubicBezTo>
                  <a:pt x="2131526" y="670383"/>
                  <a:pt x="2131727" y="669622"/>
                  <a:pt x="2141123" y="634162"/>
                </a:cubicBezTo>
                <a:cubicBezTo>
                  <a:pt x="2150723" y="634162"/>
                  <a:pt x="2174726" y="634162"/>
                  <a:pt x="2237138" y="606983"/>
                </a:cubicBezTo>
                <a:cubicBezTo>
                  <a:pt x="2244337" y="606416"/>
                  <a:pt x="2247939" y="597923"/>
                  <a:pt x="2251541" y="625102"/>
                </a:cubicBezTo>
                <a:cubicBezTo>
                  <a:pt x="2251544" y="625095"/>
                  <a:pt x="2251680" y="624838"/>
                  <a:pt x="2256341" y="616042"/>
                </a:cubicBezTo>
                <a:cubicBezTo>
                  <a:pt x="2256336" y="616034"/>
                  <a:pt x="2256138" y="615658"/>
                  <a:pt x="2246738" y="597925"/>
                </a:cubicBezTo>
                <a:cubicBezTo>
                  <a:pt x="2256341" y="597925"/>
                  <a:pt x="2280343" y="588865"/>
                  <a:pt x="2275543" y="570746"/>
                </a:cubicBezTo>
                <a:cubicBezTo>
                  <a:pt x="2275555" y="570734"/>
                  <a:pt x="2276018" y="570296"/>
                  <a:pt x="2294746" y="552627"/>
                </a:cubicBezTo>
                <a:cubicBezTo>
                  <a:pt x="2294757" y="552638"/>
                  <a:pt x="2295203" y="553058"/>
                  <a:pt x="2313948" y="570746"/>
                </a:cubicBezTo>
                <a:cubicBezTo>
                  <a:pt x="2313953" y="570728"/>
                  <a:pt x="2314098" y="570183"/>
                  <a:pt x="2318749" y="552627"/>
                </a:cubicBezTo>
                <a:cubicBezTo>
                  <a:pt x="2318740" y="552618"/>
                  <a:pt x="2318467" y="552361"/>
                  <a:pt x="2309148" y="543567"/>
                </a:cubicBezTo>
                <a:cubicBezTo>
                  <a:pt x="2309169" y="543558"/>
                  <a:pt x="2310032" y="543150"/>
                  <a:pt x="2347553" y="525448"/>
                </a:cubicBezTo>
                <a:cubicBezTo>
                  <a:pt x="2347564" y="525456"/>
                  <a:pt x="2348053" y="525826"/>
                  <a:pt x="2371556" y="543567"/>
                </a:cubicBezTo>
                <a:cubicBezTo>
                  <a:pt x="2371560" y="543547"/>
                  <a:pt x="2371753" y="542635"/>
                  <a:pt x="2381159" y="498272"/>
                </a:cubicBezTo>
                <a:cubicBezTo>
                  <a:pt x="2381171" y="498261"/>
                  <a:pt x="2381849" y="497692"/>
                  <a:pt x="2424365" y="462032"/>
                </a:cubicBezTo>
                <a:cubicBezTo>
                  <a:pt x="2424360" y="462047"/>
                  <a:pt x="2424222" y="462571"/>
                  <a:pt x="2419565" y="480151"/>
                </a:cubicBezTo>
                <a:cubicBezTo>
                  <a:pt x="2419556" y="480161"/>
                  <a:pt x="2418993" y="480825"/>
                  <a:pt x="2381159" y="525448"/>
                </a:cubicBezTo>
                <a:cubicBezTo>
                  <a:pt x="2376359" y="543567"/>
                  <a:pt x="2352353" y="588865"/>
                  <a:pt x="2409965" y="579806"/>
                </a:cubicBezTo>
                <a:cubicBezTo>
                  <a:pt x="2409965" y="579814"/>
                  <a:pt x="2409965" y="580094"/>
                  <a:pt x="2409965" y="588865"/>
                </a:cubicBezTo>
                <a:cubicBezTo>
                  <a:pt x="2409978" y="588865"/>
                  <a:pt x="2410415" y="588865"/>
                  <a:pt x="2424365" y="588865"/>
                </a:cubicBezTo>
                <a:cubicBezTo>
                  <a:pt x="2424362" y="588878"/>
                  <a:pt x="2424261" y="589452"/>
                  <a:pt x="2419565" y="616042"/>
                </a:cubicBezTo>
                <a:cubicBezTo>
                  <a:pt x="2419546" y="616042"/>
                  <a:pt x="2418898" y="616042"/>
                  <a:pt x="2395562" y="616042"/>
                </a:cubicBezTo>
                <a:cubicBezTo>
                  <a:pt x="2395556" y="616059"/>
                  <a:pt x="2395279" y="616927"/>
                  <a:pt x="2381159" y="661341"/>
                </a:cubicBezTo>
                <a:cubicBezTo>
                  <a:pt x="2381175" y="661345"/>
                  <a:pt x="2381934" y="661524"/>
                  <a:pt x="2419565" y="670399"/>
                </a:cubicBezTo>
                <a:cubicBezTo>
                  <a:pt x="2419579" y="670394"/>
                  <a:pt x="2420221" y="670193"/>
                  <a:pt x="2448371" y="661341"/>
                </a:cubicBezTo>
                <a:cubicBezTo>
                  <a:pt x="2448365" y="661331"/>
                  <a:pt x="2448218" y="661053"/>
                  <a:pt x="2443568" y="652281"/>
                </a:cubicBezTo>
                <a:cubicBezTo>
                  <a:pt x="2443580" y="652266"/>
                  <a:pt x="2444121" y="651653"/>
                  <a:pt x="2467572" y="625102"/>
                </a:cubicBezTo>
                <a:cubicBezTo>
                  <a:pt x="2467583" y="625102"/>
                  <a:pt x="2467796" y="625102"/>
                  <a:pt x="2472372" y="625102"/>
                </a:cubicBezTo>
                <a:cubicBezTo>
                  <a:pt x="2472381" y="625110"/>
                  <a:pt x="2472643" y="625357"/>
                  <a:pt x="2481976" y="634162"/>
                </a:cubicBezTo>
                <a:lnTo>
                  <a:pt x="2483174" y="651148"/>
                </a:lnTo>
                <a:lnTo>
                  <a:pt x="2486776" y="661341"/>
                </a:lnTo>
                <a:cubicBezTo>
                  <a:pt x="2486781" y="661332"/>
                  <a:pt x="2486927" y="661053"/>
                  <a:pt x="2491576" y="652281"/>
                </a:cubicBezTo>
                <a:lnTo>
                  <a:pt x="2483174" y="651148"/>
                </a:lnTo>
                <a:lnTo>
                  <a:pt x="2496376" y="643221"/>
                </a:lnTo>
                <a:cubicBezTo>
                  <a:pt x="2505979" y="634162"/>
                  <a:pt x="2515579" y="634162"/>
                  <a:pt x="2525180" y="634162"/>
                </a:cubicBezTo>
                <a:cubicBezTo>
                  <a:pt x="2525180" y="634148"/>
                  <a:pt x="2525180" y="633673"/>
                  <a:pt x="2525180" y="616042"/>
                </a:cubicBezTo>
                <a:cubicBezTo>
                  <a:pt x="2525188" y="616058"/>
                  <a:pt x="2525487" y="616809"/>
                  <a:pt x="2539583" y="652281"/>
                </a:cubicBezTo>
                <a:cubicBezTo>
                  <a:pt x="2539565" y="652285"/>
                  <a:pt x="2538657" y="652476"/>
                  <a:pt x="2496376" y="661341"/>
                </a:cubicBezTo>
                <a:cubicBezTo>
                  <a:pt x="2496384" y="661356"/>
                  <a:pt x="2496914" y="662358"/>
                  <a:pt x="2534783" y="733816"/>
                </a:cubicBezTo>
                <a:cubicBezTo>
                  <a:pt x="2529980" y="733816"/>
                  <a:pt x="2501178" y="715697"/>
                  <a:pt x="2515579" y="770055"/>
                </a:cubicBezTo>
                <a:cubicBezTo>
                  <a:pt x="2496376" y="797232"/>
                  <a:pt x="2486776" y="770055"/>
                  <a:pt x="2472372" y="797232"/>
                </a:cubicBezTo>
                <a:cubicBezTo>
                  <a:pt x="2472377" y="797243"/>
                  <a:pt x="2472571" y="797795"/>
                  <a:pt x="2481976" y="824411"/>
                </a:cubicBezTo>
                <a:cubicBezTo>
                  <a:pt x="2481968" y="824418"/>
                  <a:pt x="2481689" y="824680"/>
                  <a:pt x="2472372" y="833469"/>
                </a:cubicBezTo>
                <a:cubicBezTo>
                  <a:pt x="2472378" y="833479"/>
                  <a:pt x="2472765" y="834210"/>
                  <a:pt x="2501178" y="887825"/>
                </a:cubicBezTo>
                <a:cubicBezTo>
                  <a:pt x="2501192" y="887825"/>
                  <a:pt x="2501690" y="887825"/>
                  <a:pt x="2520380" y="887825"/>
                </a:cubicBezTo>
                <a:cubicBezTo>
                  <a:pt x="2520373" y="887835"/>
                  <a:pt x="2519845" y="888584"/>
                  <a:pt x="2481976" y="942183"/>
                </a:cubicBezTo>
                <a:cubicBezTo>
                  <a:pt x="2481966" y="942176"/>
                  <a:pt x="2481584" y="941936"/>
                  <a:pt x="2467572" y="933125"/>
                </a:cubicBezTo>
                <a:cubicBezTo>
                  <a:pt x="2467561" y="933132"/>
                  <a:pt x="2466851" y="933577"/>
                  <a:pt x="2424365" y="960302"/>
                </a:cubicBezTo>
                <a:cubicBezTo>
                  <a:pt x="2424362" y="960311"/>
                  <a:pt x="2424252" y="960729"/>
                  <a:pt x="2419565" y="978420"/>
                </a:cubicBezTo>
                <a:cubicBezTo>
                  <a:pt x="2419581" y="978428"/>
                  <a:pt x="2420108" y="978676"/>
                  <a:pt x="2438768" y="987480"/>
                </a:cubicBezTo>
                <a:cubicBezTo>
                  <a:pt x="2438752" y="987487"/>
                  <a:pt x="2438227" y="987734"/>
                  <a:pt x="2419565" y="996539"/>
                </a:cubicBezTo>
                <a:cubicBezTo>
                  <a:pt x="2419565" y="1005599"/>
                  <a:pt x="2390762" y="1059955"/>
                  <a:pt x="2390762" y="1023718"/>
                </a:cubicBezTo>
                <a:cubicBezTo>
                  <a:pt x="2390766" y="1023704"/>
                  <a:pt x="2390974" y="1023114"/>
                  <a:pt x="2400362" y="996539"/>
                </a:cubicBezTo>
                <a:cubicBezTo>
                  <a:pt x="2400345" y="996539"/>
                  <a:pt x="2399556" y="996539"/>
                  <a:pt x="2361956" y="996539"/>
                </a:cubicBezTo>
                <a:cubicBezTo>
                  <a:pt x="2361947" y="996556"/>
                  <a:pt x="2361472" y="997451"/>
                  <a:pt x="2337953" y="1041836"/>
                </a:cubicBezTo>
                <a:cubicBezTo>
                  <a:pt x="2337966" y="1041851"/>
                  <a:pt x="2338517" y="1042473"/>
                  <a:pt x="2361956" y="1069015"/>
                </a:cubicBezTo>
                <a:cubicBezTo>
                  <a:pt x="2361894" y="1069054"/>
                  <a:pt x="2347585" y="1078093"/>
                  <a:pt x="2361956" y="1087134"/>
                </a:cubicBezTo>
                <a:cubicBezTo>
                  <a:pt x="2361974" y="1087134"/>
                  <a:pt x="2362607" y="1087134"/>
                  <a:pt x="2385959" y="1087134"/>
                </a:cubicBezTo>
                <a:cubicBezTo>
                  <a:pt x="2392774" y="1106422"/>
                  <a:pt x="2380245" y="1125710"/>
                  <a:pt x="2372252" y="1135227"/>
                </a:cubicBezTo>
                <a:lnTo>
                  <a:pt x="2373957" y="1133565"/>
                </a:lnTo>
                <a:cubicBezTo>
                  <a:pt x="2376358" y="1132431"/>
                  <a:pt x="2376358" y="1136961"/>
                  <a:pt x="2366756" y="1159608"/>
                </a:cubicBezTo>
                <a:cubicBezTo>
                  <a:pt x="2366768" y="1159600"/>
                  <a:pt x="2367478" y="1159065"/>
                  <a:pt x="2414765" y="1123371"/>
                </a:cubicBezTo>
                <a:cubicBezTo>
                  <a:pt x="2414775" y="1123352"/>
                  <a:pt x="2415253" y="1122447"/>
                  <a:pt x="2438768" y="1078074"/>
                </a:cubicBezTo>
                <a:cubicBezTo>
                  <a:pt x="2438787" y="1078070"/>
                  <a:pt x="2440031" y="1077794"/>
                  <a:pt x="2520380" y="1059955"/>
                </a:cubicBezTo>
                <a:cubicBezTo>
                  <a:pt x="2520391" y="1059944"/>
                  <a:pt x="2521059" y="1059187"/>
                  <a:pt x="2568386" y="1005599"/>
                </a:cubicBezTo>
                <a:cubicBezTo>
                  <a:pt x="2568401" y="1005599"/>
                  <a:pt x="2568759" y="1005599"/>
                  <a:pt x="2577989" y="1005599"/>
                </a:cubicBezTo>
                <a:cubicBezTo>
                  <a:pt x="2577980" y="1005609"/>
                  <a:pt x="2577435" y="1006195"/>
                  <a:pt x="2544383" y="1041836"/>
                </a:cubicBezTo>
                <a:cubicBezTo>
                  <a:pt x="2544379" y="1041855"/>
                  <a:pt x="2544183" y="1042781"/>
                  <a:pt x="2534783" y="1087134"/>
                </a:cubicBezTo>
                <a:cubicBezTo>
                  <a:pt x="2534792" y="1087142"/>
                  <a:pt x="2535059" y="1087394"/>
                  <a:pt x="2544383" y="1096194"/>
                </a:cubicBezTo>
                <a:cubicBezTo>
                  <a:pt x="2558786" y="1105253"/>
                  <a:pt x="2573189" y="1059955"/>
                  <a:pt x="2592392" y="1096194"/>
                </a:cubicBezTo>
                <a:lnTo>
                  <a:pt x="2592991" y="1104121"/>
                </a:lnTo>
                <a:cubicBezTo>
                  <a:pt x="2591191" y="1107519"/>
                  <a:pt x="2583990" y="1100723"/>
                  <a:pt x="2587592" y="1114313"/>
                </a:cubicBezTo>
                <a:cubicBezTo>
                  <a:pt x="2587609" y="1114308"/>
                  <a:pt x="2588714" y="1114030"/>
                  <a:pt x="2659600" y="1096194"/>
                </a:cubicBezTo>
                <a:cubicBezTo>
                  <a:pt x="2659615" y="1096206"/>
                  <a:pt x="2660295" y="1096756"/>
                  <a:pt x="2693206" y="1123371"/>
                </a:cubicBezTo>
                <a:cubicBezTo>
                  <a:pt x="2693209" y="1123377"/>
                  <a:pt x="2693338" y="1123621"/>
                  <a:pt x="2698008" y="1132431"/>
                </a:cubicBezTo>
                <a:cubicBezTo>
                  <a:pt x="2698001" y="1132444"/>
                  <a:pt x="2697584" y="1133071"/>
                  <a:pt x="2674003" y="1168669"/>
                </a:cubicBezTo>
                <a:cubicBezTo>
                  <a:pt x="2674012" y="1168681"/>
                  <a:pt x="2674571" y="1169434"/>
                  <a:pt x="2707608" y="1213966"/>
                </a:cubicBezTo>
                <a:cubicBezTo>
                  <a:pt x="2707596" y="1213956"/>
                  <a:pt x="2706899" y="1213370"/>
                  <a:pt x="2664402" y="1177729"/>
                </a:cubicBezTo>
                <a:cubicBezTo>
                  <a:pt x="2664402" y="1186787"/>
                  <a:pt x="2664402" y="1204906"/>
                  <a:pt x="2659600" y="1223027"/>
                </a:cubicBezTo>
                <a:cubicBezTo>
                  <a:pt x="2659595" y="1223035"/>
                  <a:pt x="2659391" y="1223421"/>
                  <a:pt x="2650000" y="1241143"/>
                </a:cubicBezTo>
                <a:cubicBezTo>
                  <a:pt x="2650014" y="1241152"/>
                  <a:pt x="2650432" y="1241415"/>
                  <a:pt x="2664402" y="1250204"/>
                </a:cubicBezTo>
                <a:cubicBezTo>
                  <a:pt x="2664402" y="1250224"/>
                  <a:pt x="2664402" y="1251312"/>
                  <a:pt x="2664402" y="1313620"/>
                </a:cubicBezTo>
                <a:cubicBezTo>
                  <a:pt x="2664384" y="1313634"/>
                  <a:pt x="2663614" y="1314257"/>
                  <a:pt x="2630798" y="1340799"/>
                </a:cubicBezTo>
                <a:cubicBezTo>
                  <a:pt x="2625998" y="1340799"/>
                  <a:pt x="2616394" y="1358917"/>
                  <a:pt x="2592392" y="1386096"/>
                </a:cubicBezTo>
                <a:cubicBezTo>
                  <a:pt x="2592379" y="1386088"/>
                  <a:pt x="2591714" y="1385731"/>
                  <a:pt x="2558786" y="1367978"/>
                </a:cubicBezTo>
                <a:cubicBezTo>
                  <a:pt x="2558772" y="1367990"/>
                  <a:pt x="2558072" y="1368555"/>
                  <a:pt x="2525180" y="1395155"/>
                </a:cubicBezTo>
                <a:cubicBezTo>
                  <a:pt x="2534783" y="1440452"/>
                  <a:pt x="2549183" y="1386096"/>
                  <a:pt x="2558786" y="1404215"/>
                </a:cubicBezTo>
                <a:cubicBezTo>
                  <a:pt x="2558783" y="1404225"/>
                  <a:pt x="2558556" y="1404794"/>
                  <a:pt x="2544383" y="1440452"/>
                </a:cubicBezTo>
                <a:cubicBezTo>
                  <a:pt x="2544397" y="1440457"/>
                  <a:pt x="2544935" y="1440660"/>
                  <a:pt x="2568386" y="1449512"/>
                </a:cubicBezTo>
                <a:cubicBezTo>
                  <a:pt x="2568391" y="1449493"/>
                  <a:pt x="2568581" y="1448597"/>
                  <a:pt x="2577989" y="1404215"/>
                </a:cubicBezTo>
                <a:cubicBezTo>
                  <a:pt x="2578006" y="1404219"/>
                  <a:pt x="2578734" y="1404415"/>
                  <a:pt x="2611595" y="1413273"/>
                </a:cubicBezTo>
                <a:cubicBezTo>
                  <a:pt x="2611595" y="1413287"/>
                  <a:pt x="2611595" y="1414006"/>
                  <a:pt x="2611595" y="1449512"/>
                </a:cubicBezTo>
                <a:cubicBezTo>
                  <a:pt x="2611606" y="1449521"/>
                  <a:pt x="2612259" y="1449984"/>
                  <a:pt x="2650000" y="1476689"/>
                </a:cubicBezTo>
                <a:cubicBezTo>
                  <a:pt x="2650000" y="1476699"/>
                  <a:pt x="2650000" y="1477110"/>
                  <a:pt x="2650000" y="1494810"/>
                </a:cubicBezTo>
                <a:cubicBezTo>
                  <a:pt x="2650014" y="1494810"/>
                  <a:pt x="2650443" y="1494810"/>
                  <a:pt x="2664402" y="1494810"/>
                </a:cubicBezTo>
                <a:cubicBezTo>
                  <a:pt x="2664404" y="1494823"/>
                  <a:pt x="2664476" y="1495640"/>
                  <a:pt x="2669203" y="1549166"/>
                </a:cubicBezTo>
                <a:cubicBezTo>
                  <a:pt x="2669210" y="1549158"/>
                  <a:pt x="2669697" y="1548633"/>
                  <a:pt x="2702808" y="1512927"/>
                </a:cubicBezTo>
                <a:cubicBezTo>
                  <a:pt x="2702825" y="1512927"/>
                  <a:pt x="2703384" y="1512927"/>
                  <a:pt x="2722010" y="1512927"/>
                </a:cubicBezTo>
                <a:cubicBezTo>
                  <a:pt x="2750816" y="1531046"/>
                  <a:pt x="2750816" y="1467631"/>
                  <a:pt x="2774819" y="1485750"/>
                </a:cubicBezTo>
                <a:cubicBezTo>
                  <a:pt x="2789222" y="1476689"/>
                  <a:pt x="2827628" y="1476689"/>
                  <a:pt x="2789222" y="1422334"/>
                </a:cubicBezTo>
                <a:cubicBezTo>
                  <a:pt x="2789246" y="1422329"/>
                  <a:pt x="2790304" y="1422130"/>
                  <a:pt x="2837228" y="1413273"/>
                </a:cubicBezTo>
                <a:cubicBezTo>
                  <a:pt x="2837231" y="1413253"/>
                  <a:pt x="2837428" y="1412324"/>
                  <a:pt x="2846829" y="1367978"/>
                </a:cubicBezTo>
                <a:cubicBezTo>
                  <a:pt x="2846836" y="1367958"/>
                  <a:pt x="2847131" y="1367031"/>
                  <a:pt x="2861232" y="1322678"/>
                </a:cubicBezTo>
                <a:cubicBezTo>
                  <a:pt x="2861232" y="1322694"/>
                  <a:pt x="2861232" y="1323213"/>
                  <a:pt x="2861232" y="1340799"/>
                </a:cubicBezTo>
                <a:cubicBezTo>
                  <a:pt x="2861251" y="1340808"/>
                  <a:pt x="2862069" y="1341194"/>
                  <a:pt x="2899638" y="1358917"/>
                </a:cubicBezTo>
                <a:cubicBezTo>
                  <a:pt x="2887335" y="1363446"/>
                  <a:pt x="2872033" y="1377036"/>
                  <a:pt x="2918840" y="1349857"/>
                </a:cubicBezTo>
                <a:cubicBezTo>
                  <a:pt x="2918829" y="1349845"/>
                  <a:pt x="2918366" y="1349409"/>
                  <a:pt x="2899638" y="1331738"/>
                </a:cubicBezTo>
                <a:cubicBezTo>
                  <a:pt x="2899648" y="1331725"/>
                  <a:pt x="2900171" y="1331066"/>
                  <a:pt x="2928443" y="1295501"/>
                </a:cubicBezTo>
                <a:cubicBezTo>
                  <a:pt x="2928452" y="1295511"/>
                  <a:pt x="2928930" y="1296113"/>
                  <a:pt x="2957246" y="1331738"/>
                </a:cubicBezTo>
                <a:cubicBezTo>
                  <a:pt x="2957259" y="1331733"/>
                  <a:pt x="2957812" y="1331524"/>
                  <a:pt x="2981249" y="1322678"/>
                </a:cubicBezTo>
                <a:cubicBezTo>
                  <a:pt x="2990852" y="1313620"/>
                  <a:pt x="3010053" y="1304561"/>
                  <a:pt x="3043659" y="1277383"/>
                </a:cubicBezTo>
                <a:cubicBezTo>
                  <a:pt x="3043672" y="1277368"/>
                  <a:pt x="3044820" y="1276187"/>
                  <a:pt x="3149276" y="1168669"/>
                </a:cubicBezTo>
                <a:cubicBezTo>
                  <a:pt x="3134873" y="1150550"/>
                  <a:pt x="3125270" y="1159608"/>
                  <a:pt x="3134873" y="1114313"/>
                </a:cubicBezTo>
                <a:cubicBezTo>
                  <a:pt x="3134885" y="1114313"/>
                  <a:pt x="3135309" y="1114313"/>
                  <a:pt x="3149276" y="1114313"/>
                </a:cubicBezTo>
                <a:cubicBezTo>
                  <a:pt x="3149289" y="1114309"/>
                  <a:pt x="3149911" y="1114114"/>
                  <a:pt x="3178079" y="1105253"/>
                </a:cubicBezTo>
                <a:cubicBezTo>
                  <a:pt x="3178079" y="1114313"/>
                  <a:pt x="3178079" y="1114313"/>
                  <a:pt x="3173277" y="1132431"/>
                </a:cubicBezTo>
                <a:cubicBezTo>
                  <a:pt x="3173281" y="1132442"/>
                  <a:pt x="3173391" y="1132859"/>
                  <a:pt x="3178079" y="1150550"/>
                </a:cubicBezTo>
                <a:cubicBezTo>
                  <a:pt x="3178076" y="1150562"/>
                  <a:pt x="3177972" y="1151149"/>
                  <a:pt x="3173277" y="1177729"/>
                </a:cubicBezTo>
                <a:cubicBezTo>
                  <a:pt x="3173292" y="1177735"/>
                  <a:pt x="3173794" y="1177973"/>
                  <a:pt x="3192480" y="1186787"/>
                </a:cubicBezTo>
                <a:cubicBezTo>
                  <a:pt x="3192487" y="1186759"/>
                  <a:pt x="3192874" y="1185152"/>
                  <a:pt x="3216483" y="1087134"/>
                </a:cubicBezTo>
                <a:cubicBezTo>
                  <a:pt x="3216488" y="1087127"/>
                  <a:pt x="3216621" y="1086875"/>
                  <a:pt x="3221286" y="1078074"/>
                </a:cubicBezTo>
                <a:cubicBezTo>
                  <a:pt x="3221293" y="1078094"/>
                  <a:pt x="3221593" y="1079038"/>
                  <a:pt x="3235689" y="1123371"/>
                </a:cubicBezTo>
                <a:cubicBezTo>
                  <a:pt x="3235702" y="1123358"/>
                  <a:pt x="3236388" y="1122712"/>
                  <a:pt x="3274095" y="1087134"/>
                </a:cubicBezTo>
                <a:cubicBezTo>
                  <a:pt x="3274102" y="1087148"/>
                  <a:pt x="3274422" y="1087751"/>
                  <a:pt x="3288497" y="1114313"/>
                </a:cubicBezTo>
                <a:cubicBezTo>
                  <a:pt x="3288506" y="1114300"/>
                  <a:pt x="3288921" y="1113712"/>
                  <a:pt x="3307700" y="1087134"/>
                </a:cubicBezTo>
                <a:cubicBezTo>
                  <a:pt x="3312500" y="1087134"/>
                  <a:pt x="3322100" y="1096194"/>
                  <a:pt x="3331702" y="1105253"/>
                </a:cubicBezTo>
                <a:cubicBezTo>
                  <a:pt x="3331707" y="1105238"/>
                  <a:pt x="3332064" y="1104298"/>
                  <a:pt x="3355704" y="1041836"/>
                </a:cubicBezTo>
                <a:cubicBezTo>
                  <a:pt x="3355727" y="1041831"/>
                  <a:pt x="3356686" y="1041630"/>
                  <a:pt x="3398913" y="1032778"/>
                </a:cubicBezTo>
                <a:cubicBezTo>
                  <a:pt x="3398921" y="1032764"/>
                  <a:pt x="3399447" y="1031915"/>
                  <a:pt x="3432519" y="978420"/>
                </a:cubicBezTo>
                <a:cubicBezTo>
                  <a:pt x="3432519" y="978401"/>
                  <a:pt x="3432519" y="977575"/>
                  <a:pt x="3432519" y="942183"/>
                </a:cubicBezTo>
                <a:cubicBezTo>
                  <a:pt x="3432530" y="942176"/>
                  <a:pt x="3432927" y="941925"/>
                  <a:pt x="3446919" y="933125"/>
                </a:cubicBezTo>
                <a:cubicBezTo>
                  <a:pt x="3446925" y="933136"/>
                  <a:pt x="3447268" y="933784"/>
                  <a:pt x="3466122" y="969360"/>
                </a:cubicBezTo>
                <a:cubicBezTo>
                  <a:pt x="3466128" y="969348"/>
                  <a:pt x="3466465" y="968712"/>
                  <a:pt x="3485326" y="933125"/>
                </a:cubicBezTo>
                <a:cubicBezTo>
                  <a:pt x="3485332" y="933134"/>
                  <a:pt x="3485558" y="933561"/>
                  <a:pt x="3494927" y="951243"/>
                </a:cubicBezTo>
                <a:cubicBezTo>
                  <a:pt x="3494938" y="951231"/>
                  <a:pt x="3495531" y="950592"/>
                  <a:pt x="3528532" y="915004"/>
                </a:cubicBezTo>
                <a:cubicBezTo>
                  <a:pt x="3528546" y="914999"/>
                  <a:pt x="3529177" y="914802"/>
                  <a:pt x="3557337" y="905946"/>
                </a:cubicBezTo>
                <a:cubicBezTo>
                  <a:pt x="3557337" y="896885"/>
                  <a:pt x="3562137" y="887825"/>
                  <a:pt x="3571737" y="878767"/>
                </a:cubicBezTo>
                <a:cubicBezTo>
                  <a:pt x="3571747" y="878775"/>
                  <a:pt x="3572026" y="879038"/>
                  <a:pt x="3581340" y="887825"/>
                </a:cubicBezTo>
                <a:cubicBezTo>
                  <a:pt x="3581345" y="887808"/>
                  <a:pt x="3581659" y="886773"/>
                  <a:pt x="3600543" y="824411"/>
                </a:cubicBezTo>
                <a:cubicBezTo>
                  <a:pt x="3600562" y="824411"/>
                  <a:pt x="3601504" y="824411"/>
                  <a:pt x="3648550" y="824411"/>
                </a:cubicBezTo>
                <a:cubicBezTo>
                  <a:pt x="3648555" y="824402"/>
                  <a:pt x="3648694" y="824141"/>
                  <a:pt x="3653352" y="815350"/>
                </a:cubicBezTo>
                <a:lnTo>
                  <a:pt x="3644218" y="823845"/>
                </a:lnTo>
                <a:cubicBezTo>
                  <a:pt x="3630173" y="832763"/>
                  <a:pt x="3661153" y="772320"/>
                  <a:pt x="3614946" y="788172"/>
                </a:cubicBezTo>
                <a:cubicBezTo>
                  <a:pt x="3614959" y="788164"/>
                  <a:pt x="3615583" y="787770"/>
                  <a:pt x="3643749" y="770055"/>
                </a:cubicBezTo>
                <a:cubicBezTo>
                  <a:pt x="3643752" y="770072"/>
                  <a:pt x="3643892" y="770598"/>
                  <a:pt x="3648550" y="788172"/>
                </a:cubicBezTo>
                <a:cubicBezTo>
                  <a:pt x="3648555" y="788162"/>
                  <a:pt x="3648842" y="787620"/>
                  <a:pt x="3667753" y="751934"/>
                </a:cubicBezTo>
                <a:cubicBezTo>
                  <a:pt x="3667761" y="751946"/>
                  <a:pt x="3668203" y="752613"/>
                  <a:pt x="3691756" y="788172"/>
                </a:cubicBezTo>
                <a:cubicBezTo>
                  <a:pt x="3691762" y="788163"/>
                  <a:pt x="3692115" y="787628"/>
                  <a:pt x="3715759" y="751934"/>
                </a:cubicBezTo>
                <a:cubicBezTo>
                  <a:pt x="3715775" y="751930"/>
                  <a:pt x="3716527" y="751753"/>
                  <a:pt x="3754167" y="742876"/>
                </a:cubicBezTo>
                <a:cubicBezTo>
                  <a:pt x="3754174" y="742884"/>
                  <a:pt x="3754443" y="743136"/>
                  <a:pt x="3763767" y="751934"/>
                </a:cubicBezTo>
                <a:cubicBezTo>
                  <a:pt x="3763783" y="751921"/>
                  <a:pt x="3764506" y="751338"/>
                  <a:pt x="3797373" y="724755"/>
                </a:cubicBezTo>
                <a:cubicBezTo>
                  <a:pt x="3797422" y="724755"/>
                  <a:pt x="3806998" y="724755"/>
                  <a:pt x="3816576" y="724755"/>
                </a:cubicBezTo>
                <a:cubicBezTo>
                  <a:pt x="3816576" y="724741"/>
                  <a:pt x="3816651" y="723902"/>
                  <a:pt x="3821376" y="670399"/>
                </a:cubicBezTo>
                <a:cubicBezTo>
                  <a:pt x="3821399" y="670395"/>
                  <a:pt x="3822600" y="670222"/>
                  <a:pt x="3883786" y="661341"/>
                </a:cubicBezTo>
                <a:cubicBezTo>
                  <a:pt x="3883794" y="661324"/>
                  <a:pt x="3884138" y="660677"/>
                  <a:pt x="3898189" y="634162"/>
                </a:cubicBezTo>
                <a:cubicBezTo>
                  <a:pt x="3898200" y="634157"/>
                  <a:pt x="3898695" y="633970"/>
                  <a:pt x="3922191" y="625102"/>
                </a:cubicBezTo>
                <a:cubicBezTo>
                  <a:pt x="3922197" y="625088"/>
                  <a:pt x="3922561" y="624264"/>
                  <a:pt x="3946194" y="570746"/>
                </a:cubicBezTo>
                <a:cubicBezTo>
                  <a:pt x="3946214" y="570742"/>
                  <a:pt x="3947141" y="570547"/>
                  <a:pt x="3989401" y="561686"/>
                </a:cubicBezTo>
                <a:cubicBezTo>
                  <a:pt x="3989405" y="561675"/>
                  <a:pt x="3989611" y="560898"/>
                  <a:pt x="4003803" y="507330"/>
                </a:cubicBezTo>
                <a:cubicBezTo>
                  <a:pt x="4003815" y="507320"/>
                  <a:pt x="4004634" y="506616"/>
                  <a:pt x="4056610" y="462032"/>
                </a:cubicBezTo>
                <a:cubicBezTo>
                  <a:pt x="4056615" y="462048"/>
                  <a:pt x="4056758" y="462593"/>
                  <a:pt x="4061413" y="480151"/>
                </a:cubicBezTo>
                <a:cubicBezTo>
                  <a:pt x="4061427" y="480151"/>
                  <a:pt x="4062062" y="480151"/>
                  <a:pt x="4090215" y="480151"/>
                </a:cubicBezTo>
                <a:cubicBezTo>
                  <a:pt x="4090221" y="480140"/>
                  <a:pt x="4090550" y="479519"/>
                  <a:pt x="4109418" y="443914"/>
                </a:cubicBezTo>
                <a:cubicBezTo>
                  <a:pt x="4109434" y="443908"/>
                  <a:pt x="4110341" y="443598"/>
                  <a:pt x="4162227" y="425793"/>
                </a:cubicBezTo>
                <a:lnTo>
                  <a:pt x="4153225" y="412346"/>
                </a:lnTo>
                <a:cubicBezTo>
                  <a:pt x="4149626" y="404278"/>
                  <a:pt x="4162227" y="407674"/>
                  <a:pt x="4191031" y="380497"/>
                </a:cubicBezTo>
                <a:cubicBezTo>
                  <a:pt x="4191021" y="380484"/>
                  <a:pt x="4190510" y="379907"/>
                  <a:pt x="4167028" y="353318"/>
                </a:cubicBezTo>
                <a:cubicBezTo>
                  <a:pt x="4167015" y="353318"/>
                  <a:pt x="4166386" y="353318"/>
                  <a:pt x="4138224" y="353318"/>
                </a:cubicBezTo>
                <a:cubicBezTo>
                  <a:pt x="4138238" y="353314"/>
                  <a:pt x="4138887" y="353109"/>
                  <a:pt x="4167028" y="344258"/>
                </a:cubicBezTo>
                <a:cubicBezTo>
                  <a:pt x="4167042" y="344268"/>
                  <a:pt x="4167589" y="344679"/>
                  <a:pt x="4191031" y="362379"/>
                </a:cubicBezTo>
                <a:lnTo>
                  <a:pt x="4184580" y="357991"/>
                </a:lnTo>
                <a:cubicBezTo>
                  <a:pt x="4179630" y="356716"/>
                  <a:pt x="4181430" y="366908"/>
                  <a:pt x="4210234" y="407676"/>
                </a:cubicBezTo>
                <a:cubicBezTo>
                  <a:pt x="4210240" y="407668"/>
                  <a:pt x="4210648" y="407155"/>
                  <a:pt x="4239040" y="371437"/>
                </a:cubicBezTo>
                <a:cubicBezTo>
                  <a:pt x="4239040" y="371425"/>
                  <a:pt x="4239040" y="370853"/>
                  <a:pt x="4239040" y="344258"/>
                </a:cubicBezTo>
                <a:cubicBezTo>
                  <a:pt x="4239058" y="344253"/>
                  <a:pt x="4239868" y="344063"/>
                  <a:pt x="4277446" y="335200"/>
                </a:cubicBezTo>
                <a:cubicBezTo>
                  <a:pt x="4277448" y="335181"/>
                  <a:pt x="4277544" y="334275"/>
                  <a:pt x="4282246" y="289902"/>
                </a:cubicBezTo>
                <a:cubicBezTo>
                  <a:pt x="4282250" y="289910"/>
                  <a:pt x="4282463" y="290312"/>
                  <a:pt x="4291849" y="308023"/>
                </a:cubicBezTo>
                <a:cubicBezTo>
                  <a:pt x="4287046" y="298963"/>
                  <a:pt x="4320652" y="308023"/>
                  <a:pt x="4330253" y="253665"/>
                </a:cubicBezTo>
                <a:cubicBezTo>
                  <a:pt x="4330247" y="253657"/>
                  <a:pt x="4329957" y="253293"/>
                  <a:pt x="4315852" y="235546"/>
                </a:cubicBezTo>
                <a:cubicBezTo>
                  <a:pt x="4315865" y="235534"/>
                  <a:pt x="4316476" y="234956"/>
                  <a:pt x="4344656" y="208367"/>
                </a:cubicBezTo>
                <a:cubicBezTo>
                  <a:pt x="4344670" y="208380"/>
                  <a:pt x="4345336" y="208917"/>
                  <a:pt x="4378259" y="235546"/>
                </a:cubicBezTo>
                <a:cubicBezTo>
                  <a:pt x="4378268" y="235529"/>
                  <a:pt x="4378723" y="234672"/>
                  <a:pt x="4402265" y="190249"/>
                </a:cubicBezTo>
                <a:cubicBezTo>
                  <a:pt x="4402261" y="190232"/>
                  <a:pt x="4402145" y="189573"/>
                  <a:pt x="4397462" y="163070"/>
                </a:cubicBezTo>
                <a:cubicBezTo>
                  <a:pt x="4397447" y="163062"/>
                  <a:pt x="4396583" y="162617"/>
                  <a:pt x="4344656" y="135893"/>
                </a:cubicBezTo>
                <a:cubicBezTo>
                  <a:pt x="4344639" y="135893"/>
                  <a:pt x="4343944" y="135893"/>
                  <a:pt x="4315852" y="135893"/>
                </a:cubicBezTo>
                <a:cubicBezTo>
                  <a:pt x="4291849" y="126833"/>
                  <a:pt x="4315852" y="199309"/>
                  <a:pt x="4287046" y="135893"/>
                </a:cubicBezTo>
                <a:cubicBezTo>
                  <a:pt x="4287056" y="135878"/>
                  <a:pt x="4287545" y="135139"/>
                  <a:pt x="4311050" y="99654"/>
                </a:cubicBezTo>
                <a:cubicBezTo>
                  <a:pt x="4311073" y="99648"/>
                  <a:pt x="4312738" y="99183"/>
                  <a:pt x="4440670" y="63416"/>
                </a:cubicBezTo>
                <a:cubicBezTo>
                  <a:pt x="4440672" y="63397"/>
                  <a:pt x="4440781" y="62582"/>
                  <a:pt x="4445470" y="27179"/>
                </a:cubicBezTo>
                <a:cubicBezTo>
                  <a:pt x="4445482" y="27188"/>
                  <a:pt x="4446024" y="27597"/>
                  <a:pt x="4469473" y="45298"/>
                </a:cubicBezTo>
                <a:cubicBezTo>
                  <a:pt x="4469473" y="45306"/>
                  <a:pt x="4469473" y="45575"/>
                  <a:pt x="4469473" y="54356"/>
                </a:cubicBezTo>
                <a:cubicBezTo>
                  <a:pt x="4469476" y="54364"/>
                  <a:pt x="4469674" y="54734"/>
                  <a:pt x="4479076" y="72475"/>
                </a:cubicBezTo>
                <a:cubicBezTo>
                  <a:pt x="4498277" y="54356"/>
                  <a:pt x="4517482" y="72475"/>
                  <a:pt x="4527083" y="63416"/>
                </a:cubicBezTo>
                <a:cubicBezTo>
                  <a:pt x="4527087" y="63428"/>
                  <a:pt x="4527282" y="63980"/>
                  <a:pt x="4536684" y="90595"/>
                </a:cubicBezTo>
                <a:cubicBezTo>
                  <a:pt x="4536680" y="90609"/>
                  <a:pt x="4536461" y="91228"/>
                  <a:pt x="4527083" y="117774"/>
                </a:cubicBezTo>
                <a:cubicBezTo>
                  <a:pt x="4527086" y="117783"/>
                  <a:pt x="4527254" y="118179"/>
                  <a:pt x="4535185" y="136883"/>
                </a:cubicBezTo>
                <a:lnTo>
                  <a:pt x="4546286" y="163070"/>
                </a:lnTo>
                <a:lnTo>
                  <a:pt x="4541486" y="172130"/>
                </a:lnTo>
                <a:cubicBezTo>
                  <a:pt x="4541464" y="172138"/>
                  <a:pt x="4540520" y="172535"/>
                  <a:pt x="4498277" y="190249"/>
                </a:cubicBezTo>
                <a:cubicBezTo>
                  <a:pt x="4498272" y="190263"/>
                  <a:pt x="4497935" y="191058"/>
                  <a:pt x="4479076" y="235546"/>
                </a:cubicBezTo>
                <a:cubicBezTo>
                  <a:pt x="4479095" y="235550"/>
                  <a:pt x="4480013" y="235743"/>
                  <a:pt x="4522282" y="244607"/>
                </a:cubicBezTo>
                <a:cubicBezTo>
                  <a:pt x="4522288" y="244588"/>
                  <a:pt x="4522599" y="243806"/>
                  <a:pt x="4536684" y="208367"/>
                </a:cubicBezTo>
                <a:cubicBezTo>
                  <a:pt x="4536703" y="208371"/>
                  <a:pt x="4538515" y="208655"/>
                  <a:pt x="4709510" y="235546"/>
                </a:cubicBezTo>
                <a:cubicBezTo>
                  <a:pt x="4719110" y="199309"/>
                  <a:pt x="4738316" y="208367"/>
                  <a:pt x="4752716" y="226488"/>
                </a:cubicBezTo>
                <a:cubicBezTo>
                  <a:pt x="4752716" y="226503"/>
                  <a:pt x="4752716" y="227151"/>
                  <a:pt x="4752716" y="253665"/>
                </a:cubicBezTo>
                <a:cubicBezTo>
                  <a:pt x="4752709" y="253657"/>
                  <a:pt x="4752325" y="253297"/>
                  <a:pt x="4733513" y="235546"/>
                </a:cubicBezTo>
                <a:cubicBezTo>
                  <a:pt x="4733504" y="235546"/>
                  <a:pt x="4733304" y="235546"/>
                  <a:pt x="4728713" y="235546"/>
                </a:cubicBezTo>
                <a:cubicBezTo>
                  <a:pt x="4728713" y="244607"/>
                  <a:pt x="4728713" y="262723"/>
                  <a:pt x="4728713" y="289902"/>
                </a:cubicBezTo>
                <a:cubicBezTo>
                  <a:pt x="4728693" y="289902"/>
                  <a:pt x="4728004" y="289902"/>
                  <a:pt x="4704710" y="289902"/>
                </a:cubicBezTo>
                <a:cubicBezTo>
                  <a:pt x="4709510" y="335200"/>
                  <a:pt x="4661503" y="344258"/>
                  <a:pt x="4627897" y="335200"/>
                </a:cubicBezTo>
                <a:cubicBezTo>
                  <a:pt x="4613494" y="344258"/>
                  <a:pt x="4714310" y="344258"/>
                  <a:pt x="4594292" y="353318"/>
                </a:cubicBezTo>
                <a:cubicBezTo>
                  <a:pt x="4589492" y="353318"/>
                  <a:pt x="4618297" y="317081"/>
                  <a:pt x="4575089" y="362379"/>
                </a:cubicBezTo>
                <a:cubicBezTo>
                  <a:pt x="4575089" y="362393"/>
                  <a:pt x="4575089" y="362893"/>
                  <a:pt x="4575089" y="380497"/>
                </a:cubicBezTo>
                <a:cubicBezTo>
                  <a:pt x="4594292" y="353318"/>
                  <a:pt x="4575089" y="335200"/>
                  <a:pt x="4608694" y="398616"/>
                </a:cubicBezTo>
                <a:cubicBezTo>
                  <a:pt x="4608689" y="398626"/>
                  <a:pt x="4608537" y="398916"/>
                  <a:pt x="4603894" y="407676"/>
                </a:cubicBezTo>
                <a:cubicBezTo>
                  <a:pt x="4603906" y="407685"/>
                  <a:pt x="4604209" y="407973"/>
                  <a:pt x="4613494" y="416735"/>
                </a:cubicBezTo>
                <a:cubicBezTo>
                  <a:pt x="4613500" y="416727"/>
                  <a:pt x="4613696" y="416355"/>
                  <a:pt x="4623097" y="398616"/>
                </a:cubicBezTo>
                <a:lnTo>
                  <a:pt x="4628479" y="393342"/>
                </a:lnTo>
                <a:cubicBezTo>
                  <a:pt x="4640950" y="391114"/>
                  <a:pt x="4652502" y="449576"/>
                  <a:pt x="4656703" y="362379"/>
                </a:cubicBezTo>
                <a:cubicBezTo>
                  <a:pt x="4656727" y="362379"/>
                  <a:pt x="4657793" y="362379"/>
                  <a:pt x="4704710" y="362379"/>
                </a:cubicBezTo>
                <a:cubicBezTo>
                  <a:pt x="4704727" y="362367"/>
                  <a:pt x="4705446" y="361783"/>
                  <a:pt x="4738316" y="335200"/>
                </a:cubicBezTo>
                <a:cubicBezTo>
                  <a:pt x="4738313" y="335214"/>
                  <a:pt x="4738096" y="336168"/>
                  <a:pt x="4723913" y="398616"/>
                </a:cubicBezTo>
                <a:cubicBezTo>
                  <a:pt x="4723896" y="398620"/>
                  <a:pt x="4723086" y="398811"/>
                  <a:pt x="4685506" y="407676"/>
                </a:cubicBezTo>
                <a:cubicBezTo>
                  <a:pt x="4685501" y="407685"/>
                  <a:pt x="4685356" y="407957"/>
                  <a:pt x="4680706" y="416735"/>
                </a:cubicBezTo>
                <a:cubicBezTo>
                  <a:pt x="4680701" y="416728"/>
                  <a:pt x="4680514" y="416374"/>
                  <a:pt x="4671106" y="398616"/>
                </a:cubicBezTo>
                <a:cubicBezTo>
                  <a:pt x="4671100" y="398635"/>
                  <a:pt x="4670772" y="399716"/>
                  <a:pt x="4651903" y="462032"/>
                </a:cubicBezTo>
                <a:cubicBezTo>
                  <a:pt x="4651882" y="462054"/>
                  <a:pt x="4650661" y="463349"/>
                  <a:pt x="4575089" y="543567"/>
                </a:cubicBezTo>
                <a:cubicBezTo>
                  <a:pt x="4575089" y="543576"/>
                  <a:pt x="4575089" y="543852"/>
                  <a:pt x="4575089" y="552627"/>
                </a:cubicBezTo>
                <a:cubicBezTo>
                  <a:pt x="4594292" y="525448"/>
                  <a:pt x="4613494" y="597925"/>
                  <a:pt x="4623097" y="525448"/>
                </a:cubicBezTo>
                <a:lnTo>
                  <a:pt x="4645000" y="516813"/>
                </a:lnTo>
                <a:cubicBezTo>
                  <a:pt x="4658502" y="512992"/>
                  <a:pt x="4653101" y="523182"/>
                  <a:pt x="4685506" y="543567"/>
                </a:cubicBezTo>
                <a:cubicBezTo>
                  <a:pt x="4685511" y="543547"/>
                  <a:pt x="4685731" y="542719"/>
                  <a:pt x="4695109" y="507330"/>
                </a:cubicBezTo>
                <a:cubicBezTo>
                  <a:pt x="4709510" y="516388"/>
                  <a:pt x="4728713" y="525448"/>
                  <a:pt x="4738316" y="480151"/>
                </a:cubicBezTo>
                <a:cubicBezTo>
                  <a:pt x="4747916" y="471093"/>
                  <a:pt x="4757516" y="480151"/>
                  <a:pt x="4767119" y="471093"/>
                </a:cubicBezTo>
                <a:cubicBezTo>
                  <a:pt x="4767122" y="471111"/>
                  <a:pt x="4767219" y="472034"/>
                  <a:pt x="4771919" y="516388"/>
                </a:cubicBezTo>
                <a:cubicBezTo>
                  <a:pt x="4771929" y="516380"/>
                  <a:pt x="4772544" y="515947"/>
                  <a:pt x="4810324" y="489211"/>
                </a:cubicBezTo>
                <a:cubicBezTo>
                  <a:pt x="4810333" y="489222"/>
                  <a:pt x="4810841" y="489861"/>
                  <a:pt x="4839130" y="525448"/>
                </a:cubicBezTo>
                <a:cubicBezTo>
                  <a:pt x="4839147" y="525439"/>
                  <a:pt x="4839706" y="525176"/>
                  <a:pt x="4858333" y="516388"/>
                </a:cubicBezTo>
                <a:cubicBezTo>
                  <a:pt x="4858337" y="516374"/>
                  <a:pt x="4858619" y="515442"/>
                  <a:pt x="4877534" y="452972"/>
                </a:cubicBezTo>
                <a:lnTo>
                  <a:pt x="4881885" y="463306"/>
                </a:lnTo>
                <a:cubicBezTo>
                  <a:pt x="4886837" y="465430"/>
                  <a:pt x="4893137" y="448443"/>
                  <a:pt x="4896737" y="462032"/>
                </a:cubicBezTo>
                <a:cubicBezTo>
                  <a:pt x="4896736" y="462016"/>
                  <a:pt x="4896637" y="461273"/>
                  <a:pt x="4891937" y="425793"/>
                </a:cubicBezTo>
                <a:cubicBezTo>
                  <a:pt x="4891941" y="425801"/>
                  <a:pt x="4892080" y="426062"/>
                  <a:pt x="4896737" y="434853"/>
                </a:cubicBezTo>
                <a:lnTo>
                  <a:pt x="4905140" y="435985"/>
                </a:lnTo>
                <a:cubicBezTo>
                  <a:pt x="4906340" y="437118"/>
                  <a:pt x="4906340" y="439383"/>
                  <a:pt x="4906340" y="443914"/>
                </a:cubicBezTo>
                <a:cubicBezTo>
                  <a:pt x="4906340" y="434853"/>
                  <a:pt x="4911140" y="425793"/>
                  <a:pt x="4915940" y="416735"/>
                </a:cubicBezTo>
                <a:cubicBezTo>
                  <a:pt x="4915934" y="416726"/>
                  <a:pt x="4915454" y="416210"/>
                  <a:pt x="4882336" y="380497"/>
                </a:cubicBezTo>
                <a:cubicBezTo>
                  <a:pt x="4882319" y="380502"/>
                  <a:pt x="4881639" y="380716"/>
                  <a:pt x="4853533" y="389558"/>
                </a:cubicBezTo>
                <a:cubicBezTo>
                  <a:pt x="4853535" y="389544"/>
                  <a:pt x="4853638" y="388962"/>
                  <a:pt x="4858333" y="362379"/>
                </a:cubicBezTo>
                <a:cubicBezTo>
                  <a:pt x="4858328" y="362363"/>
                  <a:pt x="4858187" y="361828"/>
                  <a:pt x="4853533" y="344258"/>
                </a:cubicBezTo>
                <a:cubicBezTo>
                  <a:pt x="4853529" y="344248"/>
                  <a:pt x="4853341" y="343718"/>
                  <a:pt x="4843930" y="317081"/>
                </a:cubicBezTo>
                <a:cubicBezTo>
                  <a:pt x="4836728" y="317081"/>
                  <a:pt x="4824127" y="342561"/>
                  <a:pt x="4818277" y="328547"/>
                </a:cubicBezTo>
                <a:lnTo>
                  <a:pt x="4815425" y="301761"/>
                </a:lnTo>
                <a:lnTo>
                  <a:pt x="4819927" y="289902"/>
                </a:lnTo>
                <a:cubicBezTo>
                  <a:pt x="4819939" y="289913"/>
                  <a:pt x="4820619" y="290555"/>
                  <a:pt x="4858333" y="326140"/>
                </a:cubicBezTo>
                <a:cubicBezTo>
                  <a:pt x="4858341" y="326130"/>
                  <a:pt x="4858622" y="325867"/>
                  <a:pt x="4867934" y="317081"/>
                </a:cubicBezTo>
                <a:cubicBezTo>
                  <a:pt x="4867939" y="317066"/>
                  <a:pt x="4868074" y="316559"/>
                  <a:pt x="4872734" y="298963"/>
                </a:cubicBezTo>
                <a:cubicBezTo>
                  <a:pt x="4872725" y="298950"/>
                  <a:pt x="4872313" y="298366"/>
                  <a:pt x="4853533" y="271784"/>
                </a:cubicBezTo>
                <a:cubicBezTo>
                  <a:pt x="4853514" y="271784"/>
                  <a:pt x="4852636" y="271784"/>
                  <a:pt x="4810324" y="271784"/>
                </a:cubicBezTo>
                <a:cubicBezTo>
                  <a:pt x="4810317" y="271798"/>
                  <a:pt x="4809969" y="272621"/>
                  <a:pt x="4791122" y="317081"/>
                </a:cubicBezTo>
                <a:cubicBezTo>
                  <a:pt x="4791111" y="317075"/>
                  <a:pt x="4790721" y="316830"/>
                  <a:pt x="4776722" y="308023"/>
                </a:cubicBezTo>
                <a:cubicBezTo>
                  <a:pt x="4776711" y="308031"/>
                  <a:pt x="4776283" y="308435"/>
                  <a:pt x="4757516" y="326140"/>
                </a:cubicBezTo>
                <a:cubicBezTo>
                  <a:pt x="4757507" y="326125"/>
                  <a:pt x="4757093" y="325539"/>
                  <a:pt x="4738316" y="298963"/>
                </a:cubicBezTo>
                <a:cubicBezTo>
                  <a:pt x="4738330" y="298953"/>
                  <a:pt x="4738765" y="298681"/>
                  <a:pt x="4752716" y="289902"/>
                </a:cubicBezTo>
                <a:cubicBezTo>
                  <a:pt x="4747916" y="298963"/>
                  <a:pt x="4767119" y="335200"/>
                  <a:pt x="4791122" y="262723"/>
                </a:cubicBezTo>
                <a:cubicBezTo>
                  <a:pt x="4791122" y="262713"/>
                  <a:pt x="4791122" y="262426"/>
                  <a:pt x="4791122" y="253665"/>
                </a:cubicBezTo>
                <a:cubicBezTo>
                  <a:pt x="4791111" y="253661"/>
                  <a:pt x="4790635" y="253482"/>
                  <a:pt x="4767119" y="244607"/>
                </a:cubicBezTo>
                <a:cubicBezTo>
                  <a:pt x="4767110" y="244599"/>
                  <a:pt x="4766825" y="244330"/>
                  <a:pt x="4757516" y="235546"/>
                </a:cubicBezTo>
                <a:cubicBezTo>
                  <a:pt x="4757524" y="235539"/>
                  <a:pt x="4757790" y="235288"/>
                  <a:pt x="4767119" y="226488"/>
                </a:cubicBezTo>
                <a:cubicBezTo>
                  <a:pt x="4767132" y="226490"/>
                  <a:pt x="4767973" y="226623"/>
                  <a:pt x="4824727" y="235546"/>
                </a:cubicBezTo>
                <a:lnTo>
                  <a:pt x="4832088" y="241793"/>
                </a:lnTo>
                <a:cubicBezTo>
                  <a:pt x="4845807" y="247860"/>
                  <a:pt x="4837930" y="199309"/>
                  <a:pt x="4863133" y="199309"/>
                </a:cubicBezTo>
                <a:cubicBezTo>
                  <a:pt x="4863133" y="199327"/>
                  <a:pt x="4863133" y="200239"/>
                  <a:pt x="4863133" y="244607"/>
                </a:cubicBezTo>
                <a:cubicBezTo>
                  <a:pt x="4863144" y="244598"/>
                  <a:pt x="4863856" y="244059"/>
                  <a:pt x="4911140" y="208367"/>
                </a:cubicBezTo>
                <a:cubicBezTo>
                  <a:pt x="4911159" y="208371"/>
                  <a:pt x="4912029" y="208555"/>
                  <a:pt x="4954346" y="217428"/>
                </a:cubicBezTo>
                <a:cubicBezTo>
                  <a:pt x="4954350" y="217440"/>
                  <a:pt x="4954552" y="218009"/>
                  <a:pt x="4963949" y="244607"/>
                </a:cubicBezTo>
                <a:cubicBezTo>
                  <a:pt x="4963964" y="244597"/>
                  <a:pt x="4964613" y="244189"/>
                  <a:pt x="4992754" y="226488"/>
                </a:cubicBezTo>
                <a:cubicBezTo>
                  <a:pt x="4992760" y="226476"/>
                  <a:pt x="4993055" y="225920"/>
                  <a:pt x="5007154" y="199309"/>
                </a:cubicBezTo>
                <a:cubicBezTo>
                  <a:pt x="5007149" y="199326"/>
                  <a:pt x="5006904" y="200256"/>
                  <a:pt x="4992754" y="253665"/>
                </a:cubicBezTo>
                <a:cubicBezTo>
                  <a:pt x="4992748" y="253681"/>
                  <a:pt x="4992527" y="254310"/>
                  <a:pt x="4983151" y="280844"/>
                </a:cubicBezTo>
                <a:cubicBezTo>
                  <a:pt x="4983154" y="280858"/>
                  <a:pt x="4983285" y="281351"/>
                  <a:pt x="4987951" y="298963"/>
                </a:cubicBezTo>
                <a:cubicBezTo>
                  <a:pt x="4987932" y="298971"/>
                  <a:pt x="4987103" y="299363"/>
                  <a:pt x="4949546" y="317081"/>
                </a:cubicBezTo>
                <a:cubicBezTo>
                  <a:pt x="4949555" y="317091"/>
                  <a:pt x="4949905" y="317534"/>
                  <a:pt x="4963949" y="335200"/>
                </a:cubicBezTo>
                <a:cubicBezTo>
                  <a:pt x="4959149" y="335200"/>
                  <a:pt x="4944746" y="344258"/>
                  <a:pt x="4915940" y="353318"/>
                </a:cubicBezTo>
                <a:cubicBezTo>
                  <a:pt x="4915942" y="353330"/>
                  <a:pt x="4916075" y="354210"/>
                  <a:pt x="4925543" y="416735"/>
                </a:cubicBezTo>
                <a:cubicBezTo>
                  <a:pt x="4925552" y="416743"/>
                  <a:pt x="4925824" y="416999"/>
                  <a:pt x="4935146" y="425793"/>
                </a:cubicBezTo>
                <a:cubicBezTo>
                  <a:pt x="4937545" y="423528"/>
                  <a:pt x="4941145" y="430324"/>
                  <a:pt x="4944746" y="416735"/>
                </a:cubicBezTo>
                <a:cubicBezTo>
                  <a:pt x="4944741" y="416752"/>
                  <a:pt x="4944600" y="417280"/>
                  <a:pt x="4939946" y="434853"/>
                </a:cubicBezTo>
                <a:cubicBezTo>
                  <a:pt x="4911140" y="416735"/>
                  <a:pt x="4930343" y="480151"/>
                  <a:pt x="4911140" y="480151"/>
                </a:cubicBezTo>
                <a:cubicBezTo>
                  <a:pt x="4911125" y="480151"/>
                  <a:pt x="4910743" y="480151"/>
                  <a:pt x="4901540" y="480151"/>
                </a:cubicBezTo>
                <a:cubicBezTo>
                  <a:pt x="4901536" y="480159"/>
                  <a:pt x="4901331" y="480547"/>
                  <a:pt x="4891937" y="498272"/>
                </a:cubicBezTo>
                <a:cubicBezTo>
                  <a:pt x="4891943" y="498279"/>
                  <a:pt x="4892079" y="498539"/>
                  <a:pt x="4896737" y="507330"/>
                </a:cubicBezTo>
                <a:cubicBezTo>
                  <a:pt x="4896732" y="507339"/>
                  <a:pt x="4896359" y="507901"/>
                  <a:pt x="4872734" y="543567"/>
                </a:cubicBezTo>
                <a:cubicBezTo>
                  <a:pt x="4872734" y="543576"/>
                  <a:pt x="4872734" y="543852"/>
                  <a:pt x="4872734" y="552627"/>
                </a:cubicBezTo>
                <a:cubicBezTo>
                  <a:pt x="4872721" y="552623"/>
                  <a:pt x="4872112" y="552432"/>
                  <a:pt x="4843930" y="543567"/>
                </a:cubicBezTo>
                <a:cubicBezTo>
                  <a:pt x="4843923" y="543585"/>
                  <a:pt x="4843556" y="544449"/>
                  <a:pt x="4824727" y="588865"/>
                </a:cubicBezTo>
                <a:cubicBezTo>
                  <a:pt x="4824712" y="588865"/>
                  <a:pt x="4824201" y="588865"/>
                  <a:pt x="4805524" y="588865"/>
                </a:cubicBezTo>
                <a:cubicBezTo>
                  <a:pt x="4805537" y="588873"/>
                  <a:pt x="4806259" y="589327"/>
                  <a:pt x="4848732" y="616042"/>
                </a:cubicBezTo>
                <a:cubicBezTo>
                  <a:pt x="4848730" y="616055"/>
                  <a:pt x="4848627" y="616637"/>
                  <a:pt x="4843930" y="643221"/>
                </a:cubicBezTo>
                <a:cubicBezTo>
                  <a:pt x="4834330" y="643221"/>
                  <a:pt x="4815127" y="652281"/>
                  <a:pt x="4786322" y="661341"/>
                </a:cubicBezTo>
                <a:cubicBezTo>
                  <a:pt x="4786333" y="661350"/>
                  <a:pt x="4786869" y="661754"/>
                  <a:pt x="4810324" y="679460"/>
                </a:cubicBezTo>
                <a:cubicBezTo>
                  <a:pt x="4810313" y="679468"/>
                  <a:pt x="4809790" y="679862"/>
                  <a:pt x="4786322" y="697576"/>
                </a:cubicBezTo>
                <a:lnTo>
                  <a:pt x="4785871" y="706496"/>
                </a:lnTo>
                <a:lnTo>
                  <a:pt x="4789762" y="707718"/>
                </a:lnTo>
                <a:cubicBezTo>
                  <a:pt x="4786480" y="712019"/>
                  <a:pt x="4782329" y="717702"/>
                  <a:pt x="4776722" y="724755"/>
                </a:cubicBezTo>
                <a:cubicBezTo>
                  <a:pt x="4771919" y="724755"/>
                  <a:pt x="4767119" y="724755"/>
                  <a:pt x="4762319" y="724755"/>
                </a:cubicBezTo>
                <a:cubicBezTo>
                  <a:pt x="4762302" y="724786"/>
                  <a:pt x="4757508" y="733847"/>
                  <a:pt x="4752716" y="751934"/>
                </a:cubicBezTo>
                <a:cubicBezTo>
                  <a:pt x="4752738" y="751934"/>
                  <a:pt x="4753732" y="751934"/>
                  <a:pt x="4800724" y="751934"/>
                </a:cubicBezTo>
                <a:cubicBezTo>
                  <a:pt x="4800713" y="751948"/>
                  <a:pt x="4800117" y="752752"/>
                  <a:pt x="4767119" y="797232"/>
                </a:cubicBezTo>
                <a:cubicBezTo>
                  <a:pt x="4767119" y="797243"/>
                  <a:pt x="4767119" y="797800"/>
                  <a:pt x="4767119" y="824411"/>
                </a:cubicBezTo>
                <a:cubicBezTo>
                  <a:pt x="4767132" y="824407"/>
                  <a:pt x="4768146" y="824169"/>
                  <a:pt x="4843930" y="806290"/>
                </a:cubicBezTo>
                <a:cubicBezTo>
                  <a:pt x="4843946" y="806302"/>
                  <a:pt x="4844656" y="806877"/>
                  <a:pt x="4877534" y="833469"/>
                </a:cubicBezTo>
                <a:cubicBezTo>
                  <a:pt x="4877526" y="833477"/>
                  <a:pt x="4877126" y="833854"/>
                  <a:pt x="4858333" y="851590"/>
                </a:cubicBezTo>
                <a:cubicBezTo>
                  <a:pt x="4858333" y="851635"/>
                  <a:pt x="4858333" y="860648"/>
                  <a:pt x="4858333" y="860648"/>
                </a:cubicBezTo>
                <a:cubicBezTo>
                  <a:pt x="4858315" y="860648"/>
                  <a:pt x="4857451" y="860648"/>
                  <a:pt x="4815127" y="860648"/>
                </a:cubicBezTo>
                <a:cubicBezTo>
                  <a:pt x="4815132" y="860662"/>
                  <a:pt x="4815341" y="861252"/>
                  <a:pt x="4824727" y="887825"/>
                </a:cubicBezTo>
                <a:cubicBezTo>
                  <a:pt x="4824720" y="887825"/>
                  <a:pt x="4824531" y="887825"/>
                  <a:pt x="4819927" y="887825"/>
                </a:cubicBezTo>
                <a:cubicBezTo>
                  <a:pt x="4819921" y="887805"/>
                  <a:pt x="4819630" y="886887"/>
                  <a:pt x="4805524" y="842529"/>
                </a:cubicBezTo>
                <a:cubicBezTo>
                  <a:pt x="4805499" y="842536"/>
                  <a:pt x="4804292" y="842887"/>
                  <a:pt x="4743116" y="860648"/>
                </a:cubicBezTo>
                <a:cubicBezTo>
                  <a:pt x="4743122" y="860662"/>
                  <a:pt x="4743334" y="861265"/>
                  <a:pt x="4752716" y="887825"/>
                </a:cubicBezTo>
                <a:cubicBezTo>
                  <a:pt x="4752697" y="887825"/>
                  <a:pt x="4752023" y="887825"/>
                  <a:pt x="4728713" y="887825"/>
                </a:cubicBezTo>
                <a:cubicBezTo>
                  <a:pt x="4728641" y="887825"/>
                  <a:pt x="4709546" y="887791"/>
                  <a:pt x="4728713" y="869708"/>
                </a:cubicBezTo>
                <a:cubicBezTo>
                  <a:pt x="4728703" y="869716"/>
                  <a:pt x="4727972" y="870344"/>
                  <a:pt x="4675906" y="915004"/>
                </a:cubicBezTo>
                <a:cubicBezTo>
                  <a:pt x="4675906" y="915019"/>
                  <a:pt x="4675906" y="915532"/>
                  <a:pt x="4675906" y="933125"/>
                </a:cubicBezTo>
                <a:lnTo>
                  <a:pt x="4690766" y="930170"/>
                </a:lnTo>
                <a:cubicBezTo>
                  <a:pt x="4711310" y="931283"/>
                  <a:pt x="4644102" y="981818"/>
                  <a:pt x="4723913" y="942183"/>
                </a:cubicBezTo>
                <a:cubicBezTo>
                  <a:pt x="4723900" y="942189"/>
                  <a:pt x="4723068" y="942618"/>
                  <a:pt x="4671106" y="969360"/>
                </a:cubicBezTo>
                <a:cubicBezTo>
                  <a:pt x="4671112" y="969370"/>
                  <a:pt x="4671402" y="969919"/>
                  <a:pt x="4685506" y="996539"/>
                </a:cubicBezTo>
                <a:lnTo>
                  <a:pt x="4680706" y="996539"/>
                </a:lnTo>
                <a:cubicBezTo>
                  <a:pt x="4680691" y="996539"/>
                  <a:pt x="4680177" y="996539"/>
                  <a:pt x="4661503" y="996539"/>
                </a:cubicBezTo>
                <a:cubicBezTo>
                  <a:pt x="4661503" y="987480"/>
                  <a:pt x="4666303" y="987480"/>
                  <a:pt x="4675906" y="987480"/>
                </a:cubicBezTo>
                <a:cubicBezTo>
                  <a:pt x="4666303" y="987480"/>
                  <a:pt x="4656703" y="978420"/>
                  <a:pt x="4642300" y="969360"/>
                </a:cubicBezTo>
                <a:cubicBezTo>
                  <a:pt x="4642300" y="969371"/>
                  <a:pt x="4642300" y="969785"/>
                  <a:pt x="4642300" y="987480"/>
                </a:cubicBezTo>
                <a:lnTo>
                  <a:pt x="4645899" y="995407"/>
                </a:lnTo>
                <a:cubicBezTo>
                  <a:pt x="4645899" y="996539"/>
                  <a:pt x="4644699" y="996539"/>
                  <a:pt x="4642300" y="996539"/>
                </a:cubicBezTo>
                <a:cubicBezTo>
                  <a:pt x="4642300" y="996552"/>
                  <a:pt x="4642300" y="997157"/>
                  <a:pt x="4642300" y="1023718"/>
                </a:cubicBezTo>
                <a:cubicBezTo>
                  <a:pt x="4642289" y="1023707"/>
                  <a:pt x="4641848" y="1023291"/>
                  <a:pt x="4623097" y="1005599"/>
                </a:cubicBezTo>
                <a:cubicBezTo>
                  <a:pt x="4623092" y="1005591"/>
                  <a:pt x="4622955" y="1005330"/>
                  <a:pt x="4618297" y="996539"/>
                </a:cubicBezTo>
                <a:cubicBezTo>
                  <a:pt x="4603894" y="996539"/>
                  <a:pt x="4579892" y="996539"/>
                  <a:pt x="4541486" y="996539"/>
                </a:cubicBezTo>
                <a:cubicBezTo>
                  <a:pt x="4527083" y="1014659"/>
                  <a:pt x="4551086" y="1032778"/>
                  <a:pt x="4551086" y="1050895"/>
                </a:cubicBezTo>
                <a:cubicBezTo>
                  <a:pt x="4560689" y="1041836"/>
                  <a:pt x="4565489" y="1069015"/>
                  <a:pt x="4531883" y="1059955"/>
                </a:cubicBezTo>
                <a:cubicBezTo>
                  <a:pt x="4531883" y="1059966"/>
                  <a:pt x="4531883" y="1060397"/>
                  <a:pt x="4531883" y="1078074"/>
                </a:cubicBezTo>
                <a:cubicBezTo>
                  <a:pt x="4531883" y="1087134"/>
                  <a:pt x="4536684" y="1087134"/>
                  <a:pt x="4541486" y="1096194"/>
                </a:cubicBezTo>
                <a:cubicBezTo>
                  <a:pt x="4541486" y="1096183"/>
                  <a:pt x="4541486" y="1095869"/>
                  <a:pt x="4541486" y="1087134"/>
                </a:cubicBezTo>
                <a:cubicBezTo>
                  <a:pt x="4541491" y="1087142"/>
                  <a:pt x="4541634" y="1087414"/>
                  <a:pt x="4546286" y="1096194"/>
                </a:cubicBezTo>
                <a:cubicBezTo>
                  <a:pt x="4555886" y="1096194"/>
                  <a:pt x="4575089" y="1078074"/>
                  <a:pt x="4603894" y="1023718"/>
                </a:cubicBezTo>
                <a:cubicBezTo>
                  <a:pt x="4603911" y="1023718"/>
                  <a:pt x="4604295" y="1023718"/>
                  <a:pt x="4613494" y="1023718"/>
                </a:cubicBezTo>
                <a:cubicBezTo>
                  <a:pt x="4613491" y="1023731"/>
                  <a:pt x="4613281" y="1024322"/>
                  <a:pt x="4603894" y="1050895"/>
                </a:cubicBezTo>
                <a:cubicBezTo>
                  <a:pt x="4603908" y="1050904"/>
                  <a:pt x="4604456" y="1051319"/>
                  <a:pt x="4627897" y="1069015"/>
                </a:cubicBezTo>
                <a:cubicBezTo>
                  <a:pt x="4627914" y="1069006"/>
                  <a:pt x="4628461" y="1068749"/>
                  <a:pt x="4647100" y="1059955"/>
                </a:cubicBezTo>
                <a:cubicBezTo>
                  <a:pt x="4647109" y="1059945"/>
                  <a:pt x="4647452" y="1059512"/>
                  <a:pt x="4661503" y="1041836"/>
                </a:cubicBezTo>
                <a:cubicBezTo>
                  <a:pt x="4661511" y="1041847"/>
                  <a:pt x="4661852" y="1042277"/>
                  <a:pt x="4675906" y="1059955"/>
                </a:cubicBezTo>
                <a:cubicBezTo>
                  <a:pt x="4675919" y="1059951"/>
                  <a:pt x="4676517" y="1059762"/>
                  <a:pt x="4704710" y="1050895"/>
                </a:cubicBezTo>
                <a:cubicBezTo>
                  <a:pt x="4699909" y="1050895"/>
                  <a:pt x="4704710" y="1087133"/>
                  <a:pt x="4709510" y="1023718"/>
                </a:cubicBezTo>
                <a:cubicBezTo>
                  <a:pt x="4709534" y="1023718"/>
                  <a:pt x="4710531" y="1023718"/>
                  <a:pt x="4752716" y="1023718"/>
                </a:cubicBezTo>
                <a:cubicBezTo>
                  <a:pt x="4752730" y="1023708"/>
                  <a:pt x="4753640" y="1023047"/>
                  <a:pt x="4815127" y="978420"/>
                </a:cubicBezTo>
                <a:cubicBezTo>
                  <a:pt x="4815127" y="969360"/>
                  <a:pt x="4819927" y="951243"/>
                  <a:pt x="4824727" y="933125"/>
                </a:cubicBezTo>
                <a:cubicBezTo>
                  <a:pt x="4824749" y="933136"/>
                  <a:pt x="4825660" y="933565"/>
                  <a:pt x="4863133" y="951243"/>
                </a:cubicBezTo>
                <a:cubicBezTo>
                  <a:pt x="4863142" y="951231"/>
                  <a:pt x="4863641" y="950602"/>
                  <a:pt x="4891937" y="915004"/>
                </a:cubicBezTo>
                <a:cubicBezTo>
                  <a:pt x="4891937" y="915014"/>
                  <a:pt x="4891937" y="915297"/>
                  <a:pt x="4891937" y="924064"/>
                </a:cubicBezTo>
                <a:cubicBezTo>
                  <a:pt x="4891943" y="924056"/>
                  <a:pt x="4892083" y="923790"/>
                  <a:pt x="4896737" y="915004"/>
                </a:cubicBezTo>
                <a:cubicBezTo>
                  <a:pt x="4896737" y="914991"/>
                  <a:pt x="4896663" y="914160"/>
                  <a:pt x="4891937" y="860648"/>
                </a:cubicBezTo>
                <a:cubicBezTo>
                  <a:pt x="4891950" y="860648"/>
                  <a:pt x="4892346" y="860648"/>
                  <a:pt x="4906340" y="860648"/>
                </a:cubicBezTo>
                <a:cubicBezTo>
                  <a:pt x="4906354" y="860648"/>
                  <a:pt x="4906699" y="860648"/>
                  <a:pt x="4915940" y="860648"/>
                </a:cubicBezTo>
                <a:cubicBezTo>
                  <a:pt x="4915936" y="860662"/>
                  <a:pt x="4915728" y="861250"/>
                  <a:pt x="4906340" y="887825"/>
                </a:cubicBezTo>
                <a:lnTo>
                  <a:pt x="4915491" y="888993"/>
                </a:lnTo>
                <a:cubicBezTo>
                  <a:pt x="4925993" y="894196"/>
                  <a:pt x="4870334" y="915004"/>
                  <a:pt x="4954346" y="915004"/>
                </a:cubicBezTo>
                <a:cubicBezTo>
                  <a:pt x="4954350" y="915015"/>
                  <a:pt x="4954467" y="915457"/>
                  <a:pt x="4959149" y="933125"/>
                </a:cubicBezTo>
                <a:cubicBezTo>
                  <a:pt x="4959160" y="933116"/>
                  <a:pt x="4959666" y="932733"/>
                  <a:pt x="4983151" y="915004"/>
                </a:cubicBezTo>
                <a:cubicBezTo>
                  <a:pt x="4983161" y="914989"/>
                  <a:pt x="4983777" y="914118"/>
                  <a:pt x="5021557" y="860648"/>
                </a:cubicBezTo>
                <a:cubicBezTo>
                  <a:pt x="5021570" y="860648"/>
                  <a:pt x="5021916" y="860648"/>
                  <a:pt x="5031159" y="860648"/>
                </a:cubicBezTo>
                <a:cubicBezTo>
                  <a:pt x="5031166" y="860635"/>
                  <a:pt x="5031476" y="860049"/>
                  <a:pt x="5045561" y="833469"/>
                </a:cubicBezTo>
                <a:cubicBezTo>
                  <a:pt x="5045575" y="833482"/>
                  <a:pt x="5046175" y="834046"/>
                  <a:pt x="5074364" y="860648"/>
                </a:cubicBezTo>
                <a:cubicBezTo>
                  <a:pt x="5074380" y="860648"/>
                  <a:pt x="5074914" y="860648"/>
                  <a:pt x="5093567" y="860648"/>
                </a:cubicBezTo>
                <a:cubicBezTo>
                  <a:pt x="5093580" y="860630"/>
                  <a:pt x="5094154" y="859726"/>
                  <a:pt x="5122373" y="815350"/>
                </a:cubicBezTo>
                <a:cubicBezTo>
                  <a:pt x="5122373" y="815335"/>
                  <a:pt x="5122373" y="814818"/>
                  <a:pt x="5122373" y="797232"/>
                </a:cubicBezTo>
                <a:cubicBezTo>
                  <a:pt x="5122388" y="797227"/>
                  <a:pt x="5122986" y="796999"/>
                  <a:pt x="5146376" y="788172"/>
                </a:cubicBezTo>
                <a:cubicBezTo>
                  <a:pt x="5146376" y="779113"/>
                  <a:pt x="5141576" y="770055"/>
                  <a:pt x="5136776" y="751934"/>
                </a:cubicBezTo>
                <a:cubicBezTo>
                  <a:pt x="5136798" y="751934"/>
                  <a:pt x="5137508" y="751934"/>
                  <a:pt x="5160779" y="751934"/>
                </a:cubicBezTo>
                <a:cubicBezTo>
                  <a:pt x="5160784" y="751924"/>
                  <a:pt x="5161241" y="751187"/>
                  <a:pt x="5194383" y="697576"/>
                </a:cubicBezTo>
                <a:cubicBezTo>
                  <a:pt x="5194397" y="697567"/>
                  <a:pt x="5195002" y="697186"/>
                  <a:pt x="5223186" y="679460"/>
                </a:cubicBezTo>
                <a:cubicBezTo>
                  <a:pt x="5223194" y="679442"/>
                  <a:pt x="5223564" y="678570"/>
                  <a:pt x="5242389" y="634162"/>
                </a:cubicBezTo>
                <a:lnTo>
                  <a:pt x="5247340" y="628782"/>
                </a:lnTo>
                <a:lnTo>
                  <a:pt x="5250548" y="632922"/>
                </a:lnTo>
                <a:cubicBezTo>
                  <a:pt x="5251617" y="633029"/>
                  <a:pt x="5253192" y="629631"/>
                  <a:pt x="5256791" y="616042"/>
                </a:cubicBezTo>
                <a:cubicBezTo>
                  <a:pt x="5256791" y="616059"/>
                  <a:pt x="5256791" y="616847"/>
                  <a:pt x="5256791" y="652281"/>
                </a:cubicBezTo>
                <a:cubicBezTo>
                  <a:pt x="5256780" y="652303"/>
                  <a:pt x="5251980" y="661363"/>
                  <a:pt x="5242389" y="679460"/>
                </a:cubicBezTo>
                <a:cubicBezTo>
                  <a:pt x="5242403" y="679473"/>
                  <a:pt x="5243012" y="680046"/>
                  <a:pt x="5271194" y="706637"/>
                </a:cubicBezTo>
                <a:cubicBezTo>
                  <a:pt x="5271209" y="706623"/>
                  <a:pt x="5271834" y="706034"/>
                  <a:pt x="5300000" y="679460"/>
                </a:cubicBezTo>
                <a:cubicBezTo>
                  <a:pt x="5299996" y="679471"/>
                  <a:pt x="5299876" y="679923"/>
                  <a:pt x="5295197" y="697576"/>
                </a:cubicBezTo>
                <a:cubicBezTo>
                  <a:pt x="5295203" y="697586"/>
                  <a:pt x="5295613" y="698360"/>
                  <a:pt x="5324003" y="751934"/>
                </a:cubicBezTo>
                <a:lnTo>
                  <a:pt x="5326610" y="757951"/>
                </a:lnTo>
                <a:cubicBezTo>
                  <a:pt x="5334355" y="763400"/>
                  <a:pt x="5352207" y="716828"/>
                  <a:pt x="5348006" y="788172"/>
                </a:cubicBezTo>
                <a:cubicBezTo>
                  <a:pt x="5348010" y="788160"/>
                  <a:pt x="5348229" y="787748"/>
                  <a:pt x="5357607" y="770055"/>
                </a:cubicBezTo>
                <a:cubicBezTo>
                  <a:pt x="5357613" y="770070"/>
                  <a:pt x="5357833" y="770691"/>
                  <a:pt x="5367210" y="797232"/>
                </a:cubicBezTo>
                <a:cubicBezTo>
                  <a:pt x="5367218" y="797212"/>
                  <a:pt x="5367605" y="796303"/>
                  <a:pt x="5386411" y="751934"/>
                </a:cubicBezTo>
                <a:cubicBezTo>
                  <a:pt x="5386411" y="751918"/>
                  <a:pt x="5386411" y="751077"/>
                  <a:pt x="5386411" y="706637"/>
                </a:cubicBezTo>
                <a:cubicBezTo>
                  <a:pt x="5386391" y="706637"/>
                  <a:pt x="5385720" y="706637"/>
                  <a:pt x="5362409" y="706637"/>
                </a:cubicBezTo>
                <a:cubicBezTo>
                  <a:pt x="5362415" y="706623"/>
                  <a:pt x="5362717" y="706054"/>
                  <a:pt x="5376810" y="679460"/>
                </a:cubicBezTo>
                <a:cubicBezTo>
                  <a:pt x="5376794" y="679454"/>
                  <a:pt x="5375932" y="679128"/>
                  <a:pt x="5328804" y="661341"/>
                </a:cubicBezTo>
                <a:cubicBezTo>
                  <a:pt x="5328798" y="661330"/>
                  <a:pt x="5328637" y="661025"/>
                  <a:pt x="5324003" y="652281"/>
                </a:cubicBezTo>
                <a:cubicBezTo>
                  <a:pt x="5324003" y="652263"/>
                  <a:pt x="5324003" y="651728"/>
                  <a:pt x="5324003" y="634162"/>
                </a:cubicBezTo>
                <a:cubicBezTo>
                  <a:pt x="5324009" y="634154"/>
                  <a:pt x="5324411" y="633647"/>
                  <a:pt x="5352807" y="597925"/>
                </a:cubicBezTo>
                <a:cubicBezTo>
                  <a:pt x="5352815" y="597907"/>
                  <a:pt x="5353127" y="597120"/>
                  <a:pt x="5367210" y="561686"/>
                </a:cubicBezTo>
                <a:cubicBezTo>
                  <a:pt x="5367222" y="561679"/>
                  <a:pt x="5367621" y="561427"/>
                  <a:pt x="5381610" y="552627"/>
                </a:cubicBezTo>
                <a:cubicBezTo>
                  <a:pt x="5381604" y="552638"/>
                  <a:pt x="5381441" y="552946"/>
                  <a:pt x="5376810" y="561686"/>
                </a:cubicBezTo>
                <a:cubicBezTo>
                  <a:pt x="5396013" y="534507"/>
                  <a:pt x="5429618" y="480151"/>
                  <a:pt x="5487227" y="407676"/>
                </a:cubicBezTo>
                <a:cubicBezTo>
                  <a:pt x="5487240" y="407658"/>
                  <a:pt x="5488181" y="406389"/>
                  <a:pt x="5554437" y="317081"/>
                </a:cubicBezTo>
                <a:cubicBezTo>
                  <a:pt x="5554447" y="317081"/>
                  <a:pt x="5554656" y="317081"/>
                  <a:pt x="5559237" y="317081"/>
                </a:cubicBezTo>
                <a:cubicBezTo>
                  <a:pt x="5559228" y="317100"/>
                  <a:pt x="5558829" y="318046"/>
                  <a:pt x="5540034" y="362379"/>
                </a:cubicBezTo>
                <a:cubicBezTo>
                  <a:pt x="5540027" y="362387"/>
                  <a:pt x="5539759" y="362638"/>
                  <a:pt x="5530434" y="371437"/>
                </a:cubicBezTo>
                <a:cubicBezTo>
                  <a:pt x="5542960" y="369456"/>
                  <a:pt x="5508831" y="418999"/>
                  <a:pt x="5559237" y="371437"/>
                </a:cubicBezTo>
                <a:cubicBezTo>
                  <a:pt x="5564040" y="380497"/>
                  <a:pt x="5568840" y="371437"/>
                  <a:pt x="5573640" y="380497"/>
                </a:cubicBezTo>
                <a:cubicBezTo>
                  <a:pt x="5573640" y="380484"/>
                  <a:pt x="5573640" y="379910"/>
                  <a:pt x="5573640" y="353318"/>
                </a:cubicBezTo>
                <a:cubicBezTo>
                  <a:pt x="5573656" y="353313"/>
                  <a:pt x="5574360" y="353124"/>
                  <a:pt x="5607246" y="344258"/>
                </a:cubicBezTo>
                <a:cubicBezTo>
                  <a:pt x="5607246" y="344249"/>
                  <a:pt x="5607246" y="343972"/>
                  <a:pt x="5607246" y="335200"/>
                </a:cubicBezTo>
                <a:cubicBezTo>
                  <a:pt x="5607237" y="335190"/>
                  <a:pt x="5606900" y="334765"/>
                  <a:pt x="5592843" y="317081"/>
                </a:cubicBezTo>
                <a:cubicBezTo>
                  <a:pt x="5621648" y="308023"/>
                  <a:pt x="5578440" y="271784"/>
                  <a:pt x="5655251" y="253665"/>
                </a:cubicBezTo>
                <a:cubicBezTo>
                  <a:pt x="5655251" y="253651"/>
                  <a:pt x="5655251" y="252853"/>
                  <a:pt x="5655251" y="208367"/>
                </a:cubicBezTo>
                <a:cubicBezTo>
                  <a:pt x="5655261" y="208360"/>
                  <a:pt x="5655890" y="207916"/>
                  <a:pt x="5693658" y="181188"/>
                </a:cubicBezTo>
                <a:cubicBezTo>
                  <a:pt x="5693663" y="181171"/>
                  <a:pt x="5693804" y="180644"/>
                  <a:pt x="5698458" y="163070"/>
                </a:cubicBezTo>
                <a:cubicBezTo>
                  <a:pt x="5698469" y="163059"/>
                  <a:pt x="5699416" y="161985"/>
                  <a:pt x="5794473" y="54356"/>
                </a:cubicBezTo>
                <a:cubicBezTo>
                  <a:pt x="5794478" y="54365"/>
                  <a:pt x="5794630" y="54653"/>
                  <a:pt x="5799276" y="63416"/>
                </a:cubicBezTo>
                <a:cubicBezTo>
                  <a:pt x="5799291" y="63401"/>
                  <a:pt x="5800253" y="62424"/>
                  <a:pt x="5861683" y="0"/>
                </a:cubicBezTo>
                <a:close/>
              </a:path>
            </a:pathLst>
          </a:custGeom>
          <a:effectLst/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39791" y="-152401"/>
            <a:ext cx="7598848" cy="7277100"/>
          </a:xfrm>
          <a:custGeom>
            <a:avLst/>
            <a:gdLst/>
            <a:ahLst/>
            <a:cxnLst/>
            <a:rect l="l" t="t" r="r" b="b"/>
            <a:pathLst>
              <a:path w="15193739" h="14554200">
                <a:moveTo>
                  <a:pt x="720286" y="11354798"/>
                </a:moveTo>
                <a:lnTo>
                  <a:pt x="725550" y="11371194"/>
                </a:lnTo>
                <a:cubicBezTo>
                  <a:pt x="733939" y="11400341"/>
                  <a:pt x="773899" y="11432568"/>
                  <a:pt x="772554" y="11437588"/>
                </a:cubicBezTo>
                <a:cubicBezTo>
                  <a:pt x="771209" y="11442607"/>
                  <a:pt x="773557" y="11453997"/>
                  <a:pt x="777249" y="11460366"/>
                </a:cubicBezTo>
                <a:cubicBezTo>
                  <a:pt x="780942" y="11466735"/>
                  <a:pt x="788328" y="11479474"/>
                  <a:pt x="795713" y="11492213"/>
                </a:cubicBezTo>
                <a:cubicBezTo>
                  <a:pt x="803099" y="11504952"/>
                  <a:pt x="811806" y="11593364"/>
                  <a:pt x="816844" y="11594714"/>
                </a:cubicBezTo>
                <a:cubicBezTo>
                  <a:pt x="821881" y="11596064"/>
                  <a:pt x="825574" y="11602434"/>
                  <a:pt x="824229" y="11607453"/>
                </a:cubicBezTo>
                <a:cubicBezTo>
                  <a:pt x="822884" y="11612473"/>
                  <a:pt x="823887" y="11628882"/>
                  <a:pt x="826235" y="11640271"/>
                </a:cubicBezTo>
                <a:cubicBezTo>
                  <a:pt x="827238" y="11656679"/>
                  <a:pt x="927993" y="11683677"/>
                  <a:pt x="945797" y="11677688"/>
                </a:cubicBezTo>
                <a:cubicBezTo>
                  <a:pt x="968638" y="11673048"/>
                  <a:pt x="1027086" y="11656429"/>
                  <a:pt x="1033811" y="11631331"/>
                </a:cubicBezTo>
                <a:cubicBezTo>
                  <a:pt x="1041881" y="11601213"/>
                  <a:pt x="1038530" y="11573416"/>
                  <a:pt x="1034837" y="11567046"/>
                </a:cubicBezTo>
                <a:cubicBezTo>
                  <a:pt x="1026107" y="11559327"/>
                  <a:pt x="1031829" y="11517820"/>
                  <a:pt x="1026791" y="11516470"/>
                </a:cubicBezTo>
                <a:cubicBezTo>
                  <a:pt x="1026795" y="11516454"/>
                  <a:pt x="1028140" y="11511435"/>
                  <a:pt x="1030826" y="11501412"/>
                </a:cubicBezTo>
                <a:cubicBezTo>
                  <a:pt x="1038554" y="11492722"/>
                  <a:pt x="1051662" y="11463955"/>
                  <a:pt x="1051662" y="11463955"/>
                </a:cubicBezTo>
                <a:cubicBezTo>
                  <a:pt x="1056699" y="11465305"/>
                  <a:pt x="1055354" y="11470324"/>
                  <a:pt x="1054009" y="11475344"/>
                </a:cubicBezTo>
                <a:cubicBezTo>
                  <a:pt x="1052664" y="11480363"/>
                  <a:pt x="1053667" y="11496772"/>
                  <a:pt x="1061053" y="11509511"/>
                </a:cubicBezTo>
                <a:cubicBezTo>
                  <a:pt x="1063401" y="11520900"/>
                  <a:pt x="1065064" y="11575146"/>
                  <a:pt x="1062374" y="11585184"/>
                </a:cubicBezTo>
                <a:cubicBezTo>
                  <a:pt x="1059684" y="11595224"/>
                  <a:pt x="1062032" y="11606613"/>
                  <a:pt x="1062032" y="11606613"/>
                </a:cubicBezTo>
                <a:cubicBezTo>
                  <a:pt x="1067070" y="11607963"/>
                  <a:pt x="1070762" y="11614332"/>
                  <a:pt x="1074455" y="11620702"/>
                </a:cubicBezTo>
                <a:cubicBezTo>
                  <a:pt x="1076803" y="11632091"/>
                  <a:pt x="1087881" y="11651199"/>
                  <a:pt x="1092919" y="11652549"/>
                </a:cubicBezTo>
                <a:cubicBezTo>
                  <a:pt x="1097957" y="11653899"/>
                  <a:pt x="1102995" y="11655249"/>
                  <a:pt x="1101650" y="11660268"/>
                </a:cubicBezTo>
                <a:cubicBezTo>
                  <a:pt x="1101658" y="11660306"/>
                  <a:pt x="1104015" y="11671662"/>
                  <a:pt x="1114073" y="11674357"/>
                </a:cubicBezTo>
                <a:cubicBezTo>
                  <a:pt x="1119111" y="11675707"/>
                  <a:pt x="1124149" y="11677056"/>
                  <a:pt x="1125494" y="11672037"/>
                </a:cubicBezTo>
                <a:cubicBezTo>
                  <a:pt x="1125530" y="11672047"/>
                  <a:pt x="1135578" y="11674739"/>
                  <a:pt x="1140607" y="11676087"/>
                </a:cubicBezTo>
                <a:cubicBezTo>
                  <a:pt x="1150683" y="11678786"/>
                  <a:pt x="1157065" y="11675117"/>
                  <a:pt x="1157065" y="11675117"/>
                </a:cubicBezTo>
                <a:cubicBezTo>
                  <a:pt x="1158410" y="11670097"/>
                  <a:pt x="1164793" y="11666427"/>
                  <a:pt x="1169831" y="11667777"/>
                </a:cubicBezTo>
                <a:cubicBezTo>
                  <a:pt x="1176214" y="11664108"/>
                  <a:pt x="1186289" y="11666807"/>
                  <a:pt x="1187634" y="11661788"/>
                </a:cubicBezTo>
                <a:cubicBezTo>
                  <a:pt x="1187651" y="11661778"/>
                  <a:pt x="1194017" y="11658118"/>
                  <a:pt x="1194017" y="11658118"/>
                </a:cubicBezTo>
                <a:cubicBezTo>
                  <a:pt x="1199055" y="11659468"/>
                  <a:pt x="1206783" y="11650779"/>
                  <a:pt x="1215855" y="11637070"/>
                </a:cubicBezTo>
                <a:cubicBezTo>
                  <a:pt x="1224928" y="11623361"/>
                  <a:pt x="1250459" y="11608682"/>
                  <a:pt x="1255497" y="11610032"/>
                </a:cubicBezTo>
                <a:cubicBezTo>
                  <a:pt x="1265573" y="11612732"/>
                  <a:pt x="1284721" y="11601722"/>
                  <a:pt x="1284721" y="11601722"/>
                </a:cubicBezTo>
                <a:cubicBezTo>
                  <a:pt x="1286066" y="11596703"/>
                  <a:pt x="1291104" y="11598053"/>
                  <a:pt x="1296142" y="11599403"/>
                </a:cubicBezTo>
                <a:cubicBezTo>
                  <a:pt x="1306217" y="11602102"/>
                  <a:pt x="1318983" y="11594763"/>
                  <a:pt x="1331748" y="11587423"/>
                </a:cubicBezTo>
                <a:cubicBezTo>
                  <a:pt x="1345859" y="11575064"/>
                  <a:pt x="1398927" y="11578524"/>
                  <a:pt x="1397582" y="11583544"/>
                </a:cubicBezTo>
                <a:cubicBezTo>
                  <a:pt x="1399252" y="11586124"/>
                  <a:pt x="1398344" y="11594341"/>
                  <a:pt x="1392202" y="11603622"/>
                </a:cubicBezTo>
                <a:cubicBezTo>
                  <a:pt x="1392200" y="11603629"/>
                  <a:pt x="1392132" y="11603882"/>
                  <a:pt x="1389512" y="11613661"/>
                </a:cubicBezTo>
                <a:cubicBezTo>
                  <a:pt x="1384132" y="11633739"/>
                  <a:pt x="1384132" y="11633739"/>
                  <a:pt x="1384132" y="11633739"/>
                </a:cubicBezTo>
                <a:cubicBezTo>
                  <a:pt x="1388827" y="11656517"/>
                  <a:pt x="1404944" y="11676976"/>
                  <a:pt x="1420057" y="11681025"/>
                </a:cubicBezTo>
                <a:cubicBezTo>
                  <a:pt x="1440208" y="11686425"/>
                  <a:pt x="1455321" y="11690474"/>
                  <a:pt x="1456666" y="11685455"/>
                </a:cubicBezTo>
                <a:cubicBezTo>
                  <a:pt x="1461704" y="11686805"/>
                  <a:pt x="1475815" y="11674446"/>
                  <a:pt x="1480853" y="11675796"/>
                </a:cubicBezTo>
                <a:cubicBezTo>
                  <a:pt x="1485890" y="11677146"/>
                  <a:pt x="1495966" y="11679845"/>
                  <a:pt x="1495966" y="11679845"/>
                </a:cubicBezTo>
                <a:cubicBezTo>
                  <a:pt x="1497311" y="11674826"/>
                  <a:pt x="1515114" y="11668836"/>
                  <a:pt x="1520152" y="11670186"/>
                </a:cubicBezTo>
                <a:cubicBezTo>
                  <a:pt x="1530228" y="11672886"/>
                  <a:pt x="1536611" y="11669216"/>
                  <a:pt x="1536611" y="11669216"/>
                </a:cubicBezTo>
                <a:cubicBezTo>
                  <a:pt x="1537955" y="11664197"/>
                  <a:pt x="1544338" y="11660527"/>
                  <a:pt x="1550721" y="11656857"/>
                </a:cubicBezTo>
                <a:cubicBezTo>
                  <a:pt x="1557104" y="11653187"/>
                  <a:pt x="1597406" y="11663986"/>
                  <a:pt x="1602102" y="11686764"/>
                </a:cubicBezTo>
                <a:cubicBezTo>
                  <a:pt x="1613180" y="11705873"/>
                  <a:pt x="1641377" y="11761848"/>
                  <a:pt x="1661529" y="11767247"/>
                </a:cubicBezTo>
                <a:cubicBezTo>
                  <a:pt x="1676642" y="11771297"/>
                  <a:pt x="1690410" y="11780366"/>
                  <a:pt x="1689065" y="11785386"/>
                </a:cubicBezTo>
                <a:cubicBezTo>
                  <a:pt x="1691413" y="11796775"/>
                  <a:pt x="1729025" y="11817613"/>
                  <a:pt x="1727680" y="11822633"/>
                </a:cubicBezTo>
                <a:cubicBezTo>
                  <a:pt x="1726335" y="11827652"/>
                  <a:pt x="1730028" y="11834021"/>
                  <a:pt x="1740104" y="11836721"/>
                </a:cubicBezTo>
                <a:cubicBezTo>
                  <a:pt x="1745142" y="11838071"/>
                  <a:pt x="1772018" y="11818373"/>
                  <a:pt x="1800238" y="11793655"/>
                </a:cubicBezTo>
                <a:cubicBezTo>
                  <a:pt x="1823422" y="11767587"/>
                  <a:pt x="1855336" y="11749238"/>
                  <a:pt x="1865412" y="11751938"/>
                </a:cubicBezTo>
                <a:cubicBezTo>
                  <a:pt x="1870449" y="11753288"/>
                  <a:pt x="1879180" y="11761007"/>
                  <a:pt x="1881527" y="11772396"/>
                </a:cubicBezTo>
                <a:cubicBezTo>
                  <a:pt x="1880183" y="11777416"/>
                  <a:pt x="1865730" y="11811203"/>
                  <a:pt x="1851620" y="11823562"/>
                </a:cubicBezTo>
                <a:cubicBezTo>
                  <a:pt x="1838854" y="11830902"/>
                  <a:pt x="1825404" y="11881097"/>
                  <a:pt x="1822714" y="11891137"/>
                </a:cubicBezTo>
                <a:cubicBezTo>
                  <a:pt x="1826407" y="11897506"/>
                  <a:pt x="1867712" y="11924714"/>
                  <a:pt x="1874095" y="11921044"/>
                </a:cubicBezTo>
                <a:cubicBezTo>
                  <a:pt x="1879132" y="11922394"/>
                  <a:pt x="1908356" y="11914085"/>
                  <a:pt x="1908356" y="11914085"/>
                </a:cubicBezTo>
                <a:cubicBezTo>
                  <a:pt x="1909701" y="11909065"/>
                  <a:pt x="1916084" y="11905395"/>
                  <a:pt x="1923812" y="11896706"/>
                </a:cubicBezTo>
                <a:cubicBezTo>
                  <a:pt x="1935233" y="11894386"/>
                  <a:pt x="1970497" y="11903835"/>
                  <a:pt x="1969152" y="11908855"/>
                </a:cubicBezTo>
                <a:cubicBezTo>
                  <a:pt x="1971500" y="11920244"/>
                  <a:pt x="1955702" y="11959050"/>
                  <a:pt x="1942936" y="11966390"/>
                </a:cubicBezTo>
                <a:cubicBezTo>
                  <a:pt x="1930171" y="11973729"/>
                  <a:pt x="1914373" y="12012536"/>
                  <a:pt x="1913028" y="12017556"/>
                </a:cubicBezTo>
                <a:cubicBezTo>
                  <a:pt x="1916721" y="12023925"/>
                  <a:pt x="1927799" y="12043033"/>
                  <a:pt x="1927799" y="12043033"/>
                </a:cubicBezTo>
                <a:cubicBezTo>
                  <a:pt x="1926454" y="12048053"/>
                  <a:pt x="1936530" y="12050753"/>
                  <a:pt x="1941568" y="12052103"/>
                </a:cubicBezTo>
                <a:cubicBezTo>
                  <a:pt x="1951643" y="12054802"/>
                  <a:pt x="1955336" y="12061172"/>
                  <a:pt x="1955336" y="12061172"/>
                </a:cubicBezTo>
                <a:cubicBezTo>
                  <a:pt x="1953991" y="12066192"/>
                  <a:pt x="1971452" y="12081630"/>
                  <a:pt x="1998989" y="12099769"/>
                </a:cubicBezTo>
                <a:cubicBezTo>
                  <a:pt x="2022833" y="12111538"/>
                  <a:pt x="2043987" y="12133346"/>
                  <a:pt x="2042642" y="12138365"/>
                </a:cubicBezTo>
                <a:cubicBezTo>
                  <a:pt x="2041297" y="12143385"/>
                  <a:pt x="2039952" y="12148404"/>
                  <a:pt x="2039952" y="12148404"/>
                </a:cubicBezTo>
                <a:cubicBezTo>
                  <a:pt x="2044990" y="12149754"/>
                  <a:pt x="2048682" y="12156124"/>
                  <a:pt x="2045992" y="12166163"/>
                </a:cubicBezTo>
                <a:cubicBezTo>
                  <a:pt x="2048340" y="12177552"/>
                  <a:pt x="2089645" y="12204759"/>
                  <a:pt x="2089645" y="12204759"/>
                </a:cubicBezTo>
                <a:cubicBezTo>
                  <a:pt x="2090990" y="12199740"/>
                  <a:pt x="2106104" y="12203790"/>
                  <a:pt x="2121217" y="12207839"/>
                </a:cubicBezTo>
                <a:cubicBezTo>
                  <a:pt x="2131293" y="12210539"/>
                  <a:pt x="2147751" y="12209569"/>
                  <a:pt x="2147751" y="12209569"/>
                </a:cubicBezTo>
                <a:cubicBezTo>
                  <a:pt x="2149096" y="12204550"/>
                  <a:pt x="2159172" y="12207249"/>
                  <a:pt x="2169247" y="12209949"/>
                </a:cubicBezTo>
                <a:cubicBezTo>
                  <a:pt x="2174285" y="12211299"/>
                  <a:pt x="2184361" y="12213999"/>
                  <a:pt x="2183016" y="12219018"/>
                </a:cubicBezTo>
                <a:cubicBezTo>
                  <a:pt x="2183026" y="12219027"/>
                  <a:pt x="2191752" y="12226739"/>
                  <a:pt x="2201822" y="12229437"/>
                </a:cubicBezTo>
                <a:cubicBezTo>
                  <a:pt x="2211897" y="12232137"/>
                  <a:pt x="2223318" y="12229817"/>
                  <a:pt x="2224663" y="12224798"/>
                </a:cubicBezTo>
                <a:cubicBezTo>
                  <a:pt x="2231046" y="12221128"/>
                  <a:pt x="2247504" y="12220158"/>
                  <a:pt x="2257580" y="12222857"/>
                </a:cubicBezTo>
                <a:cubicBezTo>
                  <a:pt x="2272693" y="12226907"/>
                  <a:pt x="2286461" y="12235976"/>
                  <a:pt x="2286461" y="12235976"/>
                </a:cubicBezTo>
                <a:cubicBezTo>
                  <a:pt x="2285116" y="12240996"/>
                  <a:pt x="2280078" y="12239646"/>
                  <a:pt x="2275041" y="12238296"/>
                </a:cubicBezTo>
                <a:cubicBezTo>
                  <a:pt x="2270003" y="12236947"/>
                  <a:pt x="2249852" y="12231547"/>
                  <a:pt x="2233393" y="12232517"/>
                </a:cubicBezTo>
                <a:cubicBezTo>
                  <a:pt x="2213242" y="12227117"/>
                  <a:pt x="2154452" y="12265164"/>
                  <a:pt x="2154452" y="12265164"/>
                </a:cubicBezTo>
                <a:cubicBezTo>
                  <a:pt x="2149414" y="12263814"/>
                  <a:pt x="2137994" y="12266134"/>
                  <a:pt x="2125228" y="12273474"/>
                </a:cubicBezTo>
                <a:cubicBezTo>
                  <a:pt x="2117501" y="12282163"/>
                  <a:pt x="2095662" y="12303211"/>
                  <a:pt x="2094317" y="12308231"/>
                </a:cubicBezTo>
                <a:cubicBezTo>
                  <a:pt x="2092972" y="12313250"/>
                  <a:pt x="2088937" y="12328309"/>
                  <a:pt x="2089940" y="12344718"/>
                </a:cubicBezTo>
                <a:cubicBezTo>
                  <a:pt x="2090943" y="12361126"/>
                  <a:pt x="2141981" y="12412462"/>
                  <a:pt x="2140636" y="12417482"/>
                </a:cubicBezTo>
                <a:cubicBezTo>
                  <a:pt x="2139291" y="12422501"/>
                  <a:pt x="2164480" y="12429250"/>
                  <a:pt x="2191015" y="12430980"/>
                </a:cubicBezTo>
                <a:cubicBezTo>
                  <a:pt x="2221241" y="12439080"/>
                  <a:pt x="2258169" y="12502774"/>
                  <a:pt x="2258169" y="12502774"/>
                </a:cubicBezTo>
                <a:cubicBezTo>
                  <a:pt x="2253131" y="12501424"/>
                  <a:pt x="2231635" y="12501045"/>
                  <a:pt x="2201408" y="12492945"/>
                </a:cubicBezTo>
                <a:cubicBezTo>
                  <a:pt x="2174875" y="12491215"/>
                  <a:pt x="2128165" y="12564779"/>
                  <a:pt x="2123128" y="12563430"/>
                </a:cubicBezTo>
                <a:cubicBezTo>
                  <a:pt x="2123137" y="12563504"/>
                  <a:pt x="2126481" y="12591270"/>
                  <a:pt x="2128484" y="12624044"/>
                </a:cubicBezTo>
                <a:cubicBezTo>
                  <a:pt x="2130490" y="12656862"/>
                  <a:pt x="2160032" y="12707817"/>
                  <a:pt x="2185221" y="12714567"/>
                </a:cubicBezTo>
                <a:cubicBezTo>
                  <a:pt x="2211755" y="12716296"/>
                  <a:pt x="2292017" y="12759322"/>
                  <a:pt x="2295710" y="12765692"/>
                </a:cubicBezTo>
                <a:cubicBezTo>
                  <a:pt x="2294365" y="12770712"/>
                  <a:pt x="2291675" y="12780751"/>
                  <a:pt x="2285292" y="12784420"/>
                </a:cubicBezTo>
                <a:cubicBezTo>
                  <a:pt x="2278909" y="12788090"/>
                  <a:pt x="2248682" y="12779991"/>
                  <a:pt x="2213418" y="12770542"/>
                </a:cubicBezTo>
                <a:cubicBezTo>
                  <a:pt x="2183192" y="12762443"/>
                  <a:pt x="2156658" y="12760713"/>
                  <a:pt x="2156658" y="12760713"/>
                </a:cubicBezTo>
                <a:cubicBezTo>
                  <a:pt x="2155313" y="12765732"/>
                  <a:pt x="2143892" y="12768052"/>
                  <a:pt x="2132471" y="12770372"/>
                </a:cubicBezTo>
                <a:cubicBezTo>
                  <a:pt x="2132463" y="12770370"/>
                  <a:pt x="2132274" y="12770319"/>
                  <a:pt x="2127434" y="12769023"/>
                </a:cubicBezTo>
                <a:cubicBezTo>
                  <a:pt x="2122396" y="12767673"/>
                  <a:pt x="2122396" y="12767673"/>
                  <a:pt x="2122396" y="12767673"/>
                </a:cubicBezTo>
                <a:cubicBezTo>
                  <a:pt x="2122368" y="12767665"/>
                  <a:pt x="2117358" y="12766323"/>
                  <a:pt x="2117358" y="12766323"/>
                </a:cubicBezTo>
                <a:cubicBezTo>
                  <a:pt x="2116013" y="12771342"/>
                  <a:pt x="2096865" y="12782352"/>
                  <a:pt x="2096865" y="12782352"/>
                </a:cubicBezTo>
                <a:cubicBezTo>
                  <a:pt x="2091827" y="12781002"/>
                  <a:pt x="2089137" y="12791041"/>
                  <a:pt x="2091485" y="12802430"/>
                </a:cubicBezTo>
                <a:cubicBezTo>
                  <a:pt x="2087450" y="12817488"/>
                  <a:pt x="2083073" y="12853975"/>
                  <a:pt x="2088110" y="12855325"/>
                </a:cubicBezTo>
                <a:cubicBezTo>
                  <a:pt x="2088100" y="12855362"/>
                  <a:pt x="2086755" y="12860382"/>
                  <a:pt x="2084075" y="12870384"/>
                </a:cubicBezTo>
                <a:cubicBezTo>
                  <a:pt x="2082730" y="12875404"/>
                  <a:pt x="2091461" y="12883123"/>
                  <a:pt x="2101537" y="12885823"/>
                </a:cubicBezTo>
                <a:cubicBezTo>
                  <a:pt x="2101535" y="12885830"/>
                  <a:pt x="2101436" y="12886199"/>
                  <a:pt x="2096157" y="12905901"/>
                </a:cubicBezTo>
                <a:lnTo>
                  <a:pt x="2093803" y="12914685"/>
                </a:lnTo>
                <a:cubicBezTo>
                  <a:pt x="2093467" y="12915940"/>
                  <a:pt x="2093467" y="12915940"/>
                  <a:pt x="2093467" y="12915940"/>
                </a:cubicBezTo>
                <a:cubicBezTo>
                  <a:pt x="2087084" y="12919610"/>
                  <a:pt x="2079356" y="12928299"/>
                  <a:pt x="2078011" y="12933318"/>
                </a:cubicBezTo>
                <a:cubicBezTo>
                  <a:pt x="2075321" y="12943358"/>
                  <a:pt x="2081362" y="12961116"/>
                  <a:pt x="2086400" y="12962466"/>
                </a:cubicBezTo>
                <a:cubicBezTo>
                  <a:pt x="2086406" y="12962468"/>
                  <a:pt x="2091436" y="12963819"/>
                  <a:pt x="2090092" y="12968836"/>
                </a:cubicBezTo>
                <a:cubicBezTo>
                  <a:pt x="2090111" y="12968868"/>
                  <a:pt x="2093810" y="12975212"/>
                  <a:pt x="2103861" y="12977905"/>
                </a:cubicBezTo>
                <a:cubicBezTo>
                  <a:pt x="2108898" y="12979255"/>
                  <a:pt x="2129050" y="12984654"/>
                  <a:pt x="2142818" y="12993723"/>
                </a:cubicBezTo>
                <a:cubicBezTo>
                  <a:pt x="2156586" y="13002792"/>
                  <a:pt x="2177398" y="13046029"/>
                  <a:pt x="2182436" y="13047379"/>
                </a:cubicBezTo>
                <a:cubicBezTo>
                  <a:pt x="2182434" y="13047387"/>
                  <a:pt x="2181089" y="13052406"/>
                  <a:pt x="2178401" y="13062438"/>
                </a:cubicBezTo>
                <a:cubicBezTo>
                  <a:pt x="2175711" y="13072477"/>
                  <a:pt x="2173021" y="13082516"/>
                  <a:pt x="2166638" y="13086186"/>
                </a:cubicBezTo>
                <a:cubicBezTo>
                  <a:pt x="2161600" y="13084836"/>
                  <a:pt x="2126336" y="13075387"/>
                  <a:pt x="2126336" y="13075387"/>
                </a:cubicBezTo>
                <a:cubicBezTo>
                  <a:pt x="2127681" y="13070367"/>
                  <a:pt x="2122643" y="13069017"/>
                  <a:pt x="2112567" y="13066318"/>
                </a:cubicBezTo>
                <a:cubicBezTo>
                  <a:pt x="2102492" y="13063618"/>
                  <a:pt x="2088723" y="13054549"/>
                  <a:pt x="2085031" y="13048179"/>
                </a:cubicBezTo>
                <a:cubicBezTo>
                  <a:pt x="2076300" y="13040460"/>
                  <a:pt x="2020884" y="13025611"/>
                  <a:pt x="2019540" y="13030631"/>
                </a:cubicBezTo>
                <a:cubicBezTo>
                  <a:pt x="2013157" y="13034301"/>
                  <a:pt x="2010467" y="13044340"/>
                  <a:pt x="2005429" y="13042990"/>
                </a:cubicBezTo>
                <a:cubicBezTo>
                  <a:pt x="2005407" y="13043015"/>
                  <a:pt x="1997690" y="13051691"/>
                  <a:pt x="1989973" y="13060368"/>
                </a:cubicBezTo>
                <a:cubicBezTo>
                  <a:pt x="1987283" y="13070407"/>
                  <a:pt x="1972831" y="13104195"/>
                  <a:pt x="1972831" y="13104195"/>
                </a:cubicBezTo>
                <a:cubicBezTo>
                  <a:pt x="1967793" y="13102845"/>
                  <a:pt x="1961410" y="13106514"/>
                  <a:pt x="1960065" y="13111534"/>
                </a:cubicBezTo>
                <a:cubicBezTo>
                  <a:pt x="1953682" y="13115204"/>
                  <a:pt x="1945954" y="13123893"/>
                  <a:pt x="1945954" y="13123893"/>
                </a:cubicBezTo>
                <a:cubicBezTo>
                  <a:pt x="1945938" y="13123911"/>
                  <a:pt x="1938224" y="13132593"/>
                  <a:pt x="1935537" y="13142621"/>
                </a:cubicBezTo>
                <a:cubicBezTo>
                  <a:pt x="1932847" y="13152661"/>
                  <a:pt x="1930157" y="13162700"/>
                  <a:pt x="1925119" y="13161350"/>
                </a:cubicBezTo>
                <a:cubicBezTo>
                  <a:pt x="1925095" y="13161377"/>
                  <a:pt x="1917379" y="13170053"/>
                  <a:pt x="1909663" y="13178729"/>
                </a:cubicBezTo>
                <a:cubicBezTo>
                  <a:pt x="1909661" y="13178737"/>
                  <a:pt x="1909587" y="13179011"/>
                  <a:pt x="1906973" y="13188768"/>
                </a:cubicBezTo>
                <a:cubicBezTo>
                  <a:pt x="1901593" y="13208846"/>
                  <a:pt x="1901593" y="13208846"/>
                  <a:pt x="1901593" y="13208846"/>
                </a:cubicBezTo>
                <a:cubicBezTo>
                  <a:pt x="1902597" y="13225255"/>
                  <a:pt x="1903599" y="13241664"/>
                  <a:pt x="1908637" y="13243013"/>
                </a:cubicBezTo>
                <a:cubicBezTo>
                  <a:pt x="1913675" y="13244363"/>
                  <a:pt x="1917367" y="13250732"/>
                  <a:pt x="1916022" y="13255752"/>
                </a:cubicBezTo>
                <a:cubicBezTo>
                  <a:pt x="1914677" y="13260772"/>
                  <a:pt x="1922063" y="13273511"/>
                  <a:pt x="1925756" y="13279880"/>
                </a:cubicBezTo>
                <a:cubicBezTo>
                  <a:pt x="1933141" y="13292619"/>
                  <a:pt x="1963026" y="13322147"/>
                  <a:pt x="1946567" y="13323116"/>
                </a:cubicBezTo>
                <a:cubicBezTo>
                  <a:pt x="1930109" y="13324086"/>
                  <a:pt x="1905581" y="13355174"/>
                  <a:pt x="1905581" y="13355174"/>
                </a:cubicBezTo>
                <a:cubicBezTo>
                  <a:pt x="1900543" y="13353824"/>
                  <a:pt x="1894161" y="13357494"/>
                  <a:pt x="1892816" y="13362513"/>
                </a:cubicBezTo>
                <a:cubicBezTo>
                  <a:pt x="1886432" y="13366183"/>
                  <a:pt x="1872322" y="13378542"/>
                  <a:pt x="1870977" y="13383562"/>
                </a:cubicBezTo>
                <a:cubicBezTo>
                  <a:pt x="1870994" y="13383603"/>
                  <a:pt x="1880717" y="13407701"/>
                  <a:pt x="1888096" y="13420429"/>
                </a:cubicBezTo>
                <a:cubicBezTo>
                  <a:pt x="1893134" y="13421778"/>
                  <a:pt x="1899516" y="13418109"/>
                  <a:pt x="1909592" y="13420809"/>
                </a:cubicBezTo>
                <a:cubicBezTo>
                  <a:pt x="1914630" y="13422159"/>
                  <a:pt x="1914630" y="13422159"/>
                  <a:pt x="1914630" y="13422159"/>
                </a:cubicBezTo>
                <a:cubicBezTo>
                  <a:pt x="1922016" y="13434897"/>
                  <a:pt x="1934439" y="13448986"/>
                  <a:pt x="1939476" y="13450336"/>
                </a:cubicBezTo>
                <a:cubicBezTo>
                  <a:pt x="1944515" y="13451686"/>
                  <a:pt x="1948207" y="13458055"/>
                  <a:pt x="1946862" y="13463075"/>
                </a:cubicBezTo>
                <a:cubicBezTo>
                  <a:pt x="1945517" y="13468094"/>
                  <a:pt x="1943830" y="13494542"/>
                  <a:pt x="1932410" y="13496862"/>
                </a:cubicBezTo>
                <a:cubicBezTo>
                  <a:pt x="1927371" y="13495512"/>
                  <a:pt x="1883376" y="13478344"/>
                  <a:pt x="1874646" y="13470624"/>
                </a:cubicBezTo>
                <a:cubicBezTo>
                  <a:pt x="1872298" y="13459235"/>
                  <a:pt x="1841069" y="13434727"/>
                  <a:pt x="1841069" y="13434727"/>
                </a:cubicBezTo>
                <a:cubicBezTo>
                  <a:pt x="1836031" y="13433378"/>
                  <a:pt x="1824952" y="13414270"/>
                  <a:pt x="1820257" y="13391491"/>
                </a:cubicBezTo>
                <a:cubicBezTo>
                  <a:pt x="1815561" y="13368713"/>
                  <a:pt x="1749067" y="13334756"/>
                  <a:pt x="1747723" y="13339776"/>
                </a:cubicBezTo>
                <a:cubicBezTo>
                  <a:pt x="1747697" y="13339791"/>
                  <a:pt x="1741319" y="13343440"/>
                  <a:pt x="1731264" y="13340746"/>
                </a:cubicBezTo>
                <a:cubicBezTo>
                  <a:pt x="1726226" y="13339396"/>
                  <a:pt x="1719844" y="13343066"/>
                  <a:pt x="1718499" y="13348085"/>
                </a:cubicBezTo>
                <a:cubicBezTo>
                  <a:pt x="1717154" y="13353105"/>
                  <a:pt x="1705733" y="13355424"/>
                  <a:pt x="1699350" y="13359095"/>
                </a:cubicBezTo>
                <a:cubicBezTo>
                  <a:pt x="1687930" y="13361414"/>
                  <a:pt x="1651981" y="13394822"/>
                  <a:pt x="1653986" y="13427639"/>
                </a:cubicBezTo>
                <a:cubicBezTo>
                  <a:pt x="1654647" y="13465476"/>
                  <a:pt x="1685534" y="13511411"/>
                  <a:pt x="1690572" y="13512761"/>
                </a:cubicBezTo>
                <a:cubicBezTo>
                  <a:pt x="1695610" y="13514111"/>
                  <a:pt x="1700648" y="13515461"/>
                  <a:pt x="1699303" y="13520481"/>
                </a:cubicBezTo>
                <a:cubicBezTo>
                  <a:pt x="1699316" y="13520503"/>
                  <a:pt x="1703004" y="13526852"/>
                  <a:pt x="1708033" y="13528200"/>
                </a:cubicBezTo>
                <a:cubicBezTo>
                  <a:pt x="1713071" y="13529550"/>
                  <a:pt x="1718109" y="13530900"/>
                  <a:pt x="1716764" y="13535919"/>
                </a:cubicBezTo>
                <a:cubicBezTo>
                  <a:pt x="1716759" y="13535937"/>
                  <a:pt x="1715428" y="13540941"/>
                  <a:pt x="1720457" y="13542289"/>
                </a:cubicBezTo>
                <a:cubicBezTo>
                  <a:pt x="1724149" y="13548659"/>
                  <a:pt x="1727842" y="13555028"/>
                  <a:pt x="1725152" y="13565067"/>
                </a:cubicBezTo>
                <a:cubicBezTo>
                  <a:pt x="1723807" y="13570087"/>
                  <a:pt x="1729848" y="13587845"/>
                  <a:pt x="1734886" y="13589195"/>
                </a:cubicBezTo>
                <a:cubicBezTo>
                  <a:pt x="1734909" y="13589235"/>
                  <a:pt x="1738590" y="13595585"/>
                  <a:pt x="1742271" y="13601934"/>
                </a:cubicBezTo>
                <a:cubicBezTo>
                  <a:pt x="1740926" y="13606953"/>
                  <a:pt x="1735546" y="13627032"/>
                  <a:pt x="1730508" y="13625682"/>
                </a:cubicBezTo>
                <a:cubicBezTo>
                  <a:pt x="1726816" y="13619313"/>
                  <a:pt x="1714392" y="13605224"/>
                  <a:pt x="1715737" y="13600204"/>
                </a:cubicBezTo>
                <a:cubicBezTo>
                  <a:pt x="1715720" y="13600193"/>
                  <a:pt x="1701960" y="13591132"/>
                  <a:pt x="1686855" y="13587085"/>
                </a:cubicBezTo>
                <a:cubicBezTo>
                  <a:pt x="1666704" y="13581686"/>
                  <a:pt x="1656629" y="13578986"/>
                  <a:pt x="1657974" y="13573967"/>
                </a:cubicBezTo>
                <a:cubicBezTo>
                  <a:pt x="1657954" y="13573933"/>
                  <a:pt x="1654281" y="13567597"/>
                  <a:pt x="1654281" y="13567597"/>
                </a:cubicBezTo>
                <a:cubicBezTo>
                  <a:pt x="1649243" y="13566247"/>
                  <a:pt x="1651933" y="13556208"/>
                  <a:pt x="1655968" y="13541149"/>
                </a:cubicBezTo>
                <a:cubicBezTo>
                  <a:pt x="1660003" y="13526090"/>
                  <a:pt x="1657655" y="13514702"/>
                  <a:pt x="1657655" y="13514702"/>
                </a:cubicBezTo>
                <a:cubicBezTo>
                  <a:pt x="1652618" y="13513352"/>
                  <a:pt x="1646577" y="13495593"/>
                  <a:pt x="1646577" y="13495593"/>
                </a:cubicBezTo>
                <a:cubicBezTo>
                  <a:pt x="1647922" y="13490573"/>
                  <a:pt x="1642884" y="13489224"/>
                  <a:pt x="1639191" y="13482854"/>
                </a:cubicBezTo>
                <a:cubicBezTo>
                  <a:pt x="1634154" y="13481505"/>
                  <a:pt x="1625423" y="13473785"/>
                  <a:pt x="1626768" y="13468765"/>
                </a:cubicBezTo>
                <a:cubicBezTo>
                  <a:pt x="1626752" y="13468738"/>
                  <a:pt x="1623064" y="13462393"/>
                  <a:pt x="1618037" y="13461046"/>
                </a:cubicBezTo>
                <a:cubicBezTo>
                  <a:pt x="1613000" y="13459696"/>
                  <a:pt x="1607961" y="13458346"/>
                  <a:pt x="1609306" y="13453327"/>
                </a:cubicBezTo>
                <a:cubicBezTo>
                  <a:pt x="1610651" y="13448307"/>
                  <a:pt x="1601921" y="13440588"/>
                  <a:pt x="1596884" y="13439238"/>
                </a:cubicBezTo>
                <a:cubicBezTo>
                  <a:pt x="1591846" y="13437888"/>
                  <a:pt x="1588153" y="13431519"/>
                  <a:pt x="1588153" y="13431519"/>
                </a:cubicBezTo>
                <a:cubicBezTo>
                  <a:pt x="1589497" y="13426499"/>
                  <a:pt x="1574385" y="13422450"/>
                  <a:pt x="1557926" y="13423419"/>
                </a:cubicBezTo>
                <a:cubicBezTo>
                  <a:pt x="1542812" y="13419370"/>
                  <a:pt x="1497131" y="13428649"/>
                  <a:pt x="1494440" y="13438689"/>
                </a:cubicBezTo>
                <a:cubicBezTo>
                  <a:pt x="1486713" y="13447378"/>
                  <a:pt x="1487716" y="13463786"/>
                  <a:pt x="1495101" y="13476525"/>
                </a:cubicBezTo>
                <a:cubicBezTo>
                  <a:pt x="1497449" y="13487914"/>
                  <a:pt x="1483999" y="13538110"/>
                  <a:pt x="1478961" y="13536760"/>
                </a:cubicBezTo>
                <a:cubicBezTo>
                  <a:pt x="1467541" y="13539080"/>
                  <a:pt x="1429928" y="13518242"/>
                  <a:pt x="1427581" y="13506853"/>
                </a:cubicBezTo>
                <a:cubicBezTo>
                  <a:pt x="1420195" y="13494114"/>
                  <a:pt x="1364779" y="13479265"/>
                  <a:pt x="1358396" y="13482935"/>
                </a:cubicBezTo>
                <a:cubicBezTo>
                  <a:pt x="1352014" y="13486605"/>
                  <a:pt x="1327828" y="13496264"/>
                  <a:pt x="1331520" y="13502633"/>
                </a:cubicBezTo>
                <a:cubicBezTo>
                  <a:pt x="1330175" y="13507653"/>
                  <a:pt x="1331178" y="13524062"/>
                  <a:pt x="1336216" y="13525411"/>
                </a:cubicBezTo>
                <a:cubicBezTo>
                  <a:pt x="1336250" y="13525420"/>
                  <a:pt x="1341249" y="13526778"/>
                  <a:pt x="1339909" y="13531781"/>
                </a:cubicBezTo>
                <a:cubicBezTo>
                  <a:pt x="1338564" y="13536801"/>
                  <a:pt x="1337219" y="13541820"/>
                  <a:pt x="1337219" y="13541820"/>
                </a:cubicBezTo>
                <a:cubicBezTo>
                  <a:pt x="1342257" y="13543170"/>
                  <a:pt x="1345949" y="13549539"/>
                  <a:pt x="1344604" y="13554559"/>
                </a:cubicBezTo>
                <a:cubicBezTo>
                  <a:pt x="1344602" y="13554567"/>
                  <a:pt x="1344550" y="13554761"/>
                  <a:pt x="1343259" y="13559579"/>
                </a:cubicBezTo>
                <a:cubicBezTo>
                  <a:pt x="1341914" y="13564598"/>
                  <a:pt x="1341914" y="13564598"/>
                  <a:pt x="1341914" y="13564598"/>
                </a:cubicBezTo>
                <a:cubicBezTo>
                  <a:pt x="1335532" y="13568268"/>
                  <a:pt x="1329149" y="13571938"/>
                  <a:pt x="1329149" y="13571938"/>
                </a:cubicBezTo>
                <a:cubicBezTo>
                  <a:pt x="1327804" y="13576958"/>
                  <a:pt x="1327804" y="13576958"/>
                  <a:pt x="1327804" y="13576958"/>
                </a:cubicBezTo>
                <a:cubicBezTo>
                  <a:pt x="1332842" y="13578307"/>
                  <a:pt x="1330152" y="13588346"/>
                  <a:pt x="1328807" y="13593366"/>
                </a:cubicBezTo>
                <a:cubicBezTo>
                  <a:pt x="1326117" y="13603405"/>
                  <a:pt x="1329809" y="13609775"/>
                  <a:pt x="1329809" y="13609775"/>
                </a:cubicBezTo>
                <a:cubicBezTo>
                  <a:pt x="1334847" y="13611124"/>
                  <a:pt x="1333502" y="13616144"/>
                  <a:pt x="1332157" y="13621163"/>
                </a:cubicBezTo>
                <a:cubicBezTo>
                  <a:pt x="1329467" y="13631203"/>
                  <a:pt x="1333160" y="13637572"/>
                  <a:pt x="1333160" y="13637572"/>
                </a:cubicBezTo>
                <a:cubicBezTo>
                  <a:pt x="1338198" y="13638922"/>
                  <a:pt x="1340546" y="13650311"/>
                  <a:pt x="1341548" y="13666720"/>
                </a:cubicBezTo>
                <a:cubicBezTo>
                  <a:pt x="1343896" y="13678109"/>
                  <a:pt x="1348250" y="13722315"/>
                  <a:pt x="1348250" y="13722315"/>
                </a:cubicBezTo>
                <a:cubicBezTo>
                  <a:pt x="1352951" y="13724920"/>
                  <a:pt x="1352615" y="13726175"/>
                  <a:pt x="1351942" y="13728685"/>
                </a:cubicBezTo>
                <a:cubicBezTo>
                  <a:pt x="1350597" y="13733704"/>
                  <a:pt x="1349252" y="13738723"/>
                  <a:pt x="1354290" y="13740073"/>
                </a:cubicBezTo>
                <a:cubicBezTo>
                  <a:pt x="1354306" y="13740092"/>
                  <a:pt x="1366721" y="13754171"/>
                  <a:pt x="1379137" y="13768251"/>
                </a:cubicBezTo>
                <a:cubicBezTo>
                  <a:pt x="1391560" y="13782340"/>
                  <a:pt x="1373733" y="13869023"/>
                  <a:pt x="1365002" y="13861304"/>
                </a:cubicBezTo>
                <a:cubicBezTo>
                  <a:pt x="1356272" y="13853584"/>
                  <a:pt x="1336463" y="13826756"/>
                  <a:pt x="1340498" y="13811698"/>
                </a:cubicBezTo>
                <a:cubicBezTo>
                  <a:pt x="1343188" y="13801658"/>
                  <a:pt x="1342185" y="13785250"/>
                  <a:pt x="1342185" y="13785250"/>
                </a:cubicBezTo>
                <a:cubicBezTo>
                  <a:pt x="1337147" y="13783900"/>
                  <a:pt x="1338492" y="13778880"/>
                  <a:pt x="1341182" y="13768841"/>
                </a:cubicBezTo>
                <a:cubicBezTo>
                  <a:pt x="1342527" y="13763822"/>
                  <a:pt x="1345217" y="13753782"/>
                  <a:pt x="1340180" y="13752433"/>
                </a:cubicBezTo>
                <a:cubicBezTo>
                  <a:pt x="1341525" y="13747413"/>
                  <a:pt x="1327756" y="13738344"/>
                  <a:pt x="1329101" y="13733324"/>
                </a:cubicBezTo>
                <a:cubicBezTo>
                  <a:pt x="1330446" y="13728305"/>
                  <a:pt x="1331791" y="13723285"/>
                  <a:pt x="1331791" y="13723285"/>
                </a:cubicBezTo>
                <a:cubicBezTo>
                  <a:pt x="1327089" y="13720680"/>
                  <a:pt x="1327425" y="13719425"/>
                  <a:pt x="1328098" y="13716916"/>
                </a:cubicBezTo>
                <a:cubicBezTo>
                  <a:pt x="1329443" y="13711896"/>
                  <a:pt x="1325751" y="13705526"/>
                  <a:pt x="1325751" y="13705526"/>
                </a:cubicBezTo>
                <a:cubicBezTo>
                  <a:pt x="1320713" y="13704177"/>
                  <a:pt x="1322058" y="13699157"/>
                  <a:pt x="1323403" y="13694138"/>
                </a:cubicBezTo>
                <a:cubicBezTo>
                  <a:pt x="1324748" y="13689118"/>
                  <a:pt x="1326093" y="13684098"/>
                  <a:pt x="1321055" y="13682748"/>
                </a:cubicBezTo>
                <a:cubicBezTo>
                  <a:pt x="1321033" y="13682723"/>
                  <a:pt x="1308633" y="13668656"/>
                  <a:pt x="1309977" y="13663640"/>
                </a:cubicBezTo>
                <a:cubicBezTo>
                  <a:pt x="1311322" y="13658620"/>
                  <a:pt x="1312667" y="13653601"/>
                  <a:pt x="1307629" y="13652251"/>
                </a:cubicBezTo>
                <a:cubicBezTo>
                  <a:pt x="1307609" y="13652216"/>
                  <a:pt x="1303926" y="13645865"/>
                  <a:pt x="1300243" y="13639512"/>
                </a:cubicBezTo>
                <a:cubicBezTo>
                  <a:pt x="1296550" y="13633142"/>
                  <a:pt x="1285472" y="13614034"/>
                  <a:pt x="1280434" y="13612685"/>
                </a:cubicBezTo>
                <a:cubicBezTo>
                  <a:pt x="1280398" y="13612675"/>
                  <a:pt x="1275401" y="13611317"/>
                  <a:pt x="1276741" y="13606315"/>
                </a:cubicBezTo>
                <a:cubicBezTo>
                  <a:pt x="1276734" y="13606313"/>
                  <a:pt x="1276551" y="13606264"/>
                  <a:pt x="1271704" y="13604965"/>
                </a:cubicBezTo>
                <a:cubicBezTo>
                  <a:pt x="1266666" y="13603615"/>
                  <a:pt x="1262973" y="13597246"/>
                  <a:pt x="1262973" y="13597246"/>
                </a:cubicBezTo>
                <a:cubicBezTo>
                  <a:pt x="1264318" y="13592226"/>
                  <a:pt x="1259280" y="13590876"/>
                  <a:pt x="1254243" y="13589527"/>
                </a:cubicBezTo>
                <a:cubicBezTo>
                  <a:pt x="1249205" y="13588177"/>
                  <a:pt x="1242822" y="13591846"/>
                  <a:pt x="1242822" y="13591846"/>
                </a:cubicBezTo>
                <a:cubicBezTo>
                  <a:pt x="1244167" y="13586827"/>
                  <a:pt x="1240474" y="13580457"/>
                  <a:pt x="1233089" y="13567718"/>
                </a:cubicBezTo>
                <a:cubicBezTo>
                  <a:pt x="1229396" y="13561349"/>
                  <a:pt x="1190438" y="13545530"/>
                  <a:pt x="1185401" y="13544181"/>
                </a:cubicBezTo>
                <a:cubicBezTo>
                  <a:pt x="1173980" y="13546500"/>
                  <a:pt x="1144414" y="13576238"/>
                  <a:pt x="1139376" y="13574888"/>
                </a:cubicBezTo>
                <a:cubicBezTo>
                  <a:pt x="1134338" y="13573538"/>
                  <a:pt x="1132993" y="13578558"/>
                  <a:pt x="1132993" y="13578558"/>
                </a:cubicBezTo>
                <a:cubicBezTo>
                  <a:pt x="1131648" y="13583577"/>
                  <a:pt x="1096384" y="13574128"/>
                  <a:pt x="1075230" y="13552320"/>
                </a:cubicBezTo>
                <a:cubicBezTo>
                  <a:pt x="1052731" y="13535532"/>
                  <a:pt x="1024191" y="13500985"/>
                  <a:pt x="1025536" y="13495965"/>
                </a:cubicBezTo>
                <a:cubicBezTo>
                  <a:pt x="1026882" y="13490945"/>
                  <a:pt x="1023189" y="13484576"/>
                  <a:pt x="1018151" y="13483226"/>
                </a:cubicBezTo>
                <a:cubicBezTo>
                  <a:pt x="1014458" y="13476857"/>
                  <a:pt x="1007073" y="13464118"/>
                  <a:pt x="1008418" y="13459098"/>
                </a:cubicBezTo>
                <a:cubicBezTo>
                  <a:pt x="1008364" y="13459068"/>
                  <a:pt x="989575" y="13448669"/>
                  <a:pt x="964422" y="13441930"/>
                </a:cubicBezTo>
                <a:cubicBezTo>
                  <a:pt x="939234" y="13435180"/>
                  <a:pt x="917737" y="13434800"/>
                  <a:pt x="917737" y="13434800"/>
                </a:cubicBezTo>
                <a:cubicBezTo>
                  <a:pt x="916392" y="13439820"/>
                  <a:pt x="877093" y="13445430"/>
                  <a:pt x="831411" y="13454709"/>
                </a:cubicBezTo>
                <a:cubicBezTo>
                  <a:pt x="780690" y="13462639"/>
                  <a:pt x="698056" y="13488917"/>
                  <a:pt x="687981" y="13486217"/>
                </a:cubicBezTo>
                <a:cubicBezTo>
                  <a:pt x="677905" y="13483517"/>
                  <a:pt x="672868" y="13482167"/>
                  <a:pt x="671523" y="13487187"/>
                </a:cubicBezTo>
                <a:cubicBezTo>
                  <a:pt x="671496" y="13487203"/>
                  <a:pt x="665129" y="13490854"/>
                  <a:pt x="660102" y="13489507"/>
                </a:cubicBezTo>
                <a:cubicBezTo>
                  <a:pt x="655064" y="13488157"/>
                  <a:pt x="650026" y="13486807"/>
                  <a:pt x="650026" y="13486807"/>
                </a:cubicBezTo>
                <a:cubicBezTo>
                  <a:pt x="648681" y="13491827"/>
                  <a:pt x="647336" y="13496846"/>
                  <a:pt x="642299" y="13495496"/>
                </a:cubicBezTo>
                <a:cubicBezTo>
                  <a:pt x="640954" y="13500516"/>
                  <a:pt x="610727" y="13492417"/>
                  <a:pt x="610727" y="13492417"/>
                </a:cubicBezTo>
                <a:cubicBezTo>
                  <a:pt x="617110" y="13488747"/>
                  <a:pt x="621145" y="13473688"/>
                  <a:pt x="621487" y="13452260"/>
                </a:cubicBezTo>
                <a:cubicBezTo>
                  <a:pt x="628212" y="13427162"/>
                  <a:pt x="614786" y="13396665"/>
                  <a:pt x="616131" y="13391645"/>
                </a:cubicBezTo>
                <a:cubicBezTo>
                  <a:pt x="616133" y="13391638"/>
                  <a:pt x="617472" y="13386625"/>
                  <a:pt x="612438" y="13385276"/>
                </a:cubicBezTo>
                <a:cubicBezTo>
                  <a:pt x="607400" y="13383926"/>
                  <a:pt x="599672" y="13392615"/>
                  <a:pt x="601017" y="13387596"/>
                </a:cubicBezTo>
                <a:cubicBezTo>
                  <a:pt x="601013" y="13387589"/>
                  <a:pt x="597324" y="13381226"/>
                  <a:pt x="597324" y="13381226"/>
                </a:cubicBezTo>
                <a:cubicBezTo>
                  <a:pt x="592287" y="13379876"/>
                  <a:pt x="604050" y="13356128"/>
                  <a:pt x="618502" y="13322341"/>
                </a:cubicBezTo>
                <a:cubicBezTo>
                  <a:pt x="618490" y="13322338"/>
                  <a:pt x="617605" y="13322101"/>
                  <a:pt x="553011" y="13304793"/>
                </a:cubicBezTo>
                <a:cubicBezTo>
                  <a:pt x="457293" y="13279145"/>
                  <a:pt x="542983" y="13140706"/>
                  <a:pt x="417038" y="13106960"/>
                </a:cubicBezTo>
                <a:lnTo>
                  <a:pt x="408222" y="13104598"/>
                </a:lnTo>
                <a:cubicBezTo>
                  <a:pt x="406963" y="13104260"/>
                  <a:pt x="406963" y="13104260"/>
                  <a:pt x="406963" y="13104260"/>
                </a:cubicBezTo>
                <a:cubicBezTo>
                  <a:pt x="397890" y="13117968"/>
                  <a:pt x="385124" y="13125308"/>
                  <a:pt x="380087" y="13123958"/>
                </a:cubicBezTo>
                <a:cubicBezTo>
                  <a:pt x="375049" y="13122608"/>
                  <a:pt x="362283" y="13129948"/>
                  <a:pt x="354555" y="13138637"/>
                </a:cubicBezTo>
                <a:cubicBezTo>
                  <a:pt x="340445" y="13150996"/>
                  <a:pt x="307186" y="13174364"/>
                  <a:pt x="307186" y="13174364"/>
                </a:cubicBezTo>
                <a:cubicBezTo>
                  <a:pt x="305841" y="13179384"/>
                  <a:pt x="300803" y="13178034"/>
                  <a:pt x="295765" y="13176684"/>
                </a:cubicBezTo>
                <a:cubicBezTo>
                  <a:pt x="290392" y="13176589"/>
                  <a:pt x="290055" y="13177844"/>
                  <a:pt x="289383" y="13180354"/>
                </a:cubicBezTo>
                <a:cubicBezTo>
                  <a:pt x="289374" y="13180359"/>
                  <a:pt x="282995" y="13184027"/>
                  <a:pt x="276617" y="13187693"/>
                </a:cubicBezTo>
                <a:cubicBezTo>
                  <a:pt x="271579" y="13186343"/>
                  <a:pt x="259156" y="13172254"/>
                  <a:pt x="263191" y="13157196"/>
                </a:cubicBezTo>
                <a:cubicBezTo>
                  <a:pt x="267226" y="13142137"/>
                  <a:pt x="276299" y="13128428"/>
                  <a:pt x="276299" y="13128428"/>
                </a:cubicBezTo>
                <a:cubicBezTo>
                  <a:pt x="282681" y="13124758"/>
                  <a:pt x="298137" y="13107380"/>
                  <a:pt x="303175" y="13108730"/>
                </a:cubicBezTo>
                <a:cubicBezTo>
                  <a:pt x="303182" y="13108732"/>
                  <a:pt x="308214" y="13110076"/>
                  <a:pt x="309558" y="13105060"/>
                </a:cubicBezTo>
                <a:cubicBezTo>
                  <a:pt x="310903" y="13100041"/>
                  <a:pt x="318630" y="13091351"/>
                  <a:pt x="325013" y="13087681"/>
                </a:cubicBezTo>
                <a:cubicBezTo>
                  <a:pt x="336434" y="13085362"/>
                  <a:pt x="356927" y="13069333"/>
                  <a:pt x="359617" y="13059293"/>
                </a:cubicBezTo>
                <a:cubicBezTo>
                  <a:pt x="362307" y="13049255"/>
                  <a:pt x="359959" y="13037865"/>
                  <a:pt x="356266" y="13031496"/>
                </a:cubicBezTo>
                <a:cubicBezTo>
                  <a:pt x="351229" y="13030146"/>
                  <a:pt x="340150" y="13011038"/>
                  <a:pt x="341495" y="13006018"/>
                </a:cubicBezTo>
                <a:cubicBezTo>
                  <a:pt x="342840" y="13000999"/>
                  <a:pt x="344185" y="12995979"/>
                  <a:pt x="344185" y="12995979"/>
                </a:cubicBezTo>
                <a:cubicBezTo>
                  <a:pt x="339147" y="12994629"/>
                  <a:pt x="331762" y="12981890"/>
                  <a:pt x="333107" y="12976871"/>
                </a:cubicBezTo>
                <a:cubicBezTo>
                  <a:pt x="334451" y="12971851"/>
                  <a:pt x="330759" y="12965481"/>
                  <a:pt x="330759" y="12965481"/>
                </a:cubicBezTo>
                <a:cubicBezTo>
                  <a:pt x="325721" y="12964131"/>
                  <a:pt x="318336" y="12951393"/>
                  <a:pt x="319681" y="12946373"/>
                </a:cubicBezTo>
                <a:cubicBezTo>
                  <a:pt x="319661" y="12946338"/>
                  <a:pt x="315974" y="12939999"/>
                  <a:pt x="310950" y="12938654"/>
                </a:cubicBezTo>
                <a:cubicBezTo>
                  <a:pt x="300875" y="12935954"/>
                  <a:pt x="294492" y="12939624"/>
                  <a:pt x="293147" y="12944644"/>
                </a:cubicBezTo>
                <a:cubicBezTo>
                  <a:pt x="291802" y="12949663"/>
                  <a:pt x="280381" y="12951983"/>
                  <a:pt x="265268" y="12947933"/>
                </a:cubicBezTo>
                <a:cubicBezTo>
                  <a:pt x="255192" y="12945233"/>
                  <a:pt x="245117" y="12942534"/>
                  <a:pt x="243772" y="12947554"/>
                </a:cubicBezTo>
                <a:cubicBezTo>
                  <a:pt x="243754" y="12947564"/>
                  <a:pt x="237375" y="12951219"/>
                  <a:pt x="227313" y="12948523"/>
                </a:cubicBezTo>
                <a:cubicBezTo>
                  <a:pt x="220931" y="12952193"/>
                  <a:pt x="190703" y="12944094"/>
                  <a:pt x="192048" y="12939074"/>
                </a:cubicBezTo>
                <a:cubicBezTo>
                  <a:pt x="188356" y="12932705"/>
                  <a:pt x="206843" y="12883859"/>
                  <a:pt x="220954" y="12871500"/>
                </a:cubicBezTo>
                <a:cubicBezTo>
                  <a:pt x="231372" y="12852771"/>
                  <a:pt x="253553" y="12810295"/>
                  <a:pt x="253553" y="12810295"/>
                </a:cubicBezTo>
                <a:cubicBezTo>
                  <a:pt x="258590" y="12811644"/>
                  <a:pt x="261280" y="12801606"/>
                  <a:pt x="262625" y="12796586"/>
                </a:cubicBezTo>
                <a:cubicBezTo>
                  <a:pt x="265315" y="12786547"/>
                  <a:pt x="271698" y="12782877"/>
                  <a:pt x="271698" y="12782877"/>
                </a:cubicBezTo>
                <a:cubicBezTo>
                  <a:pt x="276736" y="12784227"/>
                  <a:pt x="272040" y="12761449"/>
                  <a:pt x="268689" y="12733651"/>
                </a:cubicBezTo>
                <a:cubicBezTo>
                  <a:pt x="265339" y="12705854"/>
                  <a:pt x="193807" y="12670547"/>
                  <a:pt x="193807" y="12670547"/>
                </a:cubicBezTo>
                <a:cubicBezTo>
                  <a:pt x="192462" y="12675566"/>
                  <a:pt x="182386" y="12672866"/>
                  <a:pt x="170966" y="12675186"/>
                </a:cubicBezTo>
                <a:cubicBezTo>
                  <a:pt x="160891" y="12672486"/>
                  <a:pt x="134356" y="12670757"/>
                  <a:pt x="133011" y="12675776"/>
                </a:cubicBezTo>
                <a:cubicBezTo>
                  <a:pt x="132975" y="12675783"/>
                  <a:pt x="121575" y="12678092"/>
                  <a:pt x="111516" y="12675396"/>
                </a:cubicBezTo>
                <a:cubicBezTo>
                  <a:pt x="101440" y="12672697"/>
                  <a:pt x="84982" y="12673667"/>
                  <a:pt x="67178" y="12679656"/>
                </a:cubicBezTo>
                <a:cubicBezTo>
                  <a:pt x="54413" y="12686996"/>
                  <a:pt x="0" y="12688556"/>
                  <a:pt x="0" y="12688556"/>
                </a:cubicBezTo>
                <a:cubicBezTo>
                  <a:pt x="1344" y="12683536"/>
                  <a:pt x="6382" y="12684886"/>
                  <a:pt x="6382" y="12684886"/>
                </a:cubicBezTo>
                <a:cubicBezTo>
                  <a:pt x="11421" y="12686236"/>
                  <a:pt x="41989" y="12672907"/>
                  <a:pt x="77596" y="12660928"/>
                </a:cubicBezTo>
                <a:cubicBezTo>
                  <a:pt x="114547" y="12643929"/>
                  <a:pt x="155192" y="12633300"/>
                  <a:pt x="155192" y="12633300"/>
                </a:cubicBezTo>
                <a:cubicBezTo>
                  <a:pt x="156537" y="12628281"/>
                  <a:pt x="172996" y="12627310"/>
                  <a:pt x="199530" y="12629040"/>
                </a:cubicBezTo>
                <a:cubicBezTo>
                  <a:pt x="221025" y="12629420"/>
                  <a:pt x="257659" y="12553156"/>
                  <a:pt x="252621" y="12551806"/>
                </a:cubicBezTo>
                <a:cubicBezTo>
                  <a:pt x="247583" y="12550456"/>
                  <a:pt x="235160" y="12536368"/>
                  <a:pt x="231467" y="12529998"/>
                </a:cubicBezTo>
                <a:cubicBezTo>
                  <a:pt x="232812" y="12524979"/>
                  <a:pt x="224081" y="12517259"/>
                  <a:pt x="219044" y="12515910"/>
                </a:cubicBezTo>
                <a:cubicBezTo>
                  <a:pt x="210313" y="12508190"/>
                  <a:pt x="213687" y="12455294"/>
                  <a:pt x="215032" y="12450275"/>
                </a:cubicBezTo>
                <a:cubicBezTo>
                  <a:pt x="221415" y="12446605"/>
                  <a:pt x="245601" y="12436946"/>
                  <a:pt x="255677" y="12439646"/>
                </a:cubicBezTo>
                <a:cubicBezTo>
                  <a:pt x="265752" y="12442345"/>
                  <a:pt x="281892" y="12382110"/>
                  <a:pt x="274507" y="12369372"/>
                </a:cubicBezTo>
                <a:cubicBezTo>
                  <a:pt x="267121" y="12356632"/>
                  <a:pt x="284606" y="12291378"/>
                  <a:pt x="297372" y="12284039"/>
                </a:cubicBezTo>
                <a:cubicBezTo>
                  <a:pt x="316520" y="12273029"/>
                  <a:pt x="328967" y="12206425"/>
                  <a:pt x="320237" y="12198706"/>
                </a:cubicBezTo>
                <a:cubicBezTo>
                  <a:pt x="306468" y="12189637"/>
                  <a:pt x="262815" y="12151040"/>
                  <a:pt x="262815" y="12151040"/>
                </a:cubicBezTo>
                <a:cubicBezTo>
                  <a:pt x="264160" y="12146020"/>
                  <a:pt x="255430" y="12138301"/>
                  <a:pt x="245354" y="12135601"/>
                </a:cubicBezTo>
                <a:cubicBezTo>
                  <a:pt x="245347" y="12135599"/>
                  <a:pt x="245160" y="12135549"/>
                  <a:pt x="240316" y="12134251"/>
                </a:cubicBezTo>
                <a:cubicBezTo>
                  <a:pt x="215127" y="12127502"/>
                  <a:pt x="192286" y="12132142"/>
                  <a:pt x="172135" y="12126743"/>
                </a:cubicBezTo>
                <a:cubicBezTo>
                  <a:pt x="151984" y="12121343"/>
                  <a:pt x="151984" y="12121343"/>
                  <a:pt x="151984" y="12121343"/>
                </a:cubicBezTo>
                <a:cubicBezTo>
                  <a:pt x="151733" y="12117241"/>
                  <a:pt x="152658" y="12113790"/>
                  <a:pt x="154501" y="12111005"/>
                </a:cubicBezTo>
                <a:cubicBezTo>
                  <a:pt x="160030" y="12102651"/>
                  <a:pt x="173822" y="12100294"/>
                  <a:pt x="188936" y="12104344"/>
                </a:cubicBezTo>
                <a:cubicBezTo>
                  <a:pt x="209087" y="12109743"/>
                  <a:pt x="268195" y="12130961"/>
                  <a:pt x="270885" y="12120922"/>
                </a:cubicBezTo>
                <a:cubicBezTo>
                  <a:pt x="272230" y="12115903"/>
                  <a:pt x="295072" y="12111263"/>
                  <a:pt x="320260" y="12118012"/>
                </a:cubicBezTo>
                <a:cubicBezTo>
                  <a:pt x="345449" y="12124762"/>
                  <a:pt x="375015" y="12095024"/>
                  <a:pt x="380053" y="12096374"/>
                </a:cubicBezTo>
                <a:cubicBezTo>
                  <a:pt x="380078" y="12096359"/>
                  <a:pt x="386439" y="12092694"/>
                  <a:pt x="387781" y="12087685"/>
                </a:cubicBezTo>
                <a:cubicBezTo>
                  <a:pt x="390471" y="12077646"/>
                  <a:pt x="409619" y="12066636"/>
                  <a:pt x="432461" y="12061996"/>
                </a:cubicBezTo>
                <a:cubicBezTo>
                  <a:pt x="432464" y="12061986"/>
                  <a:pt x="432596" y="12061492"/>
                  <a:pt x="439186" y="12036899"/>
                </a:cubicBezTo>
                <a:cubicBezTo>
                  <a:pt x="445911" y="12011801"/>
                  <a:pt x="446252" y="11990372"/>
                  <a:pt x="450287" y="11975314"/>
                </a:cubicBezTo>
                <a:cubicBezTo>
                  <a:pt x="459702" y="11940177"/>
                  <a:pt x="459702" y="11940177"/>
                  <a:pt x="459702" y="11940177"/>
                </a:cubicBezTo>
                <a:cubicBezTo>
                  <a:pt x="498660" y="11955995"/>
                  <a:pt x="533925" y="11965444"/>
                  <a:pt x="535269" y="11960425"/>
                </a:cubicBezTo>
                <a:cubicBezTo>
                  <a:pt x="535290" y="11960401"/>
                  <a:pt x="542999" y="11951728"/>
                  <a:pt x="544342" y="11946716"/>
                </a:cubicBezTo>
                <a:cubicBezTo>
                  <a:pt x="550725" y="11943046"/>
                  <a:pt x="557792" y="11896520"/>
                  <a:pt x="545369" y="11882431"/>
                </a:cubicBezTo>
                <a:cubicBezTo>
                  <a:pt x="527907" y="11866993"/>
                  <a:pt x="472834" y="11830716"/>
                  <a:pt x="474179" y="11825697"/>
                </a:cubicBezTo>
                <a:cubicBezTo>
                  <a:pt x="475524" y="11820677"/>
                  <a:pt x="497020" y="11821057"/>
                  <a:pt x="512133" y="11825106"/>
                </a:cubicBezTo>
                <a:cubicBezTo>
                  <a:pt x="532285" y="11830506"/>
                  <a:pt x="556129" y="11842274"/>
                  <a:pt x="563514" y="11855014"/>
                </a:cubicBezTo>
                <a:cubicBezTo>
                  <a:pt x="572245" y="11862733"/>
                  <a:pt x="617585" y="11874882"/>
                  <a:pt x="629005" y="11872562"/>
                </a:cubicBezTo>
                <a:cubicBezTo>
                  <a:pt x="641771" y="11865222"/>
                  <a:pt x="660259" y="11816377"/>
                  <a:pt x="660259" y="11816377"/>
                </a:cubicBezTo>
                <a:cubicBezTo>
                  <a:pt x="655221" y="11815027"/>
                  <a:pt x="656566" y="11810007"/>
                  <a:pt x="659256" y="11799968"/>
                </a:cubicBezTo>
                <a:cubicBezTo>
                  <a:pt x="660601" y="11794948"/>
                  <a:pt x="669674" y="11781239"/>
                  <a:pt x="676056" y="11777570"/>
                </a:cubicBezTo>
                <a:cubicBezTo>
                  <a:pt x="688822" y="11770231"/>
                  <a:pt x="710318" y="11770610"/>
                  <a:pt x="725431" y="11774660"/>
                </a:cubicBezTo>
                <a:cubicBezTo>
                  <a:pt x="745583" y="11780059"/>
                  <a:pt x="760696" y="11784109"/>
                  <a:pt x="762041" y="11779089"/>
                </a:cubicBezTo>
                <a:cubicBezTo>
                  <a:pt x="762053" y="11779045"/>
                  <a:pt x="764742" y="11769053"/>
                  <a:pt x="769769" y="11770400"/>
                </a:cubicBezTo>
                <a:cubicBezTo>
                  <a:pt x="776151" y="11766731"/>
                  <a:pt x="806720" y="11753401"/>
                  <a:pt x="808065" y="11748381"/>
                </a:cubicBezTo>
                <a:cubicBezTo>
                  <a:pt x="809410" y="11743362"/>
                  <a:pt x="810755" y="11738343"/>
                  <a:pt x="815793" y="11739692"/>
                </a:cubicBezTo>
                <a:cubicBezTo>
                  <a:pt x="815816" y="11739679"/>
                  <a:pt x="822181" y="11736005"/>
                  <a:pt x="824866" y="11725984"/>
                </a:cubicBezTo>
                <a:cubicBezTo>
                  <a:pt x="827556" y="11715945"/>
                  <a:pt x="825208" y="11704555"/>
                  <a:pt x="826553" y="11699536"/>
                </a:cubicBezTo>
                <a:cubicBezTo>
                  <a:pt x="821515" y="11698186"/>
                  <a:pt x="819510" y="11665369"/>
                  <a:pt x="814472" y="11664019"/>
                </a:cubicBezTo>
                <a:cubicBezTo>
                  <a:pt x="814451" y="11664013"/>
                  <a:pt x="809437" y="11662659"/>
                  <a:pt x="810779" y="11657649"/>
                </a:cubicBezTo>
                <a:cubicBezTo>
                  <a:pt x="810765" y="11657625"/>
                  <a:pt x="807079" y="11651268"/>
                  <a:pt x="803394" y="11644911"/>
                </a:cubicBezTo>
                <a:cubicBezTo>
                  <a:pt x="798356" y="11643561"/>
                  <a:pt x="801046" y="11633521"/>
                  <a:pt x="803736" y="11623482"/>
                </a:cubicBezTo>
                <a:cubicBezTo>
                  <a:pt x="806426" y="11613443"/>
                  <a:pt x="799040" y="11600704"/>
                  <a:pt x="795347" y="11594335"/>
                </a:cubicBezTo>
                <a:cubicBezTo>
                  <a:pt x="786617" y="11586615"/>
                  <a:pt x="788304" y="11560167"/>
                  <a:pt x="783266" y="11558817"/>
                </a:cubicBezTo>
                <a:cubicBezTo>
                  <a:pt x="783252" y="11558792"/>
                  <a:pt x="779578" y="11552429"/>
                  <a:pt x="782263" y="11542409"/>
                </a:cubicBezTo>
                <a:cubicBezTo>
                  <a:pt x="784953" y="11532370"/>
                  <a:pt x="753063" y="11470025"/>
                  <a:pt x="754408" y="11465005"/>
                </a:cubicBezTo>
                <a:cubicBezTo>
                  <a:pt x="755753" y="11459986"/>
                  <a:pt x="758443" y="11449947"/>
                  <a:pt x="754751" y="11443577"/>
                </a:cubicBezTo>
                <a:cubicBezTo>
                  <a:pt x="751058" y="11437208"/>
                  <a:pt x="729904" y="11415400"/>
                  <a:pt x="731249" y="11410380"/>
                </a:cubicBezTo>
                <a:cubicBezTo>
                  <a:pt x="732594" y="11405361"/>
                  <a:pt x="733939" y="11400341"/>
                  <a:pt x="728901" y="11398991"/>
                </a:cubicBezTo>
                <a:cubicBezTo>
                  <a:pt x="728879" y="11398972"/>
                  <a:pt x="720172" y="11391266"/>
                  <a:pt x="721515" y="11386252"/>
                </a:cubicBezTo>
                <a:cubicBezTo>
                  <a:pt x="722860" y="11381233"/>
                  <a:pt x="719168" y="11374863"/>
                  <a:pt x="719168" y="11374863"/>
                </a:cubicBezTo>
                <a:cubicBezTo>
                  <a:pt x="715475" y="11368494"/>
                  <a:pt x="716820" y="11363474"/>
                  <a:pt x="718165" y="11358454"/>
                </a:cubicBezTo>
                <a:lnTo>
                  <a:pt x="717925" y="11355741"/>
                </a:lnTo>
                <a:close/>
                <a:moveTo>
                  <a:pt x="1853383" y="3083726"/>
                </a:moveTo>
                <a:cubicBezTo>
                  <a:pt x="1858350" y="3085387"/>
                  <a:pt x="1861407" y="3092034"/>
                  <a:pt x="1861407" y="3100214"/>
                </a:cubicBezTo>
                <a:cubicBezTo>
                  <a:pt x="1861407" y="3111121"/>
                  <a:pt x="1858690" y="3143841"/>
                  <a:pt x="1864123" y="3143841"/>
                </a:cubicBezTo>
                <a:cubicBezTo>
                  <a:pt x="1866840" y="3143841"/>
                  <a:pt x="1872274" y="3154747"/>
                  <a:pt x="1872274" y="3168381"/>
                </a:cubicBezTo>
                <a:cubicBezTo>
                  <a:pt x="1872274" y="3182014"/>
                  <a:pt x="1891291" y="3192921"/>
                  <a:pt x="1891291" y="3195647"/>
                </a:cubicBezTo>
                <a:cubicBezTo>
                  <a:pt x="1891291" y="3195647"/>
                  <a:pt x="1894008" y="3198374"/>
                  <a:pt x="1896725" y="3198374"/>
                </a:cubicBezTo>
                <a:cubicBezTo>
                  <a:pt x="1902159" y="3198374"/>
                  <a:pt x="1910309" y="3206554"/>
                  <a:pt x="1915743" y="3217461"/>
                </a:cubicBezTo>
                <a:cubicBezTo>
                  <a:pt x="1915759" y="3217461"/>
                  <a:pt x="1916214" y="3217461"/>
                  <a:pt x="1929327" y="3217461"/>
                </a:cubicBezTo>
                <a:cubicBezTo>
                  <a:pt x="1942911" y="3217461"/>
                  <a:pt x="1953779" y="3214734"/>
                  <a:pt x="1961929" y="3214734"/>
                </a:cubicBezTo>
                <a:lnTo>
                  <a:pt x="1978570" y="3214734"/>
                </a:lnTo>
                <a:cubicBezTo>
                  <a:pt x="1978230" y="3236548"/>
                  <a:pt x="1978230" y="3255634"/>
                  <a:pt x="1980947" y="3255634"/>
                </a:cubicBezTo>
                <a:cubicBezTo>
                  <a:pt x="1980976" y="3255649"/>
                  <a:pt x="1986387" y="3258361"/>
                  <a:pt x="1989097" y="3258361"/>
                </a:cubicBezTo>
                <a:cubicBezTo>
                  <a:pt x="1991814" y="3261088"/>
                  <a:pt x="2016265" y="3258361"/>
                  <a:pt x="2021699" y="3250181"/>
                </a:cubicBezTo>
                <a:cubicBezTo>
                  <a:pt x="2027133" y="3239274"/>
                  <a:pt x="2038000" y="3206554"/>
                  <a:pt x="2040717" y="3206554"/>
                </a:cubicBezTo>
                <a:cubicBezTo>
                  <a:pt x="2043434" y="3206554"/>
                  <a:pt x="2046151" y="3217461"/>
                  <a:pt x="2046151" y="3225641"/>
                </a:cubicBezTo>
                <a:cubicBezTo>
                  <a:pt x="2046151" y="3236548"/>
                  <a:pt x="2043434" y="3250181"/>
                  <a:pt x="2038000" y="3255634"/>
                </a:cubicBezTo>
                <a:cubicBezTo>
                  <a:pt x="2035283" y="3261088"/>
                  <a:pt x="2035283" y="3285628"/>
                  <a:pt x="2038000" y="3291081"/>
                </a:cubicBezTo>
                <a:cubicBezTo>
                  <a:pt x="2043434" y="3296535"/>
                  <a:pt x="2070602" y="3299261"/>
                  <a:pt x="2070602" y="3299261"/>
                </a:cubicBezTo>
                <a:cubicBezTo>
                  <a:pt x="2070602" y="3296535"/>
                  <a:pt x="2073319" y="3296535"/>
                  <a:pt x="2078753" y="3296535"/>
                </a:cubicBezTo>
                <a:cubicBezTo>
                  <a:pt x="2081469" y="3296535"/>
                  <a:pt x="2089620" y="3299261"/>
                  <a:pt x="2092337" y="3301988"/>
                </a:cubicBezTo>
                <a:cubicBezTo>
                  <a:pt x="2097770" y="3307441"/>
                  <a:pt x="2100487" y="3318348"/>
                  <a:pt x="2100487" y="3326528"/>
                </a:cubicBezTo>
                <a:cubicBezTo>
                  <a:pt x="2100487" y="3337435"/>
                  <a:pt x="2100487" y="3345615"/>
                  <a:pt x="2103204" y="3345615"/>
                </a:cubicBezTo>
                <a:cubicBezTo>
                  <a:pt x="2103249" y="3345615"/>
                  <a:pt x="2108637" y="3345626"/>
                  <a:pt x="2108637" y="3348341"/>
                </a:cubicBezTo>
                <a:cubicBezTo>
                  <a:pt x="2111354" y="3351068"/>
                  <a:pt x="2122222" y="3364701"/>
                  <a:pt x="2124939" y="3364701"/>
                </a:cubicBezTo>
                <a:cubicBezTo>
                  <a:pt x="2127655" y="3364701"/>
                  <a:pt x="2130372" y="3364701"/>
                  <a:pt x="2130372" y="3367428"/>
                </a:cubicBezTo>
                <a:cubicBezTo>
                  <a:pt x="2130387" y="3367443"/>
                  <a:pt x="2133104" y="3370155"/>
                  <a:pt x="2138523" y="3370155"/>
                </a:cubicBezTo>
                <a:lnTo>
                  <a:pt x="2152107" y="3367428"/>
                </a:lnTo>
                <a:cubicBezTo>
                  <a:pt x="2152107" y="3364701"/>
                  <a:pt x="2168407" y="3359248"/>
                  <a:pt x="2168407" y="3356522"/>
                </a:cubicBezTo>
                <a:cubicBezTo>
                  <a:pt x="2168407" y="3356502"/>
                  <a:pt x="2168416" y="3353795"/>
                  <a:pt x="2171125" y="3353795"/>
                </a:cubicBezTo>
                <a:cubicBezTo>
                  <a:pt x="2171141" y="3353779"/>
                  <a:pt x="2173849" y="3351060"/>
                  <a:pt x="2176558" y="3348341"/>
                </a:cubicBezTo>
                <a:cubicBezTo>
                  <a:pt x="2176558" y="3345615"/>
                  <a:pt x="2181992" y="3345615"/>
                  <a:pt x="2187425" y="3345615"/>
                </a:cubicBezTo>
                <a:cubicBezTo>
                  <a:pt x="2192859" y="3345615"/>
                  <a:pt x="2198293" y="3340161"/>
                  <a:pt x="2201009" y="3337435"/>
                </a:cubicBezTo>
                <a:cubicBezTo>
                  <a:pt x="2203727" y="3331981"/>
                  <a:pt x="2217311" y="3329255"/>
                  <a:pt x="2217311" y="3326528"/>
                </a:cubicBezTo>
                <a:cubicBezTo>
                  <a:pt x="2217328" y="3326512"/>
                  <a:pt x="2220044" y="3323801"/>
                  <a:pt x="2225461" y="3323801"/>
                </a:cubicBezTo>
                <a:cubicBezTo>
                  <a:pt x="2230895" y="3323801"/>
                  <a:pt x="2258063" y="3299261"/>
                  <a:pt x="2260780" y="3299261"/>
                </a:cubicBezTo>
                <a:cubicBezTo>
                  <a:pt x="2263497" y="3299261"/>
                  <a:pt x="2268930" y="3299261"/>
                  <a:pt x="2271647" y="3296535"/>
                </a:cubicBezTo>
                <a:cubicBezTo>
                  <a:pt x="2274364" y="3293808"/>
                  <a:pt x="2282514" y="3280175"/>
                  <a:pt x="2285231" y="3280175"/>
                </a:cubicBezTo>
                <a:cubicBezTo>
                  <a:pt x="2287948" y="3280175"/>
                  <a:pt x="2290665" y="3280175"/>
                  <a:pt x="2290665" y="3277448"/>
                </a:cubicBezTo>
                <a:cubicBezTo>
                  <a:pt x="2290675" y="3277428"/>
                  <a:pt x="2293386" y="3271994"/>
                  <a:pt x="2296099" y="3271994"/>
                </a:cubicBezTo>
                <a:lnTo>
                  <a:pt x="2301532" y="3269268"/>
                </a:lnTo>
                <a:cubicBezTo>
                  <a:pt x="2304249" y="3266541"/>
                  <a:pt x="2306966" y="3266541"/>
                  <a:pt x="2309683" y="3266541"/>
                </a:cubicBezTo>
                <a:lnTo>
                  <a:pt x="2311020" y="3266053"/>
                </a:lnTo>
                <a:lnTo>
                  <a:pt x="2311816" y="3267117"/>
                </a:lnTo>
                <a:lnTo>
                  <a:pt x="2304249" y="3271994"/>
                </a:lnTo>
                <a:cubicBezTo>
                  <a:pt x="2290665" y="3280175"/>
                  <a:pt x="2279797" y="3304715"/>
                  <a:pt x="2277081" y="3304715"/>
                </a:cubicBezTo>
                <a:cubicBezTo>
                  <a:pt x="2274364" y="3304715"/>
                  <a:pt x="2268930" y="3307441"/>
                  <a:pt x="2266213" y="3310168"/>
                </a:cubicBezTo>
                <a:cubicBezTo>
                  <a:pt x="2263497" y="3312895"/>
                  <a:pt x="2258063" y="3318348"/>
                  <a:pt x="2252629" y="3323801"/>
                </a:cubicBezTo>
                <a:cubicBezTo>
                  <a:pt x="2247195" y="3329255"/>
                  <a:pt x="2203727" y="3345615"/>
                  <a:pt x="2203727" y="3348341"/>
                </a:cubicBezTo>
                <a:cubicBezTo>
                  <a:pt x="2203727" y="3351068"/>
                  <a:pt x="2201009" y="3353795"/>
                  <a:pt x="2198293" y="3353795"/>
                </a:cubicBezTo>
                <a:cubicBezTo>
                  <a:pt x="2195576" y="3353795"/>
                  <a:pt x="2187425" y="3356522"/>
                  <a:pt x="2181992" y="3359248"/>
                </a:cubicBezTo>
                <a:cubicBezTo>
                  <a:pt x="2173841" y="3361975"/>
                  <a:pt x="2173841" y="3416508"/>
                  <a:pt x="2179275" y="3424688"/>
                </a:cubicBezTo>
                <a:cubicBezTo>
                  <a:pt x="2184709" y="3435595"/>
                  <a:pt x="2201009" y="3462862"/>
                  <a:pt x="2214594" y="3462862"/>
                </a:cubicBezTo>
                <a:cubicBezTo>
                  <a:pt x="2230895" y="3462862"/>
                  <a:pt x="2244479" y="3457408"/>
                  <a:pt x="2247195" y="3454682"/>
                </a:cubicBezTo>
                <a:cubicBezTo>
                  <a:pt x="2249913" y="3449229"/>
                  <a:pt x="2271647" y="3446502"/>
                  <a:pt x="2271647" y="3443775"/>
                </a:cubicBezTo>
                <a:cubicBezTo>
                  <a:pt x="2271676" y="3443775"/>
                  <a:pt x="2274393" y="3443775"/>
                  <a:pt x="2279797" y="3443775"/>
                </a:cubicBezTo>
                <a:cubicBezTo>
                  <a:pt x="2285231" y="3446502"/>
                  <a:pt x="2301532" y="3449229"/>
                  <a:pt x="2301532" y="3449229"/>
                </a:cubicBezTo>
                <a:cubicBezTo>
                  <a:pt x="2301532" y="3451955"/>
                  <a:pt x="2298815" y="3451955"/>
                  <a:pt x="2296099" y="3451955"/>
                </a:cubicBezTo>
                <a:cubicBezTo>
                  <a:pt x="2293381" y="3451955"/>
                  <a:pt x="2285231" y="3454682"/>
                  <a:pt x="2279797" y="3460135"/>
                </a:cubicBezTo>
                <a:cubicBezTo>
                  <a:pt x="2274364" y="3462862"/>
                  <a:pt x="2247195" y="3471042"/>
                  <a:pt x="2241762" y="3471042"/>
                </a:cubicBezTo>
                <a:cubicBezTo>
                  <a:pt x="2236328" y="3471042"/>
                  <a:pt x="2230895" y="3473769"/>
                  <a:pt x="2230895" y="3473769"/>
                </a:cubicBezTo>
                <a:cubicBezTo>
                  <a:pt x="2230895" y="3476495"/>
                  <a:pt x="2228178" y="3479222"/>
                  <a:pt x="2225461" y="3481948"/>
                </a:cubicBezTo>
                <a:cubicBezTo>
                  <a:pt x="2220027" y="3484675"/>
                  <a:pt x="2211877" y="3492855"/>
                  <a:pt x="2211877" y="3495582"/>
                </a:cubicBezTo>
                <a:cubicBezTo>
                  <a:pt x="2211877" y="3498309"/>
                  <a:pt x="2211877" y="3501035"/>
                  <a:pt x="2209160" y="3501035"/>
                </a:cubicBezTo>
                <a:cubicBezTo>
                  <a:pt x="2209127" y="3501053"/>
                  <a:pt x="2203727" y="3503779"/>
                  <a:pt x="2203727" y="3509215"/>
                </a:cubicBezTo>
                <a:cubicBezTo>
                  <a:pt x="2203727" y="3511942"/>
                  <a:pt x="2203727" y="3514669"/>
                  <a:pt x="2206443" y="3514669"/>
                </a:cubicBezTo>
                <a:cubicBezTo>
                  <a:pt x="2206443" y="3514703"/>
                  <a:pt x="2206443" y="3520131"/>
                  <a:pt x="2206443" y="3522849"/>
                </a:cubicBezTo>
                <a:lnTo>
                  <a:pt x="2209160" y="3531029"/>
                </a:lnTo>
                <a:cubicBezTo>
                  <a:pt x="2211877" y="3531029"/>
                  <a:pt x="2214594" y="3533755"/>
                  <a:pt x="2214594" y="3536482"/>
                </a:cubicBezTo>
                <a:cubicBezTo>
                  <a:pt x="2217311" y="3539209"/>
                  <a:pt x="2217311" y="3544662"/>
                  <a:pt x="2220027" y="3544662"/>
                </a:cubicBezTo>
                <a:cubicBezTo>
                  <a:pt x="2222744" y="3550116"/>
                  <a:pt x="2228178" y="3552842"/>
                  <a:pt x="2236328" y="3555569"/>
                </a:cubicBezTo>
                <a:cubicBezTo>
                  <a:pt x="2244479" y="3558295"/>
                  <a:pt x="2255346" y="3569202"/>
                  <a:pt x="2255346" y="3571929"/>
                </a:cubicBezTo>
                <a:cubicBezTo>
                  <a:pt x="2255346" y="3577382"/>
                  <a:pt x="2263497" y="3585562"/>
                  <a:pt x="2263497" y="3585562"/>
                </a:cubicBezTo>
                <a:cubicBezTo>
                  <a:pt x="2266213" y="3585562"/>
                  <a:pt x="2266213" y="3588289"/>
                  <a:pt x="2266213" y="3591016"/>
                </a:cubicBezTo>
                <a:cubicBezTo>
                  <a:pt x="2266213" y="3596469"/>
                  <a:pt x="2271647" y="3601922"/>
                  <a:pt x="2277081" y="3607376"/>
                </a:cubicBezTo>
                <a:cubicBezTo>
                  <a:pt x="2285231" y="3612829"/>
                  <a:pt x="2290665" y="3640096"/>
                  <a:pt x="2287948" y="3640096"/>
                </a:cubicBezTo>
                <a:cubicBezTo>
                  <a:pt x="2286871" y="3641289"/>
                  <a:pt x="2282598" y="3641942"/>
                  <a:pt x="2277081" y="3640096"/>
                </a:cubicBezTo>
                <a:cubicBezTo>
                  <a:pt x="2277070" y="3640096"/>
                  <a:pt x="2276838" y="3640096"/>
                  <a:pt x="2271647" y="3640096"/>
                </a:cubicBezTo>
                <a:lnTo>
                  <a:pt x="2262138" y="3640096"/>
                </a:lnTo>
                <a:cubicBezTo>
                  <a:pt x="2249913" y="3645549"/>
                  <a:pt x="2241762" y="3656456"/>
                  <a:pt x="2241762" y="3664636"/>
                </a:cubicBezTo>
                <a:cubicBezTo>
                  <a:pt x="2241762" y="3675543"/>
                  <a:pt x="2241762" y="3683723"/>
                  <a:pt x="2244479" y="3683723"/>
                </a:cubicBezTo>
                <a:cubicBezTo>
                  <a:pt x="2244479" y="3686449"/>
                  <a:pt x="2252629" y="3691903"/>
                  <a:pt x="2252629" y="3694629"/>
                </a:cubicBezTo>
                <a:cubicBezTo>
                  <a:pt x="2252629" y="3697356"/>
                  <a:pt x="2252629" y="3702809"/>
                  <a:pt x="2252629" y="3702809"/>
                </a:cubicBezTo>
                <a:cubicBezTo>
                  <a:pt x="2255346" y="3702809"/>
                  <a:pt x="2260780" y="3710989"/>
                  <a:pt x="2260780" y="3713716"/>
                </a:cubicBezTo>
                <a:lnTo>
                  <a:pt x="2263497" y="3721896"/>
                </a:lnTo>
                <a:cubicBezTo>
                  <a:pt x="2266213" y="3721896"/>
                  <a:pt x="2268930" y="3724623"/>
                  <a:pt x="2271647" y="3727349"/>
                </a:cubicBezTo>
                <a:cubicBezTo>
                  <a:pt x="2274364" y="3730077"/>
                  <a:pt x="2274364" y="3751890"/>
                  <a:pt x="2263497" y="3757343"/>
                </a:cubicBezTo>
                <a:cubicBezTo>
                  <a:pt x="2255346" y="3765523"/>
                  <a:pt x="2230895" y="3787336"/>
                  <a:pt x="2230895" y="3798243"/>
                </a:cubicBezTo>
                <a:cubicBezTo>
                  <a:pt x="2230895" y="3806423"/>
                  <a:pt x="2228178" y="3814603"/>
                  <a:pt x="2225461" y="3814603"/>
                </a:cubicBezTo>
                <a:cubicBezTo>
                  <a:pt x="2220027" y="3817330"/>
                  <a:pt x="2214594" y="3839143"/>
                  <a:pt x="2211877" y="3839143"/>
                </a:cubicBezTo>
                <a:cubicBezTo>
                  <a:pt x="2209160" y="3839143"/>
                  <a:pt x="2206443" y="3841870"/>
                  <a:pt x="2206443" y="3847323"/>
                </a:cubicBezTo>
                <a:cubicBezTo>
                  <a:pt x="2206443" y="3850050"/>
                  <a:pt x="2220027" y="3860957"/>
                  <a:pt x="2236328" y="3871863"/>
                </a:cubicBezTo>
                <a:cubicBezTo>
                  <a:pt x="2252629" y="3880043"/>
                  <a:pt x="2266213" y="3893677"/>
                  <a:pt x="2266213" y="3899130"/>
                </a:cubicBezTo>
                <a:cubicBezTo>
                  <a:pt x="2266213" y="3901857"/>
                  <a:pt x="2263497" y="3907310"/>
                  <a:pt x="2258063" y="3910037"/>
                </a:cubicBezTo>
                <a:cubicBezTo>
                  <a:pt x="2255346" y="3910037"/>
                  <a:pt x="2236328" y="3907310"/>
                  <a:pt x="2228178" y="3901857"/>
                </a:cubicBezTo>
                <a:cubicBezTo>
                  <a:pt x="2222744" y="3896403"/>
                  <a:pt x="2195576" y="3896403"/>
                  <a:pt x="2190142" y="3896403"/>
                </a:cubicBezTo>
                <a:cubicBezTo>
                  <a:pt x="2187425" y="3899130"/>
                  <a:pt x="2179275" y="3923670"/>
                  <a:pt x="2181992" y="3926397"/>
                </a:cubicBezTo>
                <a:cubicBezTo>
                  <a:pt x="2181992" y="3929124"/>
                  <a:pt x="2190142" y="3942757"/>
                  <a:pt x="2190142" y="3942757"/>
                </a:cubicBezTo>
                <a:cubicBezTo>
                  <a:pt x="2192859" y="3942757"/>
                  <a:pt x="2195576" y="3945484"/>
                  <a:pt x="2201009" y="3948210"/>
                </a:cubicBezTo>
                <a:cubicBezTo>
                  <a:pt x="2203727" y="3953664"/>
                  <a:pt x="2203727" y="3972750"/>
                  <a:pt x="2201009" y="3972750"/>
                </a:cubicBezTo>
                <a:cubicBezTo>
                  <a:pt x="2195576" y="3975477"/>
                  <a:pt x="2173841" y="3972750"/>
                  <a:pt x="2168407" y="3967297"/>
                </a:cubicBezTo>
                <a:cubicBezTo>
                  <a:pt x="2162974" y="3961844"/>
                  <a:pt x="2141239" y="3959117"/>
                  <a:pt x="2138523" y="3959117"/>
                </a:cubicBezTo>
                <a:cubicBezTo>
                  <a:pt x="2135806" y="3961844"/>
                  <a:pt x="2127655" y="3970024"/>
                  <a:pt x="2127655" y="3970024"/>
                </a:cubicBezTo>
                <a:cubicBezTo>
                  <a:pt x="2124939" y="3970024"/>
                  <a:pt x="2124939" y="3975477"/>
                  <a:pt x="2124939" y="3978204"/>
                </a:cubicBezTo>
                <a:lnTo>
                  <a:pt x="2122222" y="3986384"/>
                </a:lnTo>
                <a:cubicBezTo>
                  <a:pt x="2119505" y="3986384"/>
                  <a:pt x="2114071" y="3997290"/>
                  <a:pt x="2108637" y="4013651"/>
                </a:cubicBezTo>
                <a:cubicBezTo>
                  <a:pt x="2105921" y="4027284"/>
                  <a:pt x="2097770" y="4040918"/>
                  <a:pt x="2095053" y="4040918"/>
                </a:cubicBezTo>
                <a:lnTo>
                  <a:pt x="2089620" y="4040918"/>
                </a:lnTo>
                <a:cubicBezTo>
                  <a:pt x="2089620" y="4043644"/>
                  <a:pt x="2086903" y="4046371"/>
                  <a:pt x="2081469" y="4046371"/>
                </a:cubicBezTo>
                <a:cubicBezTo>
                  <a:pt x="2076035" y="4049098"/>
                  <a:pt x="2067885" y="4073637"/>
                  <a:pt x="2067885" y="4073637"/>
                </a:cubicBezTo>
                <a:cubicBezTo>
                  <a:pt x="2070602" y="4073637"/>
                  <a:pt x="2070602" y="4081818"/>
                  <a:pt x="2070602" y="4089997"/>
                </a:cubicBezTo>
                <a:cubicBezTo>
                  <a:pt x="2070602" y="4095451"/>
                  <a:pt x="2073319" y="4103631"/>
                  <a:pt x="2073319" y="4103631"/>
                </a:cubicBezTo>
                <a:cubicBezTo>
                  <a:pt x="2076035" y="4103631"/>
                  <a:pt x="2076035" y="4109084"/>
                  <a:pt x="2076035" y="4114538"/>
                </a:cubicBezTo>
                <a:cubicBezTo>
                  <a:pt x="2076035" y="4117265"/>
                  <a:pt x="2076035" y="4122718"/>
                  <a:pt x="2073319" y="4122718"/>
                </a:cubicBezTo>
                <a:cubicBezTo>
                  <a:pt x="2073299" y="4122758"/>
                  <a:pt x="2070602" y="4128191"/>
                  <a:pt x="2070602" y="4133625"/>
                </a:cubicBezTo>
                <a:cubicBezTo>
                  <a:pt x="2070602" y="4139078"/>
                  <a:pt x="2073319" y="4144531"/>
                  <a:pt x="2076035" y="4144531"/>
                </a:cubicBezTo>
                <a:cubicBezTo>
                  <a:pt x="2078753" y="4147258"/>
                  <a:pt x="2081469" y="4155438"/>
                  <a:pt x="2081469" y="4160891"/>
                </a:cubicBezTo>
                <a:cubicBezTo>
                  <a:pt x="2081469" y="4169071"/>
                  <a:pt x="2078753" y="4177251"/>
                  <a:pt x="2078753" y="4177251"/>
                </a:cubicBezTo>
                <a:cubicBezTo>
                  <a:pt x="2076035" y="4177251"/>
                  <a:pt x="2076035" y="4174525"/>
                  <a:pt x="2076035" y="4171798"/>
                </a:cubicBezTo>
                <a:cubicBezTo>
                  <a:pt x="2076035" y="4169071"/>
                  <a:pt x="2076035" y="4158165"/>
                  <a:pt x="2073319" y="4149984"/>
                </a:cubicBezTo>
                <a:cubicBezTo>
                  <a:pt x="2073319" y="4139078"/>
                  <a:pt x="2046151" y="4114538"/>
                  <a:pt x="2046151" y="4114538"/>
                </a:cubicBezTo>
                <a:cubicBezTo>
                  <a:pt x="2046151" y="4111811"/>
                  <a:pt x="2043434" y="4106358"/>
                  <a:pt x="2038000" y="4100904"/>
                </a:cubicBezTo>
                <a:cubicBezTo>
                  <a:pt x="2032567" y="4098178"/>
                  <a:pt x="2018982" y="4089997"/>
                  <a:pt x="2016265" y="4089997"/>
                </a:cubicBezTo>
                <a:cubicBezTo>
                  <a:pt x="2013549" y="4089997"/>
                  <a:pt x="2005398" y="4089997"/>
                  <a:pt x="1997248" y="4092724"/>
                </a:cubicBezTo>
                <a:cubicBezTo>
                  <a:pt x="1989097" y="4095451"/>
                  <a:pt x="1970079" y="4128171"/>
                  <a:pt x="1967363" y="4128171"/>
                </a:cubicBezTo>
                <a:cubicBezTo>
                  <a:pt x="1964646" y="4128171"/>
                  <a:pt x="1964646" y="4141804"/>
                  <a:pt x="1967363" y="4155438"/>
                </a:cubicBezTo>
                <a:cubicBezTo>
                  <a:pt x="1967363" y="4171798"/>
                  <a:pt x="1940194" y="4199065"/>
                  <a:pt x="1940194" y="4199065"/>
                </a:cubicBezTo>
                <a:cubicBezTo>
                  <a:pt x="1940194" y="4196338"/>
                  <a:pt x="1937477" y="4185431"/>
                  <a:pt x="1937477" y="4169071"/>
                </a:cubicBezTo>
                <a:cubicBezTo>
                  <a:pt x="1934761" y="4155438"/>
                  <a:pt x="1891291" y="4141804"/>
                  <a:pt x="1891291" y="4139078"/>
                </a:cubicBezTo>
                <a:cubicBezTo>
                  <a:pt x="1891253" y="4139093"/>
                  <a:pt x="1877684" y="4144539"/>
                  <a:pt x="1861407" y="4149984"/>
                </a:cubicBezTo>
                <a:cubicBezTo>
                  <a:pt x="1845105" y="4155438"/>
                  <a:pt x="1823371" y="4177251"/>
                  <a:pt x="1823371" y="4190885"/>
                </a:cubicBezTo>
                <a:cubicBezTo>
                  <a:pt x="1826088" y="4204518"/>
                  <a:pt x="1815220" y="4250872"/>
                  <a:pt x="1812503" y="4253598"/>
                </a:cubicBezTo>
                <a:cubicBezTo>
                  <a:pt x="1809787" y="4253598"/>
                  <a:pt x="1804353" y="4253598"/>
                  <a:pt x="1801636" y="4250872"/>
                </a:cubicBezTo>
                <a:cubicBezTo>
                  <a:pt x="1798919" y="4248145"/>
                  <a:pt x="1798919" y="4231785"/>
                  <a:pt x="1798919" y="4212698"/>
                </a:cubicBezTo>
                <a:cubicBezTo>
                  <a:pt x="1798919" y="4196338"/>
                  <a:pt x="1796203" y="4182705"/>
                  <a:pt x="1796203" y="4182705"/>
                </a:cubicBezTo>
                <a:cubicBezTo>
                  <a:pt x="1793486" y="4182705"/>
                  <a:pt x="1790769" y="4177251"/>
                  <a:pt x="1788052" y="4171798"/>
                </a:cubicBezTo>
                <a:cubicBezTo>
                  <a:pt x="1788052" y="4171792"/>
                  <a:pt x="1788052" y="4171668"/>
                  <a:pt x="1788052" y="4169071"/>
                </a:cubicBezTo>
                <a:cubicBezTo>
                  <a:pt x="1785335" y="4163618"/>
                  <a:pt x="1777185" y="4155438"/>
                  <a:pt x="1777185" y="4155438"/>
                </a:cubicBezTo>
                <a:cubicBezTo>
                  <a:pt x="1777185" y="4152711"/>
                  <a:pt x="1771751" y="4152711"/>
                  <a:pt x="1766317" y="4155438"/>
                </a:cubicBezTo>
                <a:cubicBezTo>
                  <a:pt x="1758167" y="4155438"/>
                  <a:pt x="1739149" y="4158165"/>
                  <a:pt x="1739149" y="4160891"/>
                </a:cubicBezTo>
                <a:cubicBezTo>
                  <a:pt x="1739123" y="4160891"/>
                  <a:pt x="1736407" y="4160891"/>
                  <a:pt x="1730999" y="4160891"/>
                </a:cubicBezTo>
                <a:cubicBezTo>
                  <a:pt x="1728282" y="4160891"/>
                  <a:pt x="1725565" y="4166344"/>
                  <a:pt x="1725565" y="4171798"/>
                </a:cubicBezTo>
                <a:cubicBezTo>
                  <a:pt x="1725552" y="4171798"/>
                  <a:pt x="1725195" y="4171798"/>
                  <a:pt x="1714698" y="4171798"/>
                </a:cubicBezTo>
                <a:cubicBezTo>
                  <a:pt x="1709264" y="4171798"/>
                  <a:pt x="1709264" y="4171798"/>
                  <a:pt x="1709264" y="4171798"/>
                </a:cubicBezTo>
                <a:lnTo>
                  <a:pt x="1698397" y="4166344"/>
                </a:lnTo>
                <a:cubicBezTo>
                  <a:pt x="1692963" y="4166344"/>
                  <a:pt x="1684813" y="4171798"/>
                  <a:pt x="1684813" y="4174525"/>
                </a:cubicBezTo>
                <a:cubicBezTo>
                  <a:pt x="1684813" y="4174551"/>
                  <a:pt x="1684800" y="4177251"/>
                  <a:pt x="1682096" y="4177251"/>
                </a:cubicBezTo>
                <a:cubicBezTo>
                  <a:pt x="1682077" y="4177271"/>
                  <a:pt x="1679379" y="4179997"/>
                  <a:pt x="1679379" y="4185431"/>
                </a:cubicBezTo>
                <a:cubicBezTo>
                  <a:pt x="1679379" y="4188158"/>
                  <a:pt x="1679379" y="4199065"/>
                  <a:pt x="1676662" y="4207245"/>
                </a:cubicBezTo>
                <a:cubicBezTo>
                  <a:pt x="1673946" y="4215425"/>
                  <a:pt x="1654928" y="4231785"/>
                  <a:pt x="1654928" y="4234512"/>
                </a:cubicBezTo>
                <a:cubicBezTo>
                  <a:pt x="1654898" y="4234512"/>
                  <a:pt x="1652181" y="4234512"/>
                  <a:pt x="1646777" y="4234512"/>
                </a:cubicBezTo>
                <a:cubicBezTo>
                  <a:pt x="1641344" y="4234512"/>
                  <a:pt x="1635910" y="4234512"/>
                  <a:pt x="1633193" y="4231785"/>
                </a:cubicBezTo>
                <a:cubicBezTo>
                  <a:pt x="1633193" y="4229058"/>
                  <a:pt x="1633193" y="4209971"/>
                  <a:pt x="1633193" y="4209971"/>
                </a:cubicBezTo>
                <a:cubicBezTo>
                  <a:pt x="1635910" y="4209971"/>
                  <a:pt x="1635910" y="4207245"/>
                  <a:pt x="1635910" y="4201791"/>
                </a:cubicBezTo>
                <a:cubicBezTo>
                  <a:pt x="1635910" y="4196338"/>
                  <a:pt x="1638627" y="4188158"/>
                  <a:pt x="1641344" y="4185431"/>
                </a:cubicBezTo>
                <a:cubicBezTo>
                  <a:pt x="1644060" y="4179978"/>
                  <a:pt x="1644060" y="4149984"/>
                  <a:pt x="1641344" y="4149984"/>
                </a:cubicBezTo>
                <a:cubicBezTo>
                  <a:pt x="1638627" y="4147258"/>
                  <a:pt x="1633193" y="4147258"/>
                  <a:pt x="1633193" y="4144531"/>
                </a:cubicBezTo>
                <a:cubicBezTo>
                  <a:pt x="1633153" y="4144511"/>
                  <a:pt x="1627739" y="4141794"/>
                  <a:pt x="1622326" y="4139078"/>
                </a:cubicBezTo>
                <a:cubicBezTo>
                  <a:pt x="1616892" y="4139078"/>
                  <a:pt x="1597874" y="4136351"/>
                  <a:pt x="1597874" y="4136351"/>
                </a:cubicBezTo>
                <a:cubicBezTo>
                  <a:pt x="1597874" y="4133625"/>
                  <a:pt x="1595158" y="4130898"/>
                  <a:pt x="1592441" y="4130898"/>
                </a:cubicBezTo>
                <a:cubicBezTo>
                  <a:pt x="1589724" y="4128171"/>
                  <a:pt x="1584290" y="4125444"/>
                  <a:pt x="1584290" y="4125444"/>
                </a:cubicBezTo>
                <a:cubicBezTo>
                  <a:pt x="1584260" y="4125429"/>
                  <a:pt x="1578842" y="4122718"/>
                  <a:pt x="1573423" y="4122718"/>
                </a:cubicBezTo>
                <a:cubicBezTo>
                  <a:pt x="1567989" y="4122718"/>
                  <a:pt x="1562556" y="4122718"/>
                  <a:pt x="1562556" y="4119991"/>
                </a:cubicBezTo>
                <a:cubicBezTo>
                  <a:pt x="1562516" y="4119971"/>
                  <a:pt x="1557102" y="4117254"/>
                  <a:pt x="1551688" y="4114538"/>
                </a:cubicBezTo>
                <a:cubicBezTo>
                  <a:pt x="1551678" y="4114538"/>
                  <a:pt x="1551454" y="4114538"/>
                  <a:pt x="1546255" y="4114538"/>
                </a:cubicBezTo>
                <a:lnTo>
                  <a:pt x="1536746" y="4114538"/>
                </a:lnTo>
                <a:cubicBezTo>
                  <a:pt x="1527237" y="4117265"/>
                  <a:pt x="1519087" y="4119991"/>
                  <a:pt x="1519087" y="4122718"/>
                </a:cubicBezTo>
                <a:cubicBezTo>
                  <a:pt x="1519087" y="4125444"/>
                  <a:pt x="1516370" y="4128171"/>
                  <a:pt x="1513653" y="4128171"/>
                </a:cubicBezTo>
                <a:cubicBezTo>
                  <a:pt x="1510936" y="4128171"/>
                  <a:pt x="1505502" y="4133625"/>
                  <a:pt x="1502786" y="4136351"/>
                </a:cubicBezTo>
                <a:cubicBezTo>
                  <a:pt x="1497352" y="4141804"/>
                  <a:pt x="1486485" y="4160891"/>
                  <a:pt x="1483768" y="4152711"/>
                </a:cubicBezTo>
                <a:cubicBezTo>
                  <a:pt x="1481051" y="4144531"/>
                  <a:pt x="1462033" y="4136351"/>
                  <a:pt x="1462033" y="4136351"/>
                </a:cubicBezTo>
                <a:cubicBezTo>
                  <a:pt x="1462033" y="4133625"/>
                  <a:pt x="1459316" y="4130898"/>
                  <a:pt x="1456600" y="4130898"/>
                </a:cubicBezTo>
                <a:cubicBezTo>
                  <a:pt x="1453883" y="4128171"/>
                  <a:pt x="1445732" y="4122718"/>
                  <a:pt x="1443015" y="4122718"/>
                </a:cubicBezTo>
                <a:cubicBezTo>
                  <a:pt x="1442976" y="4122747"/>
                  <a:pt x="1432138" y="4130908"/>
                  <a:pt x="1426714" y="4136351"/>
                </a:cubicBezTo>
                <a:cubicBezTo>
                  <a:pt x="1426714" y="4139078"/>
                  <a:pt x="1429431" y="4141804"/>
                  <a:pt x="1429431" y="4147258"/>
                </a:cubicBezTo>
                <a:cubicBezTo>
                  <a:pt x="1423998" y="4155438"/>
                  <a:pt x="1418564" y="4163618"/>
                  <a:pt x="1418564" y="4166344"/>
                </a:cubicBezTo>
                <a:cubicBezTo>
                  <a:pt x="1418564" y="4169071"/>
                  <a:pt x="1415847" y="4171798"/>
                  <a:pt x="1413130" y="4171798"/>
                </a:cubicBezTo>
                <a:cubicBezTo>
                  <a:pt x="1410414" y="4171798"/>
                  <a:pt x="1396829" y="4174525"/>
                  <a:pt x="1394113" y="4169071"/>
                </a:cubicBezTo>
                <a:cubicBezTo>
                  <a:pt x="1394113" y="4166344"/>
                  <a:pt x="1396829" y="4141804"/>
                  <a:pt x="1399546" y="4136351"/>
                </a:cubicBezTo>
                <a:cubicBezTo>
                  <a:pt x="1404980" y="4133625"/>
                  <a:pt x="1413130" y="4114538"/>
                  <a:pt x="1413130" y="4114538"/>
                </a:cubicBezTo>
                <a:cubicBezTo>
                  <a:pt x="1413130" y="4111811"/>
                  <a:pt x="1421281" y="4103631"/>
                  <a:pt x="1432148" y="4098178"/>
                </a:cubicBezTo>
                <a:cubicBezTo>
                  <a:pt x="1443015" y="4092724"/>
                  <a:pt x="1451166" y="4054551"/>
                  <a:pt x="1448449" y="4054551"/>
                </a:cubicBezTo>
                <a:cubicBezTo>
                  <a:pt x="1448427" y="4054529"/>
                  <a:pt x="1445732" y="4051802"/>
                  <a:pt x="1445732" y="4046371"/>
                </a:cubicBezTo>
                <a:cubicBezTo>
                  <a:pt x="1445732" y="4043644"/>
                  <a:pt x="1443015" y="4040918"/>
                  <a:pt x="1440299" y="4040918"/>
                </a:cubicBezTo>
                <a:cubicBezTo>
                  <a:pt x="1437582" y="4040918"/>
                  <a:pt x="1434865" y="4035464"/>
                  <a:pt x="1432148" y="4032737"/>
                </a:cubicBezTo>
                <a:cubicBezTo>
                  <a:pt x="1429431" y="4027284"/>
                  <a:pt x="1407697" y="4013651"/>
                  <a:pt x="1391396" y="4019104"/>
                </a:cubicBezTo>
                <a:cubicBezTo>
                  <a:pt x="1372378" y="4024557"/>
                  <a:pt x="1353360" y="4046371"/>
                  <a:pt x="1353360" y="4049097"/>
                </a:cubicBezTo>
                <a:cubicBezTo>
                  <a:pt x="1353360" y="4051824"/>
                  <a:pt x="1353360" y="4054551"/>
                  <a:pt x="1350643" y="4054551"/>
                </a:cubicBezTo>
                <a:cubicBezTo>
                  <a:pt x="1350630" y="4054564"/>
                  <a:pt x="1347927" y="4057284"/>
                  <a:pt x="1347927" y="4060004"/>
                </a:cubicBezTo>
                <a:cubicBezTo>
                  <a:pt x="1347927" y="4062731"/>
                  <a:pt x="1347927" y="4065458"/>
                  <a:pt x="1345210" y="4065458"/>
                </a:cubicBezTo>
                <a:cubicBezTo>
                  <a:pt x="1345182" y="4065458"/>
                  <a:pt x="1342493" y="4065472"/>
                  <a:pt x="1342493" y="4068184"/>
                </a:cubicBezTo>
                <a:cubicBezTo>
                  <a:pt x="1339776" y="4070911"/>
                  <a:pt x="1337059" y="4073637"/>
                  <a:pt x="1331626" y="4073637"/>
                </a:cubicBezTo>
                <a:cubicBezTo>
                  <a:pt x="1328909" y="4073637"/>
                  <a:pt x="1320758" y="4079091"/>
                  <a:pt x="1320758" y="4081818"/>
                </a:cubicBezTo>
                <a:cubicBezTo>
                  <a:pt x="1320744" y="4081832"/>
                  <a:pt x="1318034" y="4084551"/>
                  <a:pt x="1315325" y="4087271"/>
                </a:cubicBezTo>
                <a:cubicBezTo>
                  <a:pt x="1312608" y="4087271"/>
                  <a:pt x="1301740" y="4087271"/>
                  <a:pt x="1301740" y="4084544"/>
                </a:cubicBezTo>
                <a:cubicBezTo>
                  <a:pt x="1304457" y="4081818"/>
                  <a:pt x="1309891" y="4073637"/>
                  <a:pt x="1312608" y="4073637"/>
                </a:cubicBezTo>
                <a:cubicBezTo>
                  <a:pt x="1312617" y="4073610"/>
                  <a:pt x="1315325" y="4065445"/>
                  <a:pt x="1315325" y="4057277"/>
                </a:cubicBezTo>
                <a:cubicBezTo>
                  <a:pt x="1315325" y="4046371"/>
                  <a:pt x="1315325" y="4040918"/>
                  <a:pt x="1318041" y="4040918"/>
                </a:cubicBezTo>
                <a:cubicBezTo>
                  <a:pt x="1320758" y="4035464"/>
                  <a:pt x="1326192" y="4035464"/>
                  <a:pt x="1334342" y="4035464"/>
                </a:cubicBezTo>
                <a:cubicBezTo>
                  <a:pt x="1342493" y="4035464"/>
                  <a:pt x="1347927" y="4032737"/>
                  <a:pt x="1347927" y="4032737"/>
                </a:cubicBezTo>
                <a:cubicBezTo>
                  <a:pt x="1347927" y="4030011"/>
                  <a:pt x="1356077" y="4024557"/>
                  <a:pt x="1356077" y="4024557"/>
                </a:cubicBezTo>
                <a:cubicBezTo>
                  <a:pt x="1358794" y="4024557"/>
                  <a:pt x="1358794" y="4021831"/>
                  <a:pt x="1361511" y="4019104"/>
                </a:cubicBezTo>
                <a:cubicBezTo>
                  <a:pt x="1361511" y="4016377"/>
                  <a:pt x="1364227" y="4010924"/>
                  <a:pt x="1366944" y="4010924"/>
                </a:cubicBezTo>
                <a:cubicBezTo>
                  <a:pt x="1366959" y="4010909"/>
                  <a:pt x="1369661" y="4008190"/>
                  <a:pt x="1369661" y="4005471"/>
                </a:cubicBezTo>
                <a:cubicBezTo>
                  <a:pt x="1369661" y="4002744"/>
                  <a:pt x="1369661" y="4000017"/>
                  <a:pt x="1372378" y="4000017"/>
                </a:cubicBezTo>
                <a:cubicBezTo>
                  <a:pt x="1375095" y="4000017"/>
                  <a:pt x="1377812" y="3994564"/>
                  <a:pt x="1377812" y="3991837"/>
                </a:cubicBezTo>
                <a:lnTo>
                  <a:pt x="1380528" y="3986384"/>
                </a:lnTo>
                <a:cubicBezTo>
                  <a:pt x="1383245" y="3986384"/>
                  <a:pt x="1383245" y="3978204"/>
                  <a:pt x="1380528" y="3970024"/>
                </a:cubicBezTo>
                <a:cubicBezTo>
                  <a:pt x="1380528" y="3961844"/>
                  <a:pt x="1369661" y="3940030"/>
                  <a:pt x="1364227" y="3940030"/>
                </a:cubicBezTo>
                <a:cubicBezTo>
                  <a:pt x="1358794" y="3937304"/>
                  <a:pt x="1350643" y="3940030"/>
                  <a:pt x="1345210" y="3945484"/>
                </a:cubicBezTo>
                <a:cubicBezTo>
                  <a:pt x="1339776" y="3948210"/>
                  <a:pt x="1312608" y="3948210"/>
                  <a:pt x="1312608" y="3945484"/>
                </a:cubicBezTo>
                <a:cubicBezTo>
                  <a:pt x="1309891" y="3940030"/>
                  <a:pt x="1315325" y="3918217"/>
                  <a:pt x="1320758" y="3915490"/>
                </a:cubicBezTo>
                <a:cubicBezTo>
                  <a:pt x="1326192" y="3910037"/>
                  <a:pt x="1326192" y="3880043"/>
                  <a:pt x="1323475" y="3877317"/>
                </a:cubicBezTo>
                <a:cubicBezTo>
                  <a:pt x="1320758" y="3874590"/>
                  <a:pt x="1312608" y="3863683"/>
                  <a:pt x="1309891" y="3866410"/>
                </a:cubicBezTo>
                <a:cubicBezTo>
                  <a:pt x="1307174" y="3866410"/>
                  <a:pt x="1299024" y="3869137"/>
                  <a:pt x="1299024" y="3871863"/>
                </a:cubicBezTo>
                <a:cubicBezTo>
                  <a:pt x="1299024" y="3871888"/>
                  <a:pt x="1299012" y="3874590"/>
                  <a:pt x="1296307" y="3874590"/>
                </a:cubicBezTo>
                <a:lnTo>
                  <a:pt x="1290873" y="3874590"/>
                </a:lnTo>
                <a:cubicBezTo>
                  <a:pt x="1290873" y="3877317"/>
                  <a:pt x="1288156" y="3880043"/>
                  <a:pt x="1285440" y="3880043"/>
                </a:cubicBezTo>
                <a:cubicBezTo>
                  <a:pt x="1285429" y="3880043"/>
                  <a:pt x="1285272" y="3880043"/>
                  <a:pt x="1282723" y="3880043"/>
                </a:cubicBezTo>
                <a:lnTo>
                  <a:pt x="1274572" y="3874590"/>
                </a:lnTo>
                <a:lnTo>
                  <a:pt x="1263705" y="3877317"/>
                </a:lnTo>
                <a:lnTo>
                  <a:pt x="1255554" y="3880043"/>
                </a:lnTo>
                <a:cubicBezTo>
                  <a:pt x="1255554" y="3882770"/>
                  <a:pt x="1252838" y="3882770"/>
                  <a:pt x="1250121" y="3882770"/>
                </a:cubicBezTo>
                <a:lnTo>
                  <a:pt x="1241970" y="3885497"/>
                </a:lnTo>
                <a:cubicBezTo>
                  <a:pt x="1241970" y="3888224"/>
                  <a:pt x="1236537" y="3890950"/>
                  <a:pt x="1228386" y="3893677"/>
                </a:cubicBezTo>
                <a:cubicBezTo>
                  <a:pt x="1222953" y="3896403"/>
                  <a:pt x="1201218" y="3904584"/>
                  <a:pt x="1201218" y="3904584"/>
                </a:cubicBezTo>
                <a:cubicBezTo>
                  <a:pt x="1195784" y="3907310"/>
                  <a:pt x="1193068" y="3907310"/>
                  <a:pt x="1193068" y="3910037"/>
                </a:cubicBezTo>
                <a:cubicBezTo>
                  <a:pt x="1193046" y="3910070"/>
                  <a:pt x="1187623" y="3918233"/>
                  <a:pt x="1182200" y="3926397"/>
                </a:cubicBezTo>
                <a:cubicBezTo>
                  <a:pt x="1176767" y="3934577"/>
                  <a:pt x="1130580" y="3937304"/>
                  <a:pt x="1133297" y="3931850"/>
                </a:cubicBezTo>
                <a:cubicBezTo>
                  <a:pt x="1136014" y="3926397"/>
                  <a:pt x="1146882" y="3912764"/>
                  <a:pt x="1155032" y="3912764"/>
                </a:cubicBezTo>
                <a:cubicBezTo>
                  <a:pt x="1160466" y="3912764"/>
                  <a:pt x="1168616" y="3910037"/>
                  <a:pt x="1168616" y="3910037"/>
                </a:cubicBezTo>
                <a:cubicBezTo>
                  <a:pt x="1168616" y="3907310"/>
                  <a:pt x="1171333" y="3907310"/>
                  <a:pt x="1176767" y="3907310"/>
                </a:cubicBezTo>
                <a:cubicBezTo>
                  <a:pt x="1179483" y="3907310"/>
                  <a:pt x="1184917" y="3907310"/>
                  <a:pt x="1184917" y="3904584"/>
                </a:cubicBezTo>
                <a:cubicBezTo>
                  <a:pt x="1187634" y="3904584"/>
                  <a:pt x="1190351" y="3896403"/>
                  <a:pt x="1193068" y="3896403"/>
                </a:cubicBezTo>
                <a:lnTo>
                  <a:pt x="1198501" y="3896403"/>
                </a:lnTo>
                <a:lnTo>
                  <a:pt x="1206652" y="3890950"/>
                </a:lnTo>
                <a:cubicBezTo>
                  <a:pt x="1206652" y="3888224"/>
                  <a:pt x="1209368" y="3888224"/>
                  <a:pt x="1212085" y="3888224"/>
                </a:cubicBezTo>
                <a:cubicBezTo>
                  <a:pt x="1214802" y="3888224"/>
                  <a:pt x="1217519" y="3888224"/>
                  <a:pt x="1217519" y="3885497"/>
                </a:cubicBezTo>
                <a:cubicBezTo>
                  <a:pt x="1217547" y="3885455"/>
                  <a:pt x="1222960" y="3877317"/>
                  <a:pt x="1225669" y="3877317"/>
                </a:cubicBezTo>
                <a:cubicBezTo>
                  <a:pt x="1228386" y="3877317"/>
                  <a:pt x="1231103" y="3877317"/>
                  <a:pt x="1231103" y="3874590"/>
                </a:cubicBezTo>
                <a:cubicBezTo>
                  <a:pt x="1231125" y="3874568"/>
                  <a:pt x="1233832" y="3871851"/>
                  <a:pt x="1236537" y="3869137"/>
                </a:cubicBezTo>
                <a:cubicBezTo>
                  <a:pt x="1239254" y="3866410"/>
                  <a:pt x="1247404" y="3858230"/>
                  <a:pt x="1247404" y="3855503"/>
                </a:cubicBezTo>
                <a:cubicBezTo>
                  <a:pt x="1247404" y="3855480"/>
                  <a:pt x="1247415" y="3852777"/>
                  <a:pt x="1250121" y="3852777"/>
                </a:cubicBezTo>
                <a:cubicBezTo>
                  <a:pt x="1250121" y="3852771"/>
                  <a:pt x="1250121" y="3852651"/>
                  <a:pt x="1250121" y="3850050"/>
                </a:cubicBezTo>
                <a:lnTo>
                  <a:pt x="1252838" y="3844597"/>
                </a:lnTo>
                <a:cubicBezTo>
                  <a:pt x="1255554" y="3844597"/>
                  <a:pt x="1255554" y="3841870"/>
                  <a:pt x="1255554" y="3839143"/>
                </a:cubicBezTo>
                <a:lnTo>
                  <a:pt x="1252838" y="3833690"/>
                </a:lnTo>
                <a:cubicBezTo>
                  <a:pt x="1255554" y="3833690"/>
                  <a:pt x="1258271" y="3830963"/>
                  <a:pt x="1263705" y="3825510"/>
                </a:cubicBezTo>
                <a:cubicBezTo>
                  <a:pt x="1266422" y="3822783"/>
                  <a:pt x="1269139" y="3800970"/>
                  <a:pt x="1269139" y="3798243"/>
                </a:cubicBezTo>
                <a:cubicBezTo>
                  <a:pt x="1266422" y="3792790"/>
                  <a:pt x="1247404" y="3781883"/>
                  <a:pt x="1247404" y="3779156"/>
                </a:cubicBezTo>
                <a:cubicBezTo>
                  <a:pt x="1241970" y="3776430"/>
                  <a:pt x="1241970" y="3757343"/>
                  <a:pt x="1250121" y="3743710"/>
                </a:cubicBezTo>
                <a:cubicBezTo>
                  <a:pt x="1255554" y="3730076"/>
                  <a:pt x="1269139" y="3710989"/>
                  <a:pt x="1271855" y="3710989"/>
                </a:cubicBezTo>
                <a:cubicBezTo>
                  <a:pt x="1274572" y="3710989"/>
                  <a:pt x="1277289" y="3708263"/>
                  <a:pt x="1277289" y="3705536"/>
                </a:cubicBezTo>
                <a:cubicBezTo>
                  <a:pt x="1280006" y="3702809"/>
                  <a:pt x="1285440" y="3697356"/>
                  <a:pt x="1288156" y="3697356"/>
                </a:cubicBezTo>
                <a:cubicBezTo>
                  <a:pt x="1288169" y="3697304"/>
                  <a:pt x="1290873" y="3686417"/>
                  <a:pt x="1290873" y="3672816"/>
                </a:cubicBezTo>
                <a:cubicBezTo>
                  <a:pt x="1290873" y="3659183"/>
                  <a:pt x="1288156" y="3648276"/>
                  <a:pt x="1288156" y="3648276"/>
                </a:cubicBezTo>
                <a:cubicBezTo>
                  <a:pt x="1285440" y="3648276"/>
                  <a:pt x="1277289" y="3629189"/>
                  <a:pt x="1266422" y="3607376"/>
                </a:cubicBezTo>
                <a:cubicBezTo>
                  <a:pt x="1255554" y="3582836"/>
                  <a:pt x="1231103" y="3544662"/>
                  <a:pt x="1231103" y="3539209"/>
                </a:cubicBezTo>
                <a:cubicBezTo>
                  <a:pt x="1231103" y="3533755"/>
                  <a:pt x="1231103" y="3531029"/>
                  <a:pt x="1228386" y="3531029"/>
                </a:cubicBezTo>
                <a:cubicBezTo>
                  <a:pt x="1228371" y="3531014"/>
                  <a:pt x="1225669" y="3528295"/>
                  <a:pt x="1225669" y="3525576"/>
                </a:cubicBezTo>
                <a:lnTo>
                  <a:pt x="1225669" y="3520122"/>
                </a:lnTo>
                <a:cubicBezTo>
                  <a:pt x="1222953" y="3520122"/>
                  <a:pt x="1220236" y="3520122"/>
                  <a:pt x="1220236" y="3517395"/>
                </a:cubicBezTo>
                <a:cubicBezTo>
                  <a:pt x="1217519" y="3517395"/>
                  <a:pt x="1217519" y="3501035"/>
                  <a:pt x="1217519" y="3501035"/>
                </a:cubicBezTo>
                <a:cubicBezTo>
                  <a:pt x="1220236" y="3503762"/>
                  <a:pt x="1228386" y="3503762"/>
                  <a:pt x="1239254" y="3501035"/>
                </a:cubicBezTo>
                <a:cubicBezTo>
                  <a:pt x="1252838" y="3501035"/>
                  <a:pt x="1266422" y="3490129"/>
                  <a:pt x="1269139" y="3490129"/>
                </a:cubicBezTo>
                <a:cubicBezTo>
                  <a:pt x="1269164" y="3490129"/>
                  <a:pt x="1271855" y="3490116"/>
                  <a:pt x="1271855" y="3487402"/>
                </a:cubicBezTo>
                <a:cubicBezTo>
                  <a:pt x="1271855" y="3484675"/>
                  <a:pt x="1266422" y="3481948"/>
                  <a:pt x="1269139" y="3481948"/>
                </a:cubicBezTo>
                <a:cubicBezTo>
                  <a:pt x="1271855" y="3476495"/>
                  <a:pt x="1285440" y="3479222"/>
                  <a:pt x="1304457" y="3481948"/>
                </a:cubicBezTo>
                <a:cubicBezTo>
                  <a:pt x="1304457" y="3481937"/>
                  <a:pt x="1304457" y="3481303"/>
                  <a:pt x="1304457" y="3446502"/>
                </a:cubicBezTo>
                <a:cubicBezTo>
                  <a:pt x="1304457" y="3394695"/>
                  <a:pt x="1385962" y="3419235"/>
                  <a:pt x="1385962" y="3351068"/>
                </a:cubicBezTo>
                <a:cubicBezTo>
                  <a:pt x="1385962" y="3345615"/>
                  <a:pt x="1385962" y="3345615"/>
                  <a:pt x="1385962" y="3345615"/>
                </a:cubicBezTo>
                <a:cubicBezTo>
                  <a:pt x="1377812" y="3342888"/>
                  <a:pt x="1372378" y="3337435"/>
                  <a:pt x="1372378" y="3334708"/>
                </a:cubicBezTo>
                <a:cubicBezTo>
                  <a:pt x="1372378" y="3331981"/>
                  <a:pt x="1366944" y="3326528"/>
                  <a:pt x="1361511" y="3323801"/>
                </a:cubicBezTo>
                <a:cubicBezTo>
                  <a:pt x="1353360" y="3318348"/>
                  <a:pt x="1337059" y="3304715"/>
                  <a:pt x="1337059" y="3304715"/>
                </a:cubicBezTo>
                <a:cubicBezTo>
                  <a:pt x="1334342" y="3304715"/>
                  <a:pt x="1334342" y="3301988"/>
                  <a:pt x="1334342" y="3299261"/>
                </a:cubicBezTo>
                <a:cubicBezTo>
                  <a:pt x="1331613" y="3296522"/>
                  <a:pt x="1328903" y="3293802"/>
                  <a:pt x="1326192" y="3291081"/>
                </a:cubicBezTo>
                <a:cubicBezTo>
                  <a:pt x="1326192" y="3288354"/>
                  <a:pt x="1331626" y="3280175"/>
                  <a:pt x="1339776" y="3280175"/>
                </a:cubicBezTo>
                <a:cubicBezTo>
                  <a:pt x="1347927" y="3280175"/>
                  <a:pt x="1356077" y="3282901"/>
                  <a:pt x="1356077" y="3282901"/>
                </a:cubicBezTo>
                <a:cubicBezTo>
                  <a:pt x="1358794" y="3285628"/>
                  <a:pt x="1369661" y="3291081"/>
                  <a:pt x="1369661" y="3293808"/>
                </a:cubicBezTo>
                <a:cubicBezTo>
                  <a:pt x="1369661" y="3293833"/>
                  <a:pt x="1369673" y="3296535"/>
                  <a:pt x="1372378" y="3296535"/>
                </a:cubicBezTo>
                <a:cubicBezTo>
                  <a:pt x="1375095" y="3296535"/>
                  <a:pt x="1380528" y="3299261"/>
                  <a:pt x="1383245" y="3301988"/>
                </a:cubicBezTo>
                <a:cubicBezTo>
                  <a:pt x="1385962" y="3307441"/>
                  <a:pt x="1396829" y="3315621"/>
                  <a:pt x="1402263" y="3315621"/>
                </a:cubicBezTo>
                <a:cubicBezTo>
                  <a:pt x="1407697" y="3315621"/>
                  <a:pt x="1413130" y="3312895"/>
                  <a:pt x="1415847" y="3310168"/>
                </a:cubicBezTo>
                <a:cubicBezTo>
                  <a:pt x="1415847" y="3307441"/>
                  <a:pt x="1423998" y="3299261"/>
                  <a:pt x="1426714" y="3299261"/>
                </a:cubicBezTo>
                <a:lnTo>
                  <a:pt x="1432148" y="3299261"/>
                </a:lnTo>
                <a:cubicBezTo>
                  <a:pt x="1432148" y="3296535"/>
                  <a:pt x="1437582" y="3291081"/>
                  <a:pt x="1440299" y="3291081"/>
                </a:cubicBezTo>
                <a:lnTo>
                  <a:pt x="1445732" y="3288354"/>
                </a:lnTo>
                <a:cubicBezTo>
                  <a:pt x="1445732" y="3285628"/>
                  <a:pt x="1451166" y="3280175"/>
                  <a:pt x="1453883" y="3280175"/>
                </a:cubicBezTo>
                <a:cubicBezTo>
                  <a:pt x="1453901" y="3280156"/>
                  <a:pt x="1456600" y="3277439"/>
                  <a:pt x="1456600" y="3274721"/>
                </a:cubicBezTo>
                <a:lnTo>
                  <a:pt x="1451166" y="3266541"/>
                </a:lnTo>
                <a:cubicBezTo>
                  <a:pt x="1448449" y="3266541"/>
                  <a:pt x="1445732" y="3261088"/>
                  <a:pt x="1445732" y="3252908"/>
                </a:cubicBezTo>
                <a:cubicBezTo>
                  <a:pt x="1445732" y="3247454"/>
                  <a:pt x="1445732" y="3242001"/>
                  <a:pt x="1443015" y="3242001"/>
                </a:cubicBezTo>
                <a:cubicBezTo>
                  <a:pt x="1442997" y="3241983"/>
                  <a:pt x="1440299" y="3239256"/>
                  <a:pt x="1440299" y="3233821"/>
                </a:cubicBezTo>
                <a:cubicBezTo>
                  <a:pt x="1437582" y="3231094"/>
                  <a:pt x="1437582" y="3214734"/>
                  <a:pt x="1440299" y="3214734"/>
                </a:cubicBezTo>
                <a:cubicBezTo>
                  <a:pt x="1443015" y="3212007"/>
                  <a:pt x="1470184" y="3214734"/>
                  <a:pt x="1478334" y="3220188"/>
                </a:cubicBezTo>
                <a:cubicBezTo>
                  <a:pt x="1489201" y="3222914"/>
                  <a:pt x="1513653" y="3228368"/>
                  <a:pt x="1513653" y="3228368"/>
                </a:cubicBezTo>
                <a:cubicBezTo>
                  <a:pt x="1513653" y="3231094"/>
                  <a:pt x="1519087" y="3231094"/>
                  <a:pt x="1521803" y="3231094"/>
                </a:cubicBezTo>
                <a:lnTo>
                  <a:pt x="1529954" y="3233821"/>
                </a:lnTo>
                <a:cubicBezTo>
                  <a:pt x="1529954" y="3236548"/>
                  <a:pt x="1540821" y="3231094"/>
                  <a:pt x="1554405" y="3225641"/>
                </a:cubicBezTo>
                <a:cubicBezTo>
                  <a:pt x="1567989" y="3220188"/>
                  <a:pt x="1576140" y="3179287"/>
                  <a:pt x="1576140" y="3179287"/>
                </a:cubicBezTo>
                <a:cubicBezTo>
                  <a:pt x="1573423" y="3179287"/>
                  <a:pt x="1573423" y="3173834"/>
                  <a:pt x="1570706" y="3168381"/>
                </a:cubicBezTo>
                <a:cubicBezTo>
                  <a:pt x="1570706" y="3162927"/>
                  <a:pt x="1567989" y="3149294"/>
                  <a:pt x="1565273" y="3149294"/>
                </a:cubicBezTo>
                <a:cubicBezTo>
                  <a:pt x="1565254" y="3149256"/>
                  <a:pt x="1562556" y="3143822"/>
                  <a:pt x="1562556" y="3138387"/>
                </a:cubicBezTo>
                <a:cubicBezTo>
                  <a:pt x="1562556" y="3132934"/>
                  <a:pt x="1559839" y="3124754"/>
                  <a:pt x="1554405" y="3116574"/>
                </a:cubicBezTo>
                <a:cubicBezTo>
                  <a:pt x="1548972" y="3111121"/>
                  <a:pt x="1540821" y="3083854"/>
                  <a:pt x="1540821" y="3083854"/>
                </a:cubicBezTo>
                <a:cubicBezTo>
                  <a:pt x="1543538" y="3089307"/>
                  <a:pt x="1554405" y="3102941"/>
                  <a:pt x="1565273" y="3119300"/>
                </a:cubicBezTo>
                <a:cubicBezTo>
                  <a:pt x="1578857" y="3135660"/>
                  <a:pt x="1589724" y="3154747"/>
                  <a:pt x="1589724" y="3154747"/>
                </a:cubicBezTo>
                <a:cubicBezTo>
                  <a:pt x="1592441" y="3154747"/>
                  <a:pt x="1595158" y="3162927"/>
                  <a:pt x="1597874" y="3176561"/>
                </a:cubicBezTo>
                <a:cubicBezTo>
                  <a:pt x="1600591" y="3187467"/>
                  <a:pt x="1644060" y="3195647"/>
                  <a:pt x="1644060" y="3192921"/>
                </a:cubicBezTo>
                <a:cubicBezTo>
                  <a:pt x="1644060" y="3190194"/>
                  <a:pt x="1649494" y="3182014"/>
                  <a:pt x="1652211" y="3179287"/>
                </a:cubicBezTo>
                <a:cubicBezTo>
                  <a:pt x="1654928" y="3179287"/>
                  <a:pt x="1657645" y="3173834"/>
                  <a:pt x="1657645" y="3171107"/>
                </a:cubicBezTo>
                <a:cubicBezTo>
                  <a:pt x="1660361" y="3165654"/>
                  <a:pt x="1687530" y="3160201"/>
                  <a:pt x="1690247" y="3160201"/>
                </a:cubicBezTo>
                <a:cubicBezTo>
                  <a:pt x="1692963" y="3162928"/>
                  <a:pt x="1701114" y="3173834"/>
                  <a:pt x="1701114" y="3179287"/>
                </a:cubicBezTo>
                <a:cubicBezTo>
                  <a:pt x="1701114" y="3184741"/>
                  <a:pt x="1733716" y="3184741"/>
                  <a:pt x="1739149" y="3179287"/>
                </a:cubicBezTo>
                <a:cubicBezTo>
                  <a:pt x="1744583" y="3173834"/>
                  <a:pt x="1779902" y="3173834"/>
                  <a:pt x="1785335" y="3179287"/>
                </a:cubicBezTo>
                <a:cubicBezTo>
                  <a:pt x="1793486" y="3187467"/>
                  <a:pt x="1828805" y="3184741"/>
                  <a:pt x="1831521" y="3179287"/>
                </a:cubicBezTo>
                <a:cubicBezTo>
                  <a:pt x="1834238" y="3171107"/>
                  <a:pt x="1847822" y="3143841"/>
                  <a:pt x="1847822" y="3143841"/>
                </a:cubicBezTo>
                <a:cubicBezTo>
                  <a:pt x="1850539" y="3143841"/>
                  <a:pt x="1853256" y="3138387"/>
                  <a:pt x="1853256" y="3132934"/>
                </a:cubicBezTo>
                <a:cubicBezTo>
                  <a:pt x="1853256" y="3132924"/>
                  <a:pt x="1853256" y="3132767"/>
                  <a:pt x="1853256" y="3130207"/>
                </a:cubicBezTo>
                <a:cubicBezTo>
                  <a:pt x="1853256" y="3116574"/>
                  <a:pt x="1847822" y="3105667"/>
                  <a:pt x="1847822" y="3094760"/>
                </a:cubicBezTo>
                <a:lnTo>
                  <a:pt x="1847822" y="3085217"/>
                </a:lnTo>
                <a:cubicBezTo>
                  <a:pt x="1849860" y="3083172"/>
                  <a:pt x="1851728" y="3083172"/>
                  <a:pt x="1853383" y="3083726"/>
                </a:cubicBezTo>
                <a:close/>
                <a:moveTo>
                  <a:pt x="9459599" y="15"/>
                </a:moveTo>
                <a:cubicBezTo>
                  <a:pt x="9471149" y="-182"/>
                  <a:pt x="9482103" y="1540"/>
                  <a:pt x="9492399" y="4986"/>
                </a:cubicBezTo>
                <a:cubicBezTo>
                  <a:pt x="9554167" y="25648"/>
                  <a:pt x="9592183" y="108305"/>
                  <a:pt x="9592183" y="210037"/>
                </a:cubicBezTo>
                <a:cubicBezTo>
                  <a:pt x="9592183" y="345681"/>
                  <a:pt x="9558395" y="752606"/>
                  <a:pt x="9625967" y="752606"/>
                </a:cubicBezTo>
                <a:cubicBezTo>
                  <a:pt x="9659755" y="752606"/>
                  <a:pt x="9727335" y="888248"/>
                  <a:pt x="9727335" y="1057800"/>
                </a:cubicBezTo>
                <a:cubicBezTo>
                  <a:pt x="9727335" y="1227353"/>
                  <a:pt x="9963847" y="1362995"/>
                  <a:pt x="9963847" y="1396905"/>
                </a:cubicBezTo>
                <a:cubicBezTo>
                  <a:pt x="9963921" y="1396981"/>
                  <a:pt x="9997675" y="1430815"/>
                  <a:pt x="10031427" y="1430815"/>
                </a:cubicBezTo>
                <a:cubicBezTo>
                  <a:pt x="10098999" y="1430815"/>
                  <a:pt x="10200363" y="1532549"/>
                  <a:pt x="10267943" y="1668191"/>
                </a:cubicBezTo>
                <a:cubicBezTo>
                  <a:pt x="10267973" y="1668191"/>
                  <a:pt x="10270157" y="1668191"/>
                  <a:pt x="10436883" y="1668191"/>
                </a:cubicBezTo>
                <a:cubicBezTo>
                  <a:pt x="10605821" y="1668191"/>
                  <a:pt x="10740973" y="1634277"/>
                  <a:pt x="10842335" y="1634277"/>
                </a:cubicBezTo>
                <a:cubicBezTo>
                  <a:pt x="11078853" y="1634277"/>
                  <a:pt x="11078853" y="1634277"/>
                  <a:pt x="11078853" y="1634277"/>
                </a:cubicBezTo>
                <a:cubicBezTo>
                  <a:pt x="11045065" y="1905562"/>
                  <a:pt x="11045065" y="2142938"/>
                  <a:pt x="11078853" y="2142938"/>
                </a:cubicBezTo>
                <a:cubicBezTo>
                  <a:pt x="11078973" y="2143000"/>
                  <a:pt x="11146461" y="2176848"/>
                  <a:pt x="11180219" y="2176848"/>
                </a:cubicBezTo>
                <a:cubicBezTo>
                  <a:pt x="11214005" y="2210758"/>
                  <a:pt x="11518095" y="2176848"/>
                  <a:pt x="11585675" y="2075116"/>
                </a:cubicBezTo>
                <a:cubicBezTo>
                  <a:pt x="11653249" y="1939472"/>
                  <a:pt x="11788401" y="1532549"/>
                  <a:pt x="11822189" y="1532549"/>
                </a:cubicBezTo>
                <a:cubicBezTo>
                  <a:pt x="11855979" y="1532549"/>
                  <a:pt x="11889767" y="1668191"/>
                  <a:pt x="11889767" y="1769920"/>
                </a:cubicBezTo>
                <a:cubicBezTo>
                  <a:pt x="11889767" y="1905562"/>
                  <a:pt x="11855979" y="2075116"/>
                  <a:pt x="11788401" y="2142938"/>
                </a:cubicBezTo>
                <a:cubicBezTo>
                  <a:pt x="11754615" y="2210758"/>
                  <a:pt x="11754615" y="2515954"/>
                  <a:pt x="11788401" y="2583773"/>
                </a:cubicBezTo>
                <a:cubicBezTo>
                  <a:pt x="11855979" y="2651597"/>
                  <a:pt x="12193859" y="2685507"/>
                  <a:pt x="12193859" y="2685507"/>
                </a:cubicBezTo>
                <a:cubicBezTo>
                  <a:pt x="12193859" y="2651597"/>
                  <a:pt x="12227645" y="2651597"/>
                  <a:pt x="12295223" y="2651597"/>
                </a:cubicBezTo>
                <a:cubicBezTo>
                  <a:pt x="12329011" y="2651597"/>
                  <a:pt x="12430375" y="2685507"/>
                  <a:pt x="12464163" y="2719417"/>
                </a:cubicBezTo>
                <a:cubicBezTo>
                  <a:pt x="12531737" y="2787239"/>
                  <a:pt x="12565527" y="2922883"/>
                  <a:pt x="12565527" y="3024611"/>
                </a:cubicBezTo>
                <a:cubicBezTo>
                  <a:pt x="12565527" y="3160255"/>
                  <a:pt x="12565527" y="3261987"/>
                  <a:pt x="12599315" y="3261987"/>
                </a:cubicBezTo>
                <a:cubicBezTo>
                  <a:pt x="12599419" y="3261987"/>
                  <a:pt x="12666889" y="3262013"/>
                  <a:pt x="12666889" y="3295897"/>
                </a:cubicBezTo>
                <a:cubicBezTo>
                  <a:pt x="12700677" y="3329806"/>
                  <a:pt x="12835833" y="3499360"/>
                  <a:pt x="12869619" y="3499360"/>
                </a:cubicBezTo>
                <a:cubicBezTo>
                  <a:pt x="12903407" y="3499360"/>
                  <a:pt x="12937195" y="3499360"/>
                  <a:pt x="12937195" y="3533270"/>
                </a:cubicBezTo>
                <a:cubicBezTo>
                  <a:pt x="12937271" y="3533348"/>
                  <a:pt x="12971059" y="3567182"/>
                  <a:pt x="13038559" y="3567182"/>
                </a:cubicBezTo>
                <a:cubicBezTo>
                  <a:pt x="13106135" y="3567182"/>
                  <a:pt x="13173711" y="3533270"/>
                  <a:pt x="13207499" y="3533270"/>
                </a:cubicBezTo>
                <a:cubicBezTo>
                  <a:pt x="13207499" y="3499360"/>
                  <a:pt x="13410227" y="3431540"/>
                  <a:pt x="13410227" y="3397630"/>
                </a:cubicBezTo>
                <a:cubicBezTo>
                  <a:pt x="13410227" y="3397585"/>
                  <a:pt x="13410245" y="3363716"/>
                  <a:pt x="13444017" y="3363716"/>
                </a:cubicBezTo>
                <a:cubicBezTo>
                  <a:pt x="13444089" y="3363643"/>
                  <a:pt x="13477839" y="3329771"/>
                  <a:pt x="13511591" y="3295897"/>
                </a:cubicBezTo>
                <a:cubicBezTo>
                  <a:pt x="13511591" y="3261987"/>
                  <a:pt x="13579169" y="3261987"/>
                  <a:pt x="13646743" y="3261987"/>
                </a:cubicBezTo>
                <a:cubicBezTo>
                  <a:pt x="13714321" y="3261987"/>
                  <a:pt x="13781895" y="3194164"/>
                  <a:pt x="13815683" y="3160255"/>
                </a:cubicBezTo>
                <a:cubicBezTo>
                  <a:pt x="13849473" y="3092435"/>
                  <a:pt x="14018413" y="3058521"/>
                  <a:pt x="14018413" y="3024611"/>
                </a:cubicBezTo>
                <a:cubicBezTo>
                  <a:pt x="14018497" y="3024529"/>
                  <a:pt x="14052281" y="2990703"/>
                  <a:pt x="14119775" y="2990703"/>
                </a:cubicBezTo>
                <a:cubicBezTo>
                  <a:pt x="14187353" y="2990703"/>
                  <a:pt x="14525231" y="2685507"/>
                  <a:pt x="14559023" y="2685507"/>
                </a:cubicBezTo>
                <a:cubicBezTo>
                  <a:pt x="14592807" y="2685507"/>
                  <a:pt x="14660383" y="2685507"/>
                  <a:pt x="14694175" y="2651597"/>
                </a:cubicBezTo>
                <a:cubicBezTo>
                  <a:pt x="14727963" y="2617687"/>
                  <a:pt x="14829323" y="2448134"/>
                  <a:pt x="14863115" y="2448134"/>
                </a:cubicBezTo>
                <a:cubicBezTo>
                  <a:pt x="14896899" y="2448134"/>
                  <a:pt x="14930687" y="2448134"/>
                  <a:pt x="14930687" y="2414221"/>
                </a:cubicBezTo>
                <a:cubicBezTo>
                  <a:pt x="14930731" y="2414133"/>
                  <a:pt x="14964499" y="2346402"/>
                  <a:pt x="14998267" y="2346402"/>
                </a:cubicBezTo>
                <a:cubicBezTo>
                  <a:pt x="15032055" y="2346402"/>
                  <a:pt x="15065839" y="2312492"/>
                  <a:pt x="15065839" y="2312492"/>
                </a:cubicBezTo>
                <a:cubicBezTo>
                  <a:pt x="15099627" y="2278582"/>
                  <a:pt x="15133419" y="2278582"/>
                  <a:pt x="15167207" y="2278582"/>
                </a:cubicBezTo>
                <a:lnTo>
                  <a:pt x="15183839" y="2272508"/>
                </a:lnTo>
                <a:lnTo>
                  <a:pt x="15193739" y="2285747"/>
                </a:lnTo>
                <a:lnTo>
                  <a:pt x="15099627" y="2346402"/>
                </a:lnTo>
                <a:cubicBezTo>
                  <a:pt x="14930687" y="2448134"/>
                  <a:pt x="14795535" y="2753329"/>
                  <a:pt x="14761747" y="2753329"/>
                </a:cubicBezTo>
                <a:cubicBezTo>
                  <a:pt x="14727963" y="2753329"/>
                  <a:pt x="14660383" y="2787239"/>
                  <a:pt x="14626595" y="2821149"/>
                </a:cubicBezTo>
                <a:cubicBezTo>
                  <a:pt x="14592807" y="2855059"/>
                  <a:pt x="14525231" y="2922883"/>
                  <a:pt x="14457655" y="2990703"/>
                </a:cubicBezTo>
                <a:cubicBezTo>
                  <a:pt x="14390079" y="3058521"/>
                  <a:pt x="13849473" y="3261987"/>
                  <a:pt x="13849473" y="3295897"/>
                </a:cubicBezTo>
                <a:cubicBezTo>
                  <a:pt x="13849473" y="3329806"/>
                  <a:pt x="13815683" y="3363716"/>
                  <a:pt x="13781895" y="3363716"/>
                </a:cubicBezTo>
                <a:cubicBezTo>
                  <a:pt x="13748109" y="3363716"/>
                  <a:pt x="13646743" y="3397630"/>
                  <a:pt x="13579169" y="3431540"/>
                </a:cubicBezTo>
                <a:cubicBezTo>
                  <a:pt x="13477803" y="3465450"/>
                  <a:pt x="13477803" y="4143659"/>
                  <a:pt x="13545379" y="4245393"/>
                </a:cubicBezTo>
                <a:cubicBezTo>
                  <a:pt x="13612955" y="4381035"/>
                  <a:pt x="13815683" y="4720141"/>
                  <a:pt x="13984627" y="4720141"/>
                </a:cubicBezTo>
                <a:cubicBezTo>
                  <a:pt x="14187353" y="4720141"/>
                  <a:pt x="14356291" y="4652318"/>
                  <a:pt x="14390079" y="4618408"/>
                </a:cubicBezTo>
                <a:cubicBezTo>
                  <a:pt x="14423871" y="4550589"/>
                  <a:pt x="14694175" y="4516679"/>
                  <a:pt x="14694175" y="4482765"/>
                </a:cubicBezTo>
                <a:cubicBezTo>
                  <a:pt x="14694267" y="4482765"/>
                  <a:pt x="14728055" y="4482765"/>
                  <a:pt x="14795535" y="4482765"/>
                </a:cubicBezTo>
                <a:cubicBezTo>
                  <a:pt x="14863115" y="4516679"/>
                  <a:pt x="15065839" y="4550589"/>
                  <a:pt x="15065839" y="4550589"/>
                </a:cubicBezTo>
                <a:cubicBezTo>
                  <a:pt x="15065839" y="4584499"/>
                  <a:pt x="15032055" y="4584499"/>
                  <a:pt x="14998267" y="4584499"/>
                </a:cubicBezTo>
                <a:cubicBezTo>
                  <a:pt x="14964475" y="4584499"/>
                  <a:pt x="14863115" y="4618408"/>
                  <a:pt x="14795535" y="4686231"/>
                </a:cubicBezTo>
                <a:cubicBezTo>
                  <a:pt x="14727963" y="4720141"/>
                  <a:pt x="14390079" y="4821870"/>
                  <a:pt x="14322503" y="4821870"/>
                </a:cubicBezTo>
                <a:cubicBezTo>
                  <a:pt x="14254927" y="4821870"/>
                  <a:pt x="14187353" y="4855784"/>
                  <a:pt x="14187353" y="4855784"/>
                </a:cubicBezTo>
                <a:cubicBezTo>
                  <a:pt x="14187353" y="4889694"/>
                  <a:pt x="14153565" y="4923604"/>
                  <a:pt x="14119775" y="4957514"/>
                </a:cubicBezTo>
                <a:cubicBezTo>
                  <a:pt x="14052199" y="4991426"/>
                  <a:pt x="13950835" y="5093156"/>
                  <a:pt x="13950835" y="5127066"/>
                </a:cubicBezTo>
                <a:cubicBezTo>
                  <a:pt x="13950835" y="5160980"/>
                  <a:pt x="13950835" y="5194890"/>
                  <a:pt x="13917047" y="5194890"/>
                </a:cubicBezTo>
                <a:cubicBezTo>
                  <a:pt x="13916985" y="5194920"/>
                  <a:pt x="13849473" y="5228830"/>
                  <a:pt x="13849473" y="5296618"/>
                </a:cubicBezTo>
                <a:cubicBezTo>
                  <a:pt x="13849473" y="5330532"/>
                  <a:pt x="13849473" y="5364442"/>
                  <a:pt x="13883261" y="5364442"/>
                </a:cubicBezTo>
                <a:cubicBezTo>
                  <a:pt x="13883261" y="5364580"/>
                  <a:pt x="13883261" y="5432297"/>
                  <a:pt x="13883261" y="5466171"/>
                </a:cubicBezTo>
                <a:cubicBezTo>
                  <a:pt x="13883261" y="5533994"/>
                  <a:pt x="13917047" y="5567905"/>
                  <a:pt x="13917047" y="5567905"/>
                </a:cubicBezTo>
                <a:cubicBezTo>
                  <a:pt x="13950835" y="5567905"/>
                  <a:pt x="13984627" y="5601813"/>
                  <a:pt x="13984627" y="5635727"/>
                </a:cubicBezTo>
                <a:cubicBezTo>
                  <a:pt x="14018413" y="5669637"/>
                  <a:pt x="14018413" y="5737457"/>
                  <a:pt x="14052199" y="5737457"/>
                </a:cubicBezTo>
                <a:cubicBezTo>
                  <a:pt x="14052271" y="5737531"/>
                  <a:pt x="14085987" y="5771367"/>
                  <a:pt x="14085987" y="5771367"/>
                </a:cubicBezTo>
                <a:cubicBezTo>
                  <a:pt x="14085987" y="5805281"/>
                  <a:pt x="14153565" y="5839189"/>
                  <a:pt x="14254927" y="5873099"/>
                </a:cubicBezTo>
                <a:cubicBezTo>
                  <a:pt x="14356291" y="5907009"/>
                  <a:pt x="14491443" y="6042652"/>
                  <a:pt x="14491443" y="6076562"/>
                </a:cubicBezTo>
                <a:cubicBezTo>
                  <a:pt x="14491443" y="6144385"/>
                  <a:pt x="14592807" y="6246114"/>
                  <a:pt x="14592807" y="6246114"/>
                </a:cubicBezTo>
                <a:cubicBezTo>
                  <a:pt x="14626595" y="6246114"/>
                  <a:pt x="14626595" y="6280028"/>
                  <a:pt x="14626595" y="6313938"/>
                </a:cubicBezTo>
                <a:cubicBezTo>
                  <a:pt x="14626595" y="6381758"/>
                  <a:pt x="14694175" y="6449580"/>
                  <a:pt x="14761747" y="6517400"/>
                </a:cubicBezTo>
                <a:cubicBezTo>
                  <a:pt x="14863115" y="6585220"/>
                  <a:pt x="14930687" y="6924329"/>
                  <a:pt x="14896899" y="6924329"/>
                </a:cubicBezTo>
                <a:lnTo>
                  <a:pt x="14904291" y="6929098"/>
                </a:lnTo>
                <a:cubicBezTo>
                  <a:pt x="14894791" y="6937045"/>
                  <a:pt x="14837771" y="6949762"/>
                  <a:pt x="14761747" y="6924329"/>
                </a:cubicBezTo>
                <a:cubicBezTo>
                  <a:pt x="14761725" y="6924329"/>
                  <a:pt x="14760523" y="6924329"/>
                  <a:pt x="14694175" y="6924329"/>
                </a:cubicBezTo>
                <a:cubicBezTo>
                  <a:pt x="14559023" y="6924329"/>
                  <a:pt x="14559023" y="6924329"/>
                  <a:pt x="14559023" y="6924329"/>
                </a:cubicBezTo>
                <a:cubicBezTo>
                  <a:pt x="14423871" y="6992149"/>
                  <a:pt x="14322503" y="7127791"/>
                  <a:pt x="14322503" y="7229520"/>
                </a:cubicBezTo>
                <a:cubicBezTo>
                  <a:pt x="14322503" y="7365163"/>
                  <a:pt x="14322503" y="7466896"/>
                  <a:pt x="14356291" y="7466896"/>
                </a:cubicBezTo>
                <a:cubicBezTo>
                  <a:pt x="14356291" y="7500806"/>
                  <a:pt x="14457655" y="7568629"/>
                  <a:pt x="14457655" y="7602538"/>
                </a:cubicBezTo>
                <a:cubicBezTo>
                  <a:pt x="14457655" y="7636448"/>
                  <a:pt x="14457655" y="7704268"/>
                  <a:pt x="14457655" y="7704268"/>
                </a:cubicBezTo>
                <a:cubicBezTo>
                  <a:pt x="14491443" y="7704268"/>
                  <a:pt x="14559023" y="7806002"/>
                  <a:pt x="14559023" y="7839912"/>
                </a:cubicBezTo>
                <a:cubicBezTo>
                  <a:pt x="14559023" y="7907734"/>
                  <a:pt x="14592807" y="7941644"/>
                  <a:pt x="14592807" y="7941644"/>
                </a:cubicBezTo>
                <a:cubicBezTo>
                  <a:pt x="14626595" y="7941644"/>
                  <a:pt x="14660383" y="7975554"/>
                  <a:pt x="14694175" y="8009464"/>
                </a:cubicBezTo>
                <a:cubicBezTo>
                  <a:pt x="14727963" y="8043373"/>
                  <a:pt x="14727963" y="8314659"/>
                  <a:pt x="14592807" y="8382482"/>
                </a:cubicBezTo>
                <a:cubicBezTo>
                  <a:pt x="14491443" y="8484211"/>
                  <a:pt x="14187353" y="8755496"/>
                  <a:pt x="14187353" y="8891140"/>
                </a:cubicBezTo>
                <a:cubicBezTo>
                  <a:pt x="14187353" y="8992868"/>
                  <a:pt x="14153565" y="9094602"/>
                  <a:pt x="14119775" y="9094602"/>
                </a:cubicBezTo>
                <a:cubicBezTo>
                  <a:pt x="14052199" y="9128512"/>
                  <a:pt x="13984627" y="9399797"/>
                  <a:pt x="13950835" y="9399797"/>
                </a:cubicBezTo>
                <a:cubicBezTo>
                  <a:pt x="13917047" y="9399797"/>
                  <a:pt x="13883261" y="9433707"/>
                  <a:pt x="13883261" y="9501530"/>
                </a:cubicBezTo>
                <a:cubicBezTo>
                  <a:pt x="13883261" y="9535440"/>
                  <a:pt x="14052199" y="9671082"/>
                  <a:pt x="14254927" y="9806721"/>
                </a:cubicBezTo>
                <a:cubicBezTo>
                  <a:pt x="14457655" y="9908455"/>
                  <a:pt x="14626595" y="10078008"/>
                  <a:pt x="14626595" y="10145831"/>
                </a:cubicBezTo>
                <a:cubicBezTo>
                  <a:pt x="14626595" y="10179740"/>
                  <a:pt x="14592807" y="10247560"/>
                  <a:pt x="14525231" y="10281470"/>
                </a:cubicBezTo>
                <a:cubicBezTo>
                  <a:pt x="14491443" y="10281470"/>
                  <a:pt x="14254927" y="10247560"/>
                  <a:pt x="14153565" y="10179740"/>
                </a:cubicBezTo>
                <a:cubicBezTo>
                  <a:pt x="14085987" y="10111917"/>
                  <a:pt x="13748109" y="10111917"/>
                  <a:pt x="13680531" y="10111917"/>
                </a:cubicBezTo>
                <a:cubicBezTo>
                  <a:pt x="13646743" y="10145831"/>
                  <a:pt x="13545379" y="10451026"/>
                  <a:pt x="13579169" y="10484935"/>
                </a:cubicBezTo>
                <a:cubicBezTo>
                  <a:pt x="13579169" y="10518844"/>
                  <a:pt x="13680531" y="10688398"/>
                  <a:pt x="13680531" y="10688398"/>
                </a:cubicBezTo>
                <a:cubicBezTo>
                  <a:pt x="13714321" y="10688398"/>
                  <a:pt x="13748109" y="10722308"/>
                  <a:pt x="13815683" y="10756217"/>
                </a:cubicBezTo>
                <a:cubicBezTo>
                  <a:pt x="13849473" y="10824041"/>
                  <a:pt x="13849473" y="11061413"/>
                  <a:pt x="13815683" y="11061413"/>
                </a:cubicBezTo>
                <a:cubicBezTo>
                  <a:pt x="13748109" y="11095326"/>
                  <a:pt x="13477803" y="11061413"/>
                  <a:pt x="13410227" y="10993593"/>
                </a:cubicBezTo>
                <a:cubicBezTo>
                  <a:pt x="13342651" y="10925771"/>
                  <a:pt x="13072347" y="10891861"/>
                  <a:pt x="13038559" y="10891861"/>
                </a:cubicBezTo>
                <a:cubicBezTo>
                  <a:pt x="13004771" y="10925771"/>
                  <a:pt x="12903407" y="11027503"/>
                  <a:pt x="12903407" y="11027503"/>
                </a:cubicBezTo>
                <a:cubicBezTo>
                  <a:pt x="12869619" y="11027503"/>
                  <a:pt x="12869619" y="11095326"/>
                  <a:pt x="12869619" y="11129235"/>
                </a:cubicBezTo>
                <a:cubicBezTo>
                  <a:pt x="12869619" y="11197055"/>
                  <a:pt x="12835833" y="11230965"/>
                  <a:pt x="12835833" y="11230965"/>
                </a:cubicBezTo>
                <a:cubicBezTo>
                  <a:pt x="12802043" y="11230965"/>
                  <a:pt x="12734467" y="11366607"/>
                  <a:pt x="12666889" y="11570075"/>
                </a:cubicBezTo>
                <a:cubicBezTo>
                  <a:pt x="12633103" y="11739627"/>
                  <a:pt x="12531737" y="11909180"/>
                  <a:pt x="12497951" y="11909180"/>
                </a:cubicBezTo>
                <a:cubicBezTo>
                  <a:pt x="12464163" y="11909180"/>
                  <a:pt x="12430375" y="11909180"/>
                  <a:pt x="12430375" y="11909180"/>
                </a:cubicBezTo>
                <a:cubicBezTo>
                  <a:pt x="12430375" y="11943088"/>
                  <a:pt x="12396585" y="11976998"/>
                  <a:pt x="12329011" y="11976998"/>
                </a:cubicBezTo>
                <a:cubicBezTo>
                  <a:pt x="12261431" y="12010908"/>
                  <a:pt x="12160071" y="12316104"/>
                  <a:pt x="12160071" y="12316104"/>
                </a:cubicBezTo>
                <a:cubicBezTo>
                  <a:pt x="12193859" y="12316104"/>
                  <a:pt x="12193859" y="12417837"/>
                  <a:pt x="12193859" y="12519567"/>
                </a:cubicBezTo>
                <a:cubicBezTo>
                  <a:pt x="12193859" y="12587389"/>
                  <a:pt x="12227645" y="12689119"/>
                  <a:pt x="12227645" y="12689119"/>
                </a:cubicBezTo>
                <a:cubicBezTo>
                  <a:pt x="12261431" y="12689119"/>
                  <a:pt x="12261431" y="12756943"/>
                  <a:pt x="12261431" y="12824761"/>
                </a:cubicBezTo>
                <a:cubicBezTo>
                  <a:pt x="12261431" y="12858675"/>
                  <a:pt x="12261431" y="12926495"/>
                  <a:pt x="12227645" y="12926495"/>
                </a:cubicBezTo>
                <a:cubicBezTo>
                  <a:pt x="12227577" y="12926631"/>
                  <a:pt x="12193859" y="12994382"/>
                  <a:pt x="12193859" y="13062137"/>
                </a:cubicBezTo>
                <a:cubicBezTo>
                  <a:pt x="12193859" y="13129956"/>
                  <a:pt x="12227645" y="13197780"/>
                  <a:pt x="12261431" y="13197780"/>
                </a:cubicBezTo>
                <a:cubicBezTo>
                  <a:pt x="12295223" y="13231690"/>
                  <a:pt x="12329011" y="13333423"/>
                  <a:pt x="12329011" y="13401242"/>
                </a:cubicBezTo>
                <a:cubicBezTo>
                  <a:pt x="12329011" y="13502976"/>
                  <a:pt x="12295223" y="13604705"/>
                  <a:pt x="12295223" y="13604705"/>
                </a:cubicBezTo>
                <a:cubicBezTo>
                  <a:pt x="12261431" y="13604705"/>
                  <a:pt x="12261431" y="13570796"/>
                  <a:pt x="12261431" y="13536886"/>
                </a:cubicBezTo>
                <a:cubicBezTo>
                  <a:pt x="12261431" y="13502976"/>
                  <a:pt x="12261431" y="13367332"/>
                  <a:pt x="12227645" y="13265600"/>
                </a:cubicBezTo>
                <a:cubicBezTo>
                  <a:pt x="12227645" y="13129956"/>
                  <a:pt x="11889767" y="12824761"/>
                  <a:pt x="11889767" y="12824761"/>
                </a:cubicBezTo>
                <a:cubicBezTo>
                  <a:pt x="11889767" y="12790853"/>
                  <a:pt x="11855979" y="12723033"/>
                  <a:pt x="11788401" y="12655209"/>
                </a:cubicBezTo>
                <a:cubicBezTo>
                  <a:pt x="11720827" y="12621299"/>
                  <a:pt x="11551883" y="12519567"/>
                  <a:pt x="11518095" y="12519567"/>
                </a:cubicBezTo>
                <a:cubicBezTo>
                  <a:pt x="11484309" y="12519567"/>
                  <a:pt x="11382943" y="12519567"/>
                  <a:pt x="11281583" y="12553479"/>
                </a:cubicBezTo>
                <a:cubicBezTo>
                  <a:pt x="11180219" y="12587389"/>
                  <a:pt x="10943699" y="12994314"/>
                  <a:pt x="10909913" y="12994314"/>
                </a:cubicBezTo>
                <a:cubicBezTo>
                  <a:pt x="10876125" y="12994314"/>
                  <a:pt x="10876125" y="13163866"/>
                  <a:pt x="10909913" y="13333423"/>
                </a:cubicBezTo>
                <a:cubicBezTo>
                  <a:pt x="10909913" y="13536886"/>
                  <a:pt x="10572035" y="13875991"/>
                  <a:pt x="10572035" y="13875991"/>
                </a:cubicBezTo>
                <a:cubicBezTo>
                  <a:pt x="10572035" y="13842081"/>
                  <a:pt x="10538243" y="13706438"/>
                  <a:pt x="10538243" y="13502976"/>
                </a:cubicBezTo>
                <a:cubicBezTo>
                  <a:pt x="10504455" y="13333423"/>
                  <a:pt x="9963847" y="13163866"/>
                  <a:pt x="9963847" y="13129956"/>
                </a:cubicBezTo>
                <a:cubicBezTo>
                  <a:pt x="9963689" y="13130019"/>
                  <a:pt x="9794811" y="13197812"/>
                  <a:pt x="9592183" y="13265600"/>
                </a:cubicBezTo>
                <a:cubicBezTo>
                  <a:pt x="9389451" y="13333423"/>
                  <a:pt x="9119147" y="13604705"/>
                  <a:pt x="9119147" y="13774257"/>
                </a:cubicBezTo>
                <a:cubicBezTo>
                  <a:pt x="9152935" y="13943809"/>
                  <a:pt x="9017783" y="14520291"/>
                  <a:pt x="8983995" y="14554200"/>
                </a:cubicBezTo>
                <a:cubicBezTo>
                  <a:pt x="8950207" y="14554200"/>
                  <a:pt x="8882633" y="14554200"/>
                  <a:pt x="8848847" y="14520291"/>
                </a:cubicBezTo>
                <a:cubicBezTo>
                  <a:pt x="8815053" y="14486381"/>
                  <a:pt x="8815053" y="14282915"/>
                  <a:pt x="8815053" y="14045543"/>
                </a:cubicBezTo>
                <a:cubicBezTo>
                  <a:pt x="8815053" y="13842081"/>
                  <a:pt x="8781267" y="13672528"/>
                  <a:pt x="8781267" y="13672528"/>
                </a:cubicBezTo>
                <a:cubicBezTo>
                  <a:pt x="8747481" y="13672528"/>
                  <a:pt x="8713693" y="13604705"/>
                  <a:pt x="8679901" y="13536886"/>
                </a:cubicBezTo>
                <a:cubicBezTo>
                  <a:pt x="8679901" y="13536860"/>
                  <a:pt x="8679901" y="13535958"/>
                  <a:pt x="8679901" y="13502976"/>
                </a:cubicBezTo>
                <a:cubicBezTo>
                  <a:pt x="8679901" y="13469062"/>
                  <a:pt x="8679901" y="13469062"/>
                  <a:pt x="8679901" y="13469062"/>
                </a:cubicBezTo>
                <a:cubicBezTo>
                  <a:pt x="8679901" y="13469007"/>
                  <a:pt x="8679901" y="13435152"/>
                  <a:pt x="8679901" y="13435152"/>
                </a:cubicBezTo>
                <a:cubicBezTo>
                  <a:pt x="8646115" y="13435152"/>
                  <a:pt x="8544751" y="13333423"/>
                  <a:pt x="8544751" y="13333423"/>
                </a:cubicBezTo>
                <a:cubicBezTo>
                  <a:pt x="8544751" y="13299510"/>
                  <a:pt x="8477175" y="13299510"/>
                  <a:pt x="8409599" y="13333423"/>
                </a:cubicBezTo>
                <a:cubicBezTo>
                  <a:pt x="8308237" y="13333423"/>
                  <a:pt x="8071719" y="13367332"/>
                  <a:pt x="8071719" y="13401242"/>
                </a:cubicBezTo>
                <a:cubicBezTo>
                  <a:pt x="8071593" y="13401242"/>
                  <a:pt x="8037807" y="13401242"/>
                  <a:pt x="7970357" y="13401242"/>
                </a:cubicBezTo>
                <a:cubicBezTo>
                  <a:pt x="7936567" y="13401242"/>
                  <a:pt x="7902779" y="13469062"/>
                  <a:pt x="7902779" y="13536886"/>
                </a:cubicBezTo>
                <a:cubicBezTo>
                  <a:pt x="7902749" y="13536886"/>
                  <a:pt x="7900733" y="13536886"/>
                  <a:pt x="7767627" y="13536886"/>
                </a:cubicBezTo>
                <a:cubicBezTo>
                  <a:pt x="7700053" y="13536886"/>
                  <a:pt x="7700053" y="13536886"/>
                  <a:pt x="7700053" y="13536886"/>
                </a:cubicBezTo>
                <a:cubicBezTo>
                  <a:pt x="7666263" y="13502976"/>
                  <a:pt x="7598687" y="13469062"/>
                  <a:pt x="7564899" y="13469062"/>
                </a:cubicBezTo>
                <a:cubicBezTo>
                  <a:pt x="7497323" y="13469062"/>
                  <a:pt x="7395961" y="13536886"/>
                  <a:pt x="7395961" y="13570796"/>
                </a:cubicBezTo>
                <a:cubicBezTo>
                  <a:pt x="7395961" y="13570872"/>
                  <a:pt x="7395923" y="13604705"/>
                  <a:pt x="7362171" y="13604705"/>
                </a:cubicBezTo>
                <a:cubicBezTo>
                  <a:pt x="7362083" y="13604793"/>
                  <a:pt x="7328383" y="13638703"/>
                  <a:pt x="7328383" y="13706438"/>
                </a:cubicBezTo>
                <a:cubicBezTo>
                  <a:pt x="7328383" y="13740348"/>
                  <a:pt x="7328383" y="13875991"/>
                  <a:pt x="7294595" y="13977723"/>
                </a:cubicBezTo>
                <a:cubicBezTo>
                  <a:pt x="7260809" y="14079453"/>
                  <a:pt x="7024291" y="14282915"/>
                  <a:pt x="7024291" y="14316829"/>
                </a:cubicBezTo>
                <a:cubicBezTo>
                  <a:pt x="7024189" y="14316829"/>
                  <a:pt x="6990401" y="14316829"/>
                  <a:pt x="6922927" y="14316829"/>
                </a:cubicBezTo>
                <a:cubicBezTo>
                  <a:pt x="6855351" y="14316829"/>
                  <a:pt x="6787773" y="14316829"/>
                  <a:pt x="6753987" y="14282915"/>
                </a:cubicBezTo>
                <a:cubicBezTo>
                  <a:pt x="6753987" y="14249005"/>
                  <a:pt x="6753987" y="14011633"/>
                  <a:pt x="6753987" y="14011633"/>
                </a:cubicBezTo>
                <a:cubicBezTo>
                  <a:pt x="6787773" y="14011633"/>
                  <a:pt x="6787773" y="13977723"/>
                  <a:pt x="6787773" y="13909901"/>
                </a:cubicBezTo>
                <a:cubicBezTo>
                  <a:pt x="6787773" y="13842081"/>
                  <a:pt x="6821561" y="13740348"/>
                  <a:pt x="6855351" y="13706438"/>
                </a:cubicBezTo>
                <a:cubicBezTo>
                  <a:pt x="6889139" y="13638615"/>
                  <a:pt x="6889139" y="13265600"/>
                  <a:pt x="6855351" y="13265600"/>
                </a:cubicBezTo>
                <a:cubicBezTo>
                  <a:pt x="6821561" y="13231690"/>
                  <a:pt x="6753987" y="13231690"/>
                  <a:pt x="6753987" y="13197780"/>
                </a:cubicBezTo>
                <a:cubicBezTo>
                  <a:pt x="6753883" y="13197729"/>
                  <a:pt x="6686356" y="13163840"/>
                  <a:pt x="6618835" y="13129956"/>
                </a:cubicBezTo>
                <a:cubicBezTo>
                  <a:pt x="6551260" y="13129956"/>
                  <a:pt x="6314743" y="13096047"/>
                  <a:pt x="6314743" y="13096047"/>
                </a:cubicBezTo>
                <a:cubicBezTo>
                  <a:pt x="6314743" y="13062137"/>
                  <a:pt x="6280955" y="13028228"/>
                  <a:pt x="6247163" y="13028228"/>
                </a:cubicBezTo>
                <a:cubicBezTo>
                  <a:pt x="6213377" y="12994314"/>
                  <a:pt x="6145803" y="12960404"/>
                  <a:pt x="6145803" y="12960404"/>
                </a:cubicBezTo>
                <a:cubicBezTo>
                  <a:pt x="6145684" y="12960345"/>
                  <a:pt x="6078166" y="12926495"/>
                  <a:pt x="6010651" y="12926495"/>
                </a:cubicBezTo>
                <a:cubicBezTo>
                  <a:pt x="5943071" y="12926495"/>
                  <a:pt x="5875499" y="12926495"/>
                  <a:pt x="5875499" y="12892585"/>
                </a:cubicBezTo>
                <a:cubicBezTo>
                  <a:pt x="5875375" y="12892522"/>
                  <a:pt x="5807858" y="12858644"/>
                  <a:pt x="5740345" y="12824761"/>
                </a:cubicBezTo>
                <a:cubicBezTo>
                  <a:pt x="5740318" y="12824761"/>
                  <a:pt x="5738973" y="12824761"/>
                  <a:pt x="5672768" y="12824761"/>
                </a:cubicBezTo>
                <a:cubicBezTo>
                  <a:pt x="5537616" y="12824761"/>
                  <a:pt x="5537616" y="12824761"/>
                  <a:pt x="5537616" y="12824761"/>
                </a:cubicBezTo>
                <a:cubicBezTo>
                  <a:pt x="5436253" y="12858675"/>
                  <a:pt x="5334888" y="12892585"/>
                  <a:pt x="5334888" y="12926495"/>
                </a:cubicBezTo>
                <a:cubicBezTo>
                  <a:pt x="5334888" y="12960404"/>
                  <a:pt x="5301101" y="12994314"/>
                  <a:pt x="5267313" y="12994314"/>
                </a:cubicBezTo>
                <a:cubicBezTo>
                  <a:pt x="5233523" y="12994314"/>
                  <a:pt x="5165949" y="13062137"/>
                  <a:pt x="5132161" y="13096047"/>
                </a:cubicBezTo>
                <a:cubicBezTo>
                  <a:pt x="5064584" y="13163866"/>
                  <a:pt x="4929431" y="13401242"/>
                  <a:pt x="4895644" y="13299510"/>
                </a:cubicBezTo>
                <a:cubicBezTo>
                  <a:pt x="4861857" y="13197780"/>
                  <a:pt x="4625340" y="13096047"/>
                  <a:pt x="4625340" y="13096047"/>
                </a:cubicBezTo>
                <a:cubicBezTo>
                  <a:pt x="4625340" y="13062137"/>
                  <a:pt x="4591552" y="13028228"/>
                  <a:pt x="4557765" y="13028228"/>
                </a:cubicBezTo>
                <a:cubicBezTo>
                  <a:pt x="4523975" y="12994314"/>
                  <a:pt x="4422613" y="12926495"/>
                  <a:pt x="4388821" y="12926495"/>
                </a:cubicBezTo>
                <a:cubicBezTo>
                  <a:pt x="4388687" y="12926595"/>
                  <a:pt x="4253636" y="13028262"/>
                  <a:pt x="4186095" y="13096047"/>
                </a:cubicBezTo>
                <a:cubicBezTo>
                  <a:pt x="4186095" y="13129956"/>
                  <a:pt x="4219883" y="13163866"/>
                  <a:pt x="4219883" y="13231690"/>
                </a:cubicBezTo>
                <a:cubicBezTo>
                  <a:pt x="4219883" y="13265600"/>
                  <a:pt x="4219883" y="13265600"/>
                  <a:pt x="4219883" y="13265600"/>
                </a:cubicBezTo>
                <a:cubicBezTo>
                  <a:pt x="4152308" y="13333423"/>
                  <a:pt x="4084731" y="13435152"/>
                  <a:pt x="4084731" y="13469062"/>
                </a:cubicBezTo>
                <a:cubicBezTo>
                  <a:pt x="4084731" y="13502976"/>
                  <a:pt x="4050943" y="13536886"/>
                  <a:pt x="4017156" y="13536886"/>
                </a:cubicBezTo>
                <a:cubicBezTo>
                  <a:pt x="3983368" y="13536886"/>
                  <a:pt x="3814425" y="13570796"/>
                  <a:pt x="3780639" y="13502976"/>
                </a:cubicBezTo>
                <a:cubicBezTo>
                  <a:pt x="3780639" y="13469062"/>
                  <a:pt x="3814425" y="13163866"/>
                  <a:pt x="3848216" y="13096047"/>
                </a:cubicBezTo>
                <a:cubicBezTo>
                  <a:pt x="3915791" y="13062137"/>
                  <a:pt x="4017156" y="12824761"/>
                  <a:pt x="4017156" y="12824761"/>
                </a:cubicBezTo>
                <a:cubicBezTo>
                  <a:pt x="4017156" y="12790853"/>
                  <a:pt x="4118517" y="12689119"/>
                  <a:pt x="4253669" y="12621299"/>
                </a:cubicBezTo>
                <a:cubicBezTo>
                  <a:pt x="4388821" y="12553479"/>
                  <a:pt x="4490187" y="12078732"/>
                  <a:pt x="4456400" y="12078732"/>
                </a:cubicBezTo>
                <a:cubicBezTo>
                  <a:pt x="4456329" y="12078661"/>
                  <a:pt x="4422613" y="12044746"/>
                  <a:pt x="4422613" y="11976998"/>
                </a:cubicBezTo>
                <a:cubicBezTo>
                  <a:pt x="4422613" y="11943088"/>
                  <a:pt x="4388821" y="11909180"/>
                  <a:pt x="4355035" y="11909180"/>
                </a:cubicBezTo>
                <a:cubicBezTo>
                  <a:pt x="4321248" y="11909180"/>
                  <a:pt x="4287460" y="11841356"/>
                  <a:pt x="4253669" y="11807446"/>
                </a:cubicBezTo>
                <a:cubicBezTo>
                  <a:pt x="4219883" y="11739627"/>
                  <a:pt x="3949577" y="11570075"/>
                  <a:pt x="3746851" y="11637894"/>
                </a:cubicBezTo>
                <a:cubicBezTo>
                  <a:pt x="3510334" y="11705714"/>
                  <a:pt x="3273821" y="11976998"/>
                  <a:pt x="3273821" y="12010908"/>
                </a:cubicBezTo>
                <a:cubicBezTo>
                  <a:pt x="3273821" y="12044818"/>
                  <a:pt x="3273821" y="12078732"/>
                  <a:pt x="3240030" y="12078732"/>
                </a:cubicBezTo>
                <a:cubicBezTo>
                  <a:pt x="3239962" y="12078800"/>
                  <a:pt x="3206242" y="12112676"/>
                  <a:pt x="3206242" y="12146552"/>
                </a:cubicBezTo>
                <a:cubicBezTo>
                  <a:pt x="3206242" y="12180461"/>
                  <a:pt x="3206242" y="12214374"/>
                  <a:pt x="3172455" y="12214374"/>
                </a:cubicBezTo>
                <a:cubicBezTo>
                  <a:pt x="3172396" y="12214374"/>
                  <a:pt x="3138667" y="12214404"/>
                  <a:pt x="3138667" y="12248284"/>
                </a:cubicBezTo>
                <a:cubicBezTo>
                  <a:pt x="3104877" y="12282194"/>
                  <a:pt x="3071090" y="12316104"/>
                  <a:pt x="3003515" y="12316104"/>
                </a:cubicBezTo>
                <a:cubicBezTo>
                  <a:pt x="2969725" y="12316104"/>
                  <a:pt x="2868363" y="12383927"/>
                  <a:pt x="2868363" y="12417837"/>
                </a:cubicBezTo>
                <a:cubicBezTo>
                  <a:pt x="2868309" y="12417892"/>
                  <a:pt x="2834546" y="12451773"/>
                  <a:pt x="2800785" y="12485657"/>
                </a:cubicBezTo>
                <a:cubicBezTo>
                  <a:pt x="2766998" y="12485657"/>
                  <a:pt x="2631846" y="12485657"/>
                  <a:pt x="2631846" y="12451747"/>
                </a:cubicBezTo>
                <a:cubicBezTo>
                  <a:pt x="2665633" y="12417837"/>
                  <a:pt x="2733211" y="12316104"/>
                  <a:pt x="2766998" y="12316104"/>
                </a:cubicBezTo>
                <a:cubicBezTo>
                  <a:pt x="2767057" y="12315925"/>
                  <a:pt x="2800785" y="12214284"/>
                  <a:pt x="2800785" y="12112642"/>
                </a:cubicBezTo>
                <a:cubicBezTo>
                  <a:pt x="2800785" y="11976998"/>
                  <a:pt x="2800785" y="11909180"/>
                  <a:pt x="2834573" y="11909180"/>
                </a:cubicBezTo>
                <a:cubicBezTo>
                  <a:pt x="2834658" y="11909094"/>
                  <a:pt x="2868363" y="11875266"/>
                  <a:pt x="2868363" y="11875266"/>
                </a:cubicBezTo>
                <a:cubicBezTo>
                  <a:pt x="2868363" y="11841356"/>
                  <a:pt x="2935938" y="11841356"/>
                  <a:pt x="3037303" y="11841356"/>
                </a:cubicBezTo>
                <a:cubicBezTo>
                  <a:pt x="3138667" y="11841356"/>
                  <a:pt x="3206242" y="11807446"/>
                  <a:pt x="3206242" y="11807446"/>
                </a:cubicBezTo>
                <a:cubicBezTo>
                  <a:pt x="3206242" y="11773536"/>
                  <a:pt x="3307607" y="11705714"/>
                  <a:pt x="3307607" y="11705714"/>
                </a:cubicBezTo>
                <a:cubicBezTo>
                  <a:pt x="3341394" y="11705714"/>
                  <a:pt x="3341394" y="11671804"/>
                  <a:pt x="3375182" y="11637894"/>
                </a:cubicBezTo>
                <a:cubicBezTo>
                  <a:pt x="3375182" y="11603984"/>
                  <a:pt x="3408968" y="11536161"/>
                  <a:pt x="3442759" y="11536161"/>
                </a:cubicBezTo>
                <a:cubicBezTo>
                  <a:pt x="3442797" y="11536124"/>
                  <a:pt x="3476547" y="11502232"/>
                  <a:pt x="3476547" y="11468341"/>
                </a:cubicBezTo>
                <a:cubicBezTo>
                  <a:pt x="3476547" y="11434432"/>
                  <a:pt x="3476547" y="11400517"/>
                  <a:pt x="3510334" y="11400517"/>
                </a:cubicBezTo>
                <a:cubicBezTo>
                  <a:pt x="3544122" y="11400517"/>
                  <a:pt x="3577913" y="11332697"/>
                  <a:pt x="3577913" y="11298789"/>
                </a:cubicBezTo>
                <a:cubicBezTo>
                  <a:pt x="3577913" y="11264879"/>
                  <a:pt x="3611699" y="11230965"/>
                  <a:pt x="3611699" y="11230965"/>
                </a:cubicBezTo>
                <a:cubicBezTo>
                  <a:pt x="3645486" y="11230965"/>
                  <a:pt x="3645486" y="11129235"/>
                  <a:pt x="3611699" y="11027503"/>
                </a:cubicBezTo>
                <a:cubicBezTo>
                  <a:pt x="3611699" y="10925771"/>
                  <a:pt x="3476547" y="10654488"/>
                  <a:pt x="3408968" y="10654488"/>
                </a:cubicBezTo>
                <a:cubicBezTo>
                  <a:pt x="3341394" y="10620578"/>
                  <a:pt x="3240030" y="10654488"/>
                  <a:pt x="3172455" y="10722308"/>
                </a:cubicBezTo>
                <a:cubicBezTo>
                  <a:pt x="3104877" y="10756217"/>
                  <a:pt x="2766998" y="10756217"/>
                  <a:pt x="2766998" y="10722308"/>
                </a:cubicBezTo>
                <a:cubicBezTo>
                  <a:pt x="2733211" y="10654488"/>
                  <a:pt x="2800785" y="10383202"/>
                  <a:pt x="2868363" y="10349292"/>
                </a:cubicBezTo>
                <a:cubicBezTo>
                  <a:pt x="2935938" y="10281470"/>
                  <a:pt x="2935938" y="9908455"/>
                  <a:pt x="2902150" y="9874545"/>
                </a:cubicBezTo>
                <a:cubicBezTo>
                  <a:pt x="2868363" y="9840635"/>
                  <a:pt x="2766998" y="9704992"/>
                  <a:pt x="2733211" y="9738901"/>
                </a:cubicBezTo>
                <a:cubicBezTo>
                  <a:pt x="2699423" y="9738901"/>
                  <a:pt x="2598058" y="9772811"/>
                  <a:pt x="2598058" y="9806721"/>
                </a:cubicBezTo>
                <a:cubicBezTo>
                  <a:pt x="2598058" y="9806797"/>
                  <a:pt x="2598021" y="9840635"/>
                  <a:pt x="2564271" y="9840635"/>
                </a:cubicBezTo>
                <a:cubicBezTo>
                  <a:pt x="2530481" y="9840635"/>
                  <a:pt x="2496693" y="9840635"/>
                  <a:pt x="2496693" y="9840635"/>
                </a:cubicBezTo>
                <a:cubicBezTo>
                  <a:pt x="2496693" y="9874545"/>
                  <a:pt x="2462906" y="9908455"/>
                  <a:pt x="2429119" y="9908455"/>
                </a:cubicBezTo>
                <a:cubicBezTo>
                  <a:pt x="2429103" y="9908455"/>
                  <a:pt x="2428385" y="9908455"/>
                  <a:pt x="2395329" y="9908455"/>
                </a:cubicBezTo>
                <a:cubicBezTo>
                  <a:pt x="2361541" y="9908455"/>
                  <a:pt x="2361541" y="9908455"/>
                  <a:pt x="2361541" y="9908455"/>
                </a:cubicBezTo>
                <a:cubicBezTo>
                  <a:pt x="2327754" y="9874545"/>
                  <a:pt x="2293966" y="9840635"/>
                  <a:pt x="2293966" y="9840635"/>
                </a:cubicBezTo>
                <a:cubicBezTo>
                  <a:pt x="2260175" y="9840635"/>
                  <a:pt x="2260175" y="9840635"/>
                  <a:pt x="2260175" y="9840635"/>
                </a:cubicBezTo>
                <a:cubicBezTo>
                  <a:pt x="2260175" y="9874545"/>
                  <a:pt x="2192602" y="9874545"/>
                  <a:pt x="2158814" y="9874545"/>
                </a:cubicBezTo>
                <a:cubicBezTo>
                  <a:pt x="2091237" y="9874545"/>
                  <a:pt x="2057449" y="9908455"/>
                  <a:pt x="2057449" y="9908455"/>
                </a:cubicBezTo>
                <a:cubicBezTo>
                  <a:pt x="2057449" y="9942365"/>
                  <a:pt x="2023662" y="9942365"/>
                  <a:pt x="1989875" y="9942365"/>
                </a:cubicBezTo>
                <a:cubicBezTo>
                  <a:pt x="1922297" y="9942365"/>
                  <a:pt x="1888510" y="9976279"/>
                  <a:pt x="1888510" y="9976279"/>
                </a:cubicBezTo>
                <a:cubicBezTo>
                  <a:pt x="1888510" y="10010188"/>
                  <a:pt x="1820931" y="10044098"/>
                  <a:pt x="1719570" y="10078008"/>
                </a:cubicBezTo>
                <a:cubicBezTo>
                  <a:pt x="1651993" y="10111917"/>
                  <a:pt x="1381687" y="10213650"/>
                  <a:pt x="1381687" y="10213650"/>
                </a:cubicBezTo>
                <a:cubicBezTo>
                  <a:pt x="1381687" y="10247560"/>
                  <a:pt x="1381687" y="10247560"/>
                  <a:pt x="1347901" y="10247560"/>
                </a:cubicBezTo>
                <a:cubicBezTo>
                  <a:pt x="1314113" y="10247560"/>
                  <a:pt x="1280326" y="10247560"/>
                  <a:pt x="1280326" y="10281470"/>
                </a:cubicBezTo>
                <a:cubicBezTo>
                  <a:pt x="1280245" y="10281593"/>
                  <a:pt x="1212708" y="10383263"/>
                  <a:pt x="1145174" y="10484935"/>
                </a:cubicBezTo>
                <a:cubicBezTo>
                  <a:pt x="1077596" y="10586664"/>
                  <a:pt x="503200" y="10620578"/>
                  <a:pt x="536986" y="10552754"/>
                </a:cubicBezTo>
                <a:cubicBezTo>
                  <a:pt x="570777" y="10484935"/>
                  <a:pt x="705931" y="10315383"/>
                  <a:pt x="807292" y="10315383"/>
                </a:cubicBezTo>
                <a:cubicBezTo>
                  <a:pt x="874869" y="10315383"/>
                  <a:pt x="976230" y="10281470"/>
                  <a:pt x="976230" y="10281470"/>
                </a:cubicBezTo>
                <a:cubicBezTo>
                  <a:pt x="976230" y="10247560"/>
                  <a:pt x="1010021" y="10247560"/>
                  <a:pt x="1077596" y="10247560"/>
                </a:cubicBezTo>
                <a:cubicBezTo>
                  <a:pt x="1111384" y="10247560"/>
                  <a:pt x="1178961" y="10247560"/>
                  <a:pt x="1178961" y="10213650"/>
                </a:cubicBezTo>
                <a:cubicBezTo>
                  <a:pt x="1212748" y="10213650"/>
                  <a:pt x="1246536" y="10111917"/>
                  <a:pt x="1280326" y="10111917"/>
                </a:cubicBezTo>
                <a:cubicBezTo>
                  <a:pt x="1314113" y="10111917"/>
                  <a:pt x="1347901" y="10111917"/>
                  <a:pt x="1347901" y="10111917"/>
                </a:cubicBezTo>
                <a:cubicBezTo>
                  <a:pt x="1347901" y="10078008"/>
                  <a:pt x="1347901" y="10078008"/>
                  <a:pt x="1381687" y="10078008"/>
                </a:cubicBezTo>
                <a:cubicBezTo>
                  <a:pt x="1415478" y="10078008"/>
                  <a:pt x="1449266" y="10044098"/>
                  <a:pt x="1449266" y="10044098"/>
                </a:cubicBezTo>
                <a:cubicBezTo>
                  <a:pt x="1449266" y="10010188"/>
                  <a:pt x="1483053" y="10010188"/>
                  <a:pt x="1516839" y="10010188"/>
                </a:cubicBezTo>
                <a:cubicBezTo>
                  <a:pt x="1550627" y="10010188"/>
                  <a:pt x="1584418" y="10010188"/>
                  <a:pt x="1584418" y="9976279"/>
                </a:cubicBezTo>
                <a:cubicBezTo>
                  <a:pt x="1584478" y="9976190"/>
                  <a:pt x="1652007" y="9874545"/>
                  <a:pt x="1685779" y="9874545"/>
                </a:cubicBezTo>
                <a:cubicBezTo>
                  <a:pt x="1719570" y="9874545"/>
                  <a:pt x="1753357" y="9874545"/>
                  <a:pt x="1753357" y="9840635"/>
                </a:cubicBezTo>
                <a:cubicBezTo>
                  <a:pt x="1753412" y="9840581"/>
                  <a:pt x="1787172" y="9806694"/>
                  <a:pt x="1820931" y="9772811"/>
                </a:cubicBezTo>
                <a:cubicBezTo>
                  <a:pt x="1854722" y="9738901"/>
                  <a:pt x="1956083" y="9637169"/>
                  <a:pt x="1956083" y="9603259"/>
                </a:cubicBezTo>
                <a:cubicBezTo>
                  <a:pt x="1956083" y="9603202"/>
                  <a:pt x="1956114" y="9569349"/>
                  <a:pt x="1989875" y="9569349"/>
                </a:cubicBezTo>
                <a:cubicBezTo>
                  <a:pt x="1989875" y="9569323"/>
                  <a:pt x="1989875" y="9568413"/>
                  <a:pt x="1989875" y="9535440"/>
                </a:cubicBezTo>
                <a:cubicBezTo>
                  <a:pt x="1989875" y="9501530"/>
                  <a:pt x="2023662" y="9467617"/>
                  <a:pt x="2023662" y="9467617"/>
                </a:cubicBezTo>
                <a:cubicBezTo>
                  <a:pt x="2057449" y="9467617"/>
                  <a:pt x="2057449" y="9433707"/>
                  <a:pt x="2057449" y="9399797"/>
                </a:cubicBezTo>
                <a:cubicBezTo>
                  <a:pt x="2057449" y="9365888"/>
                  <a:pt x="2023662" y="9331978"/>
                  <a:pt x="2023662" y="9331978"/>
                </a:cubicBezTo>
                <a:cubicBezTo>
                  <a:pt x="2057449" y="9331978"/>
                  <a:pt x="2091237" y="9298064"/>
                  <a:pt x="2158814" y="9230244"/>
                </a:cubicBezTo>
                <a:cubicBezTo>
                  <a:pt x="2192602" y="9196336"/>
                  <a:pt x="2226389" y="8925050"/>
                  <a:pt x="2226389" y="8891140"/>
                </a:cubicBezTo>
                <a:cubicBezTo>
                  <a:pt x="2192602" y="8823316"/>
                  <a:pt x="1956083" y="8687677"/>
                  <a:pt x="1956083" y="8653764"/>
                </a:cubicBezTo>
                <a:cubicBezTo>
                  <a:pt x="1956083" y="8619854"/>
                  <a:pt x="1922297" y="8619854"/>
                  <a:pt x="1922297" y="8619854"/>
                </a:cubicBezTo>
                <a:cubicBezTo>
                  <a:pt x="1888510" y="8619854"/>
                  <a:pt x="1888510" y="8382482"/>
                  <a:pt x="1989875" y="8212930"/>
                </a:cubicBezTo>
                <a:cubicBezTo>
                  <a:pt x="2057449" y="8043373"/>
                  <a:pt x="2226389" y="7806002"/>
                  <a:pt x="2260175" y="7806002"/>
                </a:cubicBezTo>
                <a:cubicBezTo>
                  <a:pt x="2293966" y="7806002"/>
                  <a:pt x="2327754" y="7772092"/>
                  <a:pt x="2327754" y="7738182"/>
                </a:cubicBezTo>
                <a:cubicBezTo>
                  <a:pt x="2361541" y="7704268"/>
                  <a:pt x="2429119" y="7636448"/>
                  <a:pt x="2462906" y="7636448"/>
                </a:cubicBezTo>
                <a:cubicBezTo>
                  <a:pt x="2462937" y="7636325"/>
                  <a:pt x="2496693" y="7500728"/>
                  <a:pt x="2496693" y="7331253"/>
                </a:cubicBezTo>
                <a:cubicBezTo>
                  <a:pt x="2496693" y="7161701"/>
                  <a:pt x="2462906" y="7026057"/>
                  <a:pt x="2462906" y="7026057"/>
                </a:cubicBezTo>
                <a:cubicBezTo>
                  <a:pt x="2429119" y="7026057"/>
                  <a:pt x="2327754" y="6788686"/>
                  <a:pt x="2192602" y="6517400"/>
                </a:cubicBezTo>
                <a:cubicBezTo>
                  <a:pt x="2057449" y="6212204"/>
                  <a:pt x="1753357" y="5737457"/>
                  <a:pt x="1753357" y="5669637"/>
                </a:cubicBezTo>
                <a:cubicBezTo>
                  <a:pt x="1753357" y="5601813"/>
                  <a:pt x="1753357" y="5567905"/>
                  <a:pt x="1719570" y="5567905"/>
                </a:cubicBezTo>
                <a:cubicBezTo>
                  <a:pt x="1719518" y="5567852"/>
                  <a:pt x="1685779" y="5533967"/>
                  <a:pt x="1685779" y="5500084"/>
                </a:cubicBezTo>
                <a:cubicBezTo>
                  <a:pt x="1685779" y="5466171"/>
                  <a:pt x="1685779" y="5432261"/>
                  <a:pt x="1685779" y="5432261"/>
                </a:cubicBezTo>
                <a:cubicBezTo>
                  <a:pt x="1651993" y="5432261"/>
                  <a:pt x="1618205" y="5432261"/>
                  <a:pt x="1618205" y="5398351"/>
                </a:cubicBezTo>
                <a:cubicBezTo>
                  <a:pt x="1584418" y="5398351"/>
                  <a:pt x="1584418" y="5194890"/>
                  <a:pt x="1584418" y="5194890"/>
                </a:cubicBezTo>
                <a:cubicBezTo>
                  <a:pt x="1618205" y="5228798"/>
                  <a:pt x="1719570" y="5228798"/>
                  <a:pt x="1854722" y="5194890"/>
                </a:cubicBezTo>
                <a:cubicBezTo>
                  <a:pt x="2023662" y="5194890"/>
                  <a:pt x="2192602" y="5059246"/>
                  <a:pt x="2226389" y="5059246"/>
                </a:cubicBezTo>
                <a:cubicBezTo>
                  <a:pt x="2226505" y="5059246"/>
                  <a:pt x="2260175" y="5059187"/>
                  <a:pt x="2260175" y="5025336"/>
                </a:cubicBezTo>
                <a:cubicBezTo>
                  <a:pt x="2260175" y="4991426"/>
                  <a:pt x="2192602" y="4957514"/>
                  <a:pt x="2226389" y="4957514"/>
                </a:cubicBezTo>
                <a:cubicBezTo>
                  <a:pt x="2226490" y="4957413"/>
                  <a:pt x="2260175" y="4923604"/>
                  <a:pt x="2260175" y="4923604"/>
                </a:cubicBezTo>
                <a:cubicBezTo>
                  <a:pt x="2260175" y="4889694"/>
                  <a:pt x="2429119" y="4923604"/>
                  <a:pt x="2665633" y="4957514"/>
                </a:cubicBezTo>
                <a:cubicBezTo>
                  <a:pt x="2665633" y="4957473"/>
                  <a:pt x="2665633" y="4953295"/>
                  <a:pt x="2665633" y="4516679"/>
                </a:cubicBezTo>
                <a:cubicBezTo>
                  <a:pt x="2665633" y="3872374"/>
                  <a:pt x="3679273" y="4177569"/>
                  <a:pt x="3679273" y="3329806"/>
                </a:cubicBezTo>
                <a:cubicBezTo>
                  <a:pt x="3679273" y="3261987"/>
                  <a:pt x="3679273" y="3261987"/>
                  <a:pt x="3679273" y="3261987"/>
                </a:cubicBezTo>
                <a:cubicBezTo>
                  <a:pt x="3577913" y="3228074"/>
                  <a:pt x="3510334" y="3160255"/>
                  <a:pt x="3510334" y="3126345"/>
                </a:cubicBezTo>
                <a:cubicBezTo>
                  <a:pt x="3510334" y="3092435"/>
                  <a:pt x="3442759" y="3024611"/>
                  <a:pt x="3375182" y="2990703"/>
                </a:cubicBezTo>
                <a:cubicBezTo>
                  <a:pt x="3273821" y="2922883"/>
                  <a:pt x="3071090" y="2753329"/>
                  <a:pt x="3071090" y="2753329"/>
                </a:cubicBezTo>
                <a:cubicBezTo>
                  <a:pt x="3037303" y="2753329"/>
                  <a:pt x="3037303" y="2719417"/>
                  <a:pt x="3037303" y="2685507"/>
                </a:cubicBezTo>
                <a:cubicBezTo>
                  <a:pt x="3037303" y="2651597"/>
                  <a:pt x="3037303" y="2651597"/>
                  <a:pt x="3003515" y="2651597"/>
                </a:cubicBezTo>
                <a:cubicBezTo>
                  <a:pt x="3003446" y="2651527"/>
                  <a:pt x="2969690" y="2617654"/>
                  <a:pt x="2935938" y="2583773"/>
                </a:cubicBezTo>
                <a:cubicBezTo>
                  <a:pt x="2935938" y="2549863"/>
                  <a:pt x="3003515" y="2448134"/>
                  <a:pt x="3104877" y="2448134"/>
                </a:cubicBezTo>
                <a:cubicBezTo>
                  <a:pt x="3206242" y="2448134"/>
                  <a:pt x="3307607" y="2482044"/>
                  <a:pt x="3307607" y="2482044"/>
                </a:cubicBezTo>
                <a:cubicBezTo>
                  <a:pt x="3341394" y="2515954"/>
                  <a:pt x="3476547" y="2583773"/>
                  <a:pt x="3476547" y="2617687"/>
                </a:cubicBezTo>
                <a:cubicBezTo>
                  <a:pt x="3476547" y="2617786"/>
                  <a:pt x="3476596" y="2651597"/>
                  <a:pt x="3510334" y="2651597"/>
                </a:cubicBezTo>
                <a:cubicBezTo>
                  <a:pt x="3544122" y="2651597"/>
                  <a:pt x="3611699" y="2685507"/>
                  <a:pt x="3645486" y="2719417"/>
                </a:cubicBezTo>
                <a:cubicBezTo>
                  <a:pt x="3679273" y="2787239"/>
                  <a:pt x="3814425" y="2888969"/>
                  <a:pt x="3882004" y="2888969"/>
                </a:cubicBezTo>
                <a:cubicBezTo>
                  <a:pt x="3949577" y="2888969"/>
                  <a:pt x="4017156" y="2855059"/>
                  <a:pt x="4050943" y="2821149"/>
                </a:cubicBezTo>
                <a:cubicBezTo>
                  <a:pt x="4050943" y="2787239"/>
                  <a:pt x="4152308" y="2685507"/>
                  <a:pt x="4186095" y="2685507"/>
                </a:cubicBezTo>
                <a:cubicBezTo>
                  <a:pt x="4219883" y="2685507"/>
                  <a:pt x="4253669" y="2685507"/>
                  <a:pt x="4253669" y="2685507"/>
                </a:cubicBezTo>
                <a:cubicBezTo>
                  <a:pt x="4253669" y="2651597"/>
                  <a:pt x="4321248" y="2583773"/>
                  <a:pt x="4355035" y="2583773"/>
                </a:cubicBezTo>
                <a:cubicBezTo>
                  <a:pt x="4388821" y="2583773"/>
                  <a:pt x="4422613" y="2549863"/>
                  <a:pt x="4422613" y="2549863"/>
                </a:cubicBezTo>
                <a:cubicBezTo>
                  <a:pt x="4422613" y="2515954"/>
                  <a:pt x="4490187" y="2448134"/>
                  <a:pt x="4523975" y="2448134"/>
                </a:cubicBezTo>
                <a:cubicBezTo>
                  <a:pt x="4524029" y="2448079"/>
                  <a:pt x="4557765" y="2414194"/>
                  <a:pt x="4557765" y="2380311"/>
                </a:cubicBezTo>
                <a:cubicBezTo>
                  <a:pt x="4557765" y="2312492"/>
                  <a:pt x="4523975" y="2278582"/>
                  <a:pt x="4490187" y="2278582"/>
                </a:cubicBezTo>
                <a:cubicBezTo>
                  <a:pt x="4456400" y="2278582"/>
                  <a:pt x="4422613" y="2210758"/>
                  <a:pt x="4422613" y="2109026"/>
                </a:cubicBezTo>
                <a:cubicBezTo>
                  <a:pt x="4422613" y="2041206"/>
                  <a:pt x="4422613" y="1973386"/>
                  <a:pt x="4388821" y="1973386"/>
                </a:cubicBezTo>
                <a:cubicBezTo>
                  <a:pt x="4388755" y="1973319"/>
                  <a:pt x="4355035" y="1939406"/>
                  <a:pt x="4355035" y="1871653"/>
                </a:cubicBezTo>
                <a:cubicBezTo>
                  <a:pt x="4321248" y="1837744"/>
                  <a:pt x="4321248" y="1634277"/>
                  <a:pt x="4355035" y="1634277"/>
                </a:cubicBezTo>
                <a:cubicBezTo>
                  <a:pt x="4388821" y="1600368"/>
                  <a:pt x="4726704" y="1634277"/>
                  <a:pt x="4828067" y="1702101"/>
                </a:cubicBezTo>
                <a:cubicBezTo>
                  <a:pt x="4963219" y="1736010"/>
                  <a:pt x="5267313" y="1803834"/>
                  <a:pt x="5267313" y="1803834"/>
                </a:cubicBezTo>
                <a:cubicBezTo>
                  <a:pt x="5267313" y="1837744"/>
                  <a:pt x="5334888" y="1837744"/>
                  <a:pt x="5368676" y="1837744"/>
                </a:cubicBezTo>
                <a:cubicBezTo>
                  <a:pt x="5436253" y="1837744"/>
                  <a:pt x="5470041" y="1871653"/>
                  <a:pt x="5470041" y="1871653"/>
                </a:cubicBezTo>
                <a:cubicBezTo>
                  <a:pt x="5470041" y="1905562"/>
                  <a:pt x="5605193" y="1837744"/>
                  <a:pt x="5774133" y="1769920"/>
                </a:cubicBezTo>
                <a:cubicBezTo>
                  <a:pt x="5943071" y="1702101"/>
                  <a:pt x="6044437" y="1193443"/>
                  <a:pt x="6044437" y="1193443"/>
                </a:cubicBezTo>
                <a:cubicBezTo>
                  <a:pt x="6010651" y="1193443"/>
                  <a:pt x="6010651" y="1125619"/>
                  <a:pt x="5976863" y="1057800"/>
                </a:cubicBezTo>
                <a:cubicBezTo>
                  <a:pt x="5976863" y="989981"/>
                  <a:pt x="5943071" y="820424"/>
                  <a:pt x="5909285" y="820424"/>
                </a:cubicBezTo>
                <a:cubicBezTo>
                  <a:pt x="5909223" y="820298"/>
                  <a:pt x="5875499" y="752542"/>
                  <a:pt x="5875499" y="684786"/>
                </a:cubicBezTo>
                <a:cubicBezTo>
                  <a:pt x="5875499" y="616962"/>
                  <a:pt x="5841711" y="515232"/>
                  <a:pt x="5774133" y="413500"/>
                </a:cubicBezTo>
                <a:cubicBezTo>
                  <a:pt x="5706559" y="345681"/>
                  <a:pt x="5605193" y="6571"/>
                  <a:pt x="5605193" y="6571"/>
                </a:cubicBezTo>
                <a:cubicBezTo>
                  <a:pt x="5638980" y="6571"/>
                  <a:pt x="5638980" y="40481"/>
                  <a:pt x="5638980" y="40481"/>
                </a:cubicBezTo>
                <a:cubicBezTo>
                  <a:pt x="5638980" y="74395"/>
                  <a:pt x="5774133" y="243947"/>
                  <a:pt x="5909285" y="447410"/>
                </a:cubicBezTo>
                <a:cubicBezTo>
                  <a:pt x="6078225" y="650872"/>
                  <a:pt x="6213377" y="888248"/>
                  <a:pt x="6213377" y="888248"/>
                </a:cubicBezTo>
                <a:cubicBezTo>
                  <a:pt x="6247163" y="888248"/>
                  <a:pt x="6280955" y="989981"/>
                  <a:pt x="6314743" y="1159533"/>
                </a:cubicBezTo>
                <a:cubicBezTo>
                  <a:pt x="6348529" y="1295173"/>
                  <a:pt x="6889139" y="1396905"/>
                  <a:pt x="6889139" y="1362995"/>
                </a:cubicBezTo>
                <a:cubicBezTo>
                  <a:pt x="6889139" y="1329085"/>
                  <a:pt x="6956713" y="1227353"/>
                  <a:pt x="6990503" y="1193443"/>
                </a:cubicBezTo>
                <a:cubicBezTo>
                  <a:pt x="7024291" y="1193443"/>
                  <a:pt x="7058079" y="1125619"/>
                  <a:pt x="7058079" y="1091710"/>
                </a:cubicBezTo>
                <a:cubicBezTo>
                  <a:pt x="7091865" y="1023890"/>
                  <a:pt x="7429747" y="956067"/>
                  <a:pt x="7463535" y="956067"/>
                </a:cubicBezTo>
                <a:cubicBezTo>
                  <a:pt x="7497323" y="989981"/>
                  <a:pt x="7598687" y="1125619"/>
                  <a:pt x="7598687" y="1193443"/>
                </a:cubicBezTo>
                <a:cubicBezTo>
                  <a:pt x="7598687" y="1261263"/>
                  <a:pt x="8004145" y="1261263"/>
                  <a:pt x="8071719" y="1193443"/>
                </a:cubicBezTo>
                <a:cubicBezTo>
                  <a:pt x="8139297" y="1125619"/>
                  <a:pt x="8578541" y="1125619"/>
                  <a:pt x="8646115" y="1193443"/>
                </a:cubicBezTo>
                <a:cubicBezTo>
                  <a:pt x="8747481" y="1295173"/>
                  <a:pt x="9186723" y="1261263"/>
                  <a:pt x="9220511" y="1193443"/>
                </a:cubicBezTo>
                <a:cubicBezTo>
                  <a:pt x="9254299" y="1091710"/>
                  <a:pt x="9423239" y="752606"/>
                  <a:pt x="9423239" y="752606"/>
                </a:cubicBezTo>
                <a:cubicBezTo>
                  <a:pt x="9457027" y="752606"/>
                  <a:pt x="9490815" y="684786"/>
                  <a:pt x="9490815" y="616962"/>
                </a:cubicBezTo>
                <a:cubicBezTo>
                  <a:pt x="9490815" y="616935"/>
                  <a:pt x="9490815" y="616006"/>
                  <a:pt x="9490815" y="583052"/>
                </a:cubicBezTo>
                <a:cubicBezTo>
                  <a:pt x="9490815" y="413500"/>
                  <a:pt x="9423239" y="277857"/>
                  <a:pt x="9423239" y="142214"/>
                </a:cubicBezTo>
                <a:cubicBezTo>
                  <a:pt x="9423239" y="6571"/>
                  <a:pt x="9423239" y="6571"/>
                  <a:pt x="9423239" y="6571"/>
                </a:cubicBezTo>
                <a:cubicBezTo>
                  <a:pt x="9435907" y="2333"/>
                  <a:pt x="9448051" y="214"/>
                  <a:pt x="9459599" y="15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EditPoints="1"/>
          </p:cNvSpPr>
          <p:nvPr userDrawn="1"/>
        </p:nvSpPr>
        <p:spPr bwMode="auto">
          <a:xfrm flipV="1">
            <a:off x="0" y="-795"/>
            <a:ext cx="10288092" cy="6866248"/>
          </a:xfrm>
          <a:custGeom>
            <a:avLst/>
            <a:gdLst>
              <a:gd name="T0" fmla="*/ 1736 w 2420"/>
              <a:gd name="T1" fmla="*/ 662 h 1739"/>
              <a:gd name="T2" fmla="*/ 1682 w 2420"/>
              <a:gd name="T3" fmla="*/ 409 h 1739"/>
              <a:gd name="T4" fmla="*/ 2149 w 2420"/>
              <a:gd name="T5" fmla="*/ 333 h 1739"/>
              <a:gd name="T6" fmla="*/ 1997 w 2420"/>
              <a:gd name="T7" fmla="*/ 257 h 1739"/>
              <a:gd name="T8" fmla="*/ 2080 w 2420"/>
              <a:gd name="T9" fmla="*/ 2 h 1739"/>
              <a:gd name="T10" fmla="*/ 124 w 2420"/>
              <a:gd name="T11" fmla="*/ 1614 h 1739"/>
              <a:gd name="T12" fmla="*/ 731 w 2420"/>
              <a:gd name="T13" fmla="*/ 1723 h 1739"/>
              <a:gd name="T14" fmla="*/ 631 w 2420"/>
              <a:gd name="T15" fmla="*/ 1543 h 1739"/>
              <a:gd name="T16" fmla="*/ 1049 w 2420"/>
              <a:gd name="T17" fmla="*/ 1653 h 1739"/>
              <a:gd name="T18" fmla="*/ 917 w 2420"/>
              <a:gd name="T19" fmla="*/ 1549 h 1739"/>
              <a:gd name="T20" fmla="*/ 1404 w 2420"/>
              <a:gd name="T21" fmla="*/ 1526 h 1739"/>
              <a:gd name="T22" fmla="*/ 1521 w 2420"/>
              <a:gd name="T23" fmla="*/ 1424 h 1739"/>
              <a:gd name="T24" fmla="*/ 1301 w 2420"/>
              <a:gd name="T25" fmla="*/ 1390 h 1739"/>
              <a:gd name="T26" fmla="*/ 1248 w 2420"/>
              <a:gd name="T27" fmla="*/ 1190 h 1739"/>
              <a:gd name="T28" fmla="*/ 1250 w 2420"/>
              <a:gd name="T29" fmla="*/ 1126 h 1739"/>
              <a:gd name="T30" fmla="*/ 1429 w 2420"/>
              <a:gd name="T31" fmla="*/ 1253 h 1739"/>
              <a:gd name="T32" fmla="*/ 1538 w 2420"/>
              <a:gd name="T33" fmla="*/ 1250 h 1739"/>
              <a:gd name="T34" fmla="*/ 1664 w 2420"/>
              <a:gd name="T35" fmla="*/ 1009 h 1739"/>
              <a:gd name="T36" fmla="*/ 2023 w 2420"/>
              <a:gd name="T37" fmla="*/ 969 h 1739"/>
              <a:gd name="T38" fmla="*/ 2071 w 2420"/>
              <a:gd name="T39" fmla="*/ 321 h 1739"/>
              <a:gd name="T40" fmla="*/ 51 w 2420"/>
              <a:gd name="T41" fmla="*/ 1509 h 1739"/>
              <a:gd name="T42" fmla="*/ 150 w 2420"/>
              <a:gd name="T43" fmla="*/ 1471 h 1739"/>
              <a:gd name="T44" fmla="*/ 236 w 2420"/>
              <a:gd name="T45" fmla="*/ 1594 h 1739"/>
              <a:gd name="T46" fmla="*/ 257 w 2420"/>
              <a:gd name="T47" fmla="*/ 1607 h 1739"/>
              <a:gd name="T48" fmla="*/ 1090 w 2420"/>
              <a:gd name="T49" fmla="*/ 1687 h 1739"/>
              <a:gd name="T50" fmla="*/ 833 w 2420"/>
              <a:gd name="T51" fmla="*/ 1297 h 1739"/>
              <a:gd name="T52" fmla="*/ 581 w 2420"/>
              <a:gd name="T53" fmla="*/ 928 h 1739"/>
              <a:gd name="T54" fmla="*/ 494 w 2420"/>
              <a:gd name="T55" fmla="*/ 901 h 1739"/>
              <a:gd name="T56" fmla="*/ 664 w 2420"/>
              <a:gd name="T57" fmla="*/ 1518 h 1739"/>
              <a:gd name="T58" fmla="*/ 835 w 2420"/>
              <a:gd name="T59" fmla="*/ 1352 h 1739"/>
              <a:gd name="T60" fmla="*/ 888 w 2420"/>
              <a:gd name="T61" fmla="*/ 1484 h 1739"/>
              <a:gd name="T62" fmla="*/ 977 w 2420"/>
              <a:gd name="T63" fmla="*/ 1287 h 1739"/>
              <a:gd name="T64" fmla="*/ 1447 w 2420"/>
              <a:gd name="T65" fmla="*/ 1522 h 1739"/>
              <a:gd name="T66" fmla="*/ 1219 w 2420"/>
              <a:gd name="T67" fmla="*/ 1171 h 1739"/>
              <a:gd name="T68" fmla="*/ 1695 w 2420"/>
              <a:gd name="T69" fmla="*/ 679 h 1739"/>
              <a:gd name="T70" fmla="*/ 1628 w 2420"/>
              <a:gd name="T71" fmla="*/ 573 h 1739"/>
              <a:gd name="T72" fmla="*/ 1409 w 2420"/>
              <a:gd name="T73" fmla="*/ 265 h 1739"/>
              <a:gd name="T74" fmla="*/ 1381 w 2420"/>
              <a:gd name="T75" fmla="*/ 918 h 1739"/>
              <a:gd name="T76" fmla="*/ 1159 w 2420"/>
              <a:gd name="T77" fmla="*/ 846 h 1739"/>
              <a:gd name="T78" fmla="*/ 1134 w 2420"/>
              <a:gd name="T79" fmla="*/ 956 h 1739"/>
              <a:gd name="T80" fmla="*/ 1236 w 2420"/>
              <a:gd name="T81" fmla="*/ 715 h 1739"/>
              <a:gd name="T82" fmla="*/ 1351 w 2420"/>
              <a:gd name="T83" fmla="*/ 272 h 1739"/>
              <a:gd name="T84" fmla="*/ 1423 w 2420"/>
              <a:gd name="T85" fmla="*/ 226 h 1739"/>
              <a:gd name="T86" fmla="*/ 1412 w 2420"/>
              <a:gd name="T87" fmla="*/ 242 h 1739"/>
              <a:gd name="T88" fmla="*/ 1852 w 2420"/>
              <a:gd name="T89" fmla="*/ 365 h 1739"/>
              <a:gd name="T90" fmla="*/ 1535 w 2420"/>
              <a:gd name="T91" fmla="*/ 172 h 1739"/>
              <a:gd name="T92" fmla="*/ 1844 w 2420"/>
              <a:gd name="T93" fmla="*/ 175 h 1739"/>
              <a:gd name="T94" fmla="*/ 1608 w 2420"/>
              <a:gd name="T95" fmla="*/ 7 h 1739"/>
              <a:gd name="T96" fmla="*/ 1987 w 2420"/>
              <a:gd name="T97" fmla="*/ 138 h 1739"/>
              <a:gd name="T98" fmla="*/ 1512 w 2420"/>
              <a:gd name="T99" fmla="*/ 148 h 1739"/>
              <a:gd name="T100" fmla="*/ 1272 w 2420"/>
              <a:gd name="T101" fmla="*/ 208 h 1739"/>
              <a:gd name="T102" fmla="*/ 1192 w 2420"/>
              <a:gd name="T103" fmla="*/ 182 h 1739"/>
              <a:gd name="T104" fmla="*/ 1077 w 2420"/>
              <a:gd name="T105" fmla="*/ 153 h 1739"/>
              <a:gd name="T106" fmla="*/ 1118 w 2420"/>
              <a:gd name="T107" fmla="*/ 1312 h 1739"/>
              <a:gd name="T108" fmla="*/ 1189 w 2420"/>
              <a:gd name="T109" fmla="*/ 1356 h 1739"/>
              <a:gd name="T110" fmla="*/ 1176 w 2420"/>
              <a:gd name="T111" fmla="*/ 998 h 1739"/>
              <a:gd name="T112" fmla="*/ 1343 w 2420"/>
              <a:gd name="T113" fmla="*/ 1108 h 1739"/>
              <a:gd name="T114" fmla="*/ 1455 w 2420"/>
              <a:gd name="T115" fmla="*/ 1213 h 1739"/>
              <a:gd name="T116" fmla="*/ 1484 w 2420"/>
              <a:gd name="T117" fmla="*/ 1176 h 1739"/>
              <a:gd name="T118" fmla="*/ 1222 w 2420"/>
              <a:gd name="T119" fmla="*/ 974 h 1739"/>
              <a:gd name="T120" fmla="*/ 1506 w 2420"/>
              <a:gd name="T121" fmla="*/ 983 h 1739"/>
              <a:gd name="T122" fmla="*/ 1718 w 2420"/>
              <a:gd name="T123" fmla="*/ 901 h 1739"/>
              <a:gd name="T124" fmla="*/ 1442 w 2420"/>
              <a:gd name="T125" fmla="*/ 866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20" h="1739">
                <a:moveTo>
                  <a:pt x="2097" y="924"/>
                </a:moveTo>
                <a:cubicBezTo>
                  <a:pt x="2095" y="918"/>
                  <a:pt x="2089" y="916"/>
                  <a:pt x="2083" y="913"/>
                </a:cubicBezTo>
                <a:cubicBezTo>
                  <a:pt x="2085" y="908"/>
                  <a:pt x="2083" y="904"/>
                  <a:pt x="2081" y="900"/>
                </a:cubicBezTo>
                <a:cubicBezTo>
                  <a:pt x="2086" y="892"/>
                  <a:pt x="2090" y="882"/>
                  <a:pt x="2081" y="874"/>
                </a:cubicBezTo>
                <a:cubicBezTo>
                  <a:pt x="2087" y="865"/>
                  <a:pt x="2076" y="847"/>
                  <a:pt x="2087" y="840"/>
                </a:cubicBezTo>
                <a:cubicBezTo>
                  <a:pt x="2089" y="837"/>
                  <a:pt x="2084" y="836"/>
                  <a:pt x="2087" y="836"/>
                </a:cubicBezTo>
                <a:cubicBezTo>
                  <a:pt x="2077" y="827"/>
                  <a:pt x="2066" y="827"/>
                  <a:pt x="2057" y="815"/>
                </a:cubicBezTo>
                <a:cubicBezTo>
                  <a:pt x="2056" y="814"/>
                  <a:pt x="2057" y="811"/>
                  <a:pt x="2056" y="810"/>
                </a:cubicBezTo>
                <a:cubicBezTo>
                  <a:pt x="2051" y="803"/>
                  <a:pt x="2042" y="801"/>
                  <a:pt x="2040" y="798"/>
                </a:cubicBezTo>
                <a:cubicBezTo>
                  <a:pt x="2039" y="798"/>
                  <a:pt x="2041" y="797"/>
                  <a:pt x="2041" y="797"/>
                </a:cubicBezTo>
                <a:cubicBezTo>
                  <a:pt x="2039" y="795"/>
                  <a:pt x="2033" y="794"/>
                  <a:pt x="2032" y="791"/>
                </a:cubicBezTo>
                <a:cubicBezTo>
                  <a:pt x="2032" y="790"/>
                  <a:pt x="2032" y="789"/>
                  <a:pt x="2031" y="788"/>
                </a:cubicBezTo>
                <a:cubicBezTo>
                  <a:pt x="2036" y="789"/>
                  <a:pt x="2041" y="789"/>
                  <a:pt x="2046" y="790"/>
                </a:cubicBezTo>
                <a:cubicBezTo>
                  <a:pt x="2045" y="790"/>
                  <a:pt x="2043" y="789"/>
                  <a:pt x="2042" y="789"/>
                </a:cubicBezTo>
                <a:cubicBezTo>
                  <a:pt x="2045" y="788"/>
                  <a:pt x="2046" y="784"/>
                  <a:pt x="2049" y="782"/>
                </a:cubicBezTo>
                <a:cubicBezTo>
                  <a:pt x="2048" y="781"/>
                  <a:pt x="2048" y="780"/>
                  <a:pt x="2048" y="779"/>
                </a:cubicBezTo>
                <a:cubicBezTo>
                  <a:pt x="2049" y="779"/>
                  <a:pt x="2050" y="780"/>
                  <a:pt x="2051" y="780"/>
                </a:cubicBezTo>
                <a:cubicBezTo>
                  <a:pt x="2050" y="779"/>
                  <a:pt x="2049" y="778"/>
                  <a:pt x="2047" y="777"/>
                </a:cubicBezTo>
                <a:cubicBezTo>
                  <a:pt x="2047" y="776"/>
                  <a:pt x="2047" y="775"/>
                  <a:pt x="2046" y="775"/>
                </a:cubicBezTo>
                <a:cubicBezTo>
                  <a:pt x="2048" y="775"/>
                  <a:pt x="2050" y="775"/>
                  <a:pt x="2052" y="776"/>
                </a:cubicBezTo>
                <a:cubicBezTo>
                  <a:pt x="2049" y="772"/>
                  <a:pt x="2039" y="774"/>
                  <a:pt x="2036" y="771"/>
                </a:cubicBezTo>
                <a:cubicBezTo>
                  <a:pt x="2039" y="771"/>
                  <a:pt x="2041" y="770"/>
                  <a:pt x="2044" y="769"/>
                </a:cubicBezTo>
                <a:cubicBezTo>
                  <a:pt x="2049" y="770"/>
                  <a:pt x="2055" y="772"/>
                  <a:pt x="2060" y="772"/>
                </a:cubicBezTo>
                <a:cubicBezTo>
                  <a:pt x="2056" y="769"/>
                  <a:pt x="2052" y="768"/>
                  <a:pt x="2047" y="767"/>
                </a:cubicBezTo>
                <a:cubicBezTo>
                  <a:pt x="2049" y="767"/>
                  <a:pt x="2050" y="765"/>
                  <a:pt x="2051" y="764"/>
                </a:cubicBezTo>
                <a:cubicBezTo>
                  <a:pt x="2049" y="761"/>
                  <a:pt x="2046" y="765"/>
                  <a:pt x="2044" y="761"/>
                </a:cubicBezTo>
                <a:cubicBezTo>
                  <a:pt x="2045" y="761"/>
                  <a:pt x="2046" y="760"/>
                  <a:pt x="2046" y="759"/>
                </a:cubicBezTo>
                <a:cubicBezTo>
                  <a:pt x="2051" y="760"/>
                  <a:pt x="2058" y="760"/>
                  <a:pt x="2063" y="760"/>
                </a:cubicBezTo>
                <a:cubicBezTo>
                  <a:pt x="2057" y="759"/>
                  <a:pt x="2051" y="757"/>
                  <a:pt x="2045" y="757"/>
                </a:cubicBezTo>
                <a:cubicBezTo>
                  <a:pt x="2045" y="756"/>
                  <a:pt x="2044" y="755"/>
                  <a:pt x="2043" y="754"/>
                </a:cubicBezTo>
                <a:cubicBezTo>
                  <a:pt x="2047" y="755"/>
                  <a:pt x="2051" y="755"/>
                  <a:pt x="2055" y="756"/>
                </a:cubicBezTo>
                <a:cubicBezTo>
                  <a:pt x="2054" y="752"/>
                  <a:pt x="2048" y="753"/>
                  <a:pt x="2042" y="752"/>
                </a:cubicBezTo>
                <a:cubicBezTo>
                  <a:pt x="2041" y="752"/>
                  <a:pt x="2041" y="751"/>
                  <a:pt x="2041" y="750"/>
                </a:cubicBezTo>
                <a:cubicBezTo>
                  <a:pt x="2038" y="750"/>
                  <a:pt x="2038" y="752"/>
                  <a:pt x="2034" y="751"/>
                </a:cubicBezTo>
                <a:cubicBezTo>
                  <a:pt x="2035" y="751"/>
                  <a:pt x="2036" y="752"/>
                  <a:pt x="2036" y="752"/>
                </a:cubicBezTo>
                <a:cubicBezTo>
                  <a:pt x="2034" y="752"/>
                  <a:pt x="2034" y="755"/>
                  <a:pt x="2036" y="753"/>
                </a:cubicBezTo>
                <a:cubicBezTo>
                  <a:pt x="2036" y="753"/>
                  <a:pt x="2037" y="753"/>
                  <a:pt x="2037" y="753"/>
                </a:cubicBezTo>
                <a:cubicBezTo>
                  <a:pt x="2037" y="756"/>
                  <a:pt x="2034" y="760"/>
                  <a:pt x="2039" y="760"/>
                </a:cubicBezTo>
                <a:cubicBezTo>
                  <a:pt x="2039" y="761"/>
                  <a:pt x="2039" y="761"/>
                  <a:pt x="2039" y="762"/>
                </a:cubicBezTo>
                <a:cubicBezTo>
                  <a:pt x="2032" y="760"/>
                  <a:pt x="2025" y="760"/>
                  <a:pt x="2019" y="760"/>
                </a:cubicBezTo>
                <a:cubicBezTo>
                  <a:pt x="2019" y="758"/>
                  <a:pt x="2020" y="757"/>
                  <a:pt x="2022" y="757"/>
                </a:cubicBezTo>
                <a:cubicBezTo>
                  <a:pt x="2021" y="753"/>
                  <a:pt x="2020" y="756"/>
                  <a:pt x="2017" y="756"/>
                </a:cubicBezTo>
                <a:cubicBezTo>
                  <a:pt x="2018" y="748"/>
                  <a:pt x="2022" y="748"/>
                  <a:pt x="2028" y="745"/>
                </a:cubicBezTo>
                <a:cubicBezTo>
                  <a:pt x="2029" y="748"/>
                  <a:pt x="2033" y="749"/>
                  <a:pt x="2035" y="750"/>
                </a:cubicBezTo>
                <a:cubicBezTo>
                  <a:pt x="2041" y="741"/>
                  <a:pt x="2022" y="725"/>
                  <a:pt x="2011" y="724"/>
                </a:cubicBezTo>
                <a:cubicBezTo>
                  <a:pt x="2010" y="731"/>
                  <a:pt x="2006" y="730"/>
                  <a:pt x="2002" y="735"/>
                </a:cubicBezTo>
                <a:cubicBezTo>
                  <a:pt x="2002" y="742"/>
                  <a:pt x="2002" y="742"/>
                  <a:pt x="2002" y="742"/>
                </a:cubicBezTo>
                <a:cubicBezTo>
                  <a:pt x="2005" y="744"/>
                  <a:pt x="2005" y="740"/>
                  <a:pt x="2008" y="740"/>
                </a:cubicBezTo>
                <a:cubicBezTo>
                  <a:pt x="2006" y="748"/>
                  <a:pt x="2010" y="750"/>
                  <a:pt x="2008" y="756"/>
                </a:cubicBezTo>
                <a:cubicBezTo>
                  <a:pt x="2008" y="754"/>
                  <a:pt x="2005" y="752"/>
                  <a:pt x="2002" y="751"/>
                </a:cubicBezTo>
                <a:cubicBezTo>
                  <a:pt x="1999" y="759"/>
                  <a:pt x="1985" y="753"/>
                  <a:pt x="1981" y="749"/>
                </a:cubicBezTo>
                <a:cubicBezTo>
                  <a:pt x="1981" y="749"/>
                  <a:pt x="1981" y="749"/>
                  <a:pt x="1981" y="749"/>
                </a:cubicBezTo>
                <a:cubicBezTo>
                  <a:pt x="1981" y="749"/>
                  <a:pt x="1982" y="749"/>
                  <a:pt x="1982" y="749"/>
                </a:cubicBezTo>
                <a:cubicBezTo>
                  <a:pt x="1984" y="741"/>
                  <a:pt x="1978" y="745"/>
                  <a:pt x="1975" y="742"/>
                </a:cubicBezTo>
                <a:cubicBezTo>
                  <a:pt x="1974" y="738"/>
                  <a:pt x="1979" y="743"/>
                  <a:pt x="1979" y="739"/>
                </a:cubicBezTo>
                <a:cubicBezTo>
                  <a:pt x="1975" y="739"/>
                  <a:pt x="1977" y="736"/>
                  <a:pt x="1974" y="735"/>
                </a:cubicBezTo>
                <a:cubicBezTo>
                  <a:pt x="1975" y="733"/>
                  <a:pt x="1978" y="734"/>
                  <a:pt x="1980" y="733"/>
                </a:cubicBezTo>
                <a:cubicBezTo>
                  <a:pt x="1980" y="730"/>
                  <a:pt x="1977" y="734"/>
                  <a:pt x="1975" y="732"/>
                </a:cubicBezTo>
                <a:cubicBezTo>
                  <a:pt x="1975" y="731"/>
                  <a:pt x="1976" y="731"/>
                  <a:pt x="1977" y="729"/>
                </a:cubicBezTo>
                <a:cubicBezTo>
                  <a:pt x="1979" y="729"/>
                  <a:pt x="1981" y="731"/>
                  <a:pt x="1984" y="728"/>
                </a:cubicBezTo>
                <a:cubicBezTo>
                  <a:pt x="1983" y="727"/>
                  <a:pt x="1979" y="727"/>
                  <a:pt x="1977" y="727"/>
                </a:cubicBezTo>
                <a:cubicBezTo>
                  <a:pt x="1976" y="726"/>
                  <a:pt x="1979" y="721"/>
                  <a:pt x="1975" y="720"/>
                </a:cubicBezTo>
                <a:cubicBezTo>
                  <a:pt x="1973" y="721"/>
                  <a:pt x="1971" y="724"/>
                  <a:pt x="1967" y="726"/>
                </a:cubicBezTo>
                <a:cubicBezTo>
                  <a:pt x="1964" y="724"/>
                  <a:pt x="1967" y="723"/>
                  <a:pt x="1968" y="720"/>
                </a:cubicBezTo>
                <a:cubicBezTo>
                  <a:pt x="1969" y="720"/>
                  <a:pt x="1970" y="720"/>
                  <a:pt x="1971" y="721"/>
                </a:cubicBezTo>
                <a:cubicBezTo>
                  <a:pt x="1973" y="720"/>
                  <a:pt x="1965" y="717"/>
                  <a:pt x="1964" y="718"/>
                </a:cubicBezTo>
                <a:cubicBezTo>
                  <a:pt x="1962" y="717"/>
                  <a:pt x="1966" y="716"/>
                  <a:pt x="1964" y="714"/>
                </a:cubicBezTo>
                <a:cubicBezTo>
                  <a:pt x="1962" y="714"/>
                  <a:pt x="1960" y="716"/>
                  <a:pt x="1957" y="715"/>
                </a:cubicBezTo>
                <a:cubicBezTo>
                  <a:pt x="1958" y="713"/>
                  <a:pt x="1960" y="714"/>
                  <a:pt x="1960" y="711"/>
                </a:cubicBezTo>
                <a:cubicBezTo>
                  <a:pt x="1961" y="711"/>
                  <a:pt x="1963" y="712"/>
                  <a:pt x="1964" y="712"/>
                </a:cubicBezTo>
                <a:cubicBezTo>
                  <a:pt x="1965" y="707"/>
                  <a:pt x="1956" y="707"/>
                  <a:pt x="1955" y="707"/>
                </a:cubicBezTo>
                <a:cubicBezTo>
                  <a:pt x="1955" y="707"/>
                  <a:pt x="1955" y="707"/>
                  <a:pt x="1955" y="707"/>
                </a:cubicBezTo>
                <a:cubicBezTo>
                  <a:pt x="1952" y="705"/>
                  <a:pt x="1955" y="710"/>
                  <a:pt x="1956" y="712"/>
                </a:cubicBezTo>
                <a:cubicBezTo>
                  <a:pt x="1955" y="715"/>
                  <a:pt x="1952" y="713"/>
                  <a:pt x="1951" y="715"/>
                </a:cubicBezTo>
                <a:cubicBezTo>
                  <a:pt x="1955" y="718"/>
                  <a:pt x="1951" y="722"/>
                  <a:pt x="1951" y="726"/>
                </a:cubicBezTo>
                <a:cubicBezTo>
                  <a:pt x="1955" y="725"/>
                  <a:pt x="1954" y="723"/>
                  <a:pt x="1959" y="726"/>
                </a:cubicBezTo>
                <a:cubicBezTo>
                  <a:pt x="1959" y="729"/>
                  <a:pt x="1955" y="726"/>
                  <a:pt x="1954" y="728"/>
                </a:cubicBezTo>
                <a:cubicBezTo>
                  <a:pt x="1955" y="729"/>
                  <a:pt x="1955" y="730"/>
                  <a:pt x="1954" y="732"/>
                </a:cubicBezTo>
                <a:cubicBezTo>
                  <a:pt x="1957" y="729"/>
                  <a:pt x="1963" y="731"/>
                  <a:pt x="1962" y="735"/>
                </a:cubicBezTo>
                <a:cubicBezTo>
                  <a:pt x="1962" y="737"/>
                  <a:pt x="1958" y="734"/>
                  <a:pt x="1958" y="733"/>
                </a:cubicBezTo>
                <a:cubicBezTo>
                  <a:pt x="1957" y="734"/>
                  <a:pt x="1955" y="735"/>
                  <a:pt x="1953" y="736"/>
                </a:cubicBezTo>
                <a:cubicBezTo>
                  <a:pt x="1951" y="735"/>
                  <a:pt x="1954" y="732"/>
                  <a:pt x="1950" y="732"/>
                </a:cubicBezTo>
                <a:cubicBezTo>
                  <a:pt x="1949" y="734"/>
                  <a:pt x="1946" y="731"/>
                  <a:pt x="1948" y="734"/>
                </a:cubicBezTo>
                <a:cubicBezTo>
                  <a:pt x="1941" y="731"/>
                  <a:pt x="1937" y="729"/>
                  <a:pt x="1934" y="723"/>
                </a:cubicBezTo>
                <a:cubicBezTo>
                  <a:pt x="1935" y="720"/>
                  <a:pt x="1939" y="722"/>
                  <a:pt x="1941" y="722"/>
                </a:cubicBezTo>
                <a:cubicBezTo>
                  <a:pt x="1939" y="721"/>
                  <a:pt x="1939" y="717"/>
                  <a:pt x="1937" y="714"/>
                </a:cubicBezTo>
                <a:cubicBezTo>
                  <a:pt x="1937" y="712"/>
                  <a:pt x="1942" y="710"/>
                  <a:pt x="1942" y="713"/>
                </a:cubicBezTo>
                <a:cubicBezTo>
                  <a:pt x="1944" y="710"/>
                  <a:pt x="1944" y="708"/>
                  <a:pt x="1946" y="704"/>
                </a:cubicBezTo>
                <a:cubicBezTo>
                  <a:pt x="1943" y="703"/>
                  <a:pt x="1944" y="702"/>
                  <a:pt x="1940" y="702"/>
                </a:cubicBezTo>
                <a:cubicBezTo>
                  <a:pt x="1940" y="706"/>
                  <a:pt x="1943" y="703"/>
                  <a:pt x="1944" y="705"/>
                </a:cubicBezTo>
                <a:cubicBezTo>
                  <a:pt x="1941" y="706"/>
                  <a:pt x="1936" y="704"/>
                  <a:pt x="1930" y="703"/>
                </a:cubicBezTo>
                <a:cubicBezTo>
                  <a:pt x="1927" y="704"/>
                  <a:pt x="1934" y="705"/>
                  <a:pt x="1936" y="705"/>
                </a:cubicBezTo>
                <a:cubicBezTo>
                  <a:pt x="1935" y="708"/>
                  <a:pt x="1930" y="708"/>
                  <a:pt x="1932" y="710"/>
                </a:cubicBezTo>
                <a:cubicBezTo>
                  <a:pt x="1930" y="711"/>
                  <a:pt x="1929" y="710"/>
                  <a:pt x="1925" y="710"/>
                </a:cubicBezTo>
                <a:cubicBezTo>
                  <a:pt x="1928" y="712"/>
                  <a:pt x="1926" y="715"/>
                  <a:pt x="1923" y="713"/>
                </a:cubicBezTo>
                <a:cubicBezTo>
                  <a:pt x="1923" y="715"/>
                  <a:pt x="1923" y="715"/>
                  <a:pt x="1924" y="715"/>
                </a:cubicBezTo>
                <a:cubicBezTo>
                  <a:pt x="1924" y="715"/>
                  <a:pt x="1925" y="715"/>
                  <a:pt x="1925" y="715"/>
                </a:cubicBezTo>
                <a:cubicBezTo>
                  <a:pt x="1924" y="715"/>
                  <a:pt x="1924" y="715"/>
                  <a:pt x="1924" y="715"/>
                </a:cubicBezTo>
                <a:cubicBezTo>
                  <a:pt x="1915" y="717"/>
                  <a:pt x="1921" y="720"/>
                  <a:pt x="1926" y="719"/>
                </a:cubicBezTo>
                <a:cubicBezTo>
                  <a:pt x="1926" y="722"/>
                  <a:pt x="1926" y="719"/>
                  <a:pt x="1931" y="720"/>
                </a:cubicBezTo>
                <a:cubicBezTo>
                  <a:pt x="1936" y="725"/>
                  <a:pt x="1932" y="734"/>
                  <a:pt x="1924" y="728"/>
                </a:cubicBezTo>
                <a:cubicBezTo>
                  <a:pt x="1924" y="730"/>
                  <a:pt x="1926" y="729"/>
                  <a:pt x="1926" y="731"/>
                </a:cubicBezTo>
                <a:cubicBezTo>
                  <a:pt x="1924" y="733"/>
                  <a:pt x="1922" y="733"/>
                  <a:pt x="1919" y="732"/>
                </a:cubicBezTo>
                <a:cubicBezTo>
                  <a:pt x="1918" y="731"/>
                  <a:pt x="1917" y="730"/>
                  <a:pt x="1917" y="729"/>
                </a:cubicBezTo>
                <a:cubicBezTo>
                  <a:pt x="1920" y="730"/>
                  <a:pt x="1922" y="726"/>
                  <a:pt x="1924" y="724"/>
                </a:cubicBezTo>
                <a:cubicBezTo>
                  <a:pt x="1919" y="727"/>
                  <a:pt x="1916" y="726"/>
                  <a:pt x="1910" y="726"/>
                </a:cubicBezTo>
                <a:cubicBezTo>
                  <a:pt x="1909" y="724"/>
                  <a:pt x="1908" y="719"/>
                  <a:pt x="1911" y="720"/>
                </a:cubicBezTo>
                <a:cubicBezTo>
                  <a:pt x="1911" y="717"/>
                  <a:pt x="1908" y="720"/>
                  <a:pt x="1906" y="719"/>
                </a:cubicBezTo>
                <a:cubicBezTo>
                  <a:pt x="1905" y="720"/>
                  <a:pt x="1906" y="721"/>
                  <a:pt x="1906" y="723"/>
                </a:cubicBezTo>
                <a:cubicBezTo>
                  <a:pt x="1905" y="725"/>
                  <a:pt x="1903" y="721"/>
                  <a:pt x="1902" y="723"/>
                </a:cubicBezTo>
                <a:cubicBezTo>
                  <a:pt x="1898" y="722"/>
                  <a:pt x="1904" y="719"/>
                  <a:pt x="1899" y="718"/>
                </a:cubicBezTo>
                <a:cubicBezTo>
                  <a:pt x="1900" y="717"/>
                  <a:pt x="1904" y="718"/>
                  <a:pt x="1900" y="716"/>
                </a:cubicBezTo>
                <a:cubicBezTo>
                  <a:pt x="1904" y="715"/>
                  <a:pt x="1907" y="713"/>
                  <a:pt x="1907" y="710"/>
                </a:cubicBezTo>
                <a:cubicBezTo>
                  <a:pt x="1909" y="710"/>
                  <a:pt x="1909" y="712"/>
                  <a:pt x="1911" y="712"/>
                </a:cubicBezTo>
                <a:cubicBezTo>
                  <a:pt x="1910" y="706"/>
                  <a:pt x="1898" y="708"/>
                  <a:pt x="1895" y="709"/>
                </a:cubicBezTo>
                <a:cubicBezTo>
                  <a:pt x="1895" y="710"/>
                  <a:pt x="1895" y="716"/>
                  <a:pt x="1892" y="715"/>
                </a:cubicBezTo>
                <a:cubicBezTo>
                  <a:pt x="1896" y="717"/>
                  <a:pt x="1890" y="722"/>
                  <a:pt x="1896" y="721"/>
                </a:cubicBezTo>
                <a:cubicBezTo>
                  <a:pt x="1892" y="725"/>
                  <a:pt x="1891" y="718"/>
                  <a:pt x="1889" y="715"/>
                </a:cubicBezTo>
                <a:cubicBezTo>
                  <a:pt x="1884" y="715"/>
                  <a:pt x="1883" y="715"/>
                  <a:pt x="1878" y="715"/>
                </a:cubicBezTo>
                <a:cubicBezTo>
                  <a:pt x="1878" y="716"/>
                  <a:pt x="1878" y="718"/>
                  <a:pt x="1878" y="720"/>
                </a:cubicBezTo>
                <a:cubicBezTo>
                  <a:pt x="1874" y="720"/>
                  <a:pt x="1877" y="716"/>
                  <a:pt x="1876" y="715"/>
                </a:cubicBezTo>
                <a:cubicBezTo>
                  <a:pt x="1874" y="715"/>
                  <a:pt x="1874" y="719"/>
                  <a:pt x="1873" y="719"/>
                </a:cubicBezTo>
                <a:cubicBezTo>
                  <a:pt x="1870" y="718"/>
                  <a:pt x="1872" y="716"/>
                  <a:pt x="1874" y="715"/>
                </a:cubicBezTo>
                <a:cubicBezTo>
                  <a:pt x="1873" y="712"/>
                  <a:pt x="1871" y="717"/>
                  <a:pt x="1869" y="715"/>
                </a:cubicBezTo>
                <a:cubicBezTo>
                  <a:pt x="1871" y="709"/>
                  <a:pt x="1880" y="713"/>
                  <a:pt x="1884" y="711"/>
                </a:cubicBezTo>
                <a:cubicBezTo>
                  <a:pt x="1884" y="708"/>
                  <a:pt x="1879" y="707"/>
                  <a:pt x="1877" y="709"/>
                </a:cubicBezTo>
                <a:cubicBezTo>
                  <a:pt x="1875" y="706"/>
                  <a:pt x="1879" y="707"/>
                  <a:pt x="1879" y="704"/>
                </a:cubicBezTo>
                <a:cubicBezTo>
                  <a:pt x="1875" y="704"/>
                  <a:pt x="1872" y="705"/>
                  <a:pt x="1869" y="707"/>
                </a:cubicBezTo>
                <a:cubicBezTo>
                  <a:pt x="1867" y="707"/>
                  <a:pt x="1867" y="705"/>
                  <a:pt x="1865" y="705"/>
                </a:cubicBezTo>
                <a:cubicBezTo>
                  <a:pt x="1865" y="705"/>
                  <a:pt x="1866" y="704"/>
                  <a:pt x="1867" y="704"/>
                </a:cubicBezTo>
                <a:cubicBezTo>
                  <a:pt x="1866" y="701"/>
                  <a:pt x="1862" y="704"/>
                  <a:pt x="1861" y="701"/>
                </a:cubicBezTo>
                <a:cubicBezTo>
                  <a:pt x="1860" y="700"/>
                  <a:pt x="1851" y="708"/>
                  <a:pt x="1850" y="703"/>
                </a:cubicBezTo>
                <a:cubicBezTo>
                  <a:pt x="1847" y="703"/>
                  <a:pt x="1849" y="709"/>
                  <a:pt x="1845" y="706"/>
                </a:cubicBezTo>
                <a:cubicBezTo>
                  <a:pt x="1847" y="708"/>
                  <a:pt x="1847" y="711"/>
                  <a:pt x="1851" y="712"/>
                </a:cubicBezTo>
                <a:cubicBezTo>
                  <a:pt x="1854" y="711"/>
                  <a:pt x="1847" y="712"/>
                  <a:pt x="1849" y="709"/>
                </a:cubicBezTo>
                <a:cubicBezTo>
                  <a:pt x="1852" y="707"/>
                  <a:pt x="1860" y="712"/>
                  <a:pt x="1863" y="710"/>
                </a:cubicBezTo>
                <a:cubicBezTo>
                  <a:pt x="1863" y="708"/>
                  <a:pt x="1861" y="710"/>
                  <a:pt x="1861" y="709"/>
                </a:cubicBezTo>
                <a:cubicBezTo>
                  <a:pt x="1863" y="708"/>
                  <a:pt x="1867" y="707"/>
                  <a:pt x="1868" y="709"/>
                </a:cubicBezTo>
                <a:cubicBezTo>
                  <a:pt x="1865" y="709"/>
                  <a:pt x="1868" y="714"/>
                  <a:pt x="1862" y="713"/>
                </a:cubicBezTo>
                <a:cubicBezTo>
                  <a:pt x="1862" y="715"/>
                  <a:pt x="1866" y="715"/>
                  <a:pt x="1864" y="718"/>
                </a:cubicBezTo>
                <a:cubicBezTo>
                  <a:pt x="1861" y="719"/>
                  <a:pt x="1856" y="717"/>
                  <a:pt x="1852" y="718"/>
                </a:cubicBezTo>
                <a:cubicBezTo>
                  <a:pt x="1855" y="720"/>
                  <a:pt x="1862" y="718"/>
                  <a:pt x="1865" y="721"/>
                </a:cubicBezTo>
                <a:cubicBezTo>
                  <a:pt x="1864" y="722"/>
                  <a:pt x="1863" y="722"/>
                  <a:pt x="1861" y="722"/>
                </a:cubicBezTo>
                <a:cubicBezTo>
                  <a:pt x="1862" y="725"/>
                  <a:pt x="1870" y="723"/>
                  <a:pt x="1873" y="721"/>
                </a:cubicBezTo>
                <a:cubicBezTo>
                  <a:pt x="1874" y="724"/>
                  <a:pt x="1884" y="723"/>
                  <a:pt x="1882" y="729"/>
                </a:cubicBezTo>
                <a:cubicBezTo>
                  <a:pt x="1881" y="729"/>
                  <a:pt x="1880" y="729"/>
                  <a:pt x="1879" y="729"/>
                </a:cubicBezTo>
                <a:cubicBezTo>
                  <a:pt x="1879" y="728"/>
                  <a:pt x="1879" y="728"/>
                  <a:pt x="1879" y="728"/>
                </a:cubicBezTo>
                <a:cubicBezTo>
                  <a:pt x="1878" y="728"/>
                  <a:pt x="1878" y="728"/>
                  <a:pt x="1878" y="729"/>
                </a:cubicBezTo>
                <a:cubicBezTo>
                  <a:pt x="1874" y="728"/>
                  <a:pt x="1870" y="728"/>
                  <a:pt x="1866" y="729"/>
                </a:cubicBezTo>
                <a:cubicBezTo>
                  <a:pt x="1863" y="728"/>
                  <a:pt x="1866" y="726"/>
                  <a:pt x="1864" y="725"/>
                </a:cubicBezTo>
                <a:cubicBezTo>
                  <a:pt x="1860" y="727"/>
                  <a:pt x="1853" y="724"/>
                  <a:pt x="1856" y="727"/>
                </a:cubicBezTo>
                <a:cubicBezTo>
                  <a:pt x="1850" y="727"/>
                  <a:pt x="1843" y="727"/>
                  <a:pt x="1838" y="724"/>
                </a:cubicBezTo>
                <a:cubicBezTo>
                  <a:pt x="1839" y="723"/>
                  <a:pt x="1841" y="724"/>
                  <a:pt x="1842" y="723"/>
                </a:cubicBezTo>
                <a:cubicBezTo>
                  <a:pt x="1842" y="723"/>
                  <a:pt x="1841" y="723"/>
                  <a:pt x="1841" y="722"/>
                </a:cubicBezTo>
                <a:cubicBezTo>
                  <a:pt x="1844" y="722"/>
                  <a:pt x="1848" y="723"/>
                  <a:pt x="1850" y="725"/>
                </a:cubicBezTo>
                <a:cubicBezTo>
                  <a:pt x="1851" y="725"/>
                  <a:pt x="1851" y="724"/>
                  <a:pt x="1850" y="724"/>
                </a:cubicBezTo>
                <a:cubicBezTo>
                  <a:pt x="1850" y="722"/>
                  <a:pt x="1851" y="722"/>
                  <a:pt x="1853" y="722"/>
                </a:cubicBezTo>
                <a:cubicBezTo>
                  <a:pt x="1848" y="722"/>
                  <a:pt x="1842" y="721"/>
                  <a:pt x="1835" y="720"/>
                </a:cubicBezTo>
                <a:cubicBezTo>
                  <a:pt x="1829" y="718"/>
                  <a:pt x="1822" y="717"/>
                  <a:pt x="1815" y="718"/>
                </a:cubicBezTo>
                <a:cubicBezTo>
                  <a:pt x="1814" y="721"/>
                  <a:pt x="1817" y="720"/>
                  <a:pt x="1818" y="721"/>
                </a:cubicBezTo>
                <a:cubicBezTo>
                  <a:pt x="1818" y="723"/>
                  <a:pt x="1813" y="722"/>
                  <a:pt x="1812" y="722"/>
                </a:cubicBezTo>
                <a:cubicBezTo>
                  <a:pt x="1809" y="720"/>
                  <a:pt x="1814" y="724"/>
                  <a:pt x="1816" y="724"/>
                </a:cubicBezTo>
                <a:cubicBezTo>
                  <a:pt x="1814" y="724"/>
                  <a:pt x="1812" y="724"/>
                  <a:pt x="1810" y="725"/>
                </a:cubicBezTo>
                <a:cubicBezTo>
                  <a:pt x="1809" y="725"/>
                  <a:pt x="1809" y="725"/>
                  <a:pt x="1808" y="725"/>
                </a:cubicBezTo>
                <a:cubicBezTo>
                  <a:pt x="1808" y="724"/>
                  <a:pt x="1807" y="724"/>
                  <a:pt x="1807" y="724"/>
                </a:cubicBezTo>
                <a:cubicBezTo>
                  <a:pt x="1807" y="724"/>
                  <a:pt x="1807" y="724"/>
                  <a:pt x="1807" y="724"/>
                </a:cubicBezTo>
                <a:cubicBezTo>
                  <a:pt x="1805" y="724"/>
                  <a:pt x="1804" y="724"/>
                  <a:pt x="1803" y="725"/>
                </a:cubicBezTo>
                <a:cubicBezTo>
                  <a:pt x="1803" y="725"/>
                  <a:pt x="1803" y="725"/>
                  <a:pt x="1803" y="725"/>
                </a:cubicBezTo>
                <a:cubicBezTo>
                  <a:pt x="1803" y="725"/>
                  <a:pt x="1803" y="724"/>
                  <a:pt x="1804" y="724"/>
                </a:cubicBezTo>
                <a:cubicBezTo>
                  <a:pt x="1803" y="724"/>
                  <a:pt x="1802" y="723"/>
                  <a:pt x="1801" y="723"/>
                </a:cubicBezTo>
                <a:cubicBezTo>
                  <a:pt x="1802" y="723"/>
                  <a:pt x="1803" y="723"/>
                  <a:pt x="1805" y="723"/>
                </a:cubicBezTo>
                <a:cubicBezTo>
                  <a:pt x="1799" y="719"/>
                  <a:pt x="1786" y="719"/>
                  <a:pt x="1780" y="714"/>
                </a:cubicBezTo>
                <a:cubicBezTo>
                  <a:pt x="1776" y="717"/>
                  <a:pt x="1775" y="712"/>
                  <a:pt x="1771" y="712"/>
                </a:cubicBezTo>
                <a:cubicBezTo>
                  <a:pt x="1770" y="712"/>
                  <a:pt x="1771" y="711"/>
                  <a:pt x="1771" y="710"/>
                </a:cubicBezTo>
                <a:cubicBezTo>
                  <a:pt x="1769" y="711"/>
                  <a:pt x="1768" y="712"/>
                  <a:pt x="1765" y="710"/>
                </a:cubicBezTo>
                <a:cubicBezTo>
                  <a:pt x="1765" y="708"/>
                  <a:pt x="1766" y="711"/>
                  <a:pt x="1767" y="710"/>
                </a:cubicBezTo>
                <a:cubicBezTo>
                  <a:pt x="1764" y="708"/>
                  <a:pt x="1759" y="709"/>
                  <a:pt x="1755" y="706"/>
                </a:cubicBezTo>
                <a:cubicBezTo>
                  <a:pt x="1757" y="707"/>
                  <a:pt x="1761" y="708"/>
                  <a:pt x="1762" y="708"/>
                </a:cubicBezTo>
                <a:cubicBezTo>
                  <a:pt x="1759" y="702"/>
                  <a:pt x="1754" y="702"/>
                  <a:pt x="1748" y="702"/>
                </a:cubicBezTo>
                <a:cubicBezTo>
                  <a:pt x="1748" y="702"/>
                  <a:pt x="1746" y="701"/>
                  <a:pt x="1745" y="701"/>
                </a:cubicBezTo>
                <a:cubicBezTo>
                  <a:pt x="1745" y="701"/>
                  <a:pt x="1744" y="702"/>
                  <a:pt x="1745" y="702"/>
                </a:cubicBezTo>
                <a:cubicBezTo>
                  <a:pt x="1743" y="702"/>
                  <a:pt x="1742" y="702"/>
                  <a:pt x="1741" y="702"/>
                </a:cubicBezTo>
                <a:cubicBezTo>
                  <a:pt x="1742" y="701"/>
                  <a:pt x="1743" y="700"/>
                  <a:pt x="1744" y="701"/>
                </a:cubicBezTo>
                <a:cubicBezTo>
                  <a:pt x="1740" y="698"/>
                  <a:pt x="1735" y="697"/>
                  <a:pt x="1731" y="695"/>
                </a:cubicBezTo>
                <a:cubicBezTo>
                  <a:pt x="1733" y="696"/>
                  <a:pt x="1734" y="696"/>
                  <a:pt x="1736" y="696"/>
                </a:cubicBezTo>
                <a:cubicBezTo>
                  <a:pt x="1738" y="694"/>
                  <a:pt x="1732" y="692"/>
                  <a:pt x="1737" y="693"/>
                </a:cubicBezTo>
                <a:cubicBezTo>
                  <a:pt x="1726" y="691"/>
                  <a:pt x="1714" y="686"/>
                  <a:pt x="1707" y="684"/>
                </a:cubicBezTo>
                <a:cubicBezTo>
                  <a:pt x="1707" y="684"/>
                  <a:pt x="1707" y="684"/>
                  <a:pt x="1707" y="685"/>
                </a:cubicBezTo>
                <a:cubicBezTo>
                  <a:pt x="1706" y="684"/>
                  <a:pt x="1705" y="684"/>
                  <a:pt x="1704" y="684"/>
                </a:cubicBezTo>
                <a:cubicBezTo>
                  <a:pt x="1724" y="687"/>
                  <a:pt x="1741" y="686"/>
                  <a:pt x="1758" y="694"/>
                </a:cubicBezTo>
                <a:cubicBezTo>
                  <a:pt x="1758" y="692"/>
                  <a:pt x="1755" y="692"/>
                  <a:pt x="1755" y="690"/>
                </a:cubicBezTo>
                <a:cubicBezTo>
                  <a:pt x="1762" y="690"/>
                  <a:pt x="1764" y="694"/>
                  <a:pt x="1772" y="696"/>
                </a:cubicBezTo>
                <a:cubicBezTo>
                  <a:pt x="1770" y="691"/>
                  <a:pt x="1775" y="698"/>
                  <a:pt x="1775" y="694"/>
                </a:cubicBezTo>
                <a:cubicBezTo>
                  <a:pt x="1778" y="694"/>
                  <a:pt x="1776" y="697"/>
                  <a:pt x="1781" y="697"/>
                </a:cubicBezTo>
                <a:cubicBezTo>
                  <a:pt x="1781" y="695"/>
                  <a:pt x="1778" y="696"/>
                  <a:pt x="1778" y="694"/>
                </a:cubicBezTo>
                <a:cubicBezTo>
                  <a:pt x="1784" y="693"/>
                  <a:pt x="1788" y="696"/>
                  <a:pt x="1792" y="694"/>
                </a:cubicBezTo>
                <a:cubicBezTo>
                  <a:pt x="1793" y="692"/>
                  <a:pt x="1789" y="690"/>
                  <a:pt x="1791" y="693"/>
                </a:cubicBezTo>
                <a:cubicBezTo>
                  <a:pt x="1790" y="695"/>
                  <a:pt x="1787" y="692"/>
                  <a:pt x="1785" y="692"/>
                </a:cubicBezTo>
                <a:cubicBezTo>
                  <a:pt x="1785" y="690"/>
                  <a:pt x="1783" y="692"/>
                  <a:pt x="1782" y="690"/>
                </a:cubicBezTo>
                <a:cubicBezTo>
                  <a:pt x="1782" y="691"/>
                  <a:pt x="1782" y="691"/>
                  <a:pt x="1783" y="692"/>
                </a:cubicBezTo>
                <a:cubicBezTo>
                  <a:pt x="1782" y="692"/>
                  <a:pt x="1782" y="692"/>
                  <a:pt x="1781" y="693"/>
                </a:cubicBezTo>
                <a:cubicBezTo>
                  <a:pt x="1780" y="692"/>
                  <a:pt x="1780" y="691"/>
                  <a:pt x="1780" y="689"/>
                </a:cubicBezTo>
                <a:cubicBezTo>
                  <a:pt x="1779" y="689"/>
                  <a:pt x="1777" y="690"/>
                  <a:pt x="1777" y="688"/>
                </a:cubicBezTo>
                <a:cubicBezTo>
                  <a:pt x="1775" y="688"/>
                  <a:pt x="1775" y="689"/>
                  <a:pt x="1776" y="691"/>
                </a:cubicBezTo>
                <a:cubicBezTo>
                  <a:pt x="1774" y="690"/>
                  <a:pt x="1773" y="690"/>
                  <a:pt x="1771" y="690"/>
                </a:cubicBezTo>
                <a:cubicBezTo>
                  <a:pt x="1771" y="687"/>
                  <a:pt x="1775" y="691"/>
                  <a:pt x="1775" y="688"/>
                </a:cubicBezTo>
                <a:cubicBezTo>
                  <a:pt x="1770" y="685"/>
                  <a:pt x="1774" y="689"/>
                  <a:pt x="1768" y="686"/>
                </a:cubicBezTo>
                <a:cubicBezTo>
                  <a:pt x="1768" y="688"/>
                  <a:pt x="1771" y="687"/>
                  <a:pt x="1770" y="690"/>
                </a:cubicBezTo>
                <a:cubicBezTo>
                  <a:pt x="1768" y="689"/>
                  <a:pt x="1759" y="689"/>
                  <a:pt x="1757" y="686"/>
                </a:cubicBezTo>
                <a:cubicBezTo>
                  <a:pt x="1757" y="691"/>
                  <a:pt x="1742" y="683"/>
                  <a:pt x="1738" y="687"/>
                </a:cubicBezTo>
                <a:cubicBezTo>
                  <a:pt x="1736" y="684"/>
                  <a:pt x="1733" y="684"/>
                  <a:pt x="1730" y="683"/>
                </a:cubicBezTo>
                <a:cubicBezTo>
                  <a:pt x="1729" y="682"/>
                  <a:pt x="1727" y="682"/>
                  <a:pt x="1724" y="682"/>
                </a:cubicBezTo>
                <a:cubicBezTo>
                  <a:pt x="1725" y="681"/>
                  <a:pt x="1728" y="682"/>
                  <a:pt x="1729" y="682"/>
                </a:cubicBezTo>
                <a:cubicBezTo>
                  <a:pt x="1725" y="679"/>
                  <a:pt x="1712" y="679"/>
                  <a:pt x="1710" y="676"/>
                </a:cubicBezTo>
                <a:cubicBezTo>
                  <a:pt x="1709" y="677"/>
                  <a:pt x="1710" y="678"/>
                  <a:pt x="1712" y="679"/>
                </a:cubicBezTo>
                <a:cubicBezTo>
                  <a:pt x="1709" y="678"/>
                  <a:pt x="1707" y="678"/>
                  <a:pt x="1704" y="677"/>
                </a:cubicBezTo>
                <a:cubicBezTo>
                  <a:pt x="1703" y="676"/>
                  <a:pt x="1705" y="676"/>
                  <a:pt x="1704" y="675"/>
                </a:cubicBezTo>
                <a:cubicBezTo>
                  <a:pt x="1702" y="675"/>
                  <a:pt x="1702" y="677"/>
                  <a:pt x="1699" y="675"/>
                </a:cubicBezTo>
                <a:cubicBezTo>
                  <a:pt x="1698" y="674"/>
                  <a:pt x="1703" y="673"/>
                  <a:pt x="1702" y="671"/>
                </a:cubicBezTo>
                <a:cubicBezTo>
                  <a:pt x="1700" y="672"/>
                  <a:pt x="1698" y="671"/>
                  <a:pt x="1699" y="669"/>
                </a:cubicBezTo>
                <a:cubicBezTo>
                  <a:pt x="1698" y="669"/>
                  <a:pt x="1698" y="669"/>
                  <a:pt x="1698" y="670"/>
                </a:cubicBezTo>
                <a:cubicBezTo>
                  <a:pt x="1698" y="669"/>
                  <a:pt x="1697" y="669"/>
                  <a:pt x="1696" y="669"/>
                </a:cubicBezTo>
                <a:cubicBezTo>
                  <a:pt x="1696" y="669"/>
                  <a:pt x="1696" y="668"/>
                  <a:pt x="1696" y="668"/>
                </a:cubicBezTo>
                <a:cubicBezTo>
                  <a:pt x="1696" y="668"/>
                  <a:pt x="1695" y="669"/>
                  <a:pt x="1695" y="669"/>
                </a:cubicBezTo>
                <a:cubicBezTo>
                  <a:pt x="1695" y="669"/>
                  <a:pt x="1694" y="669"/>
                  <a:pt x="1694" y="669"/>
                </a:cubicBezTo>
                <a:cubicBezTo>
                  <a:pt x="1694" y="669"/>
                  <a:pt x="1694" y="668"/>
                  <a:pt x="1694" y="668"/>
                </a:cubicBezTo>
                <a:cubicBezTo>
                  <a:pt x="1707" y="668"/>
                  <a:pt x="1712" y="671"/>
                  <a:pt x="1727" y="670"/>
                </a:cubicBezTo>
                <a:cubicBezTo>
                  <a:pt x="1725" y="669"/>
                  <a:pt x="1723" y="669"/>
                  <a:pt x="1721" y="668"/>
                </a:cubicBezTo>
                <a:cubicBezTo>
                  <a:pt x="1721" y="668"/>
                  <a:pt x="1721" y="668"/>
                  <a:pt x="1721" y="668"/>
                </a:cubicBezTo>
                <a:cubicBezTo>
                  <a:pt x="1716" y="664"/>
                  <a:pt x="1709" y="664"/>
                  <a:pt x="1702" y="661"/>
                </a:cubicBezTo>
                <a:cubicBezTo>
                  <a:pt x="1707" y="660"/>
                  <a:pt x="1714" y="663"/>
                  <a:pt x="1719" y="662"/>
                </a:cubicBezTo>
                <a:cubicBezTo>
                  <a:pt x="1713" y="658"/>
                  <a:pt x="1701" y="657"/>
                  <a:pt x="1693" y="653"/>
                </a:cubicBezTo>
                <a:cubicBezTo>
                  <a:pt x="1695" y="651"/>
                  <a:pt x="1698" y="654"/>
                  <a:pt x="1703" y="654"/>
                </a:cubicBezTo>
                <a:cubicBezTo>
                  <a:pt x="1704" y="652"/>
                  <a:pt x="1701" y="653"/>
                  <a:pt x="1702" y="651"/>
                </a:cubicBezTo>
                <a:cubicBezTo>
                  <a:pt x="1704" y="650"/>
                  <a:pt x="1708" y="651"/>
                  <a:pt x="1710" y="652"/>
                </a:cubicBezTo>
                <a:cubicBezTo>
                  <a:pt x="1710" y="652"/>
                  <a:pt x="1709" y="652"/>
                  <a:pt x="1709" y="652"/>
                </a:cubicBezTo>
                <a:cubicBezTo>
                  <a:pt x="1709" y="652"/>
                  <a:pt x="1710" y="652"/>
                  <a:pt x="1710" y="652"/>
                </a:cubicBezTo>
                <a:cubicBezTo>
                  <a:pt x="1711" y="652"/>
                  <a:pt x="1711" y="652"/>
                  <a:pt x="1712" y="653"/>
                </a:cubicBezTo>
                <a:cubicBezTo>
                  <a:pt x="1712" y="653"/>
                  <a:pt x="1712" y="653"/>
                  <a:pt x="1712" y="654"/>
                </a:cubicBezTo>
                <a:cubicBezTo>
                  <a:pt x="1712" y="654"/>
                  <a:pt x="1712" y="654"/>
                  <a:pt x="1712" y="654"/>
                </a:cubicBezTo>
                <a:cubicBezTo>
                  <a:pt x="1713" y="654"/>
                  <a:pt x="1713" y="653"/>
                  <a:pt x="1713" y="653"/>
                </a:cubicBezTo>
                <a:cubicBezTo>
                  <a:pt x="1714" y="653"/>
                  <a:pt x="1715" y="653"/>
                  <a:pt x="1716" y="654"/>
                </a:cubicBezTo>
                <a:cubicBezTo>
                  <a:pt x="1717" y="655"/>
                  <a:pt x="1718" y="656"/>
                  <a:pt x="1720" y="656"/>
                </a:cubicBezTo>
                <a:cubicBezTo>
                  <a:pt x="1720" y="656"/>
                  <a:pt x="1720" y="656"/>
                  <a:pt x="1720" y="656"/>
                </a:cubicBezTo>
                <a:cubicBezTo>
                  <a:pt x="1721" y="656"/>
                  <a:pt x="1722" y="657"/>
                  <a:pt x="1723" y="657"/>
                </a:cubicBezTo>
                <a:cubicBezTo>
                  <a:pt x="1717" y="660"/>
                  <a:pt x="1733" y="659"/>
                  <a:pt x="1736" y="662"/>
                </a:cubicBezTo>
                <a:cubicBezTo>
                  <a:pt x="1736" y="662"/>
                  <a:pt x="1736" y="662"/>
                  <a:pt x="1736" y="662"/>
                </a:cubicBezTo>
                <a:cubicBezTo>
                  <a:pt x="1736" y="663"/>
                  <a:pt x="1736" y="663"/>
                  <a:pt x="1736" y="663"/>
                </a:cubicBezTo>
                <a:cubicBezTo>
                  <a:pt x="1736" y="663"/>
                  <a:pt x="1736" y="663"/>
                  <a:pt x="1736" y="663"/>
                </a:cubicBezTo>
                <a:cubicBezTo>
                  <a:pt x="1736" y="663"/>
                  <a:pt x="1736" y="663"/>
                  <a:pt x="1736" y="663"/>
                </a:cubicBezTo>
                <a:cubicBezTo>
                  <a:pt x="1739" y="664"/>
                  <a:pt x="1742" y="664"/>
                  <a:pt x="1746" y="665"/>
                </a:cubicBezTo>
                <a:cubicBezTo>
                  <a:pt x="1745" y="665"/>
                  <a:pt x="1745" y="664"/>
                  <a:pt x="1744" y="664"/>
                </a:cubicBezTo>
                <a:cubicBezTo>
                  <a:pt x="1747" y="663"/>
                  <a:pt x="1752" y="663"/>
                  <a:pt x="1758" y="663"/>
                </a:cubicBezTo>
                <a:cubicBezTo>
                  <a:pt x="1758" y="663"/>
                  <a:pt x="1758" y="663"/>
                  <a:pt x="1758" y="663"/>
                </a:cubicBezTo>
                <a:cubicBezTo>
                  <a:pt x="1753" y="665"/>
                  <a:pt x="1768" y="669"/>
                  <a:pt x="1772" y="667"/>
                </a:cubicBezTo>
                <a:cubicBezTo>
                  <a:pt x="1778" y="670"/>
                  <a:pt x="1785" y="674"/>
                  <a:pt x="1788" y="672"/>
                </a:cubicBezTo>
                <a:cubicBezTo>
                  <a:pt x="1784" y="670"/>
                  <a:pt x="1778" y="668"/>
                  <a:pt x="1773" y="666"/>
                </a:cubicBezTo>
                <a:cubicBezTo>
                  <a:pt x="1773" y="666"/>
                  <a:pt x="1773" y="666"/>
                  <a:pt x="1773" y="666"/>
                </a:cubicBezTo>
                <a:cubicBezTo>
                  <a:pt x="1782" y="669"/>
                  <a:pt x="1800" y="668"/>
                  <a:pt x="1817" y="671"/>
                </a:cubicBezTo>
                <a:cubicBezTo>
                  <a:pt x="1815" y="674"/>
                  <a:pt x="1816" y="675"/>
                  <a:pt x="1816" y="678"/>
                </a:cubicBezTo>
                <a:cubicBezTo>
                  <a:pt x="1821" y="676"/>
                  <a:pt x="1824" y="672"/>
                  <a:pt x="1830" y="670"/>
                </a:cubicBezTo>
                <a:cubicBezTo>
                  <a:pt x="1818" y="668"/>
                  <a:pt x="1808" y="669"/>
                  <a:pt x="1794" y="665"/>
                </a:cubicBezTo>
                <a:cubicBezTo>
                  <a:pt x="1794" y="664"/>
                  <a:pt x="1796" y="664"/>
                  <a:pt x="1797" y="665"/>
                </a:cubicBezTo>
                <a:cubicBezTo>
                  <a:pt x="1792" y="660"/>
                  <a:pt x="1790" y="666"/>
                  <a:pt x="1784" y="666"/>
                </a:cubicBezTo>
                <a:cubicBezTo>
                  <a:pt x="1784" y="662"/>
                  <a:pt x="1786" y="663"/>
                  <a:pt x="1788" y="664"/>
                </a:cubicBezTo>
                <a:cubicBezTo>
                  <a:pt x="1786" y="660"/>
                  <a:pt x="1784" y="659"/>
                  <a:pt x="1780" y="659"/>
                </a:cubicBezTo>
                <a:cubicBezTo>
                  <a:pt x="1768" y="659"/>
                  <a:pt x="1750" y="655"/>
                  <a:pt x="1734" y="653"/>
                </a:cubicBezTo>
                <a:cubicBezTo>
                  <a:pt x="1733" y="652"/>
                  <a:pt x="1732" y="652"/>
                  <a:pt x="1731" y="652"/>
                </a:cubicBezTo>
                <a:cubicBezTo>
                  <a:pt x="1733" y="651"/>
                  <a:pt x="1736" y="651"/>
                  <a:pt x="1738" y="650"/>
                </a:cubicBezTo>
                <a:cubicBezTo>
                  <a:pt x="1741" y="651"/>
                  <a:pt x="1746" y="652"/>
                  <a:pt x="1749" y="653"/>
                </a:cubicBezTo>
                <a:cubicBezTo>
                  <a:pt x="1746" y="652"/>
                  <a:pt x="1743" y="651"/>
                  <a:pt x="1739" y="650"/>
                </a:cubicBezTo>
                <a:cubicBezTo>
                  <a:pt x="1744" y="648"/>
                  <a:pt x="1749" y="646"/>
                  <a:pt x="1754" y="642"/>
                </a:cubicBezTo>
                <a:cubicBezTo>
                  <a:pt x="1756" y="640"/>
                  <a:pt x="1758" y="637"/>
                  <a:pt x="1761" y="634"/>
                </a:cubicBezTo>
                <a:cubicBezTo>
                  <a:pt x="1762" y="634"/>
                  <a:pt x="1762" y="635"/>
                  <a:pt x="1763" y="636"/>
                </a:cubicBezTo>
                <a:cubicBezTo>
                  <a:pt x="1763" y="635"/>
                  <a:pt x="1762" y="634"/>
                  <a:pt x="1762" y="633"/>
                </a:cubicBezTo>
                <a:cubicBezTo>
                  <a:pt x="1762" y="633"/>
                  <a:pt x="1762" y="633"/>
                  <a:pt x="1762" y="633"/>
                </a:cubicBezTo>
                <a:cubicBezTo>
                  <a:pt x="1764" y="632"/>
                  <a:pt x="1766" y="631"/>
                  <a:pt x="1768" y="630"/>
                </a:cubicBezTo>
                <a:cubicBezTo>
                  <a:pt x="1773" y="631"/>
                  <a:pt x="1777" y="631"/>
                  <a:pt x="1781" y="632"/>
                </a:cubicBezTo>
                <a:cubicBezTo>
                  <a:pt x="1781" y="630"/>
                  <a:pt x="1779" y="629"/>
                  <a:pt x="1777" y="629"/>
                </a:cubicBezTo>
                <a:cubicBezTo>
                  <a:pt x="1777" y="629"/>
                  <a:pt x="1777" y="629"/>
                  <a:pt x="1777" y="629"/>
                </a:cubicBezTo>
                <a:cubicBezTo>
                  <a:pt x="1777" y="629"/>
                  <a:pt x="1777" y="629"/>
                  <a:pt x="1777" y="629"/>
                </a:cubicBezTo>
                <a:cubicBezTo>
                  <a:pt x="1774" y="628"/>
                  <a:pt x="1772" y="629"/>
                  <a:pt x="1769" y="628"/>
                </a:cubicBezTo>
                <a:cubicBezTo>
                  <a:pt x="1770" y="628"/>
                  <a:pt x="1772" y="627"/>
                  <a:pt x="1773" y="626"/>
                </a:cubicBezTo>
                <a:cubicBezTo>
                  <a:pt x="1773" y="626"/>
                  <a:pt x="1774" y="626"/>
                  <a:pt x="1774" y="626"/>
                </a:cubicBezTo>
                <a:cubicBezTo>
                  <a:pt x="1773" y="627"/>
                  <a:pt x="1773" y="626"/>
                  <a:pt x="1772" y="627"/>
                </a:cubicBezTo>
                <a:cubicBezTo>
                  <a:pt x="1774" y="628"/>
                  <a:pt x="1775" y="628"/>
                  <a:pt x="1777" y="629"/>
                </a:cubicBezTo>
                <a:cubicBezTo>
                  <a:pt x="1777" y="629"/>
                  <a:pt x="1777" y="629"/>
                  <a:pt x="1777" y="629"/>
                </a:cubicBezTo>
                <a:cubicBezTo>
                  <a:pt x="1777" y="628"/>
                  <a:pt x="1776" y="628"/>
                  <a:pt x="1777" y="627"/>
                </a:cubicBezTo>
                <a:cubicBezTo>
                  <a:pt x="1776" y="626"/>
                  <a:pt x="1776" y="627"/>
                  <a:pt x="1775" y="627"/>
                </a:cubicBezTo>
                <a:cubicBezTo>
                  <a:pt x="1775" y="627"/>
                  <a:pt x="1775" y="627"/>
                  <a:pt x="1775" y="626"/>
                </a:cubicBezTo>
                <a:cubicBezTo>
                  <a:pt x="1779" y="626"/>
                  <a:pt x="1788" y="628"/>
                  <a:pt x="1787" y="625"/>
                </a:cubicBezTo>
                <a:cubicBezTo>
                  <a:pt x="1788" y="625"/>
                  <a:pt x="1788" y="625"/>
                  <a:pt x="1788" y="626"/>
                </a:cubicBezTo>
                <a:cubicBezTo>
                  <a:pt x="1789" y="624"/>
                  <a:pt x="1781" y="624"/>
                  <a:pt x="1778" y="624"/>
                </a:cubicBezTo>
                <a:cubicBezTo>
                  <a:pt x="1778" y="624"/>
                  <a:pt x="1777" y="623"/>
                  <a:pt x="1777" y="623"/>
                </a:cubicBezTo>
                <a:cubicBezTo>
                  <a:pt x="1777" y="623"/>
                  <a:pt x="1778" y="623"/>
                  <a:pt x="1778" y="622"/>
                </a:cubicBezTo>
                <a:cubicBezTo>
                  <a:pt x="1778" y="623"/>
                  <a:pt x="1778" y="623"/>
                  <a:pt x="1778" y="623"/>
                </a:cubicBezTo>
                <a:cubicBezTo>
                  <a:pt x="1779" y="622"/>
                  <a:pt x="1780" y="621"/>
                  <a:pt x="1783" y="622"/>
                </a:cubicBezTo>
                <a:cubicBezTo>
                  <a:pt x="1783" y="621"/>
                  <a:pt x="1782" y="620"/>
                  <a:pt x="1781" y="620"/>
                </a:cubicBezTo>
                <a:cubicBezTo>
                  <a:pt x="1783" y="618"/>
                  <a:pt x="1785" y="616"/>
                  <a:pt x="1785" y="615"/>
                </a:cubicBezTo>
                <a:cubicBezTo>
                  <a:pt x="1786" y="613"/>
                  <a:pt x="1787" y="611"/>
                  <a:pt x="1787" y="608"/>
                </a:cubicBezTo>
                <a:cubicBezTo>
                  <a:pt x="1788" y="609"/>
                  <a:pt x="1789" y="610"/>
                  <a:pt x="1788" y="610"/>
                </a:cubicBezTo>
                <a:cubicBezTo>
                  <a:pt x="1791" y="610"/>
                  <a:pt x="1788" y="608"/>
                  <a:pt x="1787" y="608"/>
                </a:cubicBezTo>
                <a:cubicBezTo>
                  <a:pt x="1787" y="604"/>
                  <a:pt x="1788" y="601"/>
                  <a:pt x="1790" y="602"/>
                </a:cubicBezTo>
                <a:cubicBezTo>
                  <a:pt x="1790" y="600"/>
                  <a:pt x="1793" y="596"/>
                  <a:pt x="1797" y="594"/>
                </a:cubicBezTo>
                <a:cubicBezTo>
                  <a:pt x="1797" y="594"/>
                  <a:pt x="1798" y="594"/>
                  <a:pt x="1798" y="594"/>
                </a:cubicBezTo>
                <a:cubicBezTo>
                  <a:pt x="1798" y="593"/>
                  <a:pt x="1798" y="593"/>
                  <a:pt x="1797" y="593"/>
                </a:cubicBezTo>
                <a:cubicBezTo>
                  <a:pt x="1800" y="592"/>
                  <a:pt x="1803" y="590"/>
                  <a:pt x="1807" y="590"/>
                </a:cubicBezTo>
                <a:cubicBezTo>
                  <a:pt x="1807" y="590"/>
                  <a:pt x="1807" y="590"/>
                  <a:pt x="1807" y="590"/>
                </a:cubicBezTo>
                <a:cubicBezTo>
                  <a:pt x="1807" y="590"/>
                  <a:pt x="1807" y="590"/>
                  <a:pt x="1807" y="590"/>
                </a:cubicBezTo>
                <a:cubicBezTo>
                  <a:pt x="1807" y="590"/>
                  <a:pt x="1807" y="590"/>
                  <a:pt x="1807" y="590"/>
                </a:cubicBezTo>
                <a:cubicBezTo>
                  <a:pt x="1807" y="589"/>
                  <a:pt x="1807" y="589"/>
                  <a:pt x="1807" y="589"/>
                </a:cubicBezTo>
                <a:cubicBezTo>
                  <a:pt x="1808" y="589"/>
                  <a:pt x="1808" y="588"/>
                  <a:pt x="1808" y="587"/>
                </a:cubicBezTo>
                <a:cubicBezTo>
                  <a:pt x="1807" y="587"/>
                  <a:pt x="1807" y="587"/>
                  <a:pt x="1806" y="587"/>
                </a:cubicBezTo>
                <a:cubicBezTo>
                  <a:pt x="1803" y="583"/>
                  <a:pt x="1798" y="582"/>
                  <a:pt x="1797" y="576"/>
                </a:cubicBezTo>
                <a:cubicBezTo>
                  <a:pt x="1794" y="576"/>
                  <a:pt x="1791" y="576"/>
                  <a:pt x="1788" y="577"/>
                </a:cubicBezTo>
                <a:cubicBezTo>
                  <a:pt x="1785" y="575"/>
                  <a:pt x="1775" y="572"/>
                  <a:pt x="1774" y="569"/>
                </a:cubicBezTo>
                <a:cubicBezTo>
                  <a:pt x="1776" y="574"/>
                  <a:pt x="1768" y="566"/>
                  <a:pt x="1767" y="570"/>
                </a:cubicBezTo>
                <a:cubicBezTo>
                  <a:pt x="1762" y="565"/>
                  <a:pt x="1755" y="565"/>
                  <a:pt x="1748" y="558"/>
                </a:cubicBezTo>
                <a:cubicBezTo>
                  <a:pt x="1747" y="558"/>
                  <a:pt x="1746" y="558"/>
                  <a:pt x="1746" y="559"/>
                </a:cubicBezTo>
                <a:cubicBezTo>
                  <a:pt x="1745" y="559"/>
                  <a:pt x="1745" y="558"/>
                  <a:pt x="1745" y="556"/>
                </a:cubicBezTo>
                <a:cubicBezTo>
                  <a:pt x="1740" y="554"/>
                  <a:pt x="1735" y="552"/>
                  <a:pt x="1731" y="550"/>
                </a:cubicBezTo>
                <a:cubicBezTo>
                  <a:pt x="1734" y="549"/>
                  <a:pt x="1738" y="552"/>
                  <a:pt x="1740" y="552"/>
                </a:cubicBezTo>
                <a:cubicBezTo>
                  <a:pt x="1741" y="548"/>
                  <a:pt x="1736" y="550"/>
                  <a:pt x="1733" y="548"/>
                </a:cubicBezTo>
                <a:cubicBezTo>
                  <a:pt x="1734" y="545"/>
                  <a:pt x="1738" y="544"/>
                  <a:pt x="1738" y="542"/>
                </a:cubicBezTo>
                <a:cubicBezTo>
                  <a:pt x="1749" y="544"/>
                  <a:pt x="1757" y="545"/>
                  <a:pt x="1768" y="549"/>
                </a:cubicBezTo>
                <a:cubicBezTo>
                  <a:pt x="1769" y="549"/>
                  <a:pt x="1768" y="550"/>
                  <a:pt x="1768" y="551"/>
                </a:cubicBezTo>
                <a:cubicBezTo>
                  <a:pt x="1770" y="551"/>
                  <a:pt x="1770" y="550"/>
                  <a:pt x="1772" y="550"/>
                </a:cubicBezTo>
                <a:cubicBezTo>
                  <a:pt x="1770" y="552"/>
                  <a:pt x="1780" y="552"/>
                  <a:pt x="1784" y="555"/>
                </a:cubicBezTo>
                <a:cubicBezTo>
                  <a:pt x="1784" y="554"/>
                  <a:pt x="1786" y="555"/>
                  <a:pt x="1786" y="554"/>
                </a:cubicBezTo>
                <a:cubicBezTo>
                  <a:pt x="1787" y="554"/>
                  <a:pt x="1788" y="554"/>
                  <a:pt x="1789" y="554"/>
                </a:cubicBezTo>
                <a:cubicBezTo>
                  <a:pt x="1790" y="555"/>
                  <a:pt x="1792" y="554"/>
                  <a:pt x="1789" y="554"/>
                </a:cubicBezTo>
                <a:cubicBezTo>
                  <a:pt x="1788" y="553"/>
                  <a:pt x="1787" y="553"/>
                  <a:pt x="1786" y="553"/>
                </a:cubicBezTo>
                <a:cubicBezTo>
                  <a:pt x="1785" y="552"/>
                  <a:pt x="1786" y="552"/>
                  <a:pt x="1786" y="552"/>
                </a:cubicBezTo>
                <a:cubicBezTo>
                  <a:pt x="1774" y="547"/>
                  <a:pt x="1763" y="544"/>
                  <a:pt x="1749" y="538"/>
                </a:cubicBezTo>
                <a:cubicBezTo>
                  <a:pt x="1747" y="539"/>
                  <a:pt x="1746" y="539"/>
                  <a:pt x="1744" y="540"/>
                </a:cubicBezTo>
                <a:cubicBezTo>
                  <a:pt x="1743" y="540"/>
                  <a:pt x="1741" y="537"/>
                  <a:pt x="1742" y="537"/>
                </a:cubicBezTo>
                <a:cubicBezTo>
                  <a:pt x="1736" y="531"/>
                  <a:pt x="1725" y="535"/>
                  <a:pt x="1723" y="528"/>
                </a:cubicBezTo>
                <a:cubicBezTo>
                  <a:pt x="1722" y="527"/>
                  <a:pt x="1723" y="529"/>
                  <a:pt x="1722" y="530"/>
                </a:cubicBezTo>
                <a:cubicBezTo>
                  <a:pt x="1718" y="529"/>
                  <a:pt x="1715" y="528"/>
                  <a:pt x="1714" y="525"/>
                </a:cubicBezTo>
                <a:cubicBezTo>
                  <a:pt x="1712" y="528"/>
                  <a:pt x="1706" y="524"/>
                  <a:pt x="1709" y="523"/>
                </a:cubicBezTo>
                <a:cubicBezTo>
                  <a:pt x="1704" y="520"/>
                  <a:pt x="1700" y="524"/>
                  <a:pt x="1695" y="519"/>
                </a:cubicBezTo>
                <a:cubicBezTo>
                  <a:pt x="1695" y="519"/>
                  <a:pt x="1695" y="520"/>
                  <a:pt x="1695" y="521"/>
                </a:cubicBezTo>
                <a:cubicBezTo>
                  <a:pt x="1693" y="519"/>
                  <a:pt x="1690" y="520"/>
                  <a:pt x="1690" y="517"/>
                </a:cubicBezTo>
                <a:cubicBezTo>
                  <a:pt x="1704" y="520"/>
                  <a:pt x="1718" y="523"/>
                  <a:pt x="1734" y="526"/>
                </a:cubicBezTo>
                <a:cubicBezTo>
                  <a:pt x="1738" y="527"/>
                  <a:pt x="1742" y="530"/>
                  <a:pt x="1744" y="527"/>
                </a:cubicBezTo>
                <a:cubicBezTo>
                  <a:pt x="1745" y="528"/>
                  <a:pt x="1745" y="529"/>
                  <a:pt x="1745" y="529"/>
                </a:cubicBezTo>
                <a:cubicBezTo>
                  <a:pt x="1753" y="530"/>
                  <a:pt x="1760" y="533"/>
                  <a:pt x="1766" y="534"/>
                </a:cubicBezTo>
                <a:cubicBezTo>
                  <a:pt x="1768" y="534"/>
                  <a:pt x="1773" y="535"/>
                  <a:pt x="1774" y="533"/>
                </a:cubicBezTo>
                <a:cubicBezTo>
                  <a:pt x="1771" y="533"/>
                  <a:pt x="1769" y="532"/>
                  <a:pt x="1767" y="530"/>
                </a:cubicBezTo>
                <a:cubicBezTo>
                  <a:pt x="1774" y="531"/>
                  <a:pt x="1782" y="536"/>
                  <a:pt x="1790" y="537"/>
                </a:cubicBezTo>
                <a:cubicBezTo>
                  <a:pt x="1790" y="533"/>
                  <a:pt x="1781" y="535"/>
                  <a:pt x="1779" y="532"/>
                </a:cubicBezTo>
                <a:cubicBezTo>
                  <a:pt x="1785" y="532"/>
                  <a:pt x="1793" y="536"/>
                  <a:pt x="1799" y="535"/>
                </a:cubicBezTo>
                <a:cubicBezTo>
                  <a:pt x="1787" y="531"/>
                  <a:pt x="1781" y="527"/>
                  <a:pt x="1765" y="520"/>
                </a:cubicBezTo>
                <a:cubicBezTo>
                  <a:pt x="1765" y="518"/>
                  <a:pt x="1767" y="519"/>
                  <a:pt x="1767" y="517"/>
                </a:cubicBezTo>
                <a:cubicBezTo>
                  <a:pt x="1766" y="516"/>
                  <a:pt x="1764" y="516"/>
                  <a:pt x="1762" y="515"/>
                </a:cubicBezTo>
                <a:cubicBezTo>
                  <a:pt x="1764" y="514"/>
                  <a:pt x="1770" y="516"/>
                  <a:pt x="1775" y="518"/>
                </a:cubicBezTo>
                <a:cubicBezTo>
                  <a:pt x="1774" y="520"/>
                  <a:pt x="1771" y="518"/>
                  <a:pt x="1770" y="519"/>
                </a:cubicBezTo>
                <a:cubicBezTo>
                  <a:pt x="1771" y="520"/>
                  <a:pt x="1773" y="521"/>
                  <a:pt x="1774" y="522"/>
                </a:cubicBezTo>
                <a:cubicBezTo>
                  <a:pt x="1776" y="521"/>
                  <a:pt x="1777" y="523"/>
                  <a:pt x="1779" y="523"/>
                </a:cubicBezTo>
                <a:cubicBezTo>
                  <a:pt x="1779" y="521"/>
                  <a:pt x="1779" y="522"/>
                  <a:pt x="1780" y="520"/>
                </a:cubicBezTo>
                <a:cubicBezTo>
                  <a:pt x="1783" y="522"/>
                  <a:pt x="1783" y="520"/>
                  <a:pt x="1787" y="522"/>
                </a:cubicBezTo>
                <a:cubicBezTo>
                  <a:pt x="1788" y="520"/>
                  <a:pt x="1783" y="520"/>
                  <a:pt x="1784" y="518"/>
                </a:cubicBezTo>
                <a:cubicBezTo>
                  <a:pt x="1781" y="518"/>
                  <a:pt x="1776" y="516"/>
                  <a:pt x="1771" y="515"/>
                </a:cubicBezTo>
                <a:cubicBezTo>
                  <a:pt x="1772" y="514"/>
                  <a:pt x="1772" y="514"/>
                  <a:pt x="1772" y="513"/>
                </a:cubicBezTo>
                <a:cubicBezTo>
                  <a:pt x="1772" y="513"/>
                  <a:pt x="1772" y="513"/>
                  <a:pt x="1772" y="513"/>
                </a:cubicBezTo>
                <a:cubicBezTo>
                  <a:pt x="1773" y="513"/>
                  <a:pt x="1775" y="513"/>
                  <a:pt x="1776" y="513"/>
                </a:cubicBezTo>
                <a:cubicBezTo>
                  <a:pt x="1781" y="516"/>
                  <a:pt x="1792" y="518"/>
                  <a:pt x="1800" y="521"/>
                </a:cubicBezTo>
                <a:cubicBezTo>
                  <a:pt x="1803" y="522"/>
                  <a:pt x="1807" y="525"/>
                  <a:pt x="1808" y="521"/>
                </a:cubicBezTo>
                <a:cubicBezTo>
                  <a:pt x="1803" y="522"/>
                  <a:pt x="1804" y="518"/>
                  <a:pt x="1801" y="516"/>
                </a:cubicBezTo>
                <a:cubicBezTo>
                  <a:pt x="1800" y="516"/>
                  <a:pt x="1799" y="517"/>
                  <a:pt x="1799" y="517"/>
                </a:cubicBezTo>
                <a:cubicBezTo>
                  <a:pt x="1798" y="517"/>
                  <a:pt x="1796" y="514"/>
                  <a:pt x="1796" y="514"/>
                </a:cubicBezTo>
                <a:cubicBezTo>
                  <a:pt x="1794" y="513"/>
                  <a:pt x="1792" y="515"/>
                  <a:pt x="1792" y="512"/>
                </a:cubicBezTo>
                <a:cubicBezTo>
                  <a:pt x="1792" y="512"/>
                  <a:pt x="1791" y="512"/>
                  <a:pt x="1791" y="512"/>
                </a:cubicBezTo>
                <a:cubicBezTo>
                  <a:pt x="1797" y="512"/>
                  <a:pt x="1803" y="513"/>
                  <a:pt x="1808" y="513"/>
                </a:cubicBezTo>
                <a:cubicBezTo>
                  <a:pt x="1803" y="508"/>
                  <a:pt x="1788" y="507"/>
                  <a:pt x="1784" y="510"/>
                </a:cubicBezTo>
                <a:cubicBezTo>
                  <a:pt x="1774" y="506"/>
                  <a:pt x="1761" y="500"/>
                  <a:pt x="1750" y="498"/>
                </a:cubicBezTo>
                <a:cubicBezTo>
                  <a:pt x="1749" y="498"/>
                  <a:pt x="1749" y="498"/>
                  <a:pt x="1748" y="498"/>
                </a:cubicBezTo>
                <a:cubicBezTo>
                  <a:pt x="1749" y="493"/>
                  <a:pt x="1761" y="498"/>
                  <a:pt x="1766" y="497"/>
                </a:cubicBezTo>
                <a:cubicBezTo>
                  <a:pt x="1766" y="499"/>
                  <a:pt x="1764" y="498"/>
                  <a:pt x="1762" y="498"/>
                </a:cubicBezTo>
                <a:cubicBezTo>
                  <a:pt x="1762" y="500"/>
                  <a:pt x="1766" y="499"/>
                  <a:pt x="1767" y="500"/>
                </a:cubicBezTo>
                <a:cubicBezTo>
                  <a:pt x="1767" y="499"/>
                  <a:pt x="1766" y="498"/>
                  <a:pt x="1767" y="497"/>
                </a:cubicBezTo>
                <a:cubicBezTo>
                  <a:pt x="1776" y="499"/>
                  <a:pt x="1788" y="500"/>
                  <a:pt x="1798" y="500"/>
                </a:cubicBezTo>
                <a:cubicBezTo>
                  <a:pt x="1792" y="498"/>
                  <a:pt x="1783" y="497"/>
                  <a:pt x="1782" y="494"/>
                </a:cubicBezTo>
                <a:cubicBezTo>
                  <a:pt x="1781" y="496"/>
                  <a:pt x="1774" y="497"/>
                  <a:pt x="1773" y="492"/>
                </a:cubicBezTo>
                <a:cubicBezTo>
                  <a:pt x="1765" y="492"/>
                  <a:pt x="1758" y="491"/>
                  <a:pt x="1750" y="491"/>
                </a:cubicBezTo>
                <a:cubicBezTo>
                  <a:pt x="1751" y="489"/>
                  <a:pt x="1749" y="489"/>
                  <a:pt x="1748" y="489"/>
                </a:cubicBezTo>
                <a:cubicBezTo>
                  <a:pt x="1748" y="490"/>
                  <a:pt x="1749" y="490"/>
                  <a:pt x="1750" y="491"/>
                </a:cubicBezTo>
                <a:cubicBezTo>
                  <a:pt x="1748" y="491"/>
                  <a:pt x="1747" y="491"/>
                  <a:pt x="1745" y="490"/>
                </a:cubicBezTo>
                <a:cubicBezTo>
                  <a:pt x="1746" y="490"/>
                  <a:pt x="1746" y="490"/>
                  <a:pt x="1747" y="490"/>
                </a:cubicBezTo>
                <a:cubicBezTo>
                  <a:pt x="1746" y="489"/>
                  <a:pt x="1742" y="489"/>
                  <a:pt x="1740" y="489"/>
                </a:cubicBezTo>
                <a:cubicBezTo>
                  <a:pt x="1741" y="490"/>
                  <a:pt x="1742" y="490"/>
                  <a:pt x="1743" y="490"/>
                </a:cubicBezTo>
                <a:cubicBezTo>
                  <a:pt x="1736" y="490"/>
                  <a:pt x="1729" y="489"/>
                  <a:pt x="1722" y="489"/>
                </a:cubicBezTo>
                <a:cubicBezTo>
                  <a:pt x="1719" y="488"/>
                  <a:pt x="1717" y="487"/>
                  <a:pt x="1715" y="485"/>
                </a:cubicBezTo>
                <a:cubicBezTo>
                  <a:pt x="1711" y="487"/>
                  <a:pt x="1702" y="483"/>
                  <a:pt x="1701" y="481"/>
                </a:cubicBezTo>
                <a:cubicBezTo>
                  <a:pt x="1708" y="483"/>
                  <a:pt x="1715" y="482"/>
                  <a:pt x="1720" y="485"/>
                </a:cubicBezTo>
                <a:cubicBezTo>
                  <a:pt x="1722" y="486"/>
                  <a:pt x="1722" y="483"/>
                  <a:pt x="1725" y="485"/>
                </a:cubicBezTo>
                <a:cubicBezTo>
                  <a:pt x="1715" y="479"/>
                  <a:pt x="1706" y="476"/>
                  <a:pt x="1694" y="470"/>
                </a:cubicBezTo>
                <a:cubicBezTo>
                  <a:pt x="1694" y="469"/>
                  <a:pt x="1695" y="469"/>
                  <a:pt x="1696" y="468"/>
                </a:cubicBezTo>
                <a:cubicBezTo>
                  <a:pt x="1697" y="468"/>
                  <a:pt x="1697" y="468"/>
                  <a:pt x="1698" y="468"/>
                </a:cubicBezTo>
                <a:cubicBezTo>
                  <a:pt x="1709" y="470"/>
                  <a:pt x="1720" y="474"/>
                  <a:pt x="1728" y="472"/>
                </a:cubicBezTo>
                <a:cubicBezTo>
                  <a:pt x="1730" y="473"/>
                  <a:pt x="1731" y="472"/>
                  <a:pt x="1731" y="474"/>
                </a:cubicBezTo>
                <a:cubicBezTo>
                  <a:pt x="1735" y="472"/>
                  <a:pt x="1742" y="477"/>
                  <a:pt x="1746" y="475"/>
                </a:cubicBezTo>
                <a:cubicBezTo>
                  <a:pt x="1747" y="476"/>
                  <a:pt x="1747" y="476"/>
                  <a:pt x="1747" y="476"/>
                </a:cubicBezTo>
                <a:cubicBezTo>
                  <a:pt x="1749" y="476"/>
                  <a:pt x="1753" y="477"/>
                  <a:pt x="1757" y="478"/>
                </a:cubicBezTo>
                <a:cubicBezTo>
                  <a:pt x="1756" y="478"/>
                  <a:pt x="1755" y="478"/>
                  <a:pt x="1754" y="478"/>
                </a:cubicBezTo>
                <a:cubicBezTo>
                  <a:pt x="1751" y="478"/>
                  <a:pt x="1756" y="479"/>
                  <a:pt x="1757" y="479"/>
                </a:cubicBezTo>
                <a:cubicBezTo>
                  <a:pt x="1757" y="480"/>
                  <a:pt x="1756" y="480"/>
                  <a:pt x="1754" y="480"/>
                </a:cubicBezTo>
                <a:cubicBezTo>
                  <a:pt x="1754" y="482"/>
                  <a:pt x="1758" y="481"/>
                  <a:pt x="1759" y="482"/>
                </a:cubicBezTo>
                <a:cubicBezTo>
                  <a:pt x="1759" y="481"/>
                  <a:pt x="1759" y="480"/>
                  <a:pt x="1759" y="479"/>
                </a:cubicBezTo>
                <a:cubicBezTo>
                  <a:pt x="1763" y="480"/>
                  <a:pt x="1768" y="481"/>
                  <a:pt x="1772" y="481"/>
                </a:cubicBezTo>
                <a:cubicBezTo>
                  <a:pt x="1772" y="480"/>
                  <a:pt x="1769" y="479"/>
                  <a:pt x="1769" y="478"/>
                </a:cubicBezTo>
                <a:cubicBezTo>
                  <a:pt x="1767" y="480"/>
                  <a:pt x="1763" y="477"/>
                  <a:pt x="1760" y="475"/>
                </a:cubicBezTo>
                <a:cubicBezTo>
                  <a:pt x="1760" y="476"/>
                  <a:pt x="1760" y="476"/>
                  <a:pt x="1760" y="477"/>
                </a:cubicBezTo>
                <a:cubicBezTo>
                  <a:pt x="1754" y="473"/>
                  <a:pt x="1749" y="474"/>
                  <a:pt x="1741" y="470"/>
                </a:cubicBezTo>
                <a:cubicBezTo>
                  <a:pt x="1740" y="470"/>
                  <a:pt x="1738" y="470"/>
                  <a:pt x="1738" y="471"/>
                </a:cubicBezTo>
                <a:cubicBezTo>
                  <a:pt x="1730" y="466"/>
                  <a:pt x="1725" y="468"/>
                  <a:pt x="1718" y="464"/>
                </a:cubicBezTo>
                <a:cubicBezTo>
                  <a:pt x="1724" y="465"/>
                  <a:pt x="1732" y="467"/>
                  <a:pt x="1738" y="468"/>
                </a:cubicBezTo>
                <a:cubicBezTo>
                  <a:pt x="1738" y="466"/>
                  <a:pt x="1739" y="467"/>
                  <a:pt x="1739" y="465"/>
                </a:cubicBezTo>
                <a:cubicBezTo>
                  <a:pt x="1742" y="465"/>
                  <a:pt x="1742" y="467"/>
                  <a:pt x="1744" y="468"/>
                </a:cubicBezTo>
                <a:cubicBezTo>
                  <a:pt x="1744" y="468"/>
                  <a:pt x="1744" y="466"/>
                  <a:pt x="1744" y="466"/>
                </a:cubicBezTo>
                <a:cubicBezTo>
                  <a:pt x="1750" y="466"/>
                  <a:pt x="1758" y="472"/>
                  <a:pt x="1763" y="470"/>
                </a:cubicBezTo>
                <a:cubicBezTo>
                  <a:pt x="1764" y="471"/>
                  <a:pt x="1762" y="473"/>
                  <a:pt x="1764" y="473"/>
                </a:cubicBezTo>
                <a:cubicBezTo>
                  <a:pt x="1765" y="470"/>
                  <a:pt x="1772" y="473"/>
                  <a:pt x="1772" y="474"/>
                </a:cubicBezTo>
                <a:cubicBezTo>
                  <a:pt x="1772" y="474"/>
                  <a:pt x="1772" y="474"/>
                  <a:pt x="1772" y="474"/>
                </a:cubicBezTo>
                <a:cubicBezTo>
                  <a:pt x="1784" y="475"/>
                  <a:pt x="1795" y="481"/>
                  <a:pt x="1805" y="482"/>
                </a:cubicBezTo>
                <a:cubicBezTo>
                  <a:pt x="1803" y="478"/>
                  <a:pt x="1800" y="481"/>
                  <a:pt x="1797" y="478"/>
                </a:cubicBezTo>
                <a:cubicBezTo>
                  <a:pt x="1814" y="481"/>
                  <a:pt x="1826" y="486"/>
                  <a:pt x="1840" y="489"/>
                </a:cubicBezTo>
                <a:cubicBezTo>
                  <a:pt x="1829" y="484"/>
                  <a:pt x="1818" y="480"/>
                  <a:pt x="1806" y="476"/>
                </a:cubicBezTo>
                <a:cubicBezTo>
                  <a:pt x="1806" y="476"/>
                  <a:pt x="1807" y="476"/>
                  <a:pt x="1807" y="475"/>
                </a:cubicBezTo>
                <a:cubicBezTo>
                  <a:pt x="1804" y="474"/>
                  <a:pt x="1802" y="475"/>
                  <a:pt x="1798" y="474"/>
                </a:cubicBezTo>
                <a:cubicBezTo>
                  <a:pt x="1798" y="474"/>
                  <a:pt x="1798" y="474"/>
                  <a:pt x="1798" y="474"/>
                </a:cubicBezTo>
                <a:cubicBezTo>
                  <a:pt x="1796" y="474"/>
                  <a:pt x="1793" y="473"/>
                  <a:pt x="1791" y="472"/>
                </a:cubicBezTo>
                <a:cubicBezTo>
                  <a:pt x="1779" y="469"/>
                  <a:pt x="1767" y="465"/>
                  <a:pt x="1757" y="465"/>
                </a:cubicBezTo>
                <a:cubicBezTo>
                  <a:pt x="1754" y="464"/>
                  <a:pt x="1749" y="462"/>
                  <a:pt x="1745" y="463"/>
                </a:cubicBezTo>
                <a:cubicBezTo>
                  <a:pt x="1737" y="458"/>
                  <a:pt x="1731" y="460"/>
                  <a:pt x="1722" y="456"/>
                </a:cubicBezTo>
                <a:cubicBezTo>
                  <a:pt x="1723" y="456"/>
                  <a:pt x="1724" y="456"/>
                  <a:pt x="1726" y="456"/>
                </a:cubicBezTo>
                <a:cubicBezTo>
                  <a:pt x="1725" y="454"/>
                  <a:pt x="1724" y="454"/>
                  <a:pt x="1722" y="454"/>
                </a:cubicBezTo>
                <a:cubicBezTo>
                  <a:pt x="1721" y="452"/>
                  <a:pt x="1719" y="452"/>
                  <a:pt x="1716" y="451"/>
                </a:cubicBezTo>
                <a:cubicBezTo>
                  <a:pt x="1716" y="451"/>
                  <a:pt x="1715" y="451"/>
                  <a:pt x="1715" y="451"/>
                </a:cubicBezTo>
                <a:cubicBezTo>
                  <a:pt x="1715" y="449"/>
                  <a:pt x="1716" y="448"/>
                  <a:pt x="1717" y="448"/>
                </a:cubicBezTo>
                <a:cubicBezTo>
                  <a:pt x="1718" y="448"/>
                  <a:pt x="1718" y="448"/>
                  <a:pt x="1718" y="448"/>
                </a:cubicBezTo>
                <a:cubicBezTo>
                  <a:pt x="1718" y="448"/>
                  <a:pt x="1718" y="448"/>
                  <a:pt x="1718" y="448"/>
                </a:cubicBezTo>
                <a:cubicBezTo>
                  <a:pt x="1718" y="448"/>
                  <a:pt x="1718" y="448"/>
                  <a:pt x="1719" y="448"/>
                </a:cubicBezTo>
                <a:cubicBezTo>
                  <a:pt x="1729" y="451"/>
                  <a:pt x="1739" y="454"/>
                  <a:pt x="1749" y="456"/>
                </a:cubicBezTo>
                <a:cubicBezTo>
                  <a:pt x="1745" y="452"/>
                  <a:pt x="1741" y="454"/>
                  <a:pt x="1735" y="451"/>
                </a:cubicBezTo>
                <a:cubicBezTo>
                  <a:pt x="1735" y="450"/>
                  <a:pt x="1736" y="450"/>
                  <a:pt x="1737" y="451"/>
                </a:cubicBezTo>
                <a:cubicBezTo>
                  <a:pt x="1736" y="450"/>
                  <a:pt x="1736" y="450"/>
                  <a:pt x="1735" y="450"/>
                </a:cubicBezTo>
                <a:cubicBezTo>
                  <a:pt x="1736" y="450"/>
                  <a:pt x="1736" y="450"/>
                  <a:pt x="1737" y="450"/>
                </a:cubicBezTo>
                <a:cubicBezTo>
                  <a:pt x="1737" y="449"/>
                  <a:pt x="1735" y="448"/>
                  <a:pt x="1735" y="447"/>
                </a:cubicBezTo>
                <a:cubicBezTo>
                  <a:pt x="1734" y="447"/>
                  <a:pt x="1735" y="448"/>
                  <a:pt x="1735" y="448"/>
                </a:cubicBezTo>
                <a:cubicBezTo>
                  <a:pt x="1735" y="449"/>
                  <a:pt x="1734" y="449"/>
                  <a:pt x="1733" y="449"/>
                </a:cubicBezTo>
                <a:cubicBezTo>
                  <a:pt x="1726" y="447"/>
                  <a:pt x="1717" y="444"/>
                  <a:pt x="1712" y="444"/>
                </a:cubicBezTo>
                <a:cubicBezTo>
                  <a:pt x="1712" y="442"/>
                  <a:pt x="1711" y="440"/>
                  <a:pt x="1708" y="440"/>
                </a:cubicBezTo>
                <a:cubicBezTo>
                  <a:pt x="1706" y="442"/>
                  <a:pt x="1710" y="440"/>
                  <a:pt x="1709" y="442"/>
                </a:cubicBezTo>
                <a:cubicBezTo>
                  <a:pt x="1703" y="441"/>
                  <a:pt x="1696" y="442"/>
                  <a:pt x="1691" y="436"/>
                </a:cubicBezTo>
                <a:cubicBezTo>
                  <a:pt x="1690" y="436"/>
                  <a:pt x="1690" y="437"/>
                  <a:pt x="1690" y="438"/>
                </a:cubicBezTo>
                <a:cubicBezTo>
                  <a:pt x="1689" y="437"/>
                  <a:pt x="1688" y="436"/>
                  <a:pt x="1686" y="435"/>
                </a:cubicBezTo>
                <a:cubicBezTo>
                  <a:pt x="1690" y="436"/>
                  <a:pt x="1696" y="435"/>
                  <a:pt x="1697" y="437"/>
                </a:cubicBezTo>
                <a:cubicBezTo>
                  <a:pt x="1700" y="433"/>
                  <a:pt x="1685" y="436"/>
                  <a:pt x="1680" y="433"/>
                </a:cubicBezTo>
                <a:cubicBezTo>
                  <a:pt x="1680" y="433"/>
                  <a:pt x="1681" y="434"/>
                  <a:pt x="1681" y="434"/>
                </a:cubicBezTo>
                <a:cubicBezTo>
                  <a:pt x="1680" y="434"/>
                  <a:pt x="1679" y="434"/>
                  <a:pt x="1678" y="433"/>
                </a:cubicBezTo>
                <a:cubicBezTo>
                  <a:pt x="1678" y="433"/>
                  <a:pt x="1678" y="432"/>
                  <a:pt x="1674" y="431"/>
                </a:cubicBezTo>
                <a:cubicBezTo>
                  <a:pt x="1675" y="432"/>
                  <a:pt x="1675" y="433"/>
                  <a:pt x="1675" y="433"/>
                </a:cubicBezTo>
                <a:cubicBezTo>
                  <a:pt x="1674" y="433"/>
                  <a:pt x="1673" y="433"/>
                  <a:pt x="1672" y="432"/>
                </a:cubicBezTo>
                <a:cubicBezTo>
                  <a:pt x="1672" y="432"/>
                  <a:pt x="1672" y="432"/>
                  <a:pt x="1672" y="432"/>
                </a:cubicBezTo>
                <a:cubicBezTo>
                  <a:pt x="1673" y="431"/>
                  <a:pt x="1668" y="429"/>
                  <a:pt x="1667" y="431"/>
                </a:cubicBezTo>
                <a:cubicBezTo>
                  <a:pt x="1667" y="431"/>
                  <a:pt x="1667" y="431"/>
                  <a:pt x="1667" y="431"/>
                </a:cubicBezTo>
                <a:cubicBezTo>
                  <a:pt x="1656" y="428"/>
                  <a:pt x="1643" y="422"/>
                  <a:pt x="1631" y="420"/>
                </a:cubicBezTo>
                <a:cubicBezTo>
                  <a:pt x="1612" y="417"/>
                  <a:pt x="1588" y="411"/>
                  <a:pt x="1569" y="406"/>
                </a:cubicBezTo>
                <a:cubicBezTo>
                  <a:pt x="1568" y="406"/>
                  <a:pt x="1567" y="406"/>
                  <a:pt x="1566" y="406"/>
                </a:cubicBezTo>
                <a:cubicBezTo>
                  <a:pt x="1563" y="405"/>
                  <a:pt x="1560" y="404"/>
                  <a:pt x="1557" y="403"/>
                </a:cubicBezTo>
                <a:cubicBezTo>
                  <a:pt x="1557" y="403"/>
                  <a:pt x="1557" y="402"/>
                  <a:pt x="1557" y="401"/>
                </a:cubicBezTo>
                <a:cubicBezTo>
                  <a:pt x="1557" y="401"/>
                  <a:pt x="1557" y="401"/>
                  <a:pt x="1557" y="401"/>
                </a:cubicBezTo>
                <a:cubicBezTo>
                  <a:pt x="1556" y="402"/>
                  <a:pt x="1555" y="402"/>
                  <a:pt x="1553" y="402"/>
                </a:cubicBezTo>
                <a:cubicBezTo>
                  <a:pt x="1550" y="401"/>
                  <a:pt x="1546" y="400"/>
                  <a:pt x="1542" y="399"/>
                </a:cubicBezTo>
                <a:cubicBezTo>
                  <a:pt x="1547" y="398"/>
                  <a:pt x="1553" y="401"/>
                  <a:pt x="1557" y="401"/>
                </a:cubicBezTo>
                <a:cubicBezTo>
                  <a:pt x="1557" y="401"/>
                  <a:pt x="1557" y="401"/>
                  <a:pt x="1557" y="401"/>
                </a:cubicBezTo>
                <a:cubicBezTo>
                  <a:pt x="1557" y="401"/>
                  <a:pt x="1557" y="401"/>
                  <a:pt x="1557" y="401"/>
                </a:cubicBezTo>
                <a:cubicBezTo>
                  <a:pt x="1559" y="401"/>
                  <a:pt x="1561" y="401"/>
                  <a:pt x="1561" y="399"/>
                </a:cubicBezTo>
                <a:cubicBezTo>
                  <a:pt x="1555" y="398"/>
                  <a:pt x="1544" y="397"/>
                  <a:pt x="1540" y="395"/>
                </a:cubicBezTo>
                <a:cubicBezTo>
                  <a:pt x="1567" y="395"/>
                  <a:pt x="1588" y="409"/>
                  <a:pt x="1607" y="408"/>
                </a:cubicBezTo>
                <a:cubicBezTo>
                  <a:pt x="1608" y="410"/>
                  <a:pt x="1608" y="413"/>
                  <a:pt x="1612" y="413"/>
                </a:cubicBezTo>
                <a:cubicBezTo>
                  <a:pt x="1612" y="411"/>
                  <a:pt x="1609" y="411"/>
                  <a:pt x="1610" y="409"/>
                </a:cubicBezTo>
                <a:cubicBezTo>
                  <a:pt x="1621" y="412"/>
                  <a:pt x="1627" y="411"/>
                  <a:pt x="1635" y="415"/>
                </a:cubicBezTo>
                <a:cubicBezTo>
                  <a:pt x="1640" y="413"/>
                  <a:pt x="1653" y="414"/>
                  <a:pt x="1653" y="418"/>
                </a:cubicBezTo>
                <a:cubicBezTo>
                  <a:pt x="1655" y="421"/>
                  <a:pt x="1653" y="415"/>
                  <a:pt x="1656" y="416"/>
                </a:cubicBezTo>
                <a:cubicBezTo>
                  <a:pt x="1658" y="416"/>
                  <a:pt x="1655" y="420"/>
                  <a:pt x="1658" y="419"/>
                </a:cubicBezTo>
                <a:cubicBezTo>
                  <a:pt x="1657" y="414"/>
                  <a:pt x="1667" y="418"/>
                  <a:pt x="1670" y="416"/>
                </a:cubicBezTo>
                <a:cubicBezTo>
                  <a:pt x="1668" y="413"/>
                  <a:pt x="1667" y="409"/>
                  <a:pt x="1664" y="407"/>
                </a:cubicBezTo>
                <a:cubicBezTo>
                  <a:pt x="1667" y="406"/>
                  <a:pt x="1672" y="410"/>
                  <a:pt x="1676" y="411"/>
                </a:cubicBezTo>
                <a:cubicBezTo>
                  <a:pt x="1675" y="410"/>
                  <a:pt x="1675" y="409"/>
                  <a:pt x="1675" y="408"/>
                </a:cubicBezTo>
                <a:cubicBezTo>
                  <a:pt x="1678" y="410"/>
                  <a:pt x="1677" y="410"/>
                  <a:pt x="1676" y="414"/>
                </a:cubicBezTo>
                <a:cubicBezTo>
                  <a:pt x="1677" y="413"/>
                  <a:pt x="1684" y="411"/>
                  <a:pt x="1679" y="411"/>
                </a:cubicBezTo>
                <a:cubicBezTo>
                  <a:pt x="1680" y="410"/>
                  <a:pt x="1681" y="409"/>
                  <a:pt x="1682" y="409"/>
                </a:cubicBezTo>
                <a:cubicBezTo>
                  <a:pt x="1683" y="410"/>
                  <a:pt x="1682" y="411"/>
                  <a:pt x="1682" y="412"/>
                </a:cubicBezTo>
                <a:cubicBezTo>
                  <a:pt x="1684" y="413"/>
                  <a:pt x="1688" y="412"/>
                  <a:pt x="1687" y="414"/>
                </a:cubicBezTo>
                <a:cubicBezTo>
                  <a:pt x="1690" y="414"/>
                  <a:pt x="1686" y="411"/>
                  <a:pt x="1684" y="412"/>
                </a:cubicBezTo>
                <a:cubicBezTo>
                  <a:pt x="1688" y="407"/>
                  <a:pt x="1693" y="419"/>
                  <a:pt x="1694" y="412"/>
                </a:cubicBezTo>
                <a:cubicBezTo>
                  <a:pt x="1697" y="412"/>
                  <a:pt x="1695" y="415"/>
                  <a:pt x="1697" y="415"/>
                </a:cubicBezTo>
                <a:cubicBezTo>
                  <a:pt x="1697" y="419"/>
                  <a:pt x="1693" y="416"/>
                  <a:pt x="1693" y="419"/>
                </a:cubicBezTo>
                <a:cubicBezTo>
                  <a:pt x="1695" y="419"/>
                  <a:pt x="1696" y="420"/>
                  <a:pt x="1695" y="422"/>
                </a:cubicBezTo>
                <a:cubicBezTo>
                  <a:pt x="1698" y="421"/>
                  <a:pt x="1699" y="420"/>
                  <a:pt x="1698" y="417"/>
                </a:cubicBezTo>
                <a:cubicBezTo>
                  <a:pt x="1723" y="420"/>
                  <a:pt x="1737" y="422"/>
                  <a:pt x="1762" y="424"/>
                </a:cubicBezTo>
                <a:cubicBezTo>
                  <a:pt x="1755" y="427"/>
                  <a:pt x="1771" y="426"/>
                  <a:pt x="1772" y="424"/>
                </a:cubicBezTo>
                <a:cubicBezTo>
                  <a:pt x="1771" y="421"/>
                  <a:pt x="1766" y="425"/>
                  <a:pt x="1769" y="420"/>
                </a:cubicBezTo>
                <a:cubicBezTo>
                  <a:pt x="1760" y="421"/>
                  <a:pt x="1739" y="418"/>
                  <a:pt x="1721" y="416"/>
                </a:cubicBezTo>
                <a:cubicBezTo>
                  <a:pt x="1720" y="415"/>
                  <a:pt x="1721" y="413"/>
                  <a:pt x="1722" y="413"/>
                </a:cubicBezTo>
                <a:cubicBezTo>
                  <a:pt x="1717" y="415"/>
                  <a:pt x="1706" y="416"/>
                  <a:pt x="1701" y="411"/>
                </a:cubicBezTo>
                <a:cubicBezTo>
                  <a:pt x="1703" y="411"/>
                  <a:pt x="1708" y="412"/>
                  <a:pt x="1712" y="412"/>
                </a:cubicBezTo>
                <a:cubicBezTo>
                  <a:pt x="1711" y="408"/>
                  <a:pt x="1700" y="411"/>
                  <a:pt x="1700" y="406"/>
                </a:cubicBezTo>
                <a:cubicBezTo>
                  <a:pt x="1701" y="405"/>
                  <a:pt x="1703" y="406"/>
                  <a:pt x="1702" y="407"/>
                </a:cubicBezTo>
                <a:cubicBezTo>
                  <a:pt x="1705" y="407"/>
                  <a:pt x="1706" y="406"/>
                  <a:pt x="1709" y="405"/>
                </a:cubicBezTo>
                <a:cubicBezTo>
                  <a:pt x="1720" y="410"/>
                  <a:pt x="1740" y="410"/>
                  <a:pt x="1755" y="413"/>
                </a:cubicBezTo>
                <a:cubicBezTo>
                  <a:pt x="1756" y="409"/>
                  <a:pt x="1755" y="412"/>
                  <a:pt x="1753" y="411"/>
                </a:cubicBezTo>
                <a:cubicBezTo>
                  <a:pt x="1762" y="408"/>
                  <a:pt x="1772" y="412"/>
                  <a:pt x="1779" y="413"/>
                </a:cubicBezTo>
                <a:cubicBezTo>
                  <a:pt x="1775" y="412"/>
                  <a:pt x="1785" y="409"/>
                  <a:pt x="1783" y="413"/>
                </a:cubicBezTo>
                <a:cubicBezTo>
                  <a:pt x="1793" y="411"/>
                  <a:pt x="1807" y="414"/>
                  <a:pt x="1819" y="420"/>
                </a:cubicBezTo>
                <a:cubicBezTo>
                  <a:pt x="1817" y="418"/>
                  <a:pt x="1818" y="417"/>
                  <a:pt x="1821" y="416"/>
                </a:cubicBezTo>
                <a:cubicBezTo>
                  <a:pt x="1808" y="412"/>
                  <a:pt x="1792" y="411"/>
                  <a:pt x="1776" y="407"/>
                </a:cubicBezTo>
                <a:cubicBezTo>
                  <a:pt x="1788" y="402"/>
                  <a:pt x="1806" y="411"/>
                  <a:pt x="1813" y="405"/>
                </a:cubicBezTo>
                <a:cubicBezTo>
                  <a:pt x="1800" y="408"/>
                  <a:pt x="1780" y="400"/>
                  <a:pt x="1757" y="398"/>
                </a:cubicBezTo>
                <a:cubicBezTo>
                  <a:pt x="1747" y="393"/>
                  <a:pt x="1738" y="392"/>
                  <a:pt x="1729" y="391"/>
                </a:cubicBezTo>
                <a:cubicBezTo>
                  <a:pt x="1735" y="384"/>
                  <a:pt x="1754" y="396"/>
                  <a:pt x="1755" y="390"/>
                </a:cubicBezTo>
                <a:cubicBezTo>
                  <a:pt x="1753" y="388"/>
                  <a:pt x="1744" y="390"/>
                  <a:pt x="1741" y="385"/>
                </a:cubicBezTo>
                <a:cubicBezTo>
                  <a:pt x="1745" y="383"/>
                  <a:pt x="1752" y="387"/>
                  <a:pt x="1757" y="387"/>
                </a:cubicBezTo>
                <a:cubicBezTo>
                  <a:pt x="1747" y="382"/>
                  <a:pt x="1729" y="383"/>
                  <a:pt x="1717" y="380"/>
                </a:cubicBezTo>
                <a:cubicBezTo>
                  <a:pt x="1719" y="375"/>
                  <a:pt x="1724" y="380"/>
                  <a:pt x="1727" y="380"/>
                </a:cubicBezTo>
                <a:cubicBezTo>
                  <a:pt x="1730" y="373"/>
                  <a:pt x="1744" y="384"/>
                  <a:pt x="1744" y="379"/>
                </a:cubicBezTo>
                <a:cubicBezTo>
                  <a:pt x="1749" y="380"/>
                  <a:pt x="1756" y="383"/>
                  <a:pt x="1759" y="379"/>
                </a:cubicBezTo>
                <a:cubicBezTo>
                  <a:pt x="1754" y="380"/>
                  <a:pt x="1752" y="378"/>
                  <a:pt x="1747" y="379"/>
                </a:cubicBezTo>
                <a:cubicBezTo>
                  <a:pt x="1745" y="379"/>
                  <a:pt x="1746" y="378"/>
                  <a:pt x="1748" y="377"/>
                </a:cubicBezTo>
                <a:cubicBezTo>
                  <a:pt x="1741" y="377"/>
                  <a:pt x="1731" y="377"/>
                  <a:pt x="1724" y="376"/>
                </a:cubicBezTo>
                <a:cubicBezTo>
                  <a:pt x="1725" y="375"/>
                  <a:pt x="1725" y="375"/>
                  <a:pt x="1724" y="373"/>
                </a:cubicBezTo>
                <a:cubicBezTo>
                  <a:pt x="1731" y="368"/>
                  <a:pt x="1738" y="374"/>
                  <a:pt x="1754" y="376"/>
                </a:cubicBezTo>
                <a:cubicBezTo>
                  <a:pt x="1760" y="377"/>
                  <a:pt x="1766" y="378"/>
                  <a:pt x="1772" y="378"/>
                </a:cubicBezTo>
                <a:cubicBezTo>
                  <a:pt x="1772" y="378"/>
                  <a:pt x="1772" y="378"/>
                  <a:pt x="1772" y="378"/>
                </a:cubicBezTo>
                <a:cubicBezTo>
                  <a:pt x="1773" y="378"/>
                  <a:pt x="1775" y="380"/>
                  <a:pt x="1776" y="378"/>
                </a:cubicBezTo>
                <a:cubicBezTo>
                  <a:pt x="1779" y="378"/>
                  <a:pt x="1782" y="378"/>
                  <a:pt x="1784" y="377"/>
                </a:cubicBezTo>
                <a:cubicBezTo>
                  <a:pt x="1790" y="376"/>
                  <a:pt x="1799" y="383"/>
                  <a:pt x="1804" y="378"/>
                </a:cubicBezTo>
                <a:cubicBezTo>
                  <a:pt x="1803" y="381"/>
                  <a:pt x="1810" y="378"/>
                  <a:pt x="1813" y="381"/>
                </a:cubicBezTo>
                <a:cubicBezTo>
                  <a:pt x="1813" y="379"/>
                  <a:pt x="1813" y="379"/>
                  <a:pt x="1813" y="379"/>
                </a:cubicBezTo>
                <a:cubicBezTo>
                  <a:pt x="1817" y="380"/>
                  <a:pt x="1822" y="379"/>
                  <a:pt x="1827" y="379"/>
                </a:cubicBezTo>
                <a:cubicBezTo>
                  <a:pt x="1832" y="385"/>
                  <a:pt x="1841" y="381"/>
                  <a:pt x="1845" y="378"/>
                </a:cubicBezTo>
                <a:cubicBezTo>
                  <a:pt x="1851" y="379"/>
                  <a:pt x="1858" y="379"/>
                  <a:pt x="1865" y="379"/>
                </a:cubicBezTo>
                <a:cubicBezTo>
                  <a:pt x="1868" y="380"/>
                  <a:pt x="1868" y="384"/>
                  <a:pt x="1871" y="385"/>
                </a:cubicBezTo>
                <a:cubicBezTo>
                  <a:pt x="1876" y="383"/>
                  <a:pt x="1874" y="384"/>
                  <a:pt x="1880" y="385"/>
                </a:cubicBezTo>
                <a:cubicBezTo>
                  <a:pt x="1881" y="377"/>
                  <a:pt x="1893" y="379"/>
                  <a:pt x="1901" y="381"/>
                </a:cubicBezTo>
                <a:cubicBezTo>
                  <a:pt x="1906" y="377"/>
                  <a:pt x="1910" y="381"/>
                  <a:pt x="1914" y="384"/>
                </a:cubicBezTo>
                <a:cubicBezTo>
                  <a:pt x="1917" y="379"/>
                  <a:pt x="1921" y="384"/>
                  <a:pt x="1926" y="384"/>
                </a:cubicBezTo>
                <a:cubicBezTo>
                  <a:pt x="1926" y="384"/>
                  <a:pt x="1927" y="383"/>
                  <a:pt x="1927" y="383"/>
                </a:cubicBezTo>
                <a:cubicBezTo>
                  <a:pt x="1928" y="382"/>
                  <a:pt x="1929" y="382"/>
                  <a:pt x="1930" y="383"/>
                </a:cubicBezTo>
                <a:cubicBezTo>
                  <a:pt x="1930" y="383"/>
                  <a:pt x="1929" y="383"/>
                  <a:pt x="1929" y="383"/>
                </a:cubicBezTo>
                <a:cubicBezTo>
                  <a:pt x="1929" y="386"/>
                  <a:pt x="1932" y="384"/>
                  <a:pt x="1931" y="382"/>
                </a:cubicBezTo>
                <a:cubicBezTo>
                  <a:pt x="1931" y="382"/>
                  <a:pt x="1930" y="382"/>
                  <a:pt x="1930" y="382"/>
                </a:cubicBezTo>
                <a:cubicBezTo>
                  <a:pt x="1931" y="381"/>
                  <a:pt x="1933" y="381"/>
                  <a:pt x="1935" y="382"/>
                </a:cubicBezTo>
                <a:cubicBezTo>
                  <a:pt x="1935" y="384"/>
                  <a:pt x="1937" y="384"/>
                  <a:pt x="1939" y="384"/>
                </a:cubicBezTo>
                <a:cubicBezTo>
                  <a:pt x="1941" y="385"/>
                  <a:pt x="1942" y="386"/>
                  <a:pt x="1943" y="387"/>
                </a:cubicBezTo>
                <a:cubicBezTo>
                  <a:pt x="1950" y="384"/>
                  <a:pt x="1968" y="384"/>
                  <a:pt x="1972" y="390"/>
                </a:cubicBezTo>
                <a:cubicBezTo>
                  <a:pt x="1975" y="388"/>
                  <a:pt x="1973" y="389"/>
                  <a:pt x="1978" y="390"/>
                </a:cubicBezTo>
                <a:cubicBezTo>
                  <a:pt x="1978" y="389"/>
                  <a:pt x="1976" y="389"/>
                  <a:pt x="1976" y="387"/>
                </a:cubicBezTo>
                <a:cubicBezTo>
                  <a:pt x="1992" y="390"/>
                  <a:pt x="2016" y="390"/>
                  <a:pt x="2033" y="396"/>
                </a:cubicBezTo>
                <a:cubicBezTo>
                  <a:pt x="2045" y="393"/>
                  <a:pt x="2062" y="398"/>
                  <a:pt x="2076" y="399"/>
                </a:cubicBezTo>
                <a:cubicBezTo>
                  <a:pt x="2076" y="401"/>
                  <a:pt x="2078" y="403"/>
                  <a:pt x="2078" y="404"/>
                </a:cubicBezTo>
                <a:cubicBezTo>
                  <a:pt x="2080" y="404"/>
                  <a:pt x="2077" y="403"/>
                  <a:pt x="2079" y="402"/>
                </a:cubicBezTo>
                <a:cubicBezTo>
                  <a:pt x="2082" y="402"/>
                  <a:pt x="2082" y="404"/>
                  <a:pt x="2084" y="405"/>
                </a:cubicBezTo>
                <a:cubicBezTo>
                  <a:pt x="2082" y="407"/>
                  <a:pt x="2079" y="409"/>
                  <a:pt x="2075" y="406"/>
                </a:cubicBezTo>
                <a:cubicBezTo>
                  <a:pt x="2076" y="408"/>
                  <a:pt x="2078" y="414"/>
                  <a:pt x="2078" y="414"/>
                </a:cubicBezTo>
                <a:cubicBezTo>
                  <a:pt x="2078" y="416"/>
                  <a:pt x="2079" y="414"/>
                  <a:pt x="2079" y="415"/>
                </a:cubicBezTo>
                <a:cubicBezTo>
                  <a:pt x="2079" y="412"/>
                  <a:pt x="2089" y="410"/>
                  <a:pt x="2085" y="406"/>
                </a:cubicBezTo>
                <a:cubicBezTo>
                  <a:pt x="2089" y="405"/>
                  <a:pt x="2094" y="407"/>
                  <a:pt x="2100" y="407"/>
                </a:cubicBezTo>
                <a:cubicBezTo>
                  <a:pt x="2106" y="408"/>
                  <a:pt x="2098" y="405"/>
                  <a:pt x="2097" y="404"/>
                </a:cubicBezTo>
                <a:cubicBezTo>
                  <a:pt x="2093" y="403"/>
                  <a:pt x="2083" y="402"/>
                  <a:pt x="2079" y="401"/>
                </a:cubicBezTo>
                <a:cubicBezTo>
                  <a:pt x="2078" y="401"/>
                  <a:pt x="2078" y="400"/>
                  <a:pt x="2077" y="400"/>
                </a:cubicBezTo>
                <a:cubicBezTo>
                  <a:pt x="2080" y="400"/>
                  <a:pt x="2082" y="400"/>
                  <a:pt x="2084" y="400"/>
                </a:cubicBezTo>
                <a:cubicBezTo>
                  <a:pt x="2085" y="400"/>
                  <a:pt x="2085" y="399"/>
                  <a:pt x="2085" y="398"/>
                </a:cubicBezTo>
                <a:cubicBezTo>
                  <a:pt x="2104" y="403"/>
                  <a:pt x="2118" y="413"/>
                  <a:pt x="2137" y="419"/>
                </a:cubicBezTo>
                <a:cubicBezTo>
                  <a:pt x="2136" y="417"/>
                  <a:pt x="2137" y="415"/>
                  <a:pt x="2137" y="414"/>
                </a:cubicBezTo>
                <a:cubicBezTo>
                  <a:pt x="2138" y="415"/>
                  <a:pt x="2139" y="415"/>
                  <a:pt x="2140" y="416"/>
                </a:cubicBezTo>
                <a:cubicBezTo>
                  <a:pt x="2140" y="416"/>
                  <a:pt x="2140" y="416"/>
                  <a:pt x="2139" y="416"/>
                </a:cubicBezTo>
                <a:cubicBezTo>
                  <a:pt x="2140" y="417"/>
                  <a:pt x="2142" y="418"/>
                  <a:pt x="2143" y="418"/>
                </a:cubicBezTo>
                <a:cubicBezTo>
                  <a:pt x="2143" y="418"/>
                  <a:pt x="2144" y="419"/>
                  <a:pt x="2144" y="419"/>
                </a:cubicBezTo>
                <a:cubicBezTo>
                  <a:pt x="2145" y="419"/>
                  <a:pt x="2146" y="420"/>
                  <a:pt x="2146" y="421"/>
                </a:cubicBezTo>
                <a:cubicBezTo>
                  <a:pt x="2147" y="420"/>
                  <a:pt x="2147" y="420"/>
                  <a:pt x="2147" y="420"/>
                </a:cubicBezTo>
                <a:cubicBezTo>
                  <a:pt x="2149" y="421"/>
                  <a:pt x="2152" y="421"/>
                  <a:pt x="2155" y="421"/>
                </a:cubicBezTo>
                <a:cubicBezTo>
                  <a:pt x="2155" y="422"/>
                  <a:pt x="2155" y="423"/>
                  <a:pt x="2155" y="423"/>
                </a:cubicBezTo>
                <a:cubicBezTo>
                  <a:pt x="2159" y="425"/>
                  <a:pt x="2163" y="424"/>
                  <a:pt x="2165" y="425"/>
                </a:cubicBezTo>
                <a:cubicBezTo>
                  <a:pt x="2165" y="426"/>
                  <a:pt x="2164" y="426"/>
                  <a:pt x="2163" y="426"/>
                </a:cubicBezTo>
                <a:cubicBezTo>
                  <a:pt x="2163" y="427"/>
                  <a:pt x="2164" y="427"/>
                  <a:pt x="2165" y="427"/>
                </a:cubicBezTo>
                <a:cubicBezTo>
                  <a:pt x="2164" y="429"/>
                  <a:pt x="2156" y="429"/>
                  <a:pt x="2155" y="425"/>
                </a:cubicBezTo>
                <a:cubicBezTo>
                  <a:pt x="2152" y="428"/>
                  <a:pt x="2149" y="425"/>
                  <a:pt x="2145" y="424"/>
                </a:cubicBezTo>
                <a:cubicBezTo>
                  <a:pt x="2144" y="426"/>
                  <a:pt x="2145" y="426"/>
                  <a:pt x="2145" y="427"/>
                </a:cubicBezTo>
                <a:cubicBezTo>
                  <a:pt x="2141" y="428"/>
                  <a:pt x="2144" y="424"/>
                  <a:pt x="2142" y="424"/>
                </a:cubicBezTo>
                <a:cubicBezTo>
                  <a:pt x="2138" y="422"/>
                  <a:pt x="2142" y="428"/>
                  <a:pt x="2137" y="425"/>
                </a:cubicBezTo>
                <a:cubicBezTo>
                  <a:pt x="2137" y="424"/>
                  <a:pt x="2138" y="425"/>
                  <a:pt x="2140" y="425"/>
                </a:cubicBezTo>
                <a:cubicBezTo>
                  <a:pt x="2139" y="420"/>
                  <a:pt x="2134" y="423"/>
                  <a:pt x="2129" y="421"/>
                </a:cubicBezTo>
                <a:cubicBezTo>
                  <a:pt x="2130" y="424"/>
                  <a:pt x="2132" y="422"/>
                  <a:pt x="2136" y="424"/>
                </a:cubicBezTo>
                <a:cubicBezTo>
                  <a:pt x="2133" y="427"/>
                  <a:pt x="2127" y="425"/>
                  <a:pt x="2125" y="423"/>
                </a:cubicBezTo>
                <a:cubicBezTo>
                  <a:pt x="2126" y="422"/>
                  <a:pt x="2127" y="423"/>
                  <a:pt x="2128" y="423"/>
                </a:cubicBezTo>
                <a:cubicBezTo>
                  <a:pt x="2129" y="419"/>
                  <a:pt x="2123" y="422"/>
                  <a:pt x="2124" y="420"/>
                </a:cubicBezTo>
                <a:cubicBezTo>
                  <a:pt x="2124" y="421"/>
                  <a:pt x="2121" y="425"/>
                  <a:pt x="2122" y="426"/>
                </a:cubicBezTo>
                <a:cubicBezTo>
                  <a:pt x="2119" y="426"/>
                  <a:pt x="2117" y="421"/>
                  <a:pt x="2117" y="425"/>
                </a:cubicBezTo>
                <a:cubicBezTo>
                  <a:pt x="2115" y="424"/>
                  <a:pt x="2114" y="422"/>
                  <a:pt x="2112" y="421"/>
                </a:cubicBezTo>
                <a:cubicBezTo>
                  <a:pt x="2114" y="417"/>
                  <a:pt x="2119" y="421"/>
                  <a:pt x="2122" y="423"/>
                </a:cubicBezTo>
                <a:cubicBezTo>
                  <a:pt x="2123" y="417"/>
                  <a:pt x="2116" y="421"/>
                  <a:pt x="2115" y="417"/>
                </a:cubicBezTo>
                <a:cubicBezTo>
                  <a:pt x="2113" y="421"/>
                  <a:pt x="2105" y="415"/>
                  <a:pt x="2098" y="416"/>
                </a:cubicBezTo>
                <a:cubicBezTo>
                  <a:pt x="2100" y="417"/>
                  <a:pt x="2103" y="420"/>
                  <a:pt x="2105" y="418"/>
                </a:cubicBezTo>
                <a:cubicBezTo>
                  <a:pt x="2107" y="420"/>
                  <a:pt x="2099" y="419"/>
                  <a:pt x="2101" y="423"/>
                </a:cubicBezTo>
                <a:cubicBezTo>
                  <a:pt x="2100" y="420"/>
                  <a:pt x="2097" y="419"/>
                  <a:pt x="2092" y="418"/>
                </a:cubicBezTo>
                <a:cubicBezTo>
                  <a:pt x="2092" y="422"/>
                  <a:pt x="2098" y="418"/>
                  <a:pt x="2100" y="422"/>
                </a:cubicBezTo>
                <a:cubicBezTo>
                  <a:pt x="2097" y="423"/>
                  <a:pt x="2092" y="421"/>
                  <a:pt x="2090" y="423"/>
                </a:cubicBezTo>
                <a:cubicBezTo>
                  <a:pt x="2090" y="424"/>
                  <a:pt x="2092" y="424"/>
                  <a:pt x="2093" y="424"/>
                </a:cubicBezTo>
                <a:cubicBezTo>
                  <a:pt x="2076" y="425"/>
                  <a:pt x="2071" y="423"/>
                  <a:pt x="2052" y="421"/>
                </a:cubicBezTo>
                <a:cubicBezTo>
                  <a:pt x="2054" y="424"/>
                  <a:pt x="2057" y="422"/>
                  <a:pt x="2062" y="425"/>
                </a:cubicBezTo>
                <a:cubicBezTo>
                  <a:pt x="2055" y="430"/>
                  <a:pt x="2043" y="422"/>
                  <a:pt x="2034" y="422"/>
                </a:cubicBezTo>
                <a:cubicBezTo>
                  <a:pt x="2038" y="419"/>
                  <a:pt x="2046" y="423"/>
                  <a:pt x="2051" y="423"/>
                </a:cubicBezTo>
                <a:cubicBezTo>
                  <a:pt x="2051" y="418"/>
                  <a:pt x="2041" y="420"/>
                  <a:pt x="2041" y="416"/>
                </a:cubicBezTo>
                <a:cubicBezTo>
                  <a:pt x="2035" y="419"/>
                  <a:pt x="2024" y="417"/>
                  <a:pt x="2019" y="416"/>
                </a:cubicBezTo>
                <a:cubicBezTo>
                  <a:pt x="2017" y="415"/>
                  <a:pt x="2017" y="418"/>
                  <a:pt x="2015" y="418"/>
                </a:cubicBezTo>
                <a:cubicBezTo>
                  <a:pt x="2017" y="420"/>
                  <a:pt x="2020" y="421"/>
                  <a:pt x="2021" y="420"/>
                </a:cubicBezTo>
                <a:cubicBezTo>
                  <a:pt x="2020" y="423"/>
                  <a:pt x="2016" y="422"/>
                  <a:pt x="2014" y="421"/>
                </a:cubicBezTo>
                <a:cubicBezTo>
                  <a:pt x="2016" y="426"/>
                  <a:pt x="2022" y="421"/>
                  <a:pt x="2024" y="426"/>
                </a:cubicBezTo>
                <a:cubicBezTo>
                  <a:pt x="2022" y="426"/>
                  <a:pt x="2023" y="427"/>
                  <a:pt x="2025" y="427"/>
                </a:cubicBezTo>
                <a:cubicBezTo>
                  <a:pt x="2025" y="425"/>
                  <a:pt x="2024" y="425"/>
                  <a:pt x="2024" y="423"/>
                </a:cubicBezTo>
                <a:cubicBezTo>
                  <a:pt x="2025" y="423"/>
                  <a:pt x="2026" y="423"/>
                  <a:pt x="2026" y="423"/>
                </a:cubicBezTo>
                <a:cubicBezTo>
                  <a:pt x="2030" y="424"/>
                  <a:pt x="2024" y="426"/>
                  <a:pt x="2027" y="426"/>
                </a:cubicBezTo>
                <a:cubicBezTo>
                  <a:pt x="2030" y="427"/>
                  <a:pt x="2029" y="426"/>
                  <a:pt x="2029" y="424"/>
                </a:cubicBezTo>
                <a:cubicBezTo>
                  <a:pt x="2033" y="425"/>
                  <a:pt x="2031" y="428"/>
                  <a:pt x="2036" y="425"/>
                </a:cubicBezTo>
                <a:cubicBezTo>
                  <a:pt x="2036" y="426"/>
                  <a:pt x="2037" y="427"/>
                  <a:pt x="2037" y="429"/>
                </a:cubicBezTo>
                <a:cubicBezTo>
                  <a:pt x="2039" y="428"/>
                  <a:pt x="2039" y="427"/>
                  <a:pt x="2039" y="426"/>
                </a:cubicBezTo>
                <a:cubicBezTo>
                  <a:pt x="2040" y="426"/>
                  <a:pt x="2041" y="427"/>
                  <a:pt x="2041" y="428"/>
                </a:cubicBezTo>
                <a:cubicBezTo>
                  <a:pt x="2055" y="424"/>
                  <a:pt x="2087" y="435"/>
                  <a:pt x="2104" y="438"/>
                </a:cubicBezTo>
                <a:cubicBezTo>
                  <a:pt x="2104" y="439"/>
                  <a:pt x="2104" y="439"/>
                  <a:pt x="2103" y="439"/>
                </a:cubicBezTo>
                <a:cubicBezTo>
                  <a:pt x="2104" y="442"/>
                  <a:pt x="2109" y="441"/>
                  <a:pt x="2108" y="437"/>
                </a:cubicBezTo>
                <a:cubicBezTo>
                  <a:pt x="2116" y="437"/>
                  <a:pt x="2117" y="440"/>
                  <a:pt x="2121" y="444"/>
                </a:cubicBezTo>
                <a:cubicBezTo>
                  <a:pt x="2122" y="443"/>
                  <a:pt x="2122" y="442"/>
                  <a:pt x="2122" y="440"/>
                </a:cubicBezTo>
                <a:cubicBezTo>
                  <a:pt x="2125" y="439"/>
                  <a:pt x="2124" y="446"/>
                  <a:pt x="2125" y="441"/>
                </a:cubicBezTo>
                <a:cubicBezTo>
                  <a:pt x="2128" y="441"/>
                  <a:pt x="2127" y="444"/>
                  <a:pt x="2129" y="445"/>
                </a:cubicBezTo>
                <a:cubicBezTo>
                  <a:pt x="2131" y="445"/>
                  <a:pt x="2128" y="443"/>
                  <a:pt x="2129" y="441"/>
                </a:cubicBezTo>
                <a:cubicBezTo>
                  <a:pt x="2132" y="441"/>
                  <a:pt x="2131" y="443"/>
                  <a:pt x="2134" y="443"/>
                </a:cubicBezTo>
                <a:cubicBezTo>
                  <a:pt x="2133" y="442"/>
                  <a:pt x="2134" y="439"/>
                  <a:pt x="2132" y="439"/>
                </a:cubicBezTo>
                <a:cubicBezTo>
                  <a:pt x="2132" y="439"/>
                  <a:pt x="2133" y="439"/>
                  <a:pt x="2133" y="438"/>
                </a:cubicBezTo>
                <a:cubicBezTo>
                  <a:pt x="2138" y="442"/>
                  <a:pt x="2150" y="437"/>
                  <a:pt x="2156" y="444"/>
                </a:cubicBezTo>
                <a:cubicBezTo>
                  <a:pt x="2153" y="440"/>
                  <a:pt x="2163" y="444"/>
                  <a:pt x="2166" y="444"/>
                </a:cubicBezTo>
                <a:cubicBezTo>
                  <a:pt x="2166" y="442"/>
                  <a:pt x="2163" y="442"/>
                  <a:pt x="2164" y="439"/>
                </a:cubicBezTo>
                <a:cubicBezTo>
                  <a:pt x="2163" y="440"/>
                  <a:pt x="2163" y="443"/>
                  <a:pt x="2159" y="441"/>
                </a:cubicBezTo>
                <a:cubicBezTo>
                  <a:pt x="2159" y="438"/>
                  <a:pt x="2163" y="441"/>
                  <a:pt x="2162" y="437"/>
                </a:cubicBezTo>
                <a:cubicBezTo>
                  <a:pt x="2167" y="438"/>
                  <a:pt x="2169" y="437"/>
                  <a:pt x="2172" y="436"/>
                </a:cubicBezTo>
                <a:cubicBezTo>
                  <a:pt x="2171" y="440"/>
                  <a:pt x="2176" y="436"/>
                  <a:pt x="2181" y="438"/>
                </a:cubicBezTo>
                <a:cubicBezTo>
                  <a:pt x="2181" y="436"/>
                  <a:pt x="2179" y="437"/>
                  <a:pt x="2179" y="435"/>
                </a:cubicBezTo>
                <a:cubicBezTo>
                  <a:pt x="2181" y="434"/>
                  <a:pt x="2187" y="437"/>
                  <a:pt x="2189" y="438"/>
                </a:cubicBezTo>
                <a:cubicBezTo>
                  <a:pt x="2188" y="435"/>
                  <a:pt x="2197" y="438"/>
                  <a:pt x="2198" y="438"/>
                </a:cubicBezTo>
                <a:cubicBezTo>
                  <a:pt x="2198" y="440"/>
                  <a:pt x="2195" y="438"/>
                  <a:pt x="2193" y="438"/>
                </a:cubicBezTo>
                <a:cubicBezTo>
                  <a:pt x="2194" y="441"/>
                  <a:pt x="2199" y="439"/>
                  <a:pt x="2200" y="439"/>
                </a:cubicBezTo>
                <a:cubicBezTo>
                  <a:pt x="2196" y="434"/>
                  <a:pt x="2188" y="435"/>
                  <a:pt x="2181" y="435"/>
                </a:cubicBezTo>
                <a:cubicBezTo>
                  <a:pt x="2186" y="431"/>
                  <a:pt x="2195" y="432"/>
                  <a:pt x="2202" y="436"/>
                </a:cubicBezTo>
                <a:cubicBezTo>
                  <a:pt x="2201" y="435"/>
                  <a:pt x="2201" y="433"/>
                  <a:pt x="2202" y="433"/>
                </a:cubicBezTo>
                <a:cubicBezTo>
                  <a:pt x="2197" y="431"/>
                  <a:pt x="2184" y="429"/>
                  <a:pt x="2179" y="424"/>
                </a:cubicBezTo>
                <a:cubicBezTo>
                  <a:pt x="2176" y="429"/>
                  <a:pt x="2183" y="427"/>
                  <a:pt x="2183" y="429"/>
                </a:cubicBezTo>
                <a:cubicBezTo>
                  <a:pt x="2178" y="429"/>
                  <a:pt x="2173" y="430"/>
                  <a:pt x="2166" y="429"/>
                </a:cubicBezTo>
                <a:cubicBezTo>
                  <a:pt x="2166" y="428"/>
                  <a:pt x="2167" y="427"/>
                  <a:pt x="2166" y="427"/>
                </a:cubicBezTo>
                <a:cubicBezTo>
                  <a:pt x="2170" y="424"/>
                  <a:pt x="2171" y="428"/>
                  <a:pt x="2176" y="429"/>
                </a:cubicBezTo>
                <a:cubicBezTo>
                  <a:pt x="2178" y="425"/>
                  <a:pt x="2175" y="424"/>
                  <a:pt x="2174" y="422"/>
                </a:cubicBezTo>
                <a:cubicBezTo>
                  <a:pt x="2178" y="423"/>
                  <a:pt x="2181" y="421"/>
                  <a:pt x="2182" y="424"/>
                </a:cubicBezTo>
                <a:cubicBezTo>
                  <a:pt x="2182" y="422"/>
                  <a:pt x="2183" y="421"/>
                  <a:pt x="2184" y="419"/>
                </a:cubicBezTo>
                <a:cubicBezTo>
                  <a:pt x="2184" y="418"/>
                  <a:pt x="2184" y="418"/>
                  <a:pt x="2184" y="417"/>
                </a:cubicBezTo>
                <a:cubicBezTo>
                  <a:pt x="2185" y="414"/>
                  <a:pt x="2186" y="411"/>
                  <a:pt x="2185" y="408"/>
                </a:cubicBezTo>
                <a:cubicBezTo>
                  <a:pt x="2185" y="408"/>
                  <a:pt x="2185" y="408"/>
                  <a:pt x="2185" y="408"/>
                </a:cubicBezTo>
                <a:cubicBezTo>
                  <a:pt x="2184" y="406"/>
                  <a:pt x="2184" y="402"/>
                  <a:pt x="2186" y="399"/>
                </a:cubicBezTo>
                <a:cubicBezTo>
                  <a:pt x="2187" y="399"/>
                  <a:pt x="2188" y="398"/>
                  <a:pt x="2190" y="399"/>
                </a:cubicBezTo>
                <a:cubicBezTo>
                  <a:pt x="2189" y="398"/>
                  <a:pt x="2188" y="397"/>
                  <a:pt x="2187" y="397"/>
                </a:cubicBezTo>
                <a:cubicBezTo>
                  <a:pt x="2189" y="395"/>
                  <a:pt x="2191" y="394"/>
                  <a:pt x="2194" y="394"/>
                </a:cubicBezTo>
                <a:cubicBezTo>
                  <a:pt x="2195" y="395"/>
                  <a:pt x="2196" y="396"/>
                  <a:pt x="2198" y="396"/>
                </a:cubicBezTo>
                <a:cubicBezTo>
                  <a:pt x="2198" y="393"/>
                  <a:pt x="2196" y="395"/>
                  <a:pt x="2194" y="394"/>
                </a:cubicBezTo>
                <a:cubicBezTo>
                  <a:pt x="2195" y="394"/>
                  <a:pt x="2196" y="394"/>
                  <a:pt x="2197" y="394"/>
                </a:cubicBezTo>
                <a:cubicBezTo>
                  <a:pt x="2196" y="393"/>
                  <a:pt x="2195" y="392"/>
                  <a:pt x="2194" y="392"/>
                </a:cubicBezTo>
                <a:cubicBezTo>
                  <a:pt x="2195" y="391"/>
                  <a:pt x="2195" y="390"/>
                  <a:pt x="2196" y="390"/>
                </a:cubicBezTo>
                <a:cubicBezTo>
                  <a:pt x="2197" y="388"/>
                  <a:pt x="2193" y="389"/>
                  <a:pt x="2193" y="387"/>
                </a:cubicBezTo>
                <a:cubicBezTo>
                  <a:pt x="2191" y="386"/>
                  <a:pt x="2191" y="389"/>
                  <a:pt x="2190" y="389"/>
                </a:cubicBezTo>
                <a:cubicBezTo>
                  <a:pt x="2191" y="389"/>
                  <a:pt x="2192" y="390"/>
                  <a:pt x="2192" y="392"/>
                </a:cubicBezTo>
                <a:cubicBezTo>
                  <a:pt x="2191" y="391"/>
                  <a:pt x="2189" y="391"/>
                  <a:pt x="2187" y="390"/>
                </a:cubicBezTo>
                <a:cubicBezTo>
                  <a:pt x="2189" y="388"/>
                  <a:pt x="2189" y="387"/>
                  <a:pt x="2187" y="385"/>
                </a:cubicBezTo>
                <a:cubicBezTo>
                  <a:pt x="2183" y="387"/>
                  <a:pt x="2187" y="389"/>
                  <a:pt x="2185" y="391"/>
                </a:cubicBezTo>
                <a:cubicBezTo>
                  <a:pt x="2183" y="391"/>
                  <a:pt x="2182" y="390"/>
                  <a:pt x="2181" y="389"/>
                </a:cubicBezTo>
                <a:cubicBezTo>
                  <a:pt x="2181" y="387"/>
                  <a:pt x="2180" y="386"/>
                  <a:pt x="2182" y="389"/>
                </a:cubicBezTo>
                <a:cubicBezTo>
                  <a:pt x="2182" y="389"/>
                  <a:pt x="2183" y="384"/>
                  <a:pt x="2181" y="382"/>
                </a:cubicBezTo>
                <a:cubicBezTo>
                  <a:pt x="2184" y="382"/>
                  <a:pt x="2187" y="382"/>
                  <a:pt x="2186" y="380"/>
                </a:cubicBezTo>
                <a:cubicBezTo>
                  <a:pt x="2191" y="380"/>
                  <a:pt x="2187" y="383"/>
                  <a:pt x="2191" y="383"/>
                </a:cubicBezTo>
                <a:cubicBezTo>
                  <a:pt x="2191" y="380"/>
                  <a:pt x="2187" y="375"/>
                  <a:pt x="2192" y="375"/>
                </a:cubicBezTo>
                <a:cubicBezTo>
                  <a:pt x="2193" y="379"/>
                  <a:pt x="2189" y="377"/>
                  <a:pt x="2192" y="380"/>
                </a:cubicBezTo>
                <a:cubicBezTo>
                  <a:pt x="2191" y="379"/>
                  <a:pt x="2191" y="379"/>
                  <a:pt x="2191" y="379"/>
                </a:cubicBezTo>
                <a:cubicBezTo>
                  <a:pt x="2191" y="380"/>
                  <a:pt x="2191" y="381"/>
                  <a:pt x="2191" y="382"/>
                </a:cubicBezTo>
                <a:cubicBezTo>
                  <a:pt x="2192" y="383"/>
                  <a:pt x="2193" y="383"/>
                  <a:pt x="2194" y="383"/>
                </a:cubicBezTo>
                <a:cubicBezTo>
                  <a:pt x="2193" y="382"/>
                  <a:pt x="2193" y="381"/>
                  <a:pt x="2194" y="381"/>
                </a:cubicBezTo>
                <a:cubicBezTo>
                  <a:pt x="2194" y="380"/>
                  <a:pt x="2193" y="380"/>
                  <a:pt x="2192" y="380"/>
                </a:cubicBezTo>
                <a:cubicBezTo>
                  <a:pt x="2195" y="378"/>
                  <a:pt x="2198" y="373"/>
                  <a:pt x="2195" y="369"/>
                </a:cubicBezTo>
                <a:cubicBezTo>
                  <a:pt x="2192" y="369"/>
                  <a:pt x="2191" y="376"/>
                  <a:pt x="2189" y="370"/>
                </a:cubicBezTo>
                <a:cubicBezTo>
                  <a:pt x="2186" y="371"/>
                  <a:pt x="2188" y="372"/>
                  <a:pt x="2188" y="375"/>
                </a:cubicBezTo>
                <a:cubicBezTo>
                  <a:pt x="2187" y="373"/>
                  <a:pt x="2186" y="374"/>
                  <a:pt x="2186" y="376"/>
                </a:cubicBezTo>
                <a:cubicBezTo>
                  <a:pt x="2186" y="376"/>
                  <a:pt x="2185" y="376"/>
                  <a:pt x="2185" y="376"/>
                </a:cubicBezTo>
                <a:cubicBezTo>
                  <a:pt x="2184" y="375"/>
                  <a:pt x="2183" y="375"/>
                  <a:pt x="2182" y="375"/>
                </a:cubicBezTo>
                <a:cubicBezTo>
                  <a:pt x="2182" y="375"/>
                  <a:pt x="2182" y="375"/>
                  <a:pt x="2182" y="375"/>
                </a:cubicBezTo>
                <a:cubicBezTo>
                  <a:pt x="2180" y="376"/>
                  <a:pt x="2178" y="376"/>
                  <a:pt x="2175" y="376"/>
                </a:cubicBezTo>
                <a:cubicBezTo>
                  <a:pt x="2176" y="375"/>
                  <a:pt x="2178" y="374"/>
                  <a:pt x="2179" y="373"/>
                </a:cubicBezTo>
                <a:cubicBezTo>
                  <a:pt x="2179" y="371"/>
                  <a:pt x="2175" y="372"/>
                  <a:pt x="2174" y="372"/>
                </a:cubicBezTo>
                <a:cubicBezTo>
                  <a:pt x="2174" y="375"/>
                  <a:pt x="2174" y="375"/>
                  <a:pt x="2174" y="375"/>
                </a:cubicBezTo>
                <a:cubicBezTo>
                  <a:pt x="2173" y="375"/>
                  <a:pt x="2172" y="375"/>
                  <a:pt x="2172" y="375"/>
                </a:cubicBezTo>
                <a:cubicBezTo>
                  <a:pt x="2171" y="375"/>
                  <a:pt x="2171" y="375"/>
                  <a:pt x="2171" y="375"/>
                </a:cubicBezTo>
                <a:cubicBezTo>
                  <a:pt x="2170" y="374"/>
                  <a:pt x="2170" y="373"/>
                  <a:pt x="2169" y="373"/>
                </a:cubicBezTo>
                <a:cubicBezTo>
                  <a:pt x="2172" y="370"/>
                  <a:pt x="2171" y="367"/>
                  <a:pt x="2172" y="363"/>
                </a:cubicBezTo>
                <a:cubicBezTo>
                  <a:pt x="2174" y="364"/>
                  <a:pt x="2177" y="364"/>
                  <a:pt x="2179" y="365"/>
                </a:cubicBezTo>
                <a:cubicBezTo>
                  <a:pt x="2175" y="362"/>
                  <a:pt x="2178" y="360"/>
                  <a:pt x="2179" y="358"/>
                </a:cubicBezTo>
                <a:cubicBezTo>
                  <a:pt x="2181" y="359"/>
                  <a:pt x="2183" y="359"/>
                  <a:pt x="2184" y="360"/>
                </a:cubicBezTo>
                <a:cubicBezTo>
                  <a:pt x="2183" y="357"/>
                  <a:pt x="2181" y="357"/>
                  <a:pt x="2179" y="357"/>
                </a:cubicBezTo>
                <a:cubicBezTo>
                  <a:pt x="2179" y="356"/>
                  <a:pt x="2179" y="356"/>
                  <a:pt x="2179" y="355"/>
                </a:cubicBezTo>
                <a:cubicBezTo>
                  <a:pt x="2182" y="354"/>
                  <a:pt x="2184" y="357"/>
                  <a:pt x="2186" y="355"/>
                </a:cubicBezTo>
                <a:cubicBezTo>
                  <a:pt x="2186" y="355"/>
                  <a:pt x="2185" y="354"/>
                  <a:pt x="2185" y="354"/>
                </a:cubicBezTo>
                <a:cubicBezTo>
                  <a:pt x="2186" y="353"/>
                  <a:pt x="2188" y="353"/>
                  <a:pt x="2189" y="351"/>
                </a:cubicBezTo>
                <a:cubicBezTo>
                  <a:pt x="2188" y="351"/>
                  <a:pt x="2185" y="350"/>
                  <a:pt x="2184" y="351"/>
                </a:cubicBezTo>
                <a:cubicBezTo>
                  <a:pt x="2183" y="349"/>
                  <a:pt x="2183" y="348"/>
                  <a:pt x="2183" y="345"/>
                </a:cubicBezTo>
                <a:cubicBezTo>
                  <a:pt x="2179" y="347"/>
                  <a:pt x="2182" y="350"/>
                  <a:pt x="2182" y="351"/>
                </a:cubicBezTo>
                <a:cubicBezTo>
                  <a:pt x="2182" y="352"/>
                  <a:pt x="2182" y="352"/>
                  <a:pt x="2182" y="352"/>
                </a:cubicBezTo>
                <a:cubicBezTo>
                  <a:pt x="2178" y="348"/>
                  <a:pt x="2174" y="351"/>
                  <a:pt x="2173" y="347"/>
                </a:cubicBezTo>
                <a:cubicBezTo>
                  <a:pt x="2171" y="347"/>
                  <a:pt x="2174" y="351"/>
                  <a:pt x="2173" y="353"/>
                </a:cubicBezTo>
                <a:cubicBezTo>
                  <a:pt x="2173" y="354"/>
                  <a:pt x="2172" y="354"/>
                  <a:pt x="2172" y="355"/>
                </a:cubicBezTo>
                <a:cubicBezTo>
                  <a:pt x="2171" y="354"/>
                  <a:pt x="2169" y="354"/>
                  <a:pt x="2169" y="353"/>
                </a:cubicBezTo>
                <a:cubicBezTo>
                  <a:pt x="2169" y="355"/>
                  <a:pt x="2171" y="356"/>
                  <a:pt x="2173" y="357"/>
                </a:cubicBezTo>
                <a:cubicBezTo>
                  <a:pt x="2170" y="357"/>
                  <a:pt x="2168" y="354"/>
                  <a:pt x="2167" y="357"/>
                </a:cubicBezTo>
                <a:cubicBezTo>
                  <a:pt x="2164" y="355"/>
                  <a:pt x="2162" y="352"/>
                  <a:pt x="2159" y="347"/>
                </a:cubicBezTo>
                <a:cubicBezTo>
                  <a:pt x="2161" y="348"/>
                  <a:pt x="2163" y="350"/>
                  <a:pt x="2165" y="347"/>
                </a:cubicBezTo>
                <a:cubicBezTo>
                  <a:pt x="2166" y="342"/>
                  <a:pt x="2157" y="342"/>
                  <a:pt x="2157" y="347"/>
                </a:cubicBezTo>
                <a:cubicBezTo>
                  <a:pt x="2157" y="347"/>
                  <a:pt x="2157" y="347"/>
                  <a:pt x="2157" y="347"/>
                </a:cubicBezTo>
                <a:cubicBezTo>
                  <a:pt x="2157" y="348"/>
                  <a:pt x="2159" y="350"/>
                  <a:pt x="2160" y="350"/>
                </a:cubicBezTo>
                <a:cubicBezTo>
                  <a:pt x="2159" y="352"/>
                  <a:pt x="2156" y="352"/>
                  <a:pt x="2155" y="353"/>
                </a:cubicBezTo>
                <a:cubicBezTo>
                  <a:pt x="2153" y="351"/>
                  <a:pt x="2152" y="349"/>
                  <a:pt x="2151" y="347"/>
                </a:cubicBezTo>
                <a:cubicBezTo>
                  <a:pt x="2151" y="346"/>
                  <a:pt x="2151" y="344"/>
                  <a:pt x="2152" y="344"/>
                </a:cubicBezTo>
                <a:cubicBezTo>
                  <a:pt x="2151" y="344"/>
                  <a:pt x="2150" y="344"/>
                  <a:pt x="2150" y="344"/>
                </a:cubicBezTo>
                <a:cubicBezTo>
                  <a:pt x="2148" y="342"/>
                  <a:pt x="2147" y="340"/>
                  <a:pt x="2143" y="339"/>
                </a:cubicBezTo>
                <a:cubicBezTo>
                  <a:pt x="2142" y="336"/>
                  <a:pt x="2147" y="338"/>
                  <a:pt x="2145" y="335"/>
                </a:cubicBezTo>
                <a:cubicBezTo>
                  <a:pt x="2146" y="336"/>
                  <a:pt x="2148" y="335"/>
                  <a:pt x="2148" y="337"/>
                </a:cubicBezTo>
                <a:cubicBezTo>
                  <a:pt x="2152" y="335"/>
                  <a:pt x="2146" y="334"/>
                  <a:pt x="2148" y="332"/>
                </a:cubicBezTo>
                <a:cubicBezTo>
                  <a:pt x="2148" y="332"/>
                  <a:pt x="2149" y="333"/>
                  <a:pt x="2149" y="333"/>
                </a:cubicBezTo>
                <a:cubicBezTo>
                  <a:pt x="2149" y="333"/>
                  <a:pt x="2148" y="332"/>
                  <a:pt x="2148" y="332"/>
                </a:cubicBezTo>
                <a:cubicBezTo>
                  <a:pt x="2148" y="332"/>
                  <a:pt x="2148" y="332"/>
                  <a:pt x="2148" y="332"/>
                </a:cubicBezTo>
                <a:cubicBezTo>
                  <a:pt x="2150" y="330"/>
                  <a:pt x="2154" y="332"/>
                  <a:pt x="2158" y="333"/>
                </a:cubicBezTo>
                <a:cubicBezTo>
                  <a:pt x="2158" y="337"/>
                  <a:pt x="2161" y="337"/>
                  <a:pt x="2161" y="339"/>
                </a:cubicBezTo>
                <a:cubicBezTo>
                  <a:pt x="2163" y="338"/>
                  <a:pt x="2163" y="335"/>
                  <a:pt x="2165" y="335"/>
                </a:cubicBezTo>
                <a:cubicBezTo>
                  <a:pt x="2171" y="337"/>
                  <a:pt x="2177" y="338"/>
                  <a:pt x="2181" y="340"/>
                </a:cubicBezTo>
                <a:cubicBezTo>
                  <a:pt x="2180" y="341"/>
                  <a:pt x="2179" y="341"/>
                  <a:pt x="2177" y="340"/>
                </a:cubicBezTo>
                <a:cubicBezTo>
                  <a:pt x="2178" y="343"/>
                  <a:pt x="2176" y="343"/>
                  <a:pt x="2176" y="345"/>
                </a:cubicBezTo>
                <a:cubicBezTo>
                  <a:pt x="2180" y="344"/>
                  <a:pt x="2181" y="344"/>
                  <a:pt x="2183" y="343"/>
                </a:cubicBezTo>
                <a:cubicBezTo>
                  <a:pt x="2184" y="341"/>
                  <a:pt x="2183" y="339"/>
                  <a:pt x="2182" y="338"/>
                </a:cubicBezTo>
                <a:cubicBezTo>
                  <a:pt x="2182" y="334"/>
                  <a:pt x="2175" y="332"/>
                  <a:pt x="2169" y="332"/>
                </a:cubicBezTo>
                <a:cubicBezTo>
                  <a:pt x="2172" y="334"/>
                  <a:pt x="2170" y="334"/>
                  <a:pt x="2168" y="334"/>
                </a:cubicBezTo>
                <a:cubicBezTo>
                  <a:pt x="2168" y="329"/>
                  <a:pt x="2162" y="329"/>
                  <a:pt x="2159" y="326"/>
                </a:cubicBezTo>
                <a:cubicBezTo>
                  <a:pt x="2159" y="325"/>
                  <a:pt x="2164" y="326"/>
                  <a:pt x="2164" y="328"/>
                </a:cubicBezTo>
                <a:cubicBezTo>
                  <a:pt x="2166" y="326"/>
                  <a:pt x="2167" y="324"/>
                  <a:pt x="2172" y="324"/>
                </a:cubicBezTo>
                <a:cubicBezTo>
                  <a:pt x="2172" y="321"/>
                  <a:pt x="2169" y="322"/>
                  <a:pt x="2169" y="320"/>
                </a:cubicBezTo>
                <a:cubicBezTo>
                  <a:pt x="2168" y="321"/>
                  <a:pt x="2168" y="324"/>
                  <a:pt x="2166" y="325"/>
                </a:cubicBezTo>
                <a:cubicBezTo>
                  <a:pt x="2163" y="322"/>
                  <a:pt x="2159" y="321"/>
                  <a:pt x="2157" y="319"/>
                </a:cubicBezTo>
                <a:cubicBezTo>
                  <a:pt x="2154" y="320"/>
                  <a:pt x="2157" y="323"/>
                  <a:pt x="2157" y="325"/>
                </a:cubicBezTo>
                <a:cubicBezTo>
                  <a:pt x="2154" y="324"/>
                  <a:pt x="2150" y="322"/>
                  <a:pt x="2147" y="322"/>
                </a:cubicBezTo>
                <a:cubicBezTo>
                  <a:pt x="2145" y="322"/>
                  <a:pt x="2142" y="322"/>
                  <a:pt x="2141" y="322"/>
                </a:cubicBezTo>
                <a:cubicBezTo>
                  <a:pt x="2143" y="324"/>
                  <a:pt x="2144" y="324"/>
                  <a:pt x="2147" y="324"/>
                </a:cubicBezTo>
                <a:cubicBezTo>
                  <a:pt x="2147" y="325"/>
                  <a:pt x="2147" y="325"/>
                  <a:pt x="2147" y="325"/>
                </a:cubicBezTo>
                <a:cubicBezTo>
                  <a:pt x="2145" y="325"/>
                  <a:pt x="2143" y="324"/>
                  <a:pt x="2143" y="326"/>
                </a:cubicBezTo>
                <a:cubicBezTo>
                  <a:pt x="2142" y="325"/>
                  <a:pt x="2143" y="324"/>
                  <a:pt x="2141" y="322"/>
                </a:cubicBezTo>
                <a:cubicBezTo>
                  <a:pt x="2141" y="321"/>
                  <a:pt x="2143" y="321"/>
                  <a:pt x="2144" y="321"/>
                </a:cubicBezTo>
                <a:cubicBezTo>
                  <a:pt x="2144" y="320"/>
                  <a:pt x="2144" y="320"/>
                  <a:pt x="2144" y="320"/>
                </a:cubicBezTo>
                <a:cubicBezTo>
                  <a:pt x="2146" y="320"/>
                  <a:pt x="2149" y="320"/>
                  <a:pt x="2152" y="321"/>
                </a:cubicBezTo>
                <a:cubicBezTo>
                  <a:pt x="2152" y="320"/>
                  <a:pt x="2151" y="319"/>
                  <a:pt x="2151" y="319"/>
                </a:cubicBezTo>
                <a:cubicBezTo>
                  <a:pt x="2151" y="319"/>
                  <a:pt x="2151" y="319"/>
                  <a:pt x="2151" y="318"/>
                </a:cubicBezTo>
                <a:cubicBezTo>
                  <a:pt x="2150" y="316"/>
                  <a:pt x="2148" y="316"/>
                  <a:pt x="2147" y="314"/>
                </a:cubicBezTo>
                <a:cubicBezTo>
                  <a:pt x="2145" y="316"/>
                  <a:pt x="2146" y="317"/>
                  <a:pt x="2146" y="318"/>
                </a:cubicBezTo>
                <a:cubicBezTo>
                  <a:pt x="2146" y="318"/>
                  <a:pt x="2145" y="318"/>
                  <a:pt x="2144" y="317"/>
                </a:cubicBezTo>
                <a:cubicBezTo>
                  <a:pt x="2145" y="318"/>
                  <a:pt x="2144" y="318"/>
                  <a:pt x="2144" y="318"/>
                </a:cubicBezTo>
                <a:cubicBezTo>
                  <a:pt x="2143" y="317"/>
                  <a:pt x="2142" y="316"/>
                  <a:pt x="2141" y="317"/>
                </a:cubicBezTo>
                <a:cubicBezTo>
                  <a:pt x="2141" y="317"/>
                  <a:pt x="2141" y="317"/>
                  <a:pt x="2141" y="318"/>
                </a:cubicBezTo>
                <a:cubicBezTo>
                  <a:pt x="2139" y="318"/>
                  <a:pt x="2138" y="317"/>
                  <a:pt x="2136" y="317"/>
                </a:cubicBezTo>
                <a:cubicBezTo>
                  <a:pt x="2135" y="313"/>
                  <a:pt x="2133" y="310"/>
                  <a:pt x="2132" y="306"/>
                </a:cubicBezTo>
                <a:cubicBezTo>
                  <a:pt x="2133" y="305"/>
                  <a:pt x="2134" y="305"/>
                  <a:pt x="2135" y="304"/>
                </a:cubicBezTo>
                <a:cubicBezTo>
                  <a:pt x="2136" y="307"/>
                  <a:pt x="2138" y="309"/>
                  <a:pt x="2142" y="309"/>
                </a:cubicBezTo>
                <a:cubicBezTo>
                  <a:pt x="2141" y="305"/>
                  <a:pt x="2145" y="311"/>
                  <a:pt x="2151" y="311"/>
                </a:cubicBezTo>
                <a:cubicBezTo>
                  <a:pt x="2151" y="310"/>
                  <a:pt x="2151" y="310"/>
                  <a:pt x="2151" y="310"/>
                </a:cubicBezTo>
                <a:cubicBezTo>
                  <a:pt x="2152" y="311"/>
                  <a:pt x="2153" y="312"/>
                  <a:pt x="2155" y="312"/>
                </a:cubicBezTo>
                <a:cubicBezTo>
                  <a:pt x="2154" y="311"/>
                  <a:pt x="2153" y="309"/>
                  <a:pt x="2151" y="309"/>
                </a:cubicBezTo>
                <a:cubicBezTo>
                  <a:pt x="2150" y="308"/>
                  <a:pt x="2148" y="308"/>
                  <a:pt x="2150" y="308"/>
                </a:cubicBezTo>
                <a:cubicBezTo>
                  <a:pt x="2148" y="307"/>
                  <a:pt x="2141" y="304"/>
                  <a:pt x="2139" y="305"/>
                </a:cubicBezTo>
                <a:cubicBezTo>
                  <a:pt x="2138" y="302"/>
                  <a:pt x="2132" y="302"/>
                  <a:pt x="2131" y="299"/>
                </a:cubicBezTo>
                <a:cubicBezTo>
                  <a:pt x="2128" y="300"/>
                  <a:pt x="2127" y="305"/>
                  <a:pt x="2123" y="305"/>
                </a:cubicBezTo>
                <a:cubicBezTo>
                  <a:pt x="2124" y="307"/>
                  <a:pt x="2126" y="306"/>
                  <a:pt x="2127" y="306"/>
                </a:cubicBezTo>
                <a:cubicBezTo>
                  <a:pt x="2128" y="310"/>
                  <a:pt x="2124" y="309"/>
                  <a:pt x="2123" y="311"/>
                </a:cubicBezTo>
                <a:cubicBezTo>
                  <a:pt x="2118" y="307"/>
                  <a:pt x="2113" y="306"/>
                  <a:pt x="2107" y="301"/>
                </a:cubicBezTo>
                <a:cubicBezTo>
                  <a:pt x="2104" y="302"/>
                  <a:pt x="2109" y="304"/>
                  <a:pt x="2109" y="305"/>
                </a:cubicBezTo>
                <a:cubicBezTo>
                  <a:pt x="2105" y="305"/>
                  <a:pt x="2102" y="303"/>
                  <a:pt x="2097" y="304"/>
                </a:cubicBezTo>
                <a:cubicBezTo>
                  <a:pt x="2098" y="301"/>
                  <a:pt x="2103" y="303"/>
                  <a:pt x="2103" y="301"/>
                </a:cubicBezTo>
                <a:cubicBezTo>
                  <a:pt x="2103" y="300"/>
                  <a:pt x="2103" y="299"/>
                  <a:pt x="2103" y="297"/>
                </a:cubicBezTo>
                <a:cubicBezTo>
                  <a:pt x="2097" y="297"/>
                  <a:pt x="2100" y="301"/>
                  <a:pt x="2096" y="303"/>
                </a:cubicBezTo>
                <a:cubicBezTo>
                  <a:pt x="2095" y="302"/>
                  <a:pt x="2097" y="294"/>
                  <a:pt x="2091" y="296"/>
                </a:cubicBezTo>
                <a:cubicBezTo>
                  <a:pt x="2092" y="297"/>
                  <a:pt x="2092" y="299"/>
                  <a:pt x="2093" y="301"/>
                </a:cubicBezTo>
                <a:cubicBezTo>
                  <a:pt x="2090" y="301"/>
                  <a:pt x="2087" y="301"/>
                  <a:pt x="2085" y="300"/>
                </a:cubicBezTo>
                <a:cubicBezTo>
                  <a:pt x="2083" y="298"/>
                  <a:pt x="2081" y="298"/>
                  <a:pt x="2079" y="299"/>
                </a:cubicBezTo>
                <a:cubicBezTo>
                  <a:pt x="2079" y="299"/>
                  <a:pt x="2079" y="300"/>
                  <a:pt x="2080" y="300"/>
                </a:cubicBezTo>
                <a:cubicBezTo>
                  <a:pt x="2078" y="300"/>
                  <a:pt x="2076" y="300"/>
                  <a:pt x="2075" y="299"/>
                </a:cubicBezTo>
                <a:cubicBezTo>
                  <a:pt x="2075" y="298"/>
                  <a:pt x="2077" y="298"/>
                  <a:pt x="2077" y="295"/>
                </a:cubicBezTo>
                <a:cubicBezTo>
                  <a:pt x="2075" y="295"/>
                  <a:pt x="2074" y="295"/>
                  <a:pt x="2073" y="295"/>
                </a:cubicBezTo>
                <a:cubicBezTo>
                  <a:pt x="2071" y="297"/>
                  <a:pt x="2074" y="298"/>
                  <a:pt x="2070" y="296"/>
                </a:cubicBezTo>
                <a:cubicBezTo>
                  <a:pt x="2071" y="298"/>
                  <a:pt x="2069" y="297"/>
                  <a:pt x="2069" y="300"/>
                </a:cubicBezTo>
                <a:cubicBezTo>
                  <a:pt x="2071" y="298"/>
                  <a:pt x="2071" y="301"/>
                  <a:pt x="2073" y="301"/>
                </a:cubicBezTo>
                <a:cubicBezTo>
                  <a:pt x="2073" y="303"/>
                  <a:pt x="2074" y="304"/>
                  <a:pt x="2074" y="305"/>
                </a:cubicBezTo>
                <a:cubicBezTo>
                  <a:pt x="2073" y="306"/>
                  <a:pt x="2072" y="306"/>
                  <a:pt x="2070" y="306"/>
                </a:cubicBezTo>
                <a:cubicBezTo>
                  <a:pt x="2072" y="303"/>
                  <a:pt x="2066" y="305"/>
                  <a:pt x="2068" y="302"/>
                </a:cubicBezTo>
                <a:cubicBezTo>
                  <a:pt x="2068" y="302"/>
                  <a:pt x="2067" y="302"/>
                  <a:pt x="2066" y="302"/>
                </a:cubicBezTo>
                <a:cubicBezTo>
                  <a:pt x="2066" y="302"/>
                  <a:pt x="2066" y="301"/>
                  <a:pt x="2066" y="301"/>
                </a:cubicBezTo>
                <a:cubicBezTo>
                  <a:pt x="2066" y="300"/>
                  <a:pt x="2065" y="300"/>
                  <a:pt x="2065" y="300"/>
                </a:cubicBezTo>
                <a:cubicBezTo>
                  <a:pt x="2065" y="299"/>
                  <a:pt x="2065" y="297"/>
                  <a:pt x="2064" y="297"/>
                </a:cubicBezTo>
                <a:cubicBezTo>
                  <a:pt x="2063" y="297"/>
                  <a:pt x="2062" y="297"/>
                  <a:pt x="2060" y="297"/>
                </a:cubicBezTo>
                <a:cubicBezTo>
                  <a:pt x="2060" y="299"/>
                  <a:pt x="2063" y="299"/>
                  <a:pt x="2063" y="300"/>
                </a:cubicBezTo>
                <a:cubicBezTo>
                  <a:pt x="2062" y="300"/>
                  <a:pt x="2061" y="299"/>
                  <a:pt x="2059" y="300"/>
                </a:cubicBezTo>
                <a:cubicBezTo>
                  <a:pt x="2063" y="302"/>
                  <a:pt x="2060" y="304"/>
                  <a:pt x="2056" y="305"/>
                </a:cubicBezTo>
                <a:cubicBezTo>
                  <a:pt x="2056" y="306"/>
                  <a:pt x="2056" y="308"/>
                  <a:pt x="2058" y="308"/>
                </a:cubicBezTo>
                <a:cubicBezTo>
                  <a:pt x="2057" y="310"/>
                  <a:pt x="2055" y="307"/>
                  <a:pt x="2052" y="308"/>
                </a:cubicBezTo>
                <a:cubicBezTo>
                  <a:pt x="2056" y="310"/>
                  <a:pt x="2055" y="316"/>
                  <a:pt x="2056" y="319"/>
                </a:cubicBezTo>
                <a:cubicBezTo>
                  <a:pt x="2058" y="320"/>
                  <a:pt x="2061" y="317"/>
                  <a:pt x="2061" y="319"/>
                </a:cubicBezTo>
                <a:cubicBezTo>
                  <a:pt x="2063" y="318"/>
                  <a:pt x="2058" y="315"/>
                  <a:pt x="2058" y="312"/>
                </a:cubicBezTo>
                <a:cubicBezTo>
                  <a:pt x="2059" y="311"/>
                  <a:pt x="2060" y="310"/>
                  <a:pt x="2060" y="307"/>
                </a:cubicBezTo>
                <a:cubicBezTo>
                  <a:pt x="2061" y="306"/>
                  <a:pt x="2063" y="307"/>
                  <a:pt x="2064" y="308"/>
                </a:cubicBezTo>
                <a:cubicBezTo>
                  <a:pt x="2062" y="308"/>
                  <a:pt x="2061" y="308"/>
                  <a:pt x="2060" y="311"/>
                </a:cubicBezTo>
                <a:cubicBezTo>
                  <a:pt x="2060" y="311"/>
                  <a:pt x="2061" y="311"/>
                  <a:pt x="2062" y="311"/>
                </a:cubicBezTo>
                <a:cubicBezTo>
                  <a:pt x="2063" y="311"/>
                  <a:pt x="2063" y="310"/>
                  <a:pt x="2063" y="310"/>
                </a:cubicBezTo>
                <a:cubicBezTo>
                  <a:pt x="2064" y="310"/>
                  <a:pt x="2064" y="310"/>
                  <a:pt x="2064" y="310"/>
                </a:cubicBezTo>
                <a:cubicBezTo>
                  <a:pt x="2064" y="310"/>
                  <a:pt x="2063" y="310"/>
                  <a:pt x="2063" y="310"/>
                </a:cubicBezTo>
                <a:cubicBezTo>
                  <a:pt x="2063" y="309"/>
                  <a:pt x="2064" y="309"/>
                  <a:pt x="2064" y="309"/>
                </a:cubicBezTo>
                <a:cubicBezTo>
                  <a:pt x="2064" y="309"/>
                  <a:pt x="2064" y="309"/>
                  <a:pt x="2064" y="310"/>
                </a:cubicBezTo>
                <a:cubicBezTo>
                  <a:pt x="2064" y="310"/>
                  <a:pt x="2064" y="310"/>
                  <a:pt x="2065" y="310"/>
                </a:cubicBezTo>
                <a:cubicBezTo>
                  <a:pt x="2065" y="310"/>
                  <a:pt x="2065" y="310"/>
                  <a:pt x="2065" y="311"/>
                </a:cubicBezTo>
                <a:cubicBezTo>
                  <a:pt x="2066" y="311"/>
                  <a:pt x="2066" y="311"/>
                  <a:pt x="2067" y="310"/>
                </a:cubicBezTo>
                <a:cubicBezTo>
                  <a:pt x="2069" y="312"/>
                  <a:pt x="2071" y="315"/>
                  <a:pt x="2074" y="317"/>
                </a:cubicBezTo>
                <a:cubicBezTo>
                  <a:pt x="2073" y="321"/>
                  <a:pt x="2070" y="317"/>
                  <a:pt x="2066" y="318"/>
                </a:cubicBezTo>
                <a:cubicBezTo>
                  <a:pt x="2065" y="322"/>
                  <a:pt x="2069" y="325"/>
                  <a:pt x="2066" y="328"/>
                </a:cubicBezTo>
                <a:cubicBezTo>
                  <a:pt x="2063" y="324"/>
                  <a:pt x="2051" y="320"/>
                  <a:pt x="2050" y="325"/>
                </a:cubicBezTo>
                <a:cubicBezTo>
                  <a:pt x="2047" y="325"/>
                  <a:pt x="2047" y="321"/>
                  <a:pt x="2044" y="323"/>
                </a:cubicBezTo>
                <a:cubicBezTo>
                  <a:pt x="2048" y="318"/>
                  <a:pt x="2040" y="322"/>
                  <a:pt x="2038" y="319"/>
                </a:cubicBezTo>
                <a:cubicBezTo>
                  <a:pt x="2038" y="318"/>
                  <a:pt x="2040" y="318"/>
                  <a:pt x="2040" y="318"/>
                </a:cubicBezTo>
                <a:cubicBezTo>
                  <a:pt x="2040" y="315"/>
                  <a:pt x="2035" y="315"/>
                  <a:pt x="2036" y="319"/>
                </a:cubicBezTo>
                <a:cubicBezTo>
                  <a:pt x="2033" y="314"/>
                  <a:pt x="2027" y="316"/>
                  <a:pt x="2022" y="316"/>
                </a:cubicBezTo>
                <a:cubicBezTo>
                  <a:pt x="2023" y="317"/>
                  <a:pt x="2023" y="320"/>
                  <a:pt x="2024" y="321"/>
                </a:cubicBezTo>
                <a:cubicBezTo>
                  <a:pt x="2019" y="322"/>
                  <a:pt x="2017" y="320"/>
                  <a:pt x="2013" y="321"/>
                </a:cubicBezTo>
                <a:cubicBezTo>
                  <a:pt x="2013" y="321"/>
                  <a:pt x="2012" y="322"/>
                  <a:pt x="2012" y="322"/>
                </a:cubicBezTo>
                <a:cubicBezTo>
                  <a:pt x="2011" y="322"/>
                  <a:pt x="2009" y="322"/>
                  <a:pt x="2009" y="324"/>
                </a:cubicBezTo>
                <a:cubicBezTo>
                  <a:pt x="2010" y="324"/>
                  <a:pt x="2010" y="324"/>
                  <a:pt x="2010" y="324"/>
                </a:cubicBezTo>
                <a:cubicBezTo>
                  <a:pt x="2009" y="325"/>
                  <a:pt x="2007" y="326"/>
                  <a:pt x="2004" y="327"/>
                </a:cubicBezTo>
                <a:cubicBezTo>
                  <a:pt x="2004" y="326"/>
                  <a:pt x="2004" y="325"/>
                  <a:pt x="2003" y="325"/>
                </a:cubicBezTo>
                <a:cubicBezTo>
                  <a:pt x="2003" y="323"/>
                  <a:pt x="2004" y="325"/>
                  <a:pt x="2006" y="325"/>
                </a:cubicBezTo>
                <a:cubicBezTo>
                  <a:pt x="2006" y="324"/>
                  <a:pt x="2005" y="324"/>
                  <a:pt x="2005" y="324"/>
                </a:cubicBezTo>
                <a:cubicBezTo>
                  <a:pt x="2006" y="324"/>
                  <a:pt x="2007" y="324"/>
                  <a:pt x="2007" y="323"/>
                </a:cubicBezTo>
                <a:cubicBezTo>
                  <a:pt x="2007" y="323"/>
                  <a:pt x="2005" y="322"/>
                  <a:pt x="2004" y="322"/>
                </a:cubicBezTo>
                <a:cubicBezTo>
                  <a:pt x="2003" y="321"/>
                  <a:pt x="2003" y="320"/>
                  <a:pt x="2004" y="319"/>
                </a:cubicBezTo>
                <a:cubicBezTo>
                  <a:pt x="2007" y="317"/>
                  <a:pt x="2012" y="317"/>
                  <a:pt x="2016" y="315"/>
                </a:cubicBezTo>
                <a:cubicBezTo>
                  <a:pt x="2018" y="311"/>
                  <a:pt x="2007" y="311"/>
                  <a:pt x="2011" y="314"/>
                </a:cubicBezTo>
                <a:cubicBezTo>
                  <a:pt x="2009" y="314"/>
                  <a:pt x="2009" y="312"/>
                  <a:pt x="2006" y="312"/>
                </a:cubicBezTo>
                <a:cubicBezTo>
                  <a:pt x="2006" y="309"/>
                  <a:pt x="2008" y="308"/>
                  <a:pt x="2009" y="307"/>
                </a:cubicBezTo>
                <a:cubicBezTo>
                  <a:pt x="2008" y="305"/>
                  <a:pt x="2007" y="304"/>
                  <a:pt x="2003" y="304"/>
                </a:cubicBezTo>
                <a:cubicBezTo>
                  <a:pt x="2005" y="307"/>
                  <a:pt x="2002" y="308"/>
                  <a:pt x="2004" y="311"/>
                </a:cubicBezTo>
                <a:cubicBezTo>
                  <a:pt x="2003" y="313"/>
                  <a:pt x="1998" y="312"/>
                  <a:pt x="1998" y="309"/>
                </a:cubicBezTo>
                <a:cubicBezTo>
                  <a:pt x="1995" y="315"/>
                  <a:pt x="1979" y="304"/>
                  <a:pt x="1979" y="314"/>
                </a:cubicBezTo>
                <a:cubicBezTo>
                  <a:pt x="1981" y="310"/>
                  <a:pt x="1981" y="315"/>
                  <a:pt x="1985" y="315"/>
                </a:cubicBezTo>
                <a:cubicBezTo>
                  <a:pt x="1983" y="321"/>
                  <a:pt x="1977" y="319"/>
                  <a:pt x="1974" y="324"/>
                </a:cubicBezTo>
                <a:cubicBezTo>
                  <a:pt x="1973" y="323"/>
                  <a:pt x="1972" y="323"/>
                  <a:pt x="1970" y="324"/>
                </a:cubicBezTo>
                <a:cubicBezTo>
                  <a:pt x="1968" y="323"/>
                  <a:pt x="1969" y="319"/>
                  <a:pt x="1966" y="319"/>
                </a:cubicBezTo>
                <a:cubicBezTo>
                  <a:pt x="1972" y="316"/>
                  <a:pt x="1968" y="312"/>
                  <a:pt x="1975" y="310"/>
                </a:cubicBezTo>
                <a:cubicBezTo>
                  <a:pt x="1974" y="308"/>
                  <a:pt x="1968" y="311"/>
                  <a:pt x="1970" y="306"/>
                </a:cubicBezTo>
                <a:cubicBezTo>
                  <a:pt x="1967" y="307"/>
                  <a:pt x="1967" y="308"/>
                  <a:pt x="1963" y="308"/>
                </a:cubicBezTo>
                <a:cubicBezTo>
                  <a:pt x="1962" y="307"/>
                  <a:pt x="1962" y="306"/>
                  <a:pt x="1961" y="305"/>
                </a:cubicBezTo>
                <a:cubicBezTo>
                  <a:pt x="1962" y="299"/>
                  <a:pt x="1967" y="301"/>
                  <a:pt x="1971" y="302"/>
                </a:cubicBezTo>
                <a:cubicBezTo>
                  <a:pt x="1973" y="299"/>
                  <a:pt x="1974" y="295"/>
                  <a:pt x="1979" y="295"/>
                </a:cubicBezTo>
                <a:cubicBezTo>
                  <a:pt x="1979" y="294"/>
                  <a:pt x="1978" y="293"/>
                  <a:pt x="1977" y="292"/>
                </a:cubicBezTo>
                <a:cubicBezTo>
                  <a:pt x="1978" y="293"/>
                  <a:pt x="1980" y="293"/>
                  <a:pt x="1981" y="293"/>
                </a:cubicBezTo>
                <a:cubicBezTo>
                  <a:pt x="1983" y="297"/>
                  <a:pt x="1985" y="294"/>
                  <a:pt x="1988" y="297"/>
                </a:cubicBezTo>
                <a:cubicBezTo>
                  <a:pt x="1988" y="298"/>
                  <a:pt x="1982" y="299"/>
                  <a:pt x="1983" y="297"/>
                </a:cubicBezTo>
                <a:cubicBezTo>
                  <a:pt x="1981" y="303"/>
                  <a:pt x="1990" y="299"/>
                  <a:pt x="1995" y="298"/>
                </a:cubicBezTo>
                <a:cubicBezTo>
                  <a:pt x="1994" y="299"/>
                  <a:pt x="1992" y="299"/>
                  <a:pt x="1993" y="301"/>
                </a:cubicBezTo>
                <a:cubicBezTo>
                  <a:pt x="1994" y="301"/>
                  <a:pt x="1996" y="300"/>
                  <a:pt x="1996" y="302"/>
                </a:cubicBezTo>
                <a:cubicBezTo>
                  <a:pt x="1998" y="300"/>
                  <a:pt x="1997" y="296"/>
                  <a:pt x="2001" y="297"/>
                </a:cubicBezTo>
                <a:cubicBezTo>
                  <a:pt x="1997" y="292"/>
                  <a:pt x="1991" y="296"/>
                  <a:pt x="1984" y="294"/>
                </a:cubicBezTo>
                <a:cubicBezTo>
                  <a:pt x="1984" y="292"/>
                  <a:pt x="1985" y="292"/>
                  <a:pt x="1985" y="291"/>
                </a:cubicBezTo>
                <a:cubicBezTo>
                  <a:pt x="1992" y="291"/>
                  <a:pt x="1995" y="294"/>
                  <a:pt x="2001" y="292"/>
                </a:cubicBezTo>
                <a:cubicBezTo>
                  <a:pt x="2000" y="290"/>
                  <a:pt x="1999" y="288"/>
                  <a:pt x="2001" y="286"/>
                </a:cubicBezTo>
                <a:cubicBezTo>
                  <a:pt x="2003" y="286"/>
                  <a:pt x="2002" y="290"/>
                  <a:pt x="2005" y="289"/>
                </a:cubicBezTo>
                <a:cubicBezTo>
                  <a:pt x="2003" y="286"/>
                  <a:pt x="2004" y="286"/>
                  <a:pt x="2001" y="282"/>
                </a:cubicBezTo>
                <a:cubicBezTo>
                  <a:pt x="2001" y="282"/>
                  <a:pt x="2001" y="282"/>
                  <a:pt x="2001" y="283"/>
                </a:cubicBezTo>
                <a:cubicBezTo>
                  <a:pt x="1998" y="283"/>
                  <a:pt x="1997" y="282"/>
                  <a:pt x="1995" y="282"/>
                </a:cubicBezTo>
                <a:cubicBezTo>
                  <a:pt x="1995" y="280"/>
                  <a:pt x="1994" y="277"/>
                  <a:pt x="1993" y="276"/>
                </a:cubicBezTo>
                <a:cubicBezTo>
                  <a:pt x="1992" y="277"/>
                  <a:pt x="1991" y="278"/>
                  <a:pt x="1989" y="278"/>
                </a:cubicBezTo>
                <a:cubicBezTo>
                  <a:pt x="1989" y="280"/>
                  <a:pt x="1990" y="280"/>
                  <a:pt x="1990" y="282"/>
                </a:cubicBezTo>
                <a:cubicBezTo>
                  <a:pt x="1990" y="282"/>
                  <a:pt x="1990" y="282"/>
                  <a:pt x="1990" y="282"/>
                </a:cubicBezTo>
                <a:cubicBezTo>
                  <a:pt x="1990" y="282"/>
                  <a:pt x="1989" y="282"/>
                  <a:pt x="1989" y="282"/>
                </a:cubicBezTo>
                <a:cubicBezTo>
                  <a:pt x="1989" y="282"/>
                  <a:pt x="1989" y="282"/>
                  <a:pt x="1989" y="282"/>
                </a:cubicBezTo>
                <a:cubicBezTo>
                  <a:pt x="1989" y="282"/>
                  <a:pt x="1989" y="282"/>
                  <a:pt x="1989" y="282"/>
                </a:cubicBezTo>
                <a:cubicBezTo>
                  <a:pt x="1984" y="281"/>
                  <a:pt x="1980" y="284"/>
                  <a:pt x="1979" y="282"/>
                </a:cubicBezTo>
                <a:cubicBezTo>
                  <a:pt x="1982" y="282"/>
                  <a:pt x="1985" y="282"/>
                  <a:pt x="1986" y="280"/>
                </a:cubicBezTo>
                <a:cubicBezTo>
                  <a:pt x="1983" y="280"/>
                  <a:pt x="1976" y="281"/>
                  <a:pt x="1975" y="279"/>
                </a:cubicBezTo>
                <a:cubicBezTo>
                  <a:pt x="1973" y="280"/>
                  <a:pt x="1976" y="281"/>
                  <a:pt x="1979" y="282"/>
                </a:cubicBezTo>
                <a:cubicBezTo>
                  <a:pt x="1976" y="283"/>
                  <a:pt x="1975" y="286"/>
                  <a:pt x="1970" y="285"/>
                </a:cubicBezTo>
                <a:cubicBezTo>
                  <a:pt x="1976" y="287"/>
                  <a:pt x="1971" y="288"/>
                  <a:pt x="1971" y="296"/>
                </a:cubicBezTo>
                <a:cubicBezTo>
                  <a:pt x="1968" y="300"/>
                  <a:pt x="1966" y="298"/>
                  <a:pt x="1961" y="300"/>
                </a:cubicBezTo>
                <a:cubicBezTo>
                  <a:pt x="1959" y="297"/>
                  <a:pt x="1959" y="293"/>
                  <a:pt x="1954" y="292"/>
                </a:cubicBezTo>
                <a:cubicBezTo>
                  <a:pt x="1954" y="293"/>
                  <a:pt x="1955" y="303"/>
                  <a:pt x="1960" y="301"/>
                </a:cubicBezTo>
                <a:cubicBezTo>
                  <a:pt x="1961" y="304"/>
                  <a:pt x="1958" y="304"/>
                  <a:pt x="1960" y="306"/>
                </a:cubicBezTo>
                <a:cubicBezTo>
                  <a:pt x="1951" y="308"/>
                  <a:pt x="1948" y="305"/>
                  <a:pt x="1941" y="306"/>
                </a:cubicBezTo>
                <a:cubicBezTo>
                  <a:pt x="1941" y="300"/>
                  <a:pt x="1934" y="301"/>
                  <a:pt x="1933" y="295"/>
                </a:cubicBezTo>
                <a:cubicBezTo>
                  <a:pt x="1931" y="297"/>
                  <a:pt x="1933" y="299"/>
                  <a:pt x="1934" y="302"/>
                </a:cubicBezTo>
                <a:cubicBezTo>
                  <a:pt x="1930" y="305"/>
                  <a:pt x="1926" y="303"/>
                  <a:pt x="1922" y="305"/>
                </a:cubicBezTo>
                <a:cubicBezTo>
                  <a:pt x="1921" y="308"/>
                  <a:pt x="1926" y="305"/>
                  <a:pt x="1926" y="308"/>
                </a:cubicBezTo>
                <a:cubicBezTo>
                  <a:pt x="1925" y="311"/>
                  <a:pt x="1922" y="306"/>
                  <a:pt x="1919" y="308"/>
                </a:cubicBezTo>
                <a:cubicBezTo>
                  <a:pt x="1915" y="305"/>
                  <a:pt x="1918" y="300"/>
                  <a:pt x="1913" y="299"/>
                </a:cubicBezTo>
                <a:cubicBezTo>
                  <a:pt x="1915" y="294"/>
                  <a:pt x="1913" y="291"/>
                  <a:pt x="1915" y="285"/>
                </a:cubicBezTo>
                <a:cubicBezTo>
                  <a:pt x="1916" y="285"/>
                  <a:pt x="1920" y="288"/>
                  <a:pt x="1916" y="288"/>
                </a:cubicBezTo>
                <a:cubicBezTo>
                  <a:pt x="1915" y="290"/>
                  <a:pt x="1920" y="288"/>
                  <a:pt x="1920" y="291"/>
                </a:cubicBezTo>
                <a:cubicBezTo>
                  <a:pt x="1921" y="290"/>
                  <a:pt x="1921" y="287"/>
                  <a:pt x="1922" y="285"/>
                </a:cubicBezTo>
                <a:cubicBezTo>
                  <a:pt x="1924" y="286"/>
                  <a:pt x="1925" y="291"/>
                  <a:pt x="1922" y="292"/>
                </a:cubicBezTo>
                <a:cubicBezTo>
                  <a:pt x="1922" y="293"/>
                  <a:pt x="1924" y="294"/>
                  <a:pt x="1926" y="293"/>
                </a:cubicBezTo>
                <a:cubicBezTo>
                  <a:pt x="1924" y="297"/>
                  <a:pt x="1925" y="296"/>
                  <a:pt x="1925" y="302"/>
                </a:cubicBezTo>
                <a:cubicBezTo>
                  <a:pt x="1927" y="302"/>
                  <a:pt x="1929" y="302"/>
                  <a:pt x="1932" y="301"/>
                </a:cubicBezTo>
                <a:cubicBezTo>
                  <a:pt x="1932" y="297"/>
                  <a:pt x="1926" y="300"/>
                  <a:pt x="1927" y="295"/>
                </a:cubicBezTo>
                <a:cubicBezTo>
                  <a:pt x="1928" y="294"/>
                  <a:pt x="1934" y="295"/>
                  <a:pt x="1930" y="291"/>
                </a:cubicBezTo>
                <a:cubicBezTo>
                  <a:pt x="1932" y="291"/>
                  <a:pt x="1934" y="291"/>
                  <a:pt x="1936" y="291"/>
                </a:cubicBezTo>
                <a:cubicBezTo>
                  <a:pt x="1937" y="294"/>
                  <a:pt x="1934" y="293"/>
                  <a:pt x="1932" y="293"/>
                </a:cubicBezTo>
                <a:cubicBezTo>
                  <a:pt x="1933" y="295"/>
                  <a:pt x="1937" y="293"/>
                  <a:pt x="1935" y="297"/>
                </a:cubicBezTo>
                <a:cubicBezTo>
                  <a:pt x="1937" y="295"/>
                  <a:pt x="1939" y="294"/>
                  <a:pt x="1938" y="291"/>
                </a:cubicBezTo>
                <a:cubicBezTo>
                  <a:pt x="1941" y="293"/>
                  <a:pt x="1942" y="291"/>
                  <a:pt x="1942" y="288"/>
                </a:cubicBezTo>
                <a:cubicBezTo>
                  <a:pt x="1944" y="290"/>
                  <a:pt x="1942" y="292"/>
                  <a:pt x="1943" y="296"/>
                </a:cubicBezTo>
                <a:cubicBezTo>
                  <a:pt x="1946" y="295"/>
                  <a:pt x="1947" y="298"/>
                  <a:pt x="1951" y="297"/>
                </a:cubicBezTo>
                <a:cubicBezTo>
                  <a:pt x="1947" y="293"/>
                  <a:pt x="1951" y="294"/>
                  <a:pt x="1952" y="292"/>
                </a:cubicBezTo>
                <a:cubicBezTo>
                  <a:pt x="1949" y="291"/>
                  <a:pt x="1948" y="290"/>
                  <a:pt x="1948" y="294"/>
                </a:cubicBezTo>
                <a:cubicBezTo>
                  <a:pt x="1946" y="290"/>
                  <a:pt x="1947" y="288"/>
                  <a:pt x="1950" y="285"/>
                </a:cubicBezTo>
                <a:cubicBezTo>
                  <a:pt x="1955" y="285"/>
                  <a:pt x="1956" y="289"/>
                  <a:pt x="1960" y="290"/>
                </a:cubicBezTo>
                <a:cubicBezTo>
                  <a:pt x="1963" y="290"/>
                  <a:pt x="1966" y="289"/>
                  <a:pt x="1965" y="285"/>
                </a:cubicBezTo>
                <a:cubicBezTo>
                  <a:pt x="1962" y="288"/>
                  <a:pt x="1957" y="285"/>
                  <a:pt x="1957" y="281"/>
                </a:cubicBezTo>
                <a:cubicBezTo>
                  <a:pt x="1952" y="285"/>
                  <a:pt x="1947" y="281"/>
                  <a:pt x="1943" y="282"/>
                </a:cubicBezTo>
                <a:cubicBezTo>
                  <a:pt x="1944" y="279"/>
                  <a:pt x="1948" y="280"/>
                  <a:pt x="1946" y="275"/>
                </a:cubicBezTo>
                <a:cubicBezTo>
                  <a:pt x="1942" y="277"/>
                  <a:pt x="1944" y="279"/>
                  <a:pt x="1941" y="282"/>
                </a:cubicBezTo>
                <a:cubicBezTo>
                  <a:pt x="1933" y="281"/>
                  <a:pt x="1925" y="278"/>
                  <a:pt x="1922" y="275"/>
                </a:cubicBezTo>
                <a:cubicBezTo>
                  <a:pt x="1920" y="276"/>
                  <a:pt x="1920" y="279"/>
                  <a:pt x="1918" y="279"/>
                </a:cubicBezTo>
                <a:cubicBezTo>
                  <a:pt x="1915" y="277"/>
                  <a:pt x="1908" y="279"/>
                  <a:pt x="1907" y="273"/>
                </a:cubicBezTo>
                <a:cubicBezTo>
                  <a:pt x="1909" y="271"/>
                  <a:pt x="1913" y="270"/>
                  <a:pt x="1914" y="271"/>
                </a:cubicBezTo>
                <a:cubicBezTo>
                  <a:pt x="1914" y="274"/>
                  <a:pt x="1908" y="273"/>
                  <a:pt x="1911" y="275"/>
                </a:cubicBezTo>
                <a:cubicBezTo>
                  <a:pt x="1912" y="275"/>
                  <a:pt x="1912" y="274"/>
                  <a:pt x="1912" y="273"/>
                </a:cubicBezTo>
                <a:cubicBezTo>
                  <a:pt x="1913" y="274"/>
                  <a:pt x="1913" y="276"/>
                  <a:pt x="1915" y="275"/>
                </a:cubicBezTo>
                <a:cubicBezTo>
                  <a:pt x="1916" y="273"/>
                  <a:pt x="1918" y="273"/>
                  <a:pt x="1917" y="270"/>
                </a:cubicBezTo>
                <a:cubicBezTo>
                  <a:pt x="1912" y="269"/>
                  <a:pt x="1905" y="270"/>
                  <a:pt x="1901" y="270"/>
                </a:cubicBezTo>
                <a:cubicBezTo>
                  <a:pt x="1905" y="271"/>
                  <a:pt x="1901" y="273"/>
                  <a:pt x="1898" y="274"/>
                </a:cubicBezTo>
                <a:cubicBezTo>
                  <a:pt x="1896" y="273"/>
                  <a:pt x="1898" y="267"/>
                  <a:pt x="1894" y="268"/>
                </a:cubicBezTo>
                <a:cubicBezTo>
                  <a:pt x="1895" y="272"/>
                  <a:pt x="1896" y="273"/>
                  <a:pt x="1892" y="278"/>
                </a:cubicBezTo>
                <a:cubicBezTo>
                  <a:pt x="1889" y="279"/>
                  <a:pt x="1890" y="275"/>
                  <a:pt x="1889" y="274"/>
                </a:cubicBezTo>
                <a:cubicBezTo>
                  <a:pt x="1887" y="274"/>
                  <a:pt x="1886" y="275"/>
                  <a:pt x="1886" y="277"/>
                </a:cubicBezTo>
                <a:cubicBezTo>
                  <a:pt x="1885" y="276"/>
                  <a:pt x="1884" y="275"/>
                  <a:pt x="1883" y="274"/>
                </a:cubicBezTo>
                <a:cubicBezTo>
                  <a:pt x="1886" y="272"/>
                  <a:pt x="1885" y="273"/>
                  <a:pt x="1883" y="270"/>
                </a:cubicBezTo>
                <a:cubicBezTo>
                  <a:pt x="1884" y="267"/>
                  <a:pt x="1887" y="273"/>
                  <a:pt x="1889" y="270"/>
                </a:cubicBezTo>
                <a:cubicBezTo>
                  <a:pt x="1888" y="268"/>
                  <a:pt x="1888" y="264"/>
                  <a:pt x="1884" y="265"/>
                </a:cubicBezTo>
                <a:cubicBezTo>
                  <a:pt x="1885" y="263"/>
                  <a:pt x="1888" y="262"/>
                  <a:pt x="1889" y="261"/>
                </a:cubicBezTo>
                <a:cubicBezTo>
                  <a:pt x="1890" y="257"/>
                  <a:pt x="1886" y="259"/>
                  <a:pt x="1884" y="259"/>
                </a:cubicBezTo>
                <a:cubicBezTo>
                  <a:pt x="1884" y="257"/>
                  <a:pt x="1885" y="254"/>
                  <a:pt x="1888" y="255"/>
                </a:cubicBezTo>
                <a:cubicBezTo>
                  <a:pt x="1887" y="254"/>
                  <a:pt x="1887" y="253"/>
                  <a:pt x="1887" y="253"/>
                </a:cubicBezTo>
                <a:cubicBezTo>
                  <a:pt x="1888" y="253"/>
                  <a:pt x="1888" y="252"/>
                  <a:pt x="1890" y="253"/>
                </a:cubicBezTo>
                <a:cubicBezTo>
                  <a:pt x="1890" y="252"/>
                  <a:pt x="1888" y="251"/>
                  <a:pt x="1887" y="251"/>
                </a:cubicBezTo>
                <a:cubicBezTo>
                  <a:pt x="1887" y="250"/>
                  <a:pt x="1887" y="250"/>
                  <a:pt x="1886" y="249"/>
                </a:cubicBezTo>
                <a:cubicBezTo>
                  <a:pt x="1883" y="250"/>
                  <a:pt x="1878" y="251"/>
                  <a:pt x="1877" y="248"/>
                </a:cubicBezTo>
                <a:cubicBezTo>
                  <a:pt x="1890" y="246"/>
                  <a:pt x="1904" y="249"/>
                  <a:pt x="1916" y="249"/>
                </a:cubicBezTo>
                <a:cubicBezTo>
                  <a:pt x="1916" y="247"/>
                  <a:pt x="1918" y="247"/>
                  <a:pt x="1918" y="245"/>
                </a:cubicBezTo>
                <a:cubicBezTo>
                  <a:pt x="1920" y="245"/>
                  <a:pt x="1920" y="248"/>
                  <a:pt x="1917" y="248"/>
                </a:cubicBezTo>
                <a:cubicBezTo>
                  <a:pt x="1918" y="252"/>
                  <a:pt x="1921" y="249"/>
                  <a:pt x="1926" y="249"/>
                </a:cubicBezTo>
                <a:cubicBezTo>
                  <a:pt x="1926" y="247"/>
                  <a:pt x="1923" y="248"/>
                  <a:pt x="1922" y="247"/>
                </a:cubicBezTo>
                <a:cubicBezTo>
                  <a:pt x="1923" y="244"/>
                  <a:pt x="1929" y="249"/>
                  <a:pt x="1929" y="243"/>
                </a:cubicBezTo>
                <a:cubicBezTo>
                  <a:pt x="1926" y="245"/>
                  <a:pt x="1925" y="243"/>
                  <a:pt x="1920" y="244"/>
                </a:cubicBezTo>
                <a:cubicBezTo>
                  <a:pt x="1922" y="241"/>
                  <a:pt x="1931" y="242"/>
                  <a:pt x="1935" y="242"/>
                </a:cubicBezTo>
                <a:cubicBezTo>
                  <a:pt x="1935" y="244"/>
                  <a:pt x="1929" y="245"/>
                  <a:pt x="1933" y="246"/>
                </a:cubicBezTo>
                <a:cubicBezTo>
                  <a:pt x="1933" y="249"/>
                  <a:pt x="1930" y="248"/>
                  <a:pt x="1927" y="248"/>
                </a:cubicBezTo>
                <a:cubicBezTo>
                  <a:pt x="1931" y="254"/>
                  <a:pt x="1941" y="253"/>
                  <a:pt x="1949" y="254"/>
                </a:cubicBezTo>
                <a:cubicBezTo>
                  <a:pt x="1949" y="257"/>
                  <a:pt x="1946" y="256"/>
                  <a:pt x="1948" y="259"/>
                </a:cubicBezTo>
                <a:cubicBezTo>
                  <a:pt x="1950" y="259"/>
                  <a:pt x="1950" y="257"/>
                  <a:pt x="1951" y="255"/>
                </a:cubicBezTo>
                <a:cubicBezTo>
                  <a:pt x="1954" y="255"/>
                  <a:pt x="1955" y="258"/>
                  <a:pt x="1956" y="260"/>
                </a:cubicBezTo>
                <a:cubicBezTo>
                  <a:pt x="1957" y="259"/>
                  <a:pt x="1958" y="257"/>
                  <a:pt x="1958" y="256"/>
                </a:cubicBezTo>
                <a:cubicBezTo>
                  <a:pt x="1959" y="256"/>
                  <a:pt x="1959" y="255"/>
                  <a:pt x="1960" y="255"/>
                </a:cubicBezTo>
                <a:cubicBezTo>
                  <a:pt x="1966" y="255"/>
                  <a:pt x="1971" y="256"/>
                  <a:pt x="1977" y="256"/>
                </a:cubicBezTo>
                <a:cubicBezTo>
                  <a:pt x="1976" y="256"/>
                  <a:pt x="1976" y="256"/>
                  <a:pt x="1976" y="257"/>
                </a:cubicBezTo>
                <a:cubicBezTo>
                  <a:pt x="1980" y="259"/>
                  <a:pt x="1990" y="261"/>
                  <a:pt x="1993" y="259"/>
                </a:cubicBezTo>
                <a:cubicBezTo>
                  <a:pt x="1993" y="259"/>
                  <a:pt x="1993" y="260"/>
                  <a:pt x="1993" y="260"/>
                </a:cubicBezTo>
                <a:cubicBezTo>
                  <a:pt x="1995" y="259"/>
                  <a:pt x="1993" y="256"/>
                  <a:pt x="1997" y="257"/>
                </a:cubicBezTo>
                <a:cubicBezTo>
                  <a:pt x="1998" y="257"/>
                  <a:pt x="1998" y="258"/>
                  <a:pt x="1998" y="258"/>
                </a:cubicBezTo>
                <a:cubicBezTo>
                  <a:pt x="1997" y="258"/>
                  <a:pt x="1997" y="258"/>
                  <a:pt x="1996" y="258"/>
                </a:cubicBezTo>
                <a:cubicBezTo>
                  <a:pt x="1996" y="259"/>
                  <a:pt x="1996" y="260"/>
                  <a:pt x="1997" y="260"/>
                </a:cubicBezTo>
                <a:cubicBezTo>
                  <a:pt x="1997" y="261"/>
                  <a:pt x="1997" y="261"/>
                  <a:pt x="1998" y="262"/>
                </a:cubicBezTo>
                <a:cubicBezTo>
                  <a:pt x="1998" y="261"/>
                  <a:pt x="1998" y="261"/>
                  <a:pt x="1998" y="261"/>
                </a:cubicBezTo>
                <a:cubicBezTo>
                  <a:pt x="2001" y="262"/>
                  <a:pt x="2005" y="262"/>
                  <a:pt x="2007" y="263"/>
                </a:cubicBezTo>
                <a:cubicBezTo>
                  <a:pt x="2007" y="261"/>
                  <a:pt x="2009" y="261"/>
                  <a:pt x="2009" y="259"/>
                </a:cubicBezTo>
                <a:cubicBezTo>
                  <a:pt x="2007" y="258"/>
                  <a:pt x="2005" y="258"/>
                  <a:pt x="2003" y="258"/>
                </a:cubicBezTo>
                <a:cubicBezTo>
                  <a:pt x="2007" y="257"/>
                  <a:pt x="2011" y="258"/>
                  <a:pt x="2016" y="259"/>
                </a:cubicBezTo>
                <a:cubicBezTo>
                  <a:pt x="2014" y="254"/>
                  <a:pt x="2020" y="253"/>
                  <a:pt x="2025" y="254"/>
                </a:cubicBezTo>
                <a:cubicBezTo>
                  <a:pt x="2026" y="255"/>
                  <a:pt x="2025" y="257"/>
                  <a:pt x="2026" y="260"/>
                </a:cubicBezTo>
                <a:cubicBezTo>
                  <a:pt x="2030" y="258"/>
                  <a:pt x="2032" y="263"/>
                  <a:pt x="2039" y="261"/>
                </a:cubicBezTo>
                <a:cubicBezTo>
                  <a:pt x="2037" y="255"/>
                  <a:pt x="2053" y="258"/>
                  <a:pt x="2058" y="260"/>
                </a:cubicBezTo>
                <a:cubicBezTo>
                  <a:pt x="2058" y="262"/>
                  <a:pt x="2055" y="261"/>
                  <a:pt x="2054" y="263"/>
                </a:cubicBezTo>
                <a:cubicBezTo>
                  <a:pt x="2053" y="263"/>
                  <a:pt x="2052" y="263"/>
                  <a:pt x="2051" y="262"/>
                </a:cubicBezTo>
                <a:cubicBezTo>
                  <a:pt x="2051" y="264"/>
                  <a:pt x="2052" y="264"/>
                  <a:pt x="2054" y="264"/>
                </a:cubicBezTo>
                <a:cubicBezTo>
                  <a:pt x="2054" y="264"/>
                  <a:pt x="2054" y="264"/>
                  <a:pt x="2054" y="264"/>
                </a:cubicBezTo>
                <a:cubicBezTo>
                  <a:pt x="2054" y="264"/>
                  <a:pt x="2054" y="264"/>
                  <a:pt x="2055" y="264"/>
                </a:cubicBezTo>
                <a:cubicBezTo>
                  <a:pt x="2055" y="264"/>
                  <a:pt x="2056" y="264"/>
                  <a:pt x="2056" y="264"/>
                </a:cubicBezTo>
                <a:cubicBezTo>
                  <a:pt x="2056" y="264"/>
                  <a:pt x="2056" y="264"/>
                  <a:pt x="2056" y="264"/>
                </a:cubicBezTo>
                <a:cubicBezTo>
                  <a:pt x="2058" y="264"/>
                  <a:pt x="2059" y="266"/>
                  <a:pt x="2061" y="266"/>
                </a:cubicBezTo>
                <a:cubicBezTo>
                  <a:pt x="2063" y="263"/>
                  <a:pt x="2064" y="260"/>
                  <a:pt x="2060" y="260"/>
                </a:cubicBezTo>
                <a:cubicBezTo>
                  <a:pt x="2061" y="258"/>
                  <a:pt x="2061" y="260"/>
                  <a:pt x="2063" y="260"/>
                </a:cubicBezTo>
                <a:cubicBezTo>
                  <a:pt x="2063" y="257"/>
                  <a:pt x="2063" y="255"/>
                  <a:pt x="2060" y="256"/>
                </a:cubicBezTo>
                <a:cubicBezTo>
                  <a:pt x="2060" y="255"/>
                  <a:pt x="2060" y="255"/>
                  <a:pt x="2061" y="255"/>
                </a:cubicBezTo>
                <a:cubicBezTo>
                  <a:pt x="2062" y="255"/>
                  <a:pt x="2063" y="256"/>
                  <a:pt x="2065" y="256"/>
                </a:cubicBezTo>
                <a:cubicBezTo>
                  <a:pt x="2065" y="257"/>
                  <a:pt x="2064" y="258"/>
                  <a:pt x="2064" y="259"/>
                </a:cubicBezTo>
                <a:cubicBezTo>
                  <a:pt x="2070" y="259"/>
                  <a:pt x="2074" y="262"/>
                  <a:pt x="2075" y="268"/>
                </a:cubicBezTo>
                <a:cubicBezTo>
                  <a:pt x="2079" y="268"/>
                  <a:pt x="2081" y="268"/>
                  <a:pt x="2083" y="268"/>
                </a:cubicBezTo>
                <a:cubicBezTo>
                  <a:pt x="2082" y="269"/>
                  <a:pt x="2082" y="269"/>
                  <a:pt x="2081" y="269"/>
                </a:cubicBezTo>
                <a:cubicBezTo>
                  <a:pt x="2081" y="270"/>
                  <a:pt x="2084" y="269"/>
                  <a:pt x="2084" y="271"/>
                </a:cubicBezTo>
                <a:cubicBezTo>
                  <a:pt x="2084" y="271"/>
                  <a:pt x="2085" y="270"/>
                  <a:pt x="2085" y="269"/>
                </a:cubicBezTo>
                <a:cubicBezTo>
                  <a:pt x="2086" y="269"/>
                  <a:pt x="2088" y="269"/>
                  <a:pt x="2090" y="269"/>
                </a:cubicBezTo>
                <a:cubicBezTo>
                  <a:pt x="2089" y="264"/>
                  <a:pt x="2097" y="263"/>
                  <a:pt x="2092" y="259"/>
                </a:cubicBezTo>
                <a:cubicBezTo>
                  <a:pt x="2095" y="259"/>
                  <a:pt x="2097" y="259"/>
                  <a:pt x="2100" y="259"/>
                </a:cubicBezTo>
                <a:cubicBezTo>
                  <a:pt x="2098" y="259"/>
                  <a:pt x="2104" y="260"/>
                  <a:pt x="2103" y="263"/>
                </a:cubicBezTo>
                <a:cubicBezTo>
                  <a:pt x="2103" y="262"/>
                  <a:pt x="2102" y="262"/>
                  <a:pt x="2101" y="263"/>
                </a:cubicBezTo>
                <a:cubicBezTo>
                  <a:pt x="2101" y="263"/>
                  <a:pt x="2102" y="263"/>
                  <a:pt x="2103" y="264"/>
                </a:cubicBezTo>
                <a:cubicBezTo>
                  <a:pt x="2102" y="267"/>
                  <a:pt x="2098" y="264"/>
                  <a:pt x="2099" y="268"/>
                </a:cubicBezTo>
                <a:cubicBezTo>
                  <a:pt x="2101" y="268"/>
                  <a:pt x="2103" y="267"/>
                  <a:pt x="2105" y="265"/>
                </a:cubicBezTo>
                <a:cubicBezTo>
                  <a:pt x="2106" y="265"/>
                  <a:pt x="2108" y="266"/>
                  <a:pt x="2107" y="268"/>
                </a:cubicBezTo>
                <a:cubicBezTo>
                  <a:pt x="2109" y="266"/>
                  <a:pt x="2108" y="264"/>
                  <a:pt x="2107" y="263"/>
                </a:cubicBezTo>
                <a:cubicBezTo>
                  <a:pt x="2113" y="263"/>
                  <a:pt x="2122" y="269"/>
                  <a:pt x="2127" y="265"/>
                </a:cubicBezTo>
                <a:cubicBezTo>
                  <a:pt x="2135" y="267"/>
                  <a:pt x="2144" y="269"/>
                  <a:pt x="2154" y="268"/>
                </a:cubicBezTo>
                <a:cubicBezTo>
                  <a:pt x="2155" y="264"/>
                  <a:pt x="2152" y="269"/>
                  <a:pt x="2152" y="266"/>
                </a:cubicBezTo>
                <a:cubicBezTo>
                  <a:pt x="2156" y="264"/>
                  <a:pt x="2164" y="260"/>
                  <a:pt x="2165" y="267"/>
                </a:cubicBezTo>
                <a:cubicBezTo>
                  <a:pt x="2165" y="268"/>
                  <a:pt x="2163" y="268"/>
                  <a:pt x="2162" y="268"/>
                </a:cubicBezTo>
                <a:cubicBezTo>
                  <a:pt x="2163" y="270"/>
                  <a:pt x="2162" y="269"/>
                  <a:pt x="2162" y="272"/>
                </a:cubicBezTo>
                <a:cubicBezTo>
                  <a:pt x="2163" y="272"/>
                  <a:pt x="2164" y="273"/>
                  <a:pt x="2164" y="274"/>
                </a:cubicBezTo>
                <a:cubicBezTo>
                  <a:pt x="2167" y="271"/>
                  <a:pt x="2172" y="273"/>
                  <a:pt x="2176" y="275"/>
                </a:cubicBezTo>
                <a:cubicBezTo>
                  <a:pt x="2176" y="271"/>
                  <a:pt x="2176" y="268"/>
                  <a:pt x="2174" y="268"/>
                </a:cubicBezTo>
                <a:cubicBezTo>
                  <a:pt x="2177" y="266"/>
                  <a:pt x="2181" y="266"/>
                  <a:pt x="2182" y="266"/>
                </a:cubicBezTo>
                <a:cubicBezTo>
                  <a:pt x="2184" y="264"/>
                  <a:pt x="2178" y="261"/>
                  <a:pt x="2175" y="261"/>
                </a:cubicBezTo>
                <a:cubicBezTo>
                  <a:pt x="2178" y="260"/>
                  <a:pt x="2180" y="259"/>
                  <a:pt x="2184" y="258"/>
                </a:cubicBezTo>
                <a:cubicBezTo>
                  <a:pt x="2186" y="259"/>
                  <a:pt x="2186" y="262"/>
                  <a:pt x="2188" y="262"/>
                </a:cubicBezTo>
                <a:cubicBezTo>
                  <a:pt x="2188" y="265"/>
                  <a:pt x="2184" y="263"/>
                  <a:pt x="2185" y="266"/>
                </a:cubicBezTo>
                <a:cubicBezTo>
                  <a:pt x="2186" y="266"/>
                  <a:pt x="2186" y="268"/>
                  <a:pt x="2186" y="268"/>
                </a:cubicBezTo>
                <a:cubicBezTo>
                  <a:pt x="2197" y="267"/>
                  <a:pt x="2202" y="272"/>
                  <a:pt x="2211" y="272"/>
                </a:cubicBezTo>
                <a:cubicBezTo>
                  <a:pt x="2210" y="269"/>
                  <a:pt x="2209" y="266"/>
                  <a:pt x="2214" y="266"/>
                </a:cubicBezTo>
                <a:cubicBezTo>
                  <a:pt x="2216" y="267"/>
                  <a:pt x="2214" y="271"/>
                  <a:pt x="2216" y="271"/>
                </a:cubicBezTo>
                <a:cubicBezTo>
                  <a:pt x="2223" y="271"/>
                  <a:pt x="2222" y="274"/>
                  <a:pt x="2227" y="273"/>
                </a:cubicBezTo>
                <a:cubicBezTo>
                  <a:pt x="2226" y="271"/>
                  <a:pt x="2223" y="272"/>
                  <a:pt x="2223" y="269"/>
                </a:cubicBezTo>
                <a:cubicBezTo>
                  <a:pt x="2231" y="268"/>
                  <a:pt x="2238" y="273"/>
                  <a:pt x="2246" y="272"/>
                </a:cubicBezTo>
                <a:cubicBezTo>
                  <a:pt x="2248" y="275"/>
                  <a:pt x="2261" y="277"/>
                  <a:pt x="2260" y="272"/>
                </a:cubicBezTo>
                <a:cubicBezTo>
                  <a:pt x="2268" y="275"/>
                  <a:pt x="2277" y="276"/>
                  <a:pt x="2284" y="281"/>
                </a:cubicBezTo>
                <a:cubicBezTo>
                  <a:pt x="2284" y="283"/>
                  <a:pt x="2283" y="284"/>
                  <a:pt x="2282" y="285"/>
                </a:cubicBezTo>
                <a:cubicBezTo>
                  <a:pt x="2284" y="287"/>
                  <a:pt x="2287" y="283"/>
                  <a:pt x="2285" y="281"/>
                </a:cubicBezTo>
                <a:cubicBezTo>
                  <a:pt x="2299" y="282"/>
                  <a:pt x="2301" y="296"/>
                  <a:pt x="2305" y="307"/>
                </a:cubicBezTo>
                <a:cubicBezTo>
                  <a:pt x="2304" y="308"/>
                  <a:pt x="2303" y="311"/>
                  <a:pt x="2300" y="311"/>
                </a:cubicBezTo>
                <a:cubicBezTo>
                  <a:pt x="2301" y="316"/>
                  <a:pt x="2303" y="321"/>
                  <a:pt x="2308" y="321"/>
                </a:cubicBezTo>
                <a:cubicBezTo>
                  <a:pt x="2306" y="328"/>
                  <a:pt x="2312" y="335"/>
                  <a:pt x="2318" y="333"/>
                </a:cubicBezTo>
                <a:cubicBezTo>
                  <a:pt x="2317" y="328"/>
                  <a:pt x="2311" y="324"/>
                  <a:pt x="2313" y="318"/>
                </a:cubicBezTo>
                <a:cubicBezTo>
                  <a:pt x="2330" y="315"/>
                  <a:pt x="2326" y="301"/>
                  <a:pt x="2321" y="290"/>
                </a:cubicBezTo>
                <a:cubicBezTo>
                  <a:pt x="2313" y="286"/>
                  <a:pt x="2310" y="276"/>
                  <a:pt x="2303" y="271"/>
                </a:cubicBezTo>
                <a:cubicBezTo>
                  <a:pt x="2309" y="266"/>
                  <a:pt x="2297" y="265"/>
                  <a:pt x="2299" y="258"/>
                </a:cubicBezTo>
                <a:cubicBezTo>
                  <a:pt x="2289" y="257"/>
                  <a:pt x="2284" y="245"/>
                  <a:pt x="2276" y="251"/>
                </a:cubicBezTo>
                <a:cubicBezTo>
                  <a:pt x="2274" y="251"/>
                  <a:pt x="2273" y="250"/>
                  <a:pt x="2272" y="249"/>
                </a:cubicBezTo>
                <a:cubicBezTo>
                  <a:pt x="2272" y="246"/>
                  <a:pt x="2275" y="250"/>
                  <a:pt x="2277" y="249"/>
                </a:cubicBezTo>
                <a:cubicBezTo>
                  <a:pt x="2276" y="247"/>
                  <a:pt x="2273" y="246"/>
                  <a:pt x="2271" y="245"/>
                </a:cubicBezTo>
                <a:cubicBezTo>
                  <a:pt x="2273" y="243"/>
                  <a:pt x="2277" y="247"/>
                  <a:pt x="2279" y="243"/>
                </a:cubicBezTo>
                <a:cubicBezTo>
                  <a:pt x="2281" y="247"/>
                  <a:pt x="2287" y="247"/>
                  <a:pt x="2289" y="252"/>
                </a:cubicBezTo>
                <a:cubicBezTo>
                  <a:pt x="2290" y="248"/>
                  <a:pt x="2297" y="253"/>
                  <a:pt x="2300" y="250"/>
                </a:cubicBezTo>
                <a:cubicBezTo>
                  <a:pt x="2298" y="246"/>
                  <a:pt x="2302" y="242"/>
                  <a:pt x="2304" y="239"/>
                </a:cubicBezTo>
                <a:cubicBezTo>
                  <a:pt x="2304" y="232"/>
                  <a:pt x="2296" y="227"/>
                  <a:pt x="2298" y="223"/>
                </a:cubicBezTo>
                <a:cubicBezTo>
                  <a:pt x="2297" y="220"/>
                  <a:pt x="2295" y="227"/>
                  <a:pt x="2293" y="222"/>
                </a:cubicBezTo>
                <a:cubicBezTo>
                  <a:pt x="2291" y="222"/>
                  <a:pt x="2290" y="224"/>
                  <a:pt x="2290" y="226"/>
                </a:cubicBezTo>
                <a:cubicBezTo>
                  <a:pt x="2289" y="223"/>
                  <a:pt x="2285" y="222"/>
                  <a:pt x="2285" y="230"/>
                </a:cubicBezTo>
                <a:cubicBezTo>
                  <a:pt x="2284" y="230"/>
                  <a:pt x="2282" y="230"/>
                  <a:pt x="2280" y="230"/>
                </a:cubicBezTo>
                <a:cubicBezTo>
                  <a:pt x="2279" y="232"/>
                  <a:pt x="2279" y="233"/>
                  <a:pt x="2280" y="237"/>
                </a:cubicBezTo>
                <a:cubicBezTo>
                  <a:pt x="2285" y="235"/>
                  <a:pt x="2284" y="238"/>
                  <a:pt x="2290" y="237"/>
                </a:cubicBezTo>
                <a:cubicBezTo>
                  <a:pt x="2291" y="239"/>
                  <a:pt x="2291" y="243"/>
                  <a:pt x="2292" y="247"/>
                </a:cubicBezTo>
                <a:cubicBezTo>
                  <a:pt x="2285" y="244"/>
                  <a:pt x="2280" y="239"/>
                  <a:pt x="2272" y="237"/>
                </a:cubicBezTo>
                <a:cubicBezTo>
                  <a:pt x="2273" y="240"/>
                  <a:pt x="2275" y="240"/>
                  <a:pt x="2277" y="241"/>
                </a:cubicBezTo>
                <a:cubicBezTo>
                  <a:pt x="2274" y="244"/>
                  <a:pt x="2268" y="242"/>
                  <a:pt x="2265" y="239"/>
                </a:cubicBezTo>
                <a:cubicBezTo>
                  <a:pt x="2262" y="243"/>
                  <a:pt x="2272" y="243"/>
                  <a:pt x="2271" y="247"/>
                </a:cubicBezTo>
                <a:cubicBezTo>
                  <a:pt x="2268" y="245"/>
                  <a:pt x="2266" y="244"/>
                  <a:pt x="2261" y="247"/>
                </a:cubicBezTo>
                <a:cubicBezTo>
                  <a:pt x="2261" y="244"/>
                  <a:pt x="2256" y="241"/>
                  <a:pt x="2251" y="241"/>
                </a:cubicBezTo>
                <a:cubicBezTo>
                  <a:pt x="2255" y="240"/>
                  <a:pt x="2249" y="235"/>
                  <a:pt x="2255" y="236"/>
                </a:cubicBezTo>
                <a:cubicBezTo>
                  <a:pt x="2253" y="231"/>
                  <a:pt x="2247" y="232"/>
                  <a:pt x="2243" y="230"/>
                </a:cubicBezTo>
                <a:cubicBezTo>
                  <a:pt x="2248" y="228"/>
                  <a:pt x="2245" y="226"/>
                  <a:pt x="2246" y="221"/>
                </a:cubicBezTo>
                <a:cubicBezTo>
                  <a:pt x="2242" y="225"/>
                  <a:pt x="2235" y="222"/>
                  <a:pt x="2236" y="226"/>
                </a:cubicBezTo>
                <a:cubicBezTo>
                  <a:pt x="2231" y="221"/>
                  <a:pt x="2221" y="222"/>
                  <a:pt x="2220" y="213"/>
                </a:cubicBezTo>
                <a:cubicBezTo>
                  <a:pt x="2219" y="214"/>
                  <a:pt x="2218" y="215"/>
                  <a:pt x="2217" y="216"/>
                </a:cubicBezTo>
                <a:cubicBezTo>
                  <a:pt x="2216" y="215"/>
                  <a:pt x="2215" y="214"/>
                  <a:pt x="2214" y="213"/>
                </a:cubicBezTo>
                <a:cubicBezTo>
                  <a:pt x="2218" y="208"/>
                  <a:pt x="2225" y="212"/>
                  <a:pt x="2226" y="213"/>
                </a:cubicBezTo>
                <a:cubicBezTo>
                  <a:pt x="2229" y="208"/>
                  <a:pt x="2218" y="210"/>
                  <a:pt x="2215" y="205"/>
                </a:cubicBezTo>
                <a:cubicBezTo>
                  <a:pt x="2215" y="204"/>
                  <a:pt x="2217" y="204"/>
                  <a:pt x="2217" y="203"/>
                </a:cubicBezTo>
                <a:cubicBezTo>
                  <a:pt x="2220" y="206"/>
                  <a:pt x="2224" y="204"/>
                  <a:pt x="2225" y="207"/>
                </a:cubicBezTo>
                <a:cubicBezTo>
                  <a:pt x="2227" y="206"/>
                  <a:pt x="2228" y="205"/>
                  <a:pt x="2228" y="203"/>
                </a:cubicBezTo>
                <a:cubicBezTo>
                  <a:pt x="2231" y="203"/>
                  <a:pt x="2231" y="206"/>
                  <a:pt x="2231" y="209"/>
                </a:cubicBezTo>
                <a:cubicBezTo>
                  <a:pt x="2234" y="207"/>
                  <a:pt x="2233" y="206"/>
                  <a:pt x="2237" y="207"/>
                </a:cubicBezTo>
                <a:cubicBezTo>
                  <a:pt x="2234" y="203"/>
                  <a:pt x="2236" y="202"/>
                  <a:pt x="2239" y="200"/>
                </a:cubicBezTo>
                <a:cubicBezTo>
                  <a:pt x="2237" y="194"/>
                  <a:pt x="2243" y="200"/>
                  <a:pt x="2237" y="191"/>
                </a:cubicBezTo>
                <a:cubicBezTo>
                  <a:pt x="2234" y="191"/>
                  <a:pt x="2234" y="195"/>
                  <a:pt x="2229" y="194"/>
                </a:cubicBezTo>
                <a:cubicBezTo>
                  <a:pt x="2231" y="190"/>
                  <a:pt x="2230" y="190"/>
                  <a:pt x="2230" y="185"/>
                </a:cubicBezTo>
                <a:cubicBezTo>
                  <a:pt x="2231" y="185"/>
                  <a:pt x="2232" y="185"/>
                  <a:pt x="2234" y="185"/>
                </a:cubicBezTo>
                <a:cubicBezTo>
                  <a:pt x="2234" y="187"/>
                  <a:pt x="2234" y="188"/>
                  <a:pt x="2232" y="188"/>
                </a:cubicBezTo>
                <a:cubicBezTo>
                  <a:pt x="2234" y="193"/>
                  <a:pt x="2237" y="188"/>
                  <a:pt x="2237" y="185"/>
                </a:cubicBezTo>
                <a:cubicBezTo>
                  <a:pt x="2235" y="185"/>
                  <a:pt x="2234" y="185"/>
                  <a:pt x="2234" y="184"/>
                </a:cubicBezTo>
                <a:cubicBezTo>
                  <a:pt x="2234" y="183"/>
                  <a:pt x="2235" y="183"/>
                  <a:pt x="2235" y="184"/>
                </a:cubicBezTo>
                <a:cubicBezTo>
                  <a:pt x="2237" y="183"/>
                  <a:pt x="2235" y="182"/>
                  <a:pt x="2234" y="182"/>
                </a:cubicBezTo>
                <a:cubicBezTo>
                  <a:pt x="2236" y="180"/>
                  <a:pt x="2241" y="183"/>
                  <a:pt x="2244" y="183"/>
                </a:cubicBezTo>
                <a:cubicBezTo>
                  <a:pt x="2243" y="186"/>
                  <a:pt x="2242" y="182"/>
                  <a:pt x="2240" y="183"/>
                </a:cubicBezTo>
                <a:cubicBezTo>
                  <a:pt x="2238" y="186"/>
                  <a:pt x="2237" y="190"/>
                  <a:pt x="2240" y="193"/>
                </a:cubicBezTo>
                <a:cubicBezTo>
                  <a:pt x="2244" y="191"/>
                  <a:pt x="2247" y="188"/>
                  <a:pt x="2248" y="184"/>
                </a:cubicBezTo>
                <a:cubicBezTo>
                  <a:pt x="2257" y="186"/>
                  <a:pt x="2265" y="187"/>
                  <a:pt x="2266" y="197"/>
                </a:cubicBezTo>
                <a:cubicBezTo>
                  <a:pt x="2263" y="198"/>
                  <a:pt x="2264" y="203"/>
                  <a:pt x="2261" y="204"/>
                </a:cubicBezTo>
                <a:cubicBezTo>
                  <a:pt x="2262" y="207"/>
                  <a:pt x="2265" y="203"/>
                  <a:pt x="2267" y="202"/>
                </a:cubicBezTo>
                <a:cubicBezTo>
                  <a:pt x="2267" y="202"/>
                  <a:pt x="2266" y="201"/>
                  <a:pt x="2266" y="199"/>
                </a:cubicBezTo>
                <a:cubicBezTo>
                  <a:pt x="2268" y="203"/>
                  <a:pt x="2269" y="201"/>
                  <a:pt x="2271" y="202"/>
                </a:cubicBezTo>
                <a:cubicBezTo>
                  <a:pt x="2273" y="202"/>
                  <a:pt x="2272" y="200"/>
                  <a:pt x="2270" y="200"/>
                </a:cubicBezTo>
                <a:cubicBezTo>
                  <a:pt x="2269" y="199"/>
                  <a:pt x="2266" y="194"/>
                  <a:pt x="2265" y="190"/>
                </a:cubicBezTo>
                <a:cubicBezTo>
                  <a:pt x="2266" y="187"/>
                  <a:pt x="2268" y="195"/>
                  <a:pt x="2269" y="192"/>
                </a:cubicBezTo>
                <a:cubicBezTo>
                  <a:pt x="2269" y="193"/>
                  <a:pt x="2270" y="194"/>
                  <a:pt x="2271" y="197"/>
                </a:cubicBezTo>
                <a:cubicBezTo>
                  <a:pt x="2273" y="197"/>
                  <a:pt x="2275" y="196"/>
                  <a:pt x="2277" y="195"/>
                </a:cubicBezTo>
                <a:cubicBezTo>
                  <a:pt x="2280" y="195"/>
                  <a:pt x="2282" y="198"/>
                  <a:pt x="2283" y="200"/>
                </a:cubicBezTo>
                <a:cubicBezTo>
                  <a:pt x="2282" y="203"/>
                  <a:pt x="2281" y="198"/>
                  <a:pt x="2278" y="199"/>
                </a:cubicBezTo>
                <a:cubicBezTo>
                  <a:pt x="2277" y="201"/>
                  <a:pt x="2277" y="204"/>
                  <a:pt x="2273" y="203"/>
                </a:cubicBezTo>
                <a:cubicBezTo>
                  <a:pt x="2276" y="204"/>
                  <a:pt x="2277" y="207"/>
                  <a:pt x="2279" y="209"/>
                </a:cubicBezTo>
                <a:cubicBezTo>
                  <a:pt x="2277" y="211"/>
                  <a:pt x="2274" y="209"/>
                  <a:pt x="2271" y="211"/>
                </a:cubicBezTo>
                <a:cubicBezTo>
                  <a:pt x="2271" y="216"/>
                  <a:pt x="2273" y="217"/>
                  <a:pt x="2272" y="221"/>
                </a:cubicBezTo>
                <a:cubicBezTo>
                  <a:pt x="2275" y="221"/>
                  <a:pt x="2276" y="219"/>
                  <a:pt x="2280" y="219"/>
                </a:cubicBezTo>
                <a:cubicBezTo>
                  <a:pt x="2282" y="217"/>
                  <a:pt x="2278" y="217"/>
                  <a:pt x="2278" y="214"/>
                </a:cubicBezTo>
                <a:cubicBezTo>
                  <a:pt x="2280" y="213"/>
                  <a:pt x="2285" y="212"/>
                  <a:pt x="2281" y="209"/>
                </a:cubicBezTo>
                <a:cubicBezTo>
                  <a:pt x="2285" y="205"/>
                  <a:pt x="2285" y="213"/>
                  <a:pt x="2287" y="212"/>
                </a:cubicBezTo>
                <a:cubicBezTo>
                  <a:pt x="2287" y="205"/>
                  <a:pt x="2287" y="205"/>
                  <a:pt x="2287" y="205"/>
                </a:cubicBezTo>
                <a:cubicBezTo>
                  <a:pt x="2284" y="206"/>
                  <a:pt x="2281" y="207"/>
                  <a:pt x="2279" y="204"/>
                </a:cubicBezTo>
                <a:cubicBezTo>
                  <a:pt x="2279" y="202"/>
                  <a:pt x="2284" y="204"/>
                  <a:pt x="2286" y="203"/>
                </a:cubicBezTo>
                <a:cubicBezTo>
                  <a:pt x="2284" y="201"/>
                  <a:pt x="2286" y="201"/>
                  <a:pt x="2285" y="198"/>
                </a:cubicBezTo>
                <a:cubicBezTo>
                  <a:pt x="2287" y="200"/>
                  <a:pt x="2288" y="198"/>
                  <a:pt x="2290" y="198"/>
                </a:cubicBezTo>
                <a:cubicBezTo>
                  <a:pt x="2287" y="201"/>
                  <a:pt x="2290" y="199"/>
                  <a:pt x="2294" y="199"/>
                </a:cubicBezTo>
                <a:cubicBezTo>
                  <a:pt x="2297" y="199"/>
                  <a:pt x="2294" y="201"/>
                  <a:pt x="2296" y="203"/>
                </a:cubicBezTo>
                <a:cubicBezTo>
                  <a:pt x="2299" y="202"/>
                  <a:pt x="2300" y="205"/>
                  <a:pt x="2302" y="202"/>
                </a:cubicBezTo>
                <a:cubicBezTo>
                  <a:pt x="2304" y="205"/>
                  <a:pt x="2305" y="207"/>
                  <a:pt x="2308" y="207"/>
                </a:cubicBezTo>
                <a:cubicBezTo>
                  <a:pt x="2307" y="208"/>
                  <a:pt x="2307" y="210"/>
                  <a:pt x="2307" y="211"/>
                </a:cubicBezTo>
                <a:cubicBezTo>
                  <a:pt x="2309" y="211"/>
                  <a:pt x="2310" y="212"/>
                  <a:pt x="2310" y="212"/>
                </a:cubicBezTo>
                <a:cubicBezTo>
                  <a:pt x="2313" y="211"/>
                  <a:pt x="2322" y="214"/>
                  <a:pt x="2318" y="216"/>
                </a:cubicBezTo>
                <a:cubicBezTo>
                  <a:pt x="2321" y="219"/>
                  <a:pt x="2327" y="218"/>
                  <a:pt x="2329" y="221"/>
                </a:cubicBezTo>
                <a:cubicBezTo>
                  <a:pt x="2327" y="223"/>
                  <a:pt x="2326" y="221"/>
                  <a:pt x="2325" y="224"/>
                </a:cubicBezTo>
                <a:cubicBezTo>
                  <a:pt x="2329" y="227"/>
                  <a:pt x="2332" y="230"/>
                  <a:pt x="2330" y="236"/>
                </a:cubicBezTo>
                <a:cubicBezTo>
                  <a:pt x="2330" y="236"/>
                  <a:pt x="2326" y="234"/>
                  <a:pt x="2326" y="236"/>
                </a:cubicBezTo>
                <a:cubicBezTo>
                  <a:pt x="2321" y="232"/>
                  <a:pt x="2319" y="230"/>
                  <a:pt x="2319" y="223"/>
                </a:cubicBezTo>
                <a:cubicBezTo>
                  <a:pt x="2318" y="225"/>
                  <a:pt x="2316" y="229"/>
                  <a:pt x="2314" y="226"/>
                </a:cubicBezTo>
                <a:cubicBezTo>
                  <a:pt x="2316" y="230"/>
                  <a:pt x="2326" y="235"/>
                  <a:pt x="2324" y="243"/>
                </a:cubicBezTo>
                <a:cubicBezTo>
                  <a:pt x="2326" y="243"/>
                  <a:pt x="2325" y="247"/>
                  <a:pt x="2328" y="247"/>
                </a:cubicBezTo>
                <a:cubicBezTo>
                  <a:pt x="2328" y="250"/>
                  <a:pt x="2327" y="252"/>
                  <a:pt x="2327" y="255"/>
                </a:cubicBezTo>
                <a:cubicBezTo>
                  <a:pt x="2329" y="254"/>
                  <a:pt x="2330" y="255"/>
                  <a:pt x="2330" y="257"/>
                </a:cubicBezTo>
                <a:cubicBezTo>
                  <a:pt x="2337" y="252"/>
                  <a:pt x="2334" y="246"/>
                  <a:pt x="2332" y="239"/>
                </a:cubicBezTo>
                <a:cubicBezTo>
                  <a:pt x="2334" y="237"/>
                  <a:pt x="2336" y="244"/>
                  <a:pt x="2339" y="244"/>
                </a:cubicBezTo>
                <a:cubicBezTo>
                  <a:pt x="2340" y="241"/>
                  <a:pt x="2328" y="238"/>
                  <a:pt x="2333" y="230"/>
                </a:cubicBezTo>
                <a:cubicBezTo>
                  <a:pt x="2346" y="237"/>
                  <a:pt x="2352" y="239"/>
                  <a:pt x="2357" y="253"/>
                </a:cubicBezTo>
                <a:cubicBezTo>
                  <a:pt x="2354" y="253"/>
                  <a:pt x="2354" y="251"/>
                  <a:pt x="2351" y="252"/>
                </a:cubicBezTo>
                <a:cubicBezTo>
                  <a:pt x="2351" y="255"/>
                  <a:pt x="2354" y="254"/>
                  <a:pt x="2355" y="256"/>
                </a:cubicBezTo>
                <a:cubicBezTo>
                  <a:pt x="2355" y="259"/>
                  <a:pt x="2353" y="258"/>
                  <a:pt x="2353" y="260"/>
                </a:cubicBezTo>
                <a:cubicBezTo>
                  <a:pt x="2350" y="260"/>
                  <a:pt x="2348" y="258"/>
                  <a:pt x="2347" y="255"/>
                </a:cubicBezTo>
                <a:cubicBezTo>
                  <a:pt x="2344" y="257"/>
                  <a:pt x="2342" y="258"/>
                  <a:pt x="2340" y="253"/>
                </a:cubicBezTo>
                <a:cubicBezTo>
                  <a:pt x="2338" y="254"/>
                  <a:pt x="2341" y="260"/>
                  <a:pt x="2338" y="261"/>
                </a:cubicBezTo>
                <a:cubicBezTo>
                  <a:pt x="2337" y="257"/>
                  <a:pt x="2333" y="263"/>
                  <a:pt x="2334" y="265"/>
                </a:cubicBezTo>
                <a:cubicBezTo>
                  <a:pt x="2341" y="263"/>
                  <a:pt x="2347" y="257"/>
                  <a:pt x="2350" y="265"/>
                </a:cubicBezTo>
                <a:cubicBezTo>
                  <a:pt x="2352" y="265"/>
                  <a:pt x="2354" y="265"/>
                  <a:pt x="2354" y="262"/>
                </a:cubicBezTo>
                <a:cubicBezTo>
                  <a:pt x="2356" y="263"/>
                  <a:pt x="2352" y="268"/>
                  <a:pt x="2355" y="269"/>
                </a:cubicBezTo>
                <a:cubicBezTo>
                  <a:pt x="2357" y="264"/>
                  <a:pt x="2364" y="259"/>
                  <a:pt x="2361" y="252"/>
                </a:cubicBezTo>
                <a:cubicBezTo>
                  <a:pt x="2362" y="250"/>
                  <a:pt x="2366" y="250"/>
                  <a:pt x="2369" y="250"/>
                </a:cubicBezTo>
                <a:cubicBezTo>
                  <a:pt x="2368" y="246"/>
                  <a:pt x="2363" y="248"/>
                  <a:pt x="2364" y="242"/>
                </a:cubicBezTo>
                <a:cubicBezTo>
                  <a:pt x="2368" y="244"/>
                  <a:pt x="2369" y="249"/>
                  <a:pt x="2372" y="251"/>
                </a:cubicBezTo>
                <a:cubicBezTo>
                  <a:pt x="2370" y="256"/>
                  <a:pt x="2368" y="250"/>
                  <a:pt x="2366" y="253"/>
                </a:cubicBezTo>
                <a:cubicBezTo>
                  <a:pt x="2369" y="255"/>
                  <a:pt x="2373" y="257"/>
                  <a:pt x="2375" y="261"/>
                </a:cubicBezTo>
                <a:cubicBezTo>
                  <a:pt x="2381" y="260"/>
                  <a:pt x="2377" y="256"/>
                  <a:pt x="2380" y="253"/>
                </a:cubicBezTo>
                <a:cubicBezTo>
                  <a:pt x="2383" y="257"/>
                  <a:pt x="2385" y="264"/>
                  <a:pt x="2381" y="268"/>
                </a:cubicBezTo>
                <a:cubicBezTo>
                  <a:pt x="2386" y="268"/>
                  <a:pt x="2384" y="263"/>
                  <a:pt x="2388" y="262"/>
                </a:cubicBezTo>
                <a:cubicBezTo>
                  <a:pt x="2390" y="264"/>
                  <a:pt x="2397" y="269"/>
                  <a:pt x="2395" y="264"/>
                </a:cubicBezTo>
                <a:cubicBezTo>
                  <a:pt x="2399" y="269"/>
                  <a:pt x="2400" y="282"/>
                  <a:pt x="2397" y="290"/>
                </a:cubicBezTo>
                <a:cubicBezTo>
                  <a:pt x="2405" y="285"/>
                  <a:pt x="2400" y="274"/>
                  <a:pt x="2403" y="266"/>
                </a:cubicBezTo>
                <a:cubicBezTo>
                  <a:pt x="2401" y="266"/>
                  <a:pt x="2402" y="263"/>
                  <a:pt x="2399" y="264"/>
                </a:cubicBezTo>
                <a:cubicBezTo>
                  <a:pt x="2399" y="261"/>
                  <a:pt x="2399" y="258"/>
                  <a:pt x="2401" y="257"/>
                </a:cubicBezTo>
                <a:cubicBezTo>
                  <a:pt x="2399" y="255"/>
                  <a:pt x="2399" y="251"/>
                  <a:pt x="2395" y="250"/>
                </a:cubicBezTo>
                <a:cubicBezTo>
                  <a:pt x="2395" y="242"/>
                  <a:pt x="2395" y="235"/>
                  <a:pt x="2394" y="229"/>
                </a:cubicBezTo>
                <a:cubicBezTo>
                  <a:pt x="2398" y="228"/>
                  <a:pt x="2396" y="234"/>
                  <a:pt x="2400" y="233"/>
                </a:cubicBezTo>
                <a:cubicBezTo>
                  <a:pt x="2401" y="228"/>
                  <a:pt x="2397" y="228"/>
                  <a:pt x="2395" y="227"/>
                </a:cubicBezTo>
                <a:cubicBezTo>
                  <a:pt x="2397" y="222"/>
                  <a:pt x="2395" y="217"/>
                  <a:pt x="2396" y="212"/>
                </a:cubicBezTo>
                <a:cubicBezTo>
                  <a:pt x="2392" y="211"/>
                  <a:pt x="2387" y="207"/>
                  <a:pt x="2391" y="204"/>
                </a:cubicBezTo>
                <a:cubicBezTo>
                  <a:pt x="2402" y="210"/>
                  <a:pt x="2407" y="222"/>
                  <a:pt x="2414" y="232"/>
                </a:cubicBezTo>
                <a:cubicBezTo>
                  <a:pt x="2420" y="222"/>
                  <a:pt x="2404" y="214"/>
                  <a:pt x="2415" y="208"/>
                </a:cubicBezTo>
                <a:cubicBezTo>
                  <a:pt x="2413" y="202"/>
                  <a:pt x="2406" y="200"/>
                  <a:pt x="2401" y="197"/>
                </a:cubicBezTo>
                <a:cubicBezTo>
                  <a:pt x="2403" y="192"/>
                  <a:pt x="2401" y="188"/>
                  <a:pt x="2398" y="184"/>
                </a:cubicBezTo>
                <a:cubicBezTo>
                  <a:pt x="2404" y="175"/>
                  <a:pt x="2407" y="166"/>
                  <a:pt x="2399" y="158"/>
                </a:cubicBezTo>
                <a:cubicBezTo>
                  <a:pt x="2405" y="149"/>
                  <a:pt x="2393" y="131"/>
                  <a:pt x="2405" y="124"/>
                </a:cubicBezTo>
                <a:cubicBezTo>
                  <a:pt x="2406" y="121"/>
                  <a:pt x="2402" y="120"/>
                  <a:pt x="2405" y="120"/>
                </a:cubicBezTo>
                <a:cubicBezTo>
                  <a:pt x="2394" y="111"/>
                  <a:pt x="2383" y="111"/>
                  <a:pt x="2374" y="99"/>
                </a:cubicBezTo>
                <a:cubicBezTo>
                  <a:pt x="2374" y="98"/>
                  <a:pt x="2374" y="95"/>
                  <a:pt x="2373" y="94"/>
                </a:cubicBezTo>
                <a:cubicBezTo>
                  <a:pt x="2369" y="87"/>
                  <a:pt x="2360" y="85"/>
                  <a:pt x="2358" y="82"/>
                </a:cubicBezTo>
                <a:cubicBezTo>
                  <a:pt x="2357" y="82"/>
                  <a:pt x="2358" y="81"/>
                  <a:pt x="2359" y="81"/>
                </a:cubicBezTo>
                <a:cubicBezTo>
                  <a:pt x="2356" y="79"/>
                  <a:pt x="2351" y="78"/>
                  <a:pt x="2349" y="75"/>
                </a:cubicBezTo>
                <a:cubicBezTo>
                  <a:pt x="2350" y="67"/>
                  <a:pt x="2341" y="62"/>
                  <a:pt x="2333" y="59"/>
                </a:cubicBezTo>
                <a:cubicBezTo>
                  <a:pt x="2335" y="58"/>
                  <a:pt x="2337" y="57"/>
                  <a:pt x="2337" y="53"/>
                </a:cubicBezTo>
                <a:cubicBezTo>
                  <a:pt x="2332" y="51"/>
                  <a:pt x="2332" y="54"/>
                  <a:pt x="2326" y="54"/>
                </a:cubicBezTo>
                <a:cubicBezTo>
                  <a:pt x="2325" y="54"/>
                  <a:pt x="2325" y="52"/>
                  <a:pt x="2323" y="52"/>
                </a:cubicBezTo>
                <a:cubicBezTo>
                  <a:pt x="2321" y="47"/>
                  <a:pt x="2328" y="48"/>
                  <a:pt x="2325" y="45"/>
                </a:cubicBezTo>
                <a:cubicBezTo>
                  <a:pt x="2327" y="45"/>
                  <a:pt x="2327" y="47"/>
                  <a:pt x="2330" y="46"/>
                </a:cubicBezTo>
                <a:cubicBezTo>
                  <a:pt x="2332" y="44"/>
                  <a:pt x="2328" y="44"/>
                  <a:pt x="2329" y="41"/>
                </a:cubicBezTo>
                <a:cubicBezTo>
                  <a:pt x="2331" y="41"/>
                  <a:pt x="2331" y="42"/>
                  <a:pt x="2333" y="42"/>
                </a:cubicBezTo>
                <a:cubicBezTo>
                  <a:pt x="2333" y="45"/>
                  <a:pt x="2331" y="46"/>
                  <a:pt x="2331" y="49"/>
                </a:cubicBezTo>
                <a:cubicBezTo>
                  <a:pt x="2333" y="50"/>
                  <a:pt x="2333" y="48"/>
                  <a:pt x="2333" y="47"/>
                </a:cubicBezTo>
                <a:cubicBezTo>
                  <a:pt x="2336" y="46"/>
                  <a:pt x="2334" y="50"/>
                  <a:pt x="2337" y="49"/>
                </a:cubicBezTo>
                <a:cubicBezTo>
                  <a:pt x="2337" y="44"/>
                  <a:pt x="2335" y="41"/>
                  <a:pt x="2340" y="41"/>
                </a:cubicBezTo>
                <a:cubicBezTo>
                  <a:pt x="2339" y="37"/>
                  <a:pt x="2338" y="40"/>
                  <a:pt x="2335" y="40"/>
                </a:cubicBezTo>
                <a:cubicBezTo>
                  <a:pt x="2335" y="32"/>
                  <a:pt x="2340" y="32"/>
                  <a:pt x="2346" y="29"/>
                </a:cubicBezTo>
                <a:cubicBezTo>
                  <a:pt x="2347" y="32"/>
                  <a:pt x="2351" y="33"/>
                  <a:pt x="2353" y="34"/>
                </a:cubicBezTo>
                <a:cubicBezTo>
                  <a:pt x="2359" y="25"/>
                  <a:pt x="2340" y="9"/>
                  <a:pt x="2329" y="8"/>
                </a:cubicBezTo>
                <a:cubicBezTo>
                  <a:pt x="2328" y="15"/>
                  <a:pt x="2324" y="14"/>
                  <a:pt x="2320" y="19"/>
                </a:cubicBezTo>
                <a:cubicBezTo>
                  <a:pt x="2320" y="21"/>
                  <a:pt x="2320" y="24"/>
                  <a:pt x="2320" y="26"/>
                </a:cubicBezTo>
                <a:cubicBezTo>
                  <a:pt x="2323" y="28"/>
                  <a:pt x="2323" y="24"/>
                  <a:pt x="2325" y="24"/>
                </a:cubicBezTo>
                <a:cubicBezTo>
                  <a:pt x="2323" y="32"/>
                  <a:pt x="2328" y="34"/>
                  <a:pt x="2326" y="40"/>
                </a:cubicBezTo>
                <a:cubicBezTo>
                  <a:pt x="2326" y="38"/>
                  <a:pt x="2323" y="36"/>
                  <a:pt x="2319" y="35"/>
                </a:cubicBezTo>
                <a:cubicBezTo>
                  <a:pt x="2316" y="43"/>
                  <a:pt x="2302" y="37"/>
                  <a:pt x="2299" y="33"/>
                </a:cubicBezTo>
                <a:cubicBezTo>
                  <a:pt x="2260" y="30"/>
                  <a:pt x="2226" y="10"/>
                  <a:pt x="2184" y="13"/>
                </a:cubicBezTo>
                <a:cubicBezTo>
                  <a:pt x="2180" y="12"/>
                  <a:pt x="2183" y="10"/>
                  <a:pt x="2182" y="9"/>
                </a:cubicBezTo>
                <a:cubicBezTo>
                  <a:pt x="2178" y="11"/>
                  <a:pt x="2171" y="8"/>
                  <a:pt x="2173" y="11"/>
                </a:cubicBezTo>
                <a:cubicBezTo>
                  <a:pt x="2167" y="11"/>
                  <a:pt x="2160" y="11"/>
                  <a:pt x="2156" y="8"/>
                </a:cubicBezTo>
                <a:cubicBezTo>
                  <a:pt x="2156" y="7"/>
                  <a:pt x="2158" y="7"/>
                  <a:pt x="2160" y="7"/>
                </a:cubicBezTo>
                <a:cubicBezTo>
                  <a:pt x="2155" y="5"/>
                  <a:pt x="2150" y="3"/>
                  <a:pt x="2144" y="2"/>
                </a:cubicBezTo>
                <a:cubicBezTo>
                  <a:pt x="2132" y="2"/>
                  <a:pt x="2132" y="2"/>
                  <a:pt x="2132" y="2"/>
                </a:cubicBezTo>
                <a:cubicBezTo>
                  <a:pt x="2132" y="5"/>
                  <a:pt x="2134" y="4"/>
                  <a:pt x="2135" y="5"/>
                </a:cubicBezTo>
                <a:cubicBezTo>
                  <a:pt x="2135" y="7"/>
                  <a:pt x="2131" y="5"/>
                  <a:pt x="2129" y="6"/>
                </a:cubicBezTo>
                <a:cubicBezTo>
                  <a:pt x="2126" y="4"/>
                  <a:pt x="2132" y="8"/>
                  <a:pt x="2133" y="8"/>
                </a:cubicBezTo>
                <a:cubicBezTo>
                  <a:pt x="2129" y="8"/>
                  <a:pt x="2114" y="11"/>
                  <a:pt x="2108" y="6"/>
                </a:cubicBezTo>
                <a:cubicBezTo>
                  <a:pt x="2098" y="7"/>
                  <a:pt x="2087" y="11"/>
                  <a:pt x="2080" y="2"/>
                </a:cubicBezTo>
                <a:cubicBezTo>
                  <a:pt x="2076" y="5"/>
                  <a:pt x="2071" y="6"/>
                  <a:pt x="2068" y="7"/>
                </a:cubicBezTo>
                <a:cubicBezTo>
                  <a:pt x="2065" y="5"/>
                  <a:pt x="2067" y="4"/>
                  <a:pt x="2066" y="2"/>
                </a:cubicBezTo>
                <a:cubicBezTo>
                  <a:pt x="2065" y="2"/>
                  <a:pt x="2065" y="2"/>
                  <a:pt x="2065" y="2"/>
                </a:cubicBezTo>
                <a:cubicBezTo>
                  <a:pt x="2059" y="7"/>
                  <a:pt x="2051" y="4"/>
                  <a:pt x="2044" y="2"/>
                </a:cubicBezTo>
                <a:cubicBezTo>
                  <a:pt x="2037" y="2"/>
                  <a:pt x="2037" y="2"/>
                  <a:pt x="2037" y="2"/>
                </a:cubicBezTo>
                <a:cubicBezTo>
                  <a:pt x="2035" y="4"/>
                  <a:pt x="2031" y="4"/>
                  <a:pt x="2027" y="3"/>
                </a:cubicBezTo>
                <a:cubicBezTo>
                  <a:pt x="2027" y="3"/>
                  <a:pt x="2028" y="2"/>
                  <a:pt x="2028" y="2"/>
                </a:cubicBezTo>
                <a:cubicBezTo>
                  <a:pt x="2023" y="2"/>
                  <a:pt x="2023" y="2"/>
                  <a:pt x="2023" y="2"/>
                </a:cubicBezTo>
                <a:cubicBezTo>
                  <a:pt x="2023" y="2"/>
                  <a:pt x="2022" y="3"/>
                  <a:pt x="2022" y="3"/>
                </a:cubicBezTo>
                <a:cubicBezTo>
                  <a:pt x="2018" y="2"/>
                  <a:pt x="2018" y="3"/>
                  <a:pt x="2013" y="2"/>
                </a:cubicBezTo>
                <a:cubicBezTo>
                  <a:pt x="2013" y="2"/>
                  <a:pt x="2013" y="2"/>
                  <a:pt x="2013" y="2"/>
                </a:cubicBezTo>
                <a:cubicBezTo>
                  <a:pt x="1962" y="2"/>
                  <a:pt x="1962" y="2"/>
                  <a:pt x="1962" y="2"/>
                </a:cubicBezTo>
                <a:cubicBezTo>
                  <a:pt x="1960" y="8"/>
                  <a:pt x="1950" y="8"/>
                  <a:pt x="1948" y="2"/>
                </a:cubicBezTo>
                <a:cubicBezTo>
                  <a:pt x="1948" y="2"/>
                  <a:pt x="1948" y="2"/>
                  <a:pt x="1948" y="2"/>
                </a:cubicBezTo>
                <a:cubicBezTo>
                  <a:pt x="1592" y="2"/>
                  <a:pt x="1592" y="2"/>
                  <a:pt x="1592" y="2"/>
                </a:cubicBezTo>
                <a:cubicBezTo>
                  <a:pt x="1593" y="3"/>
                  <a:pt x="1593" y="3"/>
                  <a:pt x="1591" y="4"/>
                </a:cubicBezTo>
                <a:cubicBezTo>
                  <a:pt x="1591" y="2"/>
                  <a:pt x="1589" y="5"/>
                  <a:pt x="1588" y="2"/>
                </a:cubicBezTo>
                <a:cubicBezTo>
                  <a:pt x="1580" y="2"/>
                  <a:pt x="1580" y="2"/>
                  <a:pt x="1580" y="2"/>
                </a:cubicBezTo>
                <a:cubicBezTo>
                  <a:pt x="1578" y="2"/>
                  <a:pt x="1579" y="4"/>
                  <a:pt x="1577" y="4"/>
                </a:cubicBezTo>
                <a:cubicBezTo>
                  <a:pt x="1577" y="3"/>
                  <a:pt x="1576" y="3"/>
                  <a:pt x="1576" y="2"/>
                </a:cubicBezTo>
                <a:cubicBezTo>
                  <a:pt x="1575" y="2"/>
                  <a:pt x="1575" y="2"/>
                  <a:pt x="1575" y="2"/>
                </a:cubicBezTo>
                <a:cubicBezTo>
                  <a:pt x="1575" y="2"/>
                  <a:pt x="1575" y="3"/>
                  <a:pt x="1575" y="3"/>
                </a:cubicBezTo>
                <a:cubicBezTo>
                  <a:pt x="1574" y="4"/>
                  <a:pt x="1572" y="3"/>
                  <a:pt x="1572" y="2"/>
                </a:cubicBezTo>
                <a:cubicBezTo>
                  <a:pt x="1564" y="2"/>
                  <a:pt x="1564" y="2"/>
                  <a:pt x="1564" y="2"/>
                </a:cubicBezTo>
                <a:cubicBezTo>
                  <a:pt x="1565" y="2"/>
                  <a:pt x="1565" y="3"/>
                  <a:pt x="1565" y="4"/>
                </a:cubicBezTo>
                <a:cubicBezTo>
                  <a:pt x="1562" y="4"/>
                  <a:pt x="1560" y="4"/>
                  <a:pt x="1560" y="2"/>
                </a:cubicBezTo>
                <a:cubicBezTo>
                  <a:pt x="1254" y="2"/>
                  <a:pt x="1254" y="2"/>
                  <a:pt x="1254" y="2"/>
                </a:cubicBezTo>
                <a:cubicBezTo>
                  <a:pt x="1257" y="4"/>
                  <a:pt x="1261" y="5"/>
                  <a:pt x="1264" y="7"/>
                </a:cubicBezTo>
                <a:cubicBezTo>
                  <a:pt x="1260" y="9"/>
                  <a:pt x="1256" y="1"/>
                  <a:pt x="1251" y="6"/>
                </a:cubicBezTo>
                <a:cubicBezTo>
                  <a:pt x="1250" y="4"/>
                  <a:pt x="1251" y="3"/>
                  <a:pt x="1251" y="2"/>
                </a:cubicBezTo>
                <a:cubicBezTo>
                  <a:pt x="1249" y="2"/>
                  <a:pt x="1249" y="2"/>
                  <a:pt x="1249" y="2"/>
                </a:cubicBezTo>
                <a:cubicBezTo>
                  <a:pt x="1247" y="4"/>
                  <a:pt x="1246" y="7"/>
                  <a:pt x="1243" y="5"/>
                </a:cubicBezTo>
                <a:cubicBezTo>
                  <a:pt x="1242" y="4"/>
                  <a:pt x="1242" y="3"/>
                  <a:pt x="1243" y="2"/>
                </a:cubicBezTo>
                <a:cubicBezTo>
                  <a:pt x="1240" y="2"/>
                  <a:pt x="1240" y="2"/>
                  <a:pt x="1240" y="2"/>
                </a:cubicBezTo>
                <a:cubicBezTo>
                  <a:pt x="1241" y="3"/>
                  <a:pt x="1241" y="3"/>
                  <a:pt x="1241" y="4"/>
                </a:cubicBezTo>
                <a:cubicBezTo>
                  <a:pt x="1236" y="7"/>
                  <a:pt x="1235" y="0"/>
                  <a:pt x="1231" y="5"/>
                </a:cubicBezTo>
                <a:cubicBezTo>
                  <a:pt x="1230" y="5"/>
                  <a:pt x="1230" y="3"/>
                  <a:pt x="1230" y="2"/>
                </a:cubicBezTo>
                <a:cubicBezTo>
                  <a:pt x="1222" y="2"/>
                  <a:pt x="1222" y="2"/>
                  <a:pt x="1222" y="2"/>
                </a:cubicBezTo>
                <a:cubicBezTo>
                  <a:pt x="1222" y="2"/>
                  <a:pt x="1223" y="3"/>
                  <a:pt x="1223" y="4"/>
                </a:cubicBezTo>
                <a:cubicBezTo>
                  <a:pt x="1222" y="5"/>
                  <a:pt x="1217" y="6"/>
                  <a:pt x="1217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490"/>
                  <a:pt x="0" y="1490"/>
                  <a:pt x="0" y="1490"/>
                </a:cubicBezTo>
                <a:cubicBezTo>
                  <a:pt x="2" y="1490"/>
                  <a:pt x="4" y="1492"/>
                  <a:pt x="5" y="1494"/>
                </a:cubicBezTo>
                <a:cubicBezTo>
                  <a:pt x="4" y="1493"/>
                  <a:pt x="2" y="1493"/>
                  <a:pt x="0" y="1492"/>
                </a:cubicBezTo>
                <a:cubicBezTo>
                  <a:pt x="0" y="1555"/>
                  <a:pt x="0" y="1555"/>
                  <a:pt x="0" y="1555"/>
                </a:cubicBezTo>
                <a:cubicBezTo>
                  <a:pt x="2" y="1555"/>
                  <a:pt x="3" y="1556"/>
                  <a:pt x="4" y="1557"/>
                </a:cubicBezTo>
                <a:cubicBezTo>
                  <a:pt x="4" y="1602"/>
                  <a:pt x="3" y="1650"/>
                  <a:pt x="4" y="1695"/>
                </a:cubicBezTo>
                <a:cubicBezTo>
                  <a:pt x="1" y="1697"/>
                  <a:pt x="1" y="1704"/>
                  <a:pt x="3" y="1708"/>
                </a:cubicBezTo>
                <a:cubicBezTo>
                  <a:pt x="3" y="1710"/>
                  <a:pt x="1" y="1709"/>
                  <a:pt x="1" y="1711"/>
                </a:cubicBezTo>
                <a:cubicBezTo>
                  <a:pt x="2" y="1711"/>
                  <a:pt x="3" y="1713"/>
                  <a:pt x="4" y="1713"/>
                </a:cubicBezTo>
                <a:cubicBezTo>
                  <a:pt x="2" y="1714"/>
                  <a:pt x="4" y="1717"/>
                  <a:pt x="1" y="1718"/>
                </a:cubicBezTo>
                <a:cubicBezTo>
                  <a:pt x="1" y="1719"/>
                  <a:pt x="2" y="1718"/>
                  <a:pt x="3" y="1719"/>
                </a:cubicBezTo>
                <a:cubicBezTo>
                  <a:pt x="0" y="1721"/>
                  <a:pt x="4" y="1724"/>
                  <a:pt x="2" y="1726"/>
                </a:cubicBezTo>
                <a:cubicBezTo>
                  <a:pt x="2" y="1729"/>
                  <a:pt x="4" y="1731"/>
                  <a:pt x="2" y="1733"/>
                </a:cubicBezTo>
                <a:cubicBezTo>
                  <a:pt x="1" y="1733"/>
                  <a:pt x="1" y="1733"/>
                  <a:pt x="1" y="1732"/>
                </a:cubicBezTo>
                <a:cubicBezTo>
                  <a:pt x="1" y="1732"/>
                  <a:pt x="1" y="1732"/>
                  <a:pt x="0" y="1732"/>
                </a:cubicBezTo>
                <a:cubicBezTo>
                  <a:pt x="0" y="1736"/>
                  <a:pt x="0" y="1736"/>
                  <a:pt x="0" y="1736"/>
                </a:cubicBezTo>
                <a:cubicBezTo>
                  <a:pt x="2" y="1736"/>
                  <a:pt x="2" y="1736"/>
                  <a:pt x="2" y="1736"/>
                </a:cubicBezTo>
                <a:cubicBezTo>
                  <a:pt x="2" y="1736"/>
                  <a:pt x="2" y="1735"/>
                  <a:pt x="2" y="1735"/>
                </a:cubicBezTo>
                <a:cubicBezTo>
                  <a:pt x="3" y="1735"/>
                  <a:pt x="3" y="1735"/>
                  <a:pt x="4" y="1735"/>
                </a:cubicBezTo>
                <a:cubicBezTo>
                  <a:pt x="4" y="1736"/>
                  <a:pt x="4" y="1736"/>
                  <a:pt x="4" y="1736"/>
                </a:cubicBezTo>
                <a:cubicBezTo>
                  <a:pt x="12" y="1736"/>
                  <a:pt x="12" y="1736"/>
                  <a:pt x="12" y="1736"/>
                </a:cubicBezTo>
                <a:cubicBezTo>
                  <a:pt x="12" y="1736"/>
                  <a:pt x="12" y="1736"/>
                  <a:pt x="11" y="1735"/>
                </a:cubicBezTo>
                <a:cubicBezTo>
                  <a:pt x="10" y="1733"/>
                  <a:pt x="10" y="1734"/>
                  <a:pt x="10" y="1731"/>
                </a:cubicBezTo>
                <a:cubicBezTo>
                  <a:pt x="12" y="1732"/>
                  <a:pt x="13" y="1734"/>
                  <a:pt x="12" y="1736"/>
                </a:cubicBezTo>
                <a:cubicBezTo>
                  <a:pt x="13" y="1736"/>
                  <a:pt x="13" y="1736"/>
                  <a:pt x="13" y="1736"/>
                </a:cubicBezTo>
                <a:cubicBezTo>
                  <a:pt x="14" y="1735"/>
                  <a:pt x="14" y="1735"/>
                  <a:pt x="13" y="1734"/>
                </a:cubicBezTo>
                <a:cubicBezTo>
                  <a:pt x="14" y="1734"/>
                  <a:pt x="16" y="1733"/>
                  <a:pt x="16" y="1733"/>
                </a:cubicBezTo>
                <a:cubicBezTo>
                  <a:pt x="17" y="1735"/>
                  <a:pt x="14" y="1734"/>
                  <a:pt x="14" y="1736"/>
                </a:cubicBezTo>
                <a:cubicBezTo>
                  <a:pt x="15" y="1736"/>
                  <a:pt x="15" y="1736"/>
                  <a:pt x="16" y="1736"/>
                </a:cubicBezTo>
                <a:cubicBezTo>
                  <a:pt x="22" y="1736"/>
                  <a:pt x="22" y="1736"/>
                  <a:pt x="22" y="1736"/>
                </a:cubicBezTo>
                <a:cubicBezTo>
                  <a:pt x="22" y="1736"/>
                  <a:pt x="22" y="1735"/>
                  <a:pt x="22" y="1735"/>
                </a:cubicBezTo>
                <a:cubicBezTo>
                  <a:pt x="23" y="1735"/>
                  <a:pt x="23" y="1735"/>
                  <a:pt x="23" y="1735"/>
                </a:cubicBezTo>
                <a:cubicBezTo>
                  <a:pt x="23" y="1735"/>
                  <a:pt x="23" y="1736"/>
                  <a:pt x="23" y="1736"/>
                </a:cubicBezTo>
                <a:cubicBezTo>
                  <a:pt x="31" y="1736"/>
                  <a:pt x="31" y="1736"/>
                  <a:pt x="31" y="1736"/>
                </a:cubicBezTo>
                <a:cubicBezTo>
                  <a:pt x="31" y="1735"/>
                  <a:pt x="32" y="1735"/>
                  <a:pt x="33" y="1734"/>
                </a:cubicBezTo>
                <a:cubicBezTo>
                  <a:pt x="34" y="1734"/>
                  <a:pt x="34" y="1735"/>
                  <a:pt x="34" y="1736"/>
                </a:cubicBezTo>
                <a:cubicBezTo>
                  <a:pt x="36" y="1736"/>
                  <a:pt x="36" y="1736"/>
                  <a:pt x="36" y="1736"/>
                </a:cubicBezTo>
                <a:cubicBezTo>
                  <a:pt x="36" y="1736"/>
                  <a:pt x="37" y="1735"/>
                  <a:pt x="37" y="1735"/>
                </a:cubicBezTo>
                <a:cubicBezTo>
                  <a:pt x="38" y="1735"/>
                  <a:pt x="38" y="1735"/>
                  <a:pt x="39" y="1736"/>
                </a:cubicBezTo>
                <a:cubicBezTo>
                  <a:pt x="42" y="1736"/>
                  <a:pt x="42" y="1736"/>
                  <a:pt x="42" y="1736"/>
                </a:cubicBezTo>
                <a:cubicBezTo>
                  <a:pt x="42" y="1734"/>
                  <a:pt x="42" y="1733"/>
                  <a:pt x="42" y="1731"/>
                </a:cubicBezTo>
                <a:cubicBezTo>
                  <a:pt x="41" y="1729"/>
                  <a:pt x="42" y="1733"/>
                  <a:pt x="41" y="1734"/>
                </a:cubicBezTo>
                <a:cubicBezTo>
                  <a:pt x="40" y="1734"/>
                  <a:pt x="40" y="1731"/>
                  <a:pt x="39" y="1732"/>
                </a:cubicBezTo>
                <a:cubicBezTo>
                  <a:pt x="38" y="1731"/>
                  <a:pt x="39" y="1731"/>
                  <a:pt x="38" y="1729"/>
                </a:cubicBezTo>
                <a:cubicBezTo>
                  <a:pt x="38" y="1730"/>
                  <a:pt x="36" y="1730"/>
                  <a:pt x="37" y="1728"/>
                </a:cubicBezTo>
                <a:cubicBezTo>
                  <a:pt x="36" y="1728"/>
                  <a:pt x="36" y="1728"/>
                  <a:pt x="36" y="1728"/>
                </a:cubicBezTo>
                <a:cubicBezTo>
                  <a:pt x="34" y="1725"/>
                  <a:pt x="33" y="1728"/>
                  <a:pt x="34" y="1730"/>
                </a:cubicBezTo>
                <a:cubicBezTo>
                  <a:pt x="33" y="1730"/>
                  <a:pt x="34" y="1730"/>
                  <a:pt x="34" y="1732"/>
                </a:cubicBezTo>
                <a:cubicBezTo>
                  <a:pt x="32" y="1735"/>
                  <a:pt x="27" y="1734"/>
                  <a:pt x="30" y="1730"/>
                </a:cubicBezTo>
                <a:cubicBezTo>
                  <a:pt x="29" y="1729"/>
                  <a:pt x="29" y="1731"/>
                  <a:pt x="28" y="1731"/>
                </a:cubicBezTo>
                <a:cubicBezTo>
                  <a:pt x="27" y="1730"/>
                  <a:pt x="27" y="1729"/>
                  <a:pt x="27" y="1727"/>
                </a:cubicBezTo>
                <a:cubicBezTo>
                  <a:pt x="28" y="1727"/>
                  <a:pt x="28" y="1726"/>
                  <a:pt x="29" y="1726"/>
                </a:cubicBezTo>
                <a:cubicBezTo>
                  <a:pt x="29" y="1728"/>
                  <a:pt x="30" y="1728"/>
                  <a:pt x="32" y="1729"/>
                </a:cubicBezTo>
                <a:cubicBezTo>
                  <a:pt x="30" y="1727"/>
                  <a:pt x="30" y="1725"/>
                  <a:pt x="30" y="1723"/>
                </a:cubicBezTo>
                <a:cubicBezTo>
                  <a:pt x="31" y="1722"/>
                  <a:pt x="33" y="1721"/>
                  <a:pt x="33" y="1723"/>
                </a:cubicBezTo>
                <a:cubicBezTo>
                  <a:pt x="34" y="1722"/>
                  <a:pt x="32" y="1721"/>
                  <a:pt x="33" y="1720"/>
                </a:cubicBezTo>
                <a:cubicBezTo>
                  <a:pt x="32" y="1720"/>
                  <a:pt x="32" y="1720"/>
                  <a:pt x="31" y="1720"/>
                </a:cubicBezTo>
                <a:cubicBezTo>
                  <a:pt x="30" y="1720"/>
                  <a:pt x="32" y="1719"/>
                  <a:pt x="31" y="1718"/>
                </a:cubicBezTo>
                <a:cubicBezTo>
                  <a:pt x="31" y="1717"/>
                  <a:pt x="33" y="1719"/>
                  <a:pt x="33" y="1717"/>
                </a:cubicBezTo>
                <a:cubicBezTo>
                  <a:pt x="33" y="1717"/>
                  <a:pt x="33" y="1719"/>
                  <a:pt x="34" y="1717"/>
                </a:cubicBezTo>
                <a:cubicBezTo>
                  <a:pt x="35" y="1719"/>
                  <a:pt x="36" y="1720"/>
                  <a:pt x="37" y="1720"/>
                </a:cubicBezTo>
                <a:cubicBezTo>
                  <a:pt x="37" y="1721"/>
                  <a:pt x="37" y="1721"/>
                  <a:pt x="37" y="1722"/>
                </a:cubicBezTo>
                <a:cubicBezTo>
                  <a:pt x="39" y="1721"/>
                  <a:pt x="37" y="1716"/>
                  <a:pt x="37" y="1714"/>
                </a:cubicBezTo>
                <a:cubicBezTo>
                  <a:pt x="37" y="1714"/>
                  <a:pt x="34" y="1715"/>
                  <a:pt x="34" y="1713"/>
                </a:cubicBezTo>
                <a:cubicBezTo>
                  <a:pt x="33" y="1715"/>
                  <a:pt x="31" y="1712"/>
                  <a:pt x="31" y="1716"/>
                </a:cubicBezTo>
                <a:cubicBezTo>
                  <a:pt x="29" y="1714"/>
                  <a:pt x="33" y="1713"/>
                  <a:pt x="34" y="1712"/>
                </a:cubicBezTo>
                <a:cubicBezTo>
                  <a:pt x="33" y="1709"/>
                  <a:pt x="33" y="1709"/>
                  <a:pt x="33" y="1706"/>
                </a:cubicBezTo>
                <a:cubicBezTo>
                  <a:pt x="32" y="1707"/>
                  <a:pt x="32" y="1707"/>
                  <a:pt x="31" y="1706"/>
                </a:cubicBezTo>
                <a:cubicBezTo>
                  <a:pt x="30" y="1705"/>
                  <a:pt x="32" y="1706"/>
                  <a:pt x="33" y="1705"/>
                </a:cubicBezTo>
                <a:cubicBezTo>
                  <a:pt x="33" y="1704"/>
                  <a:pt x="31" y="1705"/>
                  <a:pt x="31" y="1704"/>
                </a:cubicBezTo>
                <a:cubicBezTo>
                  <a:pt x="31" y="1703"/>
                  <a:pt x="32" y="1703"/>
                  <a:pt x="33" y="1704"/>
                </a:cubicBezTo>
                <a:cubicBezTo>
                  <a:pt x="34" y="1704"/>
                  <a:pt x="32" y="1703"/>
                  <a:pt x="32" y="1702"/>
                </a:cubicBezTo>
                <a:cubicBezTo>
                  <a:pt x="35" y="1703"/>
                  <a:pt x="34" y="1707"/>
                  <a:pt x="35" y="1709"/>
                </a:cubicBezTo>
                <a:cubicBezTo>
                  <a:pt x="37" y="1709"/>
                  <a:pt x="37" y="1706"/>
                  <a:pt x="36" y="1705"/>
                </a:cubicBezTo>
                <a:cubicBezTo>
                  <a:pt x="37" y="1704"/>
                  <a:pt x="37" y="1706"/>
                  <a:pt x="38" y="1706"/>
                </a:cubicBezTo>
                <a:cubicBezTo>
                  <a:pt x="38" y="1704"/>
                  <a:pt x="37" y="1703"/>
                  <a:pt x="36" y="1702"/>
                </a:cubicBezTo>
                <a:cubicBezTo>
                  <a:pt x="36" y="1700"/>
                  <a:pt x="37" y="1700"/>
                  <a:pt x="37" y="1699"/>
                </a:cubicBezTo>
                <a:cubicBezTo>
                  <a:pt x="37" y="1700"/>
                  <a:pt x="38" y="1700"/>
                  <a:pt x="38" y="1700"/>
                </a:cubicBezTo>
                <a:cubicBezTo>
                  <a:pt x="39" y="1700"/>
                  <a:pt x="37" y="1698"/>
                  <a:pt x="39" y="1697"/>
                </a:cubicBezTo>
                <a:cubicBezTo>
                  <a:pt x="39" y="1697"/>
                  <a:pt x="35" y="1693"/>
                  <a:pt x="37" y="1692"/>
                </a:cubicBezTo>
                <a:cubicBezTo>
                  <a:pt x="37" y="1691"/>
                  <a:pt x="34" y="1692"/>
                  <a:pt x="35" y="1690"/>
                </a:cubicBezTo>
                <a:cubicBezTo>
                  <a:pt x="35" y="1691"/>
                  <a:pt x="33" y="1691"/>
                  <a:pt x="33" y="1693"/>
                </a:cubicBezTo>
                <a:cubicBezTo>
                  <a:pt x="33" y="1695"/>
                  <a:pt x="33" y="1691"/>
                  <a:pt x="34" y="1692"/>
                </a:cubicBezTo>
                <a:cubicBezTo>
                  <a:pt x="35" y="1693"/>
                  <a:pt x="33" y="1697"/>
                  <a:pt x="35" y="1699"/>
                </a:cubicBezTo>
                <a:cubicBezTo>
                  <a:pt x="35" y="1699"/>
                  <a:pt x="34" y="1698"/>
                  <a:pt x="35" y="1698"/>
                </a:cubicBezTo>
                <a:cubicBezTo>
                  <a:pt x="36" y="1699"/>
                  <a:pt x="36" y="1700"/>
                  <a:pt x="35" y="1701"/>
                </a:cubicBezTo>
                <a:cubicBezTo>
                  <a:pt x="35" y="1700"/>
                  <a:pt x="33" y="1701"/>
                  <a:pt x="33" y="1699"/>
                </a:cubicBezTo>
                <a:cubicBezTo>
                  <a:pt x="32" y="1699"/>
                  <a:pt x="32" y="1701"/>
                  <a:pt x="31" y="1700"/>
                </a:cubicBezTo>
                <a:cubicBezTo>
                  <a:pt x="30" y="1698"/>
                  <a:pt x="31" y="1696"/>
                  <a:pt x="30" y="1694"/>
                </a:cubicBezTo>
                <a:cubicBezTo>
                  <a:pt x="29" y="1695"/>
                  <a:pt x="31" y="1699"/>
                  <a:pt x="29" y="1700"/>
                </a:cubicBezTo>
                <a:cubicBezTo>
                  <a:pt x="29" y="1700"/>
                  <a:pt x="29" y="1699"/>
                  <a:pt x="28" y="1699"/>
                </a:cubicBezTo>
                <a:cubicBezTo>
                  <a:pt x="27" y="1699"/>
                  <a:pt x="29" y="1703"/>
                  <a:pt x="30" y="1704"/>
                </a:cubicBezTo>
                <a:cubicBezTo>
                  <a:pt x="28" y="1705"/>
                  <a:pt x="30" y="1710"/>
                  <a:pt x="26" y="1709"/>
                </a:cubicBezTo>
                <a:cubicBezTo>
                  <a:pt x="26" y="1710"/>
                  <a:pt x="27" y="1711"/>
                  <a:pt x="26" y="1711"/>
                </a:cubicBezTo>
                <a:cubicBezTo>
                  <a:pt x="25" y="1711"/>
                  <a:pt x="26" y="1708"/>
                  <a:pt x="27" y="1708"/>
                </a:cubicBezTo>
                <a:cubicBezTo>
                  <a:pt x="27" y="1707"/>
                  <a:pt x="26" y="1707"/>
                  <a:pt x="26" y="1708"/>
                </a:cubicBezTo>
                <a:cubicBezTo>
                  <a:pt x="25" y="1708"/>
                  <a:pt x="25" y="1707"/>
                  <a:pt x="25" y="1707"/>
                </a:cubicBezTo>
                <a:cubicBezTo>
                  <a:pt x="23" y="1712"/>
                  <a:pt x="26" y="1717"/>
                  <a:pt x="23" y="1722"/>
                </a:cubicBezTo>
                <a:cubicBezTo>
                  <a:pt x="25" y="1722"/>
                  <a:pt x="25" y="1726"/>
                  <a:pt x="23" y="1727"/>
                </a:cubicBezTo>
                <a:cubicBezTo>
                  <a:pt x="22" y="1729"/>
                  <a:pt x="24" y="1728"/>
                  <a:pt x="24" y="1728"/>
                </a:cubicBezTo>
                <a:cubicBezTo>
                  <a:pt x="24" y="1729"/>
                  <a:pt x="23" y="1728"/>
                  <a:pt x="23" y="1729"/>
                </a:cubicBezTo>
                <a:cubicBezTo>
                  <a:pt x="22" y="1727"/>
                  <a:pt x="21" y="1724"/>
                  <a:pt x="21" y="1720"/>
                </a:cubicBezTo>
                <a:cubicBezTo>
                  <a:pt x="23" y="1721"/>
                  <a:pt x="20" y="1725"/>
                  <a:pt x="23" y="1725"/>
                </a:cubicBezTo>
                <a:cubicBezTo>
                  <a:pt x="22" y="1722"/>
                  <a:pt x="23" y="1719"/>
                  <a:pt x="22" y="1716"/>
                </a:cubicBezTo>
                <a:cubicBezTo>
                  <a:pt x="21" y="1716"/>
                  <a:pt x="22" y="1718"/>
                  <a:pt x="22" y="1719"/>
                </a:cubicBezTo>
                <a:cubicBezTo>
                  <a:pt x="20" y="1714"/>
                  <a:pt x="22" y="1709"/>
                  <a:pt x="21" y="1705"/>
                </a:cubicBezTo>
                <a:cubicBezTo>
                  <a:pt x="23" y="1698"/>
                  <a:pt x="22" y="1683"/>
                  <a:pt x="23" y="1674"/>
                </a:cubicBezTo>
                <a:cubicBezTo>
                  <a:pt x="23" y="1673"/>
                  <a:pt x="23" y="1674"/>
                  <a:pt x="23" y="1675"/>
                </a:cubicBezTo>
                <a:cubicBezTo>
                  <a:pt x="25" y="1674"/>
                  <a:pt x="23" y="1673"/>
                  <a:pt x="23" y="1673"/>
                </a:cubicBezTo>
                <a:cubicBezTo>
                  <a:pt x="23" y="1671"/>
                  <a:pt x="23" y="1672"/>
                  <a:pt x="24" y="1672"/>
                </a:cubicBezTo>
                <a:cubicBezTo>
                  <a:pt x="24" y="1671"/>
                  <a:pt x="24" y="1671"/>
                  <a:pt x="23" y="1671"/>
                </a:cubicBezTo>
                <a:cubicBezTo>
                  <a:pt x="23" y="1670"/>
                  <a:pt x="24" y="1671"/>
                  <a:pt x="24" y="1671"/>
                </a:cubicBezTo>
                <a:cubicBezTo>
                  <a:pt x="27" y="1660"/>
                  <a:pt x="23" y="1648"/>
                  <a:pt x="26" y="1637"/>
                </a:cubicBezTo>
                <a:cubicBezTo>
                  <a:pt x="27" y="1638"/>
                  <a:pt x="26" y="1641"/>
                  <a:pt x="26" y="1643"/>
                </a:cubicBezTo>
                <a:cubicBezTo>
                  <a:pt x="27" y="1643"/>
                  <a:pt x="28" y="1641"/>
                  <a:pt x="27" y="1640"/>
                </a:cubicBezTo>
                <a:cubicBezTo>
                  <a:pt x="29" y="1640"/>
                  <a:pt x="28" y="1642"/>
                  <a:pt x="28" y="1643"/>
                </a:cubicBezTo>
                <a:cubicBezTo>
                  <a:pt x="29" y="1643"/>
                  <a:pt x="28" y="1638"/>
                  <a:pt x="29" y="1638"/>
                </a:cubicBezTo>
                <a:cubicBezTo>
                  <a:pt x="29" y="1638"/>
                  <a:pt x="29" y="1641"/>
                  <a:pt x="29" y="1638"/>
                </a:cubicBezTo>
                <a:cubicBezTo>
                  <a:pt x="30" y="1641"/>
                  <a:pt x="30" y="1644"/>
                  <a:pt x="30" y="1648"/>
                </a:cubicBezTo>
                <a:cubicBezTo>
                  <a:pt x="30" y="1642"/>
                  <a:pt x="29" y="1648"/>
                  <a:pt x="29" y="1650"/>
                </a:cubicBezTo>
                <a:cubicBezTo>
                  <a:pt x="33" y="1646"/>
                  <a:pt x="31" y="1643"/>
                  <a:pt x="30" y="1639"/>
                </a:cubicBezTo>
                <a:cubicBezTo>
                  <a:pt x="30" y="1635"/>
                  <a:pt x="32" y="1631"/>
                  <a:pt x="31" y="1628"/>
                </a:cubicBezTo>
                <a:cubicBezTo>
                  <a:pt x="33" y="1628"/>
                  <a:pt x="32" y="1629"/>
                  <a:pt x="33" y="1627"/>
                </a:cubicBezTo>
                <a:cubicBezTo>
                  <a:pt x="33" y="1630"/>
                  <a:pt x="33" y="1633"/>
                  <a:pt x="33" y="1636"/>
                </a:cubicBezTo>
                <a:cubicBezTo>
                  <a:pt x="34" y="1637"/>
                  <a:pt x="35" y="1634"/>
                  <a:pt x="35" y="1636"/>
                </a:cubicBezTo>
                <a:cubicBezTo>
                  <a:pt x="35" y="1631"/>
                  <a:pt x="37" y="1625"/>
                  <a:pt x="37" y="1621"/>
                </a:cubicBezTo>
                <a:cubicBezTo>
                  <a:pt x="37" y="1621"/>
                  <a:pt x="36" y="1620"/>
                  <a:pt x="36" y="1620"/>
                </a:cubicBezTo>
                <a:cubicBezTo>
                  <a:pt x="36" y="1620"/>
                  <a:pt x="37" y="1620"/>
                  <a:pt x="37" y="1619"/>
                </a:cubicBezTo>
                <a:cubicBezTo>
                  <a:pt x="37" y="1619"/>
                  <a:pt x="37" y="1618"/>
                  <a:pt x="37" y="1618"/>
                </a:cubicBezTo>
                <a:cubicBezTo>
                  <a:pt x="38" y="1618"/>
                  <a:pt x="37" y="1619"/>
                  <a:pt x="37" y="1619"/>
                </a:cubicBezTo>
                <a:cubicBezTo>
                  <a:pt x="37" y="1630"/>
                  <a:pt x="38" y="1638"/>
                  <a:pt x="35" y="1647"/>
                </a:cubicBezTo>
                <a:cubicBezTo>
                  <a:pt x="36" y="1647"/>
                  <a:pt x="36" y="1645"/>
                  <a:pt x="38" y="1645"/>
                </a:cubicBezTo>
                <a:cubicBezTo>
                  <a:pt x="38" y="1649"/>
                  <a:pt x="36" y="1650"/>
                  <a:pt x="35" y="1654"/>
                </a:cubicBezTo>
                <a:cubicBezTo>
                  <a:pt x="38" y="1652"/>
                  <a:pt x="34" y="1655"/>
                  <a:pt x="37" y="1655"/>
                </a:cubicBezTo>
                <a:cubicBezTo>
                  <a:pt x="37" y="1656"/>
                  <a:pt x="35" y="1656"/>
                  <a:pt x="36" y="1658"/>
                </a:cubicBezTo>
                <a:cubicBezTo>
                  <a:pt x="36" y="1658"/>
                  <a:pt x="36" y="1656"/>
                  <a:pt x="37" y="1657"/>
                </a:cubicBezTo>
                <a:cubicBezTo>
                  <a:pt x="38" y="1659"/>
                  <a:pt x="36" y="1661"/>
                  <a:pt x="38" y="1663"/>
                </a:cubicBezTo>
                <a:cubicBezTo>
                  <a:pt x="39" y="1663"/>
                  <a:pt x="39" y="1662"/>
                  <a:pt x="38" y="1663"/>
                </a:cubicBezTo>
                <a:cubicBezTo>
                  <a:pt x="37" y="1662"/>
                  <a:pt x="40" y="1659"/>
                  <a:pt x="38" y="1658"/>
                </a:cubicBezTo>
                <a:cubicBezTo>
                  <a:pt x="38" y="1657"/>
                  <a:pt x="39" y="1657"/>
                  <a:pt x="39" y="1657"/>
                </a:cubicBezTo>
                <a:cubicBezTo>
                  <a:pt x="39" y="1657"/>
                  <a:pt x="39" y="1656"/>
                  <a:pt x="40" y="1656"/>
                </a:cubicBezTo>
                <a:cubicBezTo>
                  <a:pt x="39" y="1655"/>
                  <a:pt x="39" y="1655"/>
                  <a:pt x="38" y="1655"/>
                </a:cubicBezTo>
                <a:cubicBezTo>
                  <a:pt x="38" y="1654"/>
                  <a:pt x="38" y="1654"/>
                  <a:pt x="38" y="1653"/>
                </a:cubicBezTo>
                <a:cubicBezTo>
                  <a:pt x="40" y="1653"/>
                  <a:pt x="38" y="1655"/>
                  <a:pt x="40" y="1654"/>
                </a:cubicBezTo>
                <a:cubicBezTo>
                  <a:pt x="41" y="1652"/>
                  <a:pt x="39" y="1654"/>
                  <a:pt x="40" y="1651"/>
                </a:cubicBezTo>
                <a:cubicBezTo>
                  <a:pt x="39" y="1651"/>
                  <a:pt x="39" y="1653"/>
                  <a:pt x="38" y="1652"/>
                </a:cubicBezTo>
                <a:cubicBezTo>
                  <a:pt x="39" y="1651"/>
                  <a:pt x="38" y="1647"/>
                  <a:pt x="39" y="1646"/>
                </a:cubicBezTo>
                <a:cubicBezTo>
                  <a:pt x="37" y="1646"/>
                  <a:pt x="40" y="1638"/>
                  <a:pt x="38" y="1637"/>
                </a:cubicBezTo>
                <a:cubicBezTo>
                  <a:pt x="39" y="1635"/>
                  <a:pt x="39" y="1633"/>
                  <a:pt x="39" y="1630"/>
                </a:cubicBezTo>
                <a:cubicBezTo>
                  <a:pt x="40" y="1629"/>
                  <a:pt x="39" y="1631"/>
                  <a:pt x="39" y="1632"/>
                </a:cubicBezTo>
                <a:cubicBezTo>
                  <a:pt x="41" y="1630"/>
                  <a:pt x="40" y="1624"/>
                  <a:pt x="41" y="1622"/>
                </a:cubicBezTo>
                <a:cubicBezTo>
                  <a:pt x="40" y="1622"/>
                  <a:pt x="40" y="1625"/>
                  <a:pt x="40" y="1626"/>
                </a:cubicBezTo>
                <a:cubicBezTo>
                  <a:pt x="37" y="1624"/>
                  <a:pt x="40" y="1620"/>
                  <a:pt x="39" y="1617"/>
                </a:cubicBezTo>
                <a:cubicBezTo>
                  <a:pt x="39" y="1617"/>
                  <a:pt x="39" y="1617"/>
                  <a:pt x="38" y="1617"/>
                </a:cubicBezTo>
                <a:cubicBezTo>
                  <a:pt x="38" y="1616"/>
                  <a:pt x="38" y="1614"/>
                  <a:pt x="38" y="1613"/>
                </a:cubicBezTo>
                <a:cubicBezTo>
                  <a:pt x="39" y="1608"/>
                  <a:pt x="37" y="1606"/>
                  <a:pt x="37" y="1616"/>
                </a:cubicBezTo>
                <a:cubicBezTo>
                  <a:pt x="37" y="1617"/>
                  <a:pt x="36" y="1615"/>
                  <a:pt x="35" y="1616"/>
                </a:cubicBezTo>
                <a:cubicBezTo>
                  <a:pt x="35" y="1617"/>
                  <a:pt x="35" y="1617"/>
                  <a:pt x="34" y="1617"/>
                </a:cubicBezTo>
                <a:cubicBezTo>
                  <a:pt x="35" y="1618"/>
                  <a:pt x="36" y="1617"/>
                  <a:pt x="35" y="1619"/>
                </a:cubicBezTo>
                <a:cubicBezTo>
                  <a:pt x="33" y="1619"/>
                  <a:pt x="34" y="1617"/>
                  <a:pt x="34" y="1615"/>
                </a:cubicBezTo>
                <a:cubicBezTo>
                  <a:pt x="33" y="1615"/>
                  <a:pt x="33" y="1619"/>
                  <a:pt x="33" y="1621"/>
                </a:cubicBezTo>
                <a:cubicBezTo>
                  <a:pt x="33" y="1620"/>
                  <a:pt x="32" y="1619"/>
                  <a:pt x="32" y="1621"/>
                </a:cubicBezTo>
                <a:cubicBezTo>
                  <a:pt x="31" y="1609"/>
                  <a:pt x="32" y="1597"/>
                  <a:pt x="32" y="1584"/>
                </a:cubicBezTo>
                <a:cubicBezTo>
                  <a:pt x="31" y="1584"/>
                  <a:pt x="31" y="1582"/>
                  <a:pt x="30" y="1582"/>
                </a:cubicBezTo>
                <a:cubicBezTo>
                  <a:pt x="30" y="1581"/>
                  <a:pt x="31" y="1582"/>
                  <a:pt x="31" y="1582"/>
                </a:cubicBezTo>
                <a:cubicBezTo>
                  <a:pt x="32" y="1579"/>
                  <a:pt x="31" y="1574"/>
                  <a:pt x="32" y="1570"/>
                </a:cubicBezTo>
                <a:cubicBezTo>
                  <a:pt x="32" y="1570"/>
                  <a:pt x="33" y="1571"/>
                  <a:pt x="33" y="1571"/>
                </a:cubicBezTo>
                <a:cubicBezTo>
                  <a:pt x="33" y="1572"/>
                  <a:pt x="33" y="1574"/>
                  <a:pt x="34" y="1576"/>
                </a:cubicBezTo>
                <a:cubicBezTo>
                  <a:pt x="35" y="1580"/>
                  <a:pt x="33" y="1572"/>
                  <a:pt x="35" y="1572"/>
                </a:cubicBezTo>
                <a:cubicBezTo>
                  <a:pt x="35" y="1571"/>
                  <a:pt x="34" y="1572"/>
                  <a:pt x="34" y="1571"/>
                </a:cubicBezTo>
                <a:cubicBezTo>
                  <a:pt x="35" y="1572"/>
                  <a:pt x="35" y="1572"/>
                  <a:pt x="36" y="1572"/>
                </a:cubicBezTo>
                <a:cubicBezTo>
                  <a:pt x="36" y="1572"/>
                  <a:pt x="36" y="1573"/>
                  <a:pt x="36" y="1573"/>
                </a:cubicBezTo>
                <a:cubicBezTo>
                  <a:pt x="36" y="1573"/>
                  <a:pt x="36" y="1573"/>
                  <a:pt x="37" y="1572"/>
                </a:cubicBezTo>
                <a:cubicBezTo>
                  <a:pt x="39" y="1574"/>
                  <a:pt x="42" y="1575"/>
                  <a:pt x="44" y="1576"/>
                </a:cubicBezTo>
                <a:cubicBezTo>
                  <a:pt x="44" y="1577"/>
                  <a:pt x="44" y="1578"/>
                  <a:pt x="45" y="1579"/>
                </a:cubicBezTo>
                <a:cubicBezTo>
                  <a:pt x="45" y="1578"/>
                  <a:pt x="45" y="1577"/>
                  <a:pt x="45" y="1577"/>
                </a:cubicBezTo>
                <a:cubicBezTo>
                  <a:pt x="46" y="1577"/>
                  <a:pt x="47" y="1578"/>
                  <a:pt x="49" y="1578"/>
                </a:cubicBezTo>
                <a:cubicBezTo>
                  <a:pt x="48" y="1579"/>
                  <a:pt x="46" y="1579"/>
                  <a:pt x="45" y="1580"/>
                </a:cubicBezTo>
                <a:cubicBezTo>
                  <a:pt x="45" y="1580"/>
                  <a:pt x="45" y="1579"/>
                  <a:pt x="46" y="1579"/>
                </a:cubicBezTo>
                <a:cubicBezTo>
                  <a:pt x="45" y="1577"/>
                  <a:pt x="44" y="1581"/>
                  <a:pt x="44" y="1580"/>
                </a:cubicBezTo>
                <a:cubicBezTo>
                  <a:pt x="44" y="1580"/>
                  <a:pt x="44" y="1581"/>
                  <a:pt x="44" y="1581"/>
                </a:cubicBezTo>
                <a:cubicBezTo>
                  <a:pt x="43" y="1582"/>
                  <a:pt x="43" y="1582"/>
                  <a:pt x="42" y="1583"/>
                </a:cubicBezTo>
                <a:cubicBezTo>
                  <a:pt x="43" y="1583"/>
                  <a:pt x="44" y="1583"/>
                  <a:pt x="44" y="1584"/>
                </a:cubicBezTo>
                <a:cubicBezTo>
                  <a:pt x="44" y="1585"/>
                  <a:pt x="45" y="1589"/>
                  <a:pt x="45" y="1591"/>
                </a:cubicBezTo>
                <a:cubicBezTo>
                  <a:pt x="45" y="1589"/>
                  <a:pt x="45" y="1586"/>
                  <a:pt x="45" y="1584"/>
                </a:cubicBezTo>
                <a:cubicBezTo>
                  <a:pt x="50" y="1584"/>
                  <a:pt x="55" y="1585"/>
                  <a:pt x="60" y="1584"/>
                </a:cubicBezTo>
                <a:cubicBezTo>
                  <a:pt x="61" y="1584"/>
                  <a:pt x="62" y="1585"/>
                  <a:pt x="63" y="1585"/>
                </a:cubicBezTo>
                <a:cubicBezTo>
                  <a:pt x="65" y="1587"/>
                  <a:pt x="68" y="1588"/>
                  <a:pt x="70" y="1589"/>
                </a:cubicBezTo>
                <a:cubicBezTo>
                  <a:pt x="70" y="1589"/>
                  <a:pt x="70" y="1589"/>
                  <a:pt x="70" y="1590"/>
                </a:cubicBezTo>
                <a:cubicBezTo>
                  <a:pt x="71" y="1590"/>
                  <a:pt x="71" y="1590"/>
                  <a:pt x="71" y="1589"/>
                </a:cubicBezTo>
                <a:cubicBezTo>
                  <a:pt x="71" y="1589"/>
                  <a:pt x="71" y="1590"/>
                  <a:pt x="71" y="1590"/>
                </a:cubicBezTo>
                <a:cubicBezTo>
                  <a:pt x="71" y="1590"/>
                  <a:pt x="71" y="1590"/>
                  <a:pt x="71" y="1590"/>
                </a:cubicBezTo>
                <a:cubicBezTo>
                  <a:pt x="71" y="1591"/>
                  <a:pt x="70" y="1592"/>
                  <a:pt x="72" y="1592"/>
                </a:cubicBezTo>
                <a:cubicBezTo>
                  <a:pt x="72" y="1591"/>
                  <a:pt x="72" y="1590"/>
                  <a:pt x="72" y="1590"/>
                </a:cubicBezTo>
                <a:cubicBezTo>
                  <a:pt x="72" y="1590"/>
                  <a:pt x="73" y="1590"/>
                  <a:pt x="73" y="1590"/>
                </a:cubicBezTo>
                <a:cubicBezTo>
                  <a:pt x="73" y="1591"/>
                  <a:pt x="73" y="1591"/>
                  <a:pt x="73" y="1591"/>
                </a:cubicBezTo>
                <a:cubicBezTo>
                  <a:pt x="71" y="1592"/>
                  <a:pt x="74" y="1592"/>
                  <a:pt x="73" y="1595"/>
                </a:cubicBezTo>
                <a:cubicBezTo>
                  <a:pt x="74" y="1595"/>
                  <a:pt x="73" y="1592"/>
                  <a:pt x="75" y="1593"/>
                </a:cubicBezTo>
                <a:cubicBezTo>
                  <a:pt x="74" y="1593"/>
                  <a:pt x="74" y="1592"/>
                  <a:pt x="74" y="1591"/>
                </a:cubicBezTo>
                <a:cubicBezTo>
                  <a:pt x="75" y="1591"/>
                  <a:pt x="75" y="1592"/>
                  <a:pt x="76" y="1592"/>
                </a:cubicBezTo>
                <a:cubicBezTo>
                  <a:pt x="76" y="1592"/>
                  <a:pt x="76" y="1593"/>
                  <a:pt x="77" y="1592"/>
                </a:cubicBezTo>
                <a:cubicBezTo>
                  <a:pt x="77" y="1593"/>
                  <a:pt x="77" y="1593"/>
                  <a:pt x="77" y="1592"/>
                </a:cubicBezTo>
                <a:cubicBezTo>
                  <a:pt x="80" y="1594"/>
                  <a:pt x="82" y="1595"/>
                  <a:pt x="85" y="1596"/>
                </a:cubicBezTo>
                <a:cubicBezTo>
                  <a:pt x="85" y="1597"/>
                  <a:pt x="85" y="1597"/>
                  <a:pt x="85" y="1596"/>
                </a:cubicBezTo>
                <a:cubicBezTo>
                  <a:pt x="98" y="1602"/>
                  <a:pt x="111" y="1608"/>
                  <a:pt x="124" y="1614"/>
                </a:cubicBezTo>
                <a:cubicBezTo>
                  <a:pt x="124" y="1614"/>
                  <a:pt x="124" y="1614"/>
                  <a:pt x="124" y="1614"/>
                </a:cubicBezTo>
                <a:cubicBezTo>
                  <a:pt x="124" y="1614"/>
                  <a:pt x="124" y="1614"/>
                  <a:pt x="124" y="1614"/>
                </a:cubicBezTo>
                <a:cubicBezTo>
                  <a:pt x="126" y="1615"/>
                  <a:pt x="128" y="1616"/>
                  <a:pt x="130" y="1617"/>
                </a:cubicBezTo>
                <a:cubicBezTo>
                  <a:pt x="128" y="1621"/>
                  <a:pt x="132" y="1626"/>
                  <a:pt x="130" y="1629"/>
                </a:cubicBezTo>
                <a:cubicBezTo>
                  <a:pt x="132" y="1629"/>
                  <a:pt x="131" y="1635"/>
                  <a:pt x="132" y="1638"/>
                </a:cubicBezTo>
                <a:cubicBezTo>
                  <a:pt x="131" y="1638"/>
                  <a:pt x="131" y="1637"/>
                  <a:pt x="131" y="1636"/>
                </a:cubicBezTo>
                <a:cubicBezTo>
                  <a:pt x="130" y="1636"/>
                  <a:pt x="130" y="1638"/>
                  <a:pt x="130" y="1639"/>
                </a:cubicBezTo>
                <a:cubicBezTo>
                  <a:pt x="131" y="1638"/>
                  <a:pt x="131" y="1638"/>
                  <a:pt x="132" y="1638"/>
                </a:cubicBezTo>
                <a:cubicBezTo>
                  <a:pt x="131" y="1643"/>
                  <a:pt x="132" y="1649"/>
                  <a:pt x="132" y="1654"/>
                </a:cubicBezTo>
                <a:cubicBezTo>
                  <a:pt x="133" y="1651"/>
                  <a:pt x="133" y="1646"/>
                  <a:pt x="134" y="1646"/>
                </a:cubicBezTo>
                <a:cubicBezTo>
                  <a:pt x="133" y="1645"/>
                  <a:pt x="132" y="1642"/>
                  <a:pt x="134" y="1641"/>
                </a:cubicBezTo>
                <a:cubicBezTo>
                  <a:pt x="134" y="1634"/>
                  <a:pt x="133" y="1626"/>
                  <a:pt x="133" y="1618"/>
                </a:cubicBezTo>
                <a:cubicBezTo>
                  <a:pt x="134" y="1619"/>
                  <a:pt x="135" y="1619"/>
                  <a:pt x="136" y="1620"/>
                </a:cubicBezTo>
                <a:cubicBezTo>
                  <a:pt x="136" y="1624"/>
                  <a:pt x="136" y="1632"/>
                  <a:pt x="136" y="1637"/>
                </a:cubicBezTo>
                <a:cubicBezTo>
                  <a:pt x="136" y="1638"/>
                  <a:pt x="136" y="1642"/>
                  <a:pt x="137" y="1639"/>
                </a:cubicBezTo>
                <a:cubicBezTo>
                  <a:pt x="137" y="1633"/>
                  <a:pt x="136" y="1627"/>
                  <a:pt x="138" y="1625"/>
                </a:cubicBezTo>
                <a:cubicBezTo>
                  <a:pt x="137" y="1624"/>
                  <a:pt x="137" y="1622"/>
                  <a:pt x="137" y="1620"/>
                </a:cubicBezTo>
                <a:cubicBezTo>
                  <a:pt x="139" y="1621"/>
                  <a:pt x="140" y="1621"/>
                  <a:pt x="141" y="1622"/>
                </a:cubicBezTo>
                <a:cubicBezTo>
                  <a:pt x="141" y="1622"/>
                  <a:pt x="141" y="1623"/>
                  <a:pt x="141" y="1623"/>
                </a:cubicBezTo>
                <a:cubicBezTo>
                  <a:pt x="142" y="1623"/>
                  <a:pt x="142" y="1623"/>
                  <a:pt x="142" y="1622"/>
                </a:cubicBezTo>
                <a:cubicBezTo>
                  <a:pt x="147" y="1625"/>
                  <a:pt x="152" y="1627"/>
                  <a:pt x="157" y="1629"/>
                </a:cubicBezTo>
                <a:cubicBezTo>
                  <a:pt x="157" y="1630"/>
                  <a:pt x="157" y="1630"/>
                  <a:pt x="157" y="1631"/>
                </a:cubicBezTo>
                <a:cubicBezTo>
                  <a:pt x="158" y="1631"/>
                  <a:pt x="158" y="1630"/>
                  <a:pt x="158" y="1629"/>
                </a:cubicBezTo>
                <a:cubicBezTo>
                  <a:pt x="158" y="1630"/>
                  <a:pt x="159" y="1630"/>
                  <a:pt x="159" y="1630"/>
                </a:cubicBezTo>
                <a:cubicBezTo>
                  <a:pt x="159" y="1630"/>
                  <a:pt x="159" y="1630"/>
                  <a:pt x="159" y="1630"/>
                </a:cubicBezTo>
                <a:cubicBezTo>
                  <a:pt x="159" y="1630"/>
                  <a:pt x="159" y="1631"/>
                  <a:pt x="159" y="1632"/>
                </a:cubicBezTo>
                <a:cubicBezTo>
                  <a:pt x="160" y="1632"/>
                  <a:pt x="160" y="1631"/>
                  <a:pt x="160" y="1630"/>
                </a:cubicBezTo>
                <a:cubicBezTo>
                  <a:pt x="162" y="1631"/>
                  <a:pt x="164" y="1632"/>
                  <a:pt x="166" y="1633"/>
                </a:cubicBezTo>
                <a:cubicBezTo>
                  <a:pt x="166" y="1634"/>
                  <a:pt x="167" y="1636"/>
                  <a:pt x="167" y="1636"/>
                </a:cubicBezTo>
                <a:cubicBezTo>
                  <a:pt x="169" y="1636"/>
                  <a:pt x="166" y="1634"/>
                  <a:pt x="169" y="1634"/>
                </a:cubicBezTo>
                <a:cubicBezTo>
                  <a:pt x="169" y="1634"/>
                  <a:pt x="169" y="1634"/>
                  <a:pt x="169" y="1634"/>
                </a:cubicBezTo>
                <a:cubicBezTo>
                  <a:pt x="170" y="1635"/>
                  <a:pt x="172" y="1635"/>
                  <a:pt x="173" y="1636"/>
                </a:cubicBezTo>
                <a:cubicBezTo>
                  <a:pt x="173" y="1637"/>
                  <a:pt x="173" y="1638"/>
                  <a:pt x="173" y="1639"/>
                </a:cubicBezTo>
                <a:cubicBezTo>
                  <a:pt x="173" y="1637"/>
                  <a:pt x="176" y="1642"/>
                  <a:pt x="173" y="1641"/>
                </a:cubicBezTo>
                <a:cubicBezTo>
                  <a:pt x="175" y="1645"/>
                  <a:pt x="174" y="1652"/>
                  <a:pt x="172" y="1659"/>
                </a:cubicBezTo>
                <a:cubicBezTo>
                  <a:pt x="173" y="1658"/>
                  <a:pt x="174" y="1658"/>
                  <a:pt x="174" y="1660"/>
                </a:cubicBezTo>
                <a:cubicBezTo>
                  <a:pt x="176" y="1653"/>
                  <a:pt x="175" y="1645"/>
                  <a:pt x="176" y="1637"/>
                </a:cubicBezTo>
                <a:cubicBezTo>
                  <a:pt x="179" y="1643"/>
                  <a:pt x="176" y="1652"/>
                  <a:pt x="179" y="1655"/>
                </a:cubicBezTo>
                <a:cubicBezTo>
                  <a:pt x="178" y="1651"/>
                  <a:pt x="178" y="1645"/>
                  <a:pt x="179" y="1638"/>
                </a:cubicBezTo>
                <a:cubicBezTo>
                  <a:pt x="185" y="1641"/>
                  <a:pt x="191" y="1644"/>
                  <a:pt x="198" y="1647"/>
                </a:cubicBezTo>
                <a:cubicBezTo>
                  <a:pt x="198" y="1649"/>
                  <a:pt x="198" y="1651"/>
                  <a:pt x="198" y="1652"/>
                </a:cubicBezTo>
                <a:cubicBezTo>
                  <a:pt x="198" y="1652"/>
                  <a:pt x="198" y="1652"/>
                  <a:pt x="198" y="1651"/>
                </a:cubicBezTo>
                <a:cubicBezTo>
                  <a:pt x="199" y="1654"/>
                  <a:pt x="198" y="1656"/>
                  <a:pt x="197" y="1656"/>
                </a:cubicBezTo>
                <a:cubicBezTo>
                  <a:pt x="198" y="1656"/>
                  <a:pt x="199" y="1656"/>
                  <a:pt x="200" y="1657"/>
                </a:cubicBezTo>
                <a:cubicBezTo>
                  <a:pt x="200" y="1658"/>
                  <a:pt x="198" y="1657"/>
                  <a:pt x="199" y="1658"/>
                </a:cubicBezTo>
                <a:cubicBezTo>
                  <a:pt x="200" y="1658"/>
                  <a:pt x="198" y="1660"/>
                  <a:pt x="200" y="1662"/>
                </a:cubicBezTo>
                <a:cubicBezTo>
                  <a:pt x="202" y="1660"/>
                  <a:pt x="199" y="1658"/>
                  <a:pt x="201" y="1656"/>
                </a:cubicBezTo>
                <a:cubicBezTo>
                  <a:pt x="199" y="1655"/>
                  <a:pt x="200" y="1656"/>
                  <a:pt x="199" y="1654"/>
                </a:cubicBezTo>
                <a:cubicBezTo>
                  <a:pt x="200" y="1654"/>
                  <a:pt x="200" y="1653"/>
                  <a:pt x="200" y="1652"/>
                </a:cubicBezTo>
                <a:cubicBezTo>
                  <a:pt x="200" y="1652"/>
                  <a:pt x="200" y="1652"/>
                  <a:pt x="199" y="1653"/>
                </a:cubicBezTo>
                <a:cubicBezTo>
                  <a:pt x="199" y="1651"/>
                  <a:pt x="199" y="1649"/>
                  <a:pt x="199" y="1647"/>
                </a:cubicBezTo>
                <a:cubicBezTo>
                  <a:pt x="201" y="1648"/>
                  <a:pt x="204" y="1649"/>
                  <a:pt x="207" y="1650"/>
                </a:cubicBezTo>
                <a:cubicBezTo>
                  <a:pt x="212" y="1653"/>
                  <a:pt x="216" y="1656"/>
                  <a:pt x="221" y="1659"/>
                </a:cubicBezTo>
                <a:cubicBezTo>
                  <a:pt x="232" y="1663"/>
                  <a:pt x="244" y="1666"/>
                  <a:pt x="255" y="1671"/>
                </a:cubicBezTo>
                <a:cubicBezTo>
                  <a:pt x="256" y="1672"/>
                  <a:pt x="257" y="1672"/>
                  <a:pt x="258" y="1673"/>
                </a:cubicBezTo>
                <a:cubicBezTo>
                  <a:pt x="258" y="1673"/>
                  <a:pt x="258" y="1674"/>
                  <a:pt x="257" y="1674"/>
                </a:cubicBezTo>
                <a:cubicBezTo>
                  <a:pt x="258" y="1675"/>
                  <a:pt x="258" y="1677"/>
                  <a:pt x="258" y="1678"/>
                </a:cubicBezTo>
                <a:cubicBezTo>
                  <a:pt x="259" y="1681"/>
                  <a:pt x="259" y="1675"/>
                  <a:pt x="259" y="1673"/>
                </a:cubicBezTo>
                <a:cubicBezTo>
                  <a:pt x="268" y="1677"/>
                  <a:pt x="277" y="1681"/>
                  <a:pt x="287" y="1685"/>
                </a:cubicBezTo>
                <a:cubicBezTo>
                  <a:pt x="327" y="1701"/>
                  <a:pt x="368" y="1719"/>
                  <a:pt x="409" y="1736"/>
                </a:cubicBezTo>
                <a:cubicBezTo>
                  <a:pt x="520" y="1736"/>
                  <a:pt x="520" y="1736"/>
                  <a:pt x="520" y="1736"/>
                </a:cubicBezTo>
                <a:cubicBezTo>
                  <a:pt x="503" y="1725"/>
                  <a:pt x="479" y="1722"/>
                  <a:pt x="463" y="1710"/>
                </a:cubicBezTo>
                <a:cubicBezTo>
                  <a:pt x="466" y="1709"/>
                  <a:pt x="471" y="1712"/>
                  <a:pt x="476" y="1714"/>
                </a:cubicBezTo>
                <a:cubicBezTo>
                  <a:pt x="476" y="1712"/>
                  <a:pt x="472" y="1709"/>
                  <a:pt x="470" y="1710"/>
                </a:cubicBezTo>
                <a:cubicBezTo>
                  <a:pt x="471" y="1707"/>
                  <a:pt x="473" y="1710"/>
                  <a:pt x="475" y="1710"/>
                </a:cubicBezTo>
                <a:cubicBezTo>
                  <a:pt x="478" y="1709"/>
                  <a:pt x="468" y="1707"/>
                  <a:pt x="467" y="1705"/>
                </a:cubicBezTo>
                <a:cubicBezTo>
                  <a:pt x="468" y="1704"/>
                  <a:pt x="473" y="1707"/>
                  <a:pt x="469" y="1704"/>
                </a:cubicBezTo>
                <a:cubicBezTo>
                  <a:pt x="475" y="1706"/>
                  <a:pt x="480" y="1707"/>
                  <a:pt x="487" y="1710"/>
                </a:cubicBezTo>
                <a:cubicBezTo>
                  <a:pt x="476" y="1706"/>
                  <a:pt x="486" y="1712"/>
                  <a:pt x="490" y="1713"/>
                </a:cubicBezTo>
                <a:cubicBezTo>
                  <a:pt x="487" y="1703"/>
                  <a:pt x="479" y="1705"/>
                  <a:pt x="471" y="1703"/>
                </a:cubicBezTo>
                <a:cubicBezTo>
                  <a:pt x="463" y="1700"/>
                  <a:pt x="457" y="1694"/>
                  <a:pt x="450" y="1692"/>
                </a:cubicBezTo>
                <a:cubicBezTo>
                  <a:pt x="452" y="1690"/>
                  <a:pt x="454" y="1691"/>
                  <a:pt x="449" y="1689"/>
                </a:cubicBezTo>
                <a:cubicBezTo>
                  <a:pt x="455" y="1690"/>
                  <a:pt x="461" y="1693"/>
                  <a:pt x="467" y="1696"/>
                </a:cubicBezTo>
                <a:cubicBezTo>
                  <a:pt x="470" y="1694"/>
                  <a:pt x="465" y="1690"/>
                  <a:pt x="469" y="1692"/>
                </a:cubicBezTo>
                <a:cubicBezTo>
                  <a:pt x="459" y="1688"/>
                  <a:pt x="448" y="1680"/>
                  <a:pt x="442" y="1677"/>
                </a:cubicBezTo>
                <a:cubicBezTo>
                  <a:pt x="442" y="1676"/>
                  <a:pt x="439" y="1679"/>
                  <a:pt x="439" y="1678"/>
                </a:cubicBezTo>
                <a:cubicBezTo>
                  <a:pt x="439" y="1678"/>
                  <a:pt x="439" y="1676"/>
                  <a:pt x="438" y="1675"/>
                </a:cubicBezTo>
                <a:cubicBezTo>
                  <a:pt x="437" y="1674"/>
                  <a:pt x="436" y="1674"/>
                  <a:pt x="435" y="1673"/>
                </a:cubicBezTo>
                <a:cubicBezTo>
                  <a:pt x="437" y="1673"/>
                  <a:pt x="438" y="1674"/>
                  <a:pt x="438" y="1675"/>
                </a:cubicBezTo>
                <a:cubicBezTo>
                  <a:pt x="458" y="1683"/>
                  <a:pt x="475" y="1687"/>
                  <a:pt x="490" y="1699"/>
                </a:cubicBezTo>
                <a:cubicBezTo>
                  <a:pt x="490" y="1697"/>
                  <a:pt x="487" y="1696"/>
                  <a:pt x="488" y="1694"/>
                </a:cubicBezTo>
                <a:cubicBezTo>
                  <a:pt x="495" y="1696"/>
                  <a:pt x="495" y="1701"/>
                  <a:pt x="502" y="1704"/>
                </a:cubicBezTo>
                <a:cubicBezTo>
                  <a:pt x="501" y="1699"/>
                  <a:pt x="505" y="1708"/>
                  <a:pt x="506" y="1703"/>
                </a:cubicBezTo>
                <a:cubicBezTo>
                  <a:pt x="509" y="1704"/>
                  <a:pt x="506" y="1707"/>
                  <a:pt x="510" y="1707"/>
                </a:cubicBezTo>
                <a:cubicBezTo>
                  <a:pt x="511" y="1706"/>
                  <a:pt x="508" y="1706"/>
                  <a:pt x="509" y="1704"/>
                </a:cubicBezTo>
                <a:cubicBezTo>
                  <a:pt x="514" y="1705"/>
                  <a:pt x="517" y="1708"/>
                  <a:pt x="521" y="1708"/>
                </a:cubicBezTo>
                <a:cubicBezTo>
                  <a:pt x="523" y="1710"/>
                  <a:pt x="525" y="1712"/>
                  <a:pt x="528" y="1714"/>
                </a:cubicBezTo>
                <a:cubicBezTo>
                  <a:pt x="526" y="1703"/>
                  <a:pt x="519" y="1694"/>
                  <a:pt x="510" y="1685"/>
                </a:cubicBezTo>
                <a:cubicBezTo>
                  <a:pt x="510" y="1685"/>
                  <a:pt x="510" y="1684"/>
                  <a:pt x="510" y="1684"/>
                </a:cubicBezTo>
                <a:cubicBezTo>
                  <a:pt x="510" y="1683"/>
                  <a:pt x="509" y="1684"/>
                  <a:pt x="508" y="1684"/>
                </a:cubicBezTo>
                <a:cubicBezTo>
                  <a:pt x="502" y="1678"/>
                  <a:pt x="495" y="1672"/>
                  <a:pt x="488" y="1667"/>
                </a:cubicBezTo>
                <a:cubicBezTo>
                  <a:pt x="490" y="1667"/>
                  <a:pt x="494" y="1668"/>
                  <a:pt x="497" y="1669"/>
                </a:cubicBezTo>
                <a:cubicBezTo>
                  <a:pt x="490" y="1669"/>
                  <a:pt x="513" y="1681"/>
                  <a:pt x="511" y="1675"/>
                </a:cubicBezTo>
                <a:cubicBezTo>
                  <a:pt x="519" y="1680"/>
                  <a:pt x="536" y="1685"/>
                  <a:pt x="552" y="1691"/>
                </a:cubicBezTo>
                <a:cubicBezTo>
                  <a:pt x="549" y="1694"/>
                  <a:pt x="550" y="1695"/>
                  <a:pt x="549" y="1699"/>
                </a:cubicBezTo>
                <a:cubicBezTo>
                  <a:pt x="555" y="1698"/>
                  <a:pt x="559" y="1695"/>
                  <a:pt x="564" y="1694"/>
                </a:cubicBezTo>
                <a:cubicBezTo>
                  <a:pt x="554" y="1688"/>
                  <a:pt x="544" y="1688"/>
                  <a:pt x="532" y="1680"/>
                </a:cubicBezTo>
                <a:cubicBezTo>
                  <a:pt x="532" y="1679"/>
                  <a:pt x="533" y="1680"/>
                  <a:pt x="535" y="1680"/>
                </a:cubicBezTo>
                <a:cubicBezTo>
                  <a:pt x="530" y="1674"/>
                  <a:pt x="527" y="1680"/>
                  <a:pt x="522" y="1678"/>
                </a:cubicBezTo>
                <a:cubicBezTo>
                  <a:pt x="522" y="1675"/>
                  <a:pt x="524" y="1676"/>
                  <a:pt x="526" y="1677"/>
                </a:cubicBezTo>
                <a:cubicBezTo>
                  <a:pt x="525" y="1673"/>
                  <a:pt x="523" y="1672"/>
                  <a:pt x="519" y="1671"/>
                </a:cubicBezTo>
                <a:cubicBezTo>
                  <a:pt x="506" y="1667"/>
                  <a:pt x="484" y="1655"/>
                  <a:pt x="467" y="1649"/>
                </a:cubicBezTo>
                <a:cubicBezTo>
                  <a:pt x="463" y="1645"/>
                  <a:pt x="459" y="1641"/>
                  <a:pt x="456" y="1636"/>
                </a:cubicBezTo>
                <a:cubicBezTo>
                  <a:pt x="458" y="1636"/>
                  <a:pt x="461" y="1638"/>
                  <a:pt x="461" y="1634"/>
                </a:cubicBezTo>
                <a:cubicBezTo>
                  <a:pt x="460" y="1636"/>
                  <a:pt x="457" y="1634"/>
                  <a:pt x="456" y="1636"/>
                </a:cubicBezTo>
                <a:cubicBezTo>
                  <a:pt x="456" y="1635"/>
                  <a:pt x="455" y="1634"/>
                  <a:pt x="455" y="1633"/>
                </a:cubicBezTo>
                <a:cubicBezTo>
                  <a:pt x="455" y="1633"/>
                  <a:pt x="456" y="1633"/>
                  <a:pt x="457" y="1633"/>
                </a:cubicBezTo>
                <a:cubicBezTo>
                  <a:pt x="457" y="1632"/>
                  <a:pt x="455" y="1631"/>
                  <a:pt x="453" y="1630"/>
                </a:cubicBezTo>
                <a:cubicBezTo>
                  <a:pt x="450" y="1622"/>
                  <a:pt x="449" y="1613"/>
                  <a:pt x="453" y="1603"/>
                </a:cubicBezTo>
                <a:cubicBezTo>
                  <a:pt x="458" y="1606"/>
                  <a:pt x="465" y="1609"/>
                  <a:pt x="469" y="1608"/>
                </a:cubicBezTo>
                <a:cubicBezTo>
                  <a:pt x="463" y="1606"/>
                  <a:pt x="458" y="1604"/>
                  <a:pt x="453" y="1602"/>
                </a:cubicBezTo>
                <a:cubicBezTo>
                  <a:pt x="453" y="1601"/>
                  <a:pt x="453" y="1601"/>
                  <a:pt x="453" y="1601"/>
                </a:cubicBezTo>
                <a:cubicBezTo>
                  <a:pt x="446" y="1594"/>
                  <a:pt x="441" y="1586"/>
                  <a:pt x="429" y="1579"/>
                </a:cubicBezTo>
                <a:cubicBezTo>
                  <a:pt x="447" y="1565"/>
                  <a:pt x="489" y="1588"/>
                  <a:pt x="496" y="1611"/>
                </a:cubicBezTo>
                <a:cubicBezTo>
                  <a:pt x="500" y="1612"/>
                  <a:pt x="504" y="1613"/>
                  <a:pt x="508" y="1615"/>
                </a:cubicBezTo>
                <a:cubicBezTo>
                  <a:pt x="508" y="1615"/>
                  <a:pt x="508" y="1616"/>
                  <a:pt x="509" y="1617"/>
                </a:cubicBezTo>
                <a:cubicBezTo>
                  <a:pt x="509" y="1616"/>
                  <a:pt x="510" y="1616"/>
                  <a:pt x="510" y="1616"/>
                </a:cubicBezTo>
                <a:cubicBezTo>
                  <a:pt x="514" y="1617"/>
                  <a:pt x="517" y="1619"/>
                  <a:pt x="521" y="1620"/>
                </a:cubicBezTo>
                <a:cubicBezTo>
                  <a:pt x="521" y="1621"/>
                  <a:pt x="521" y="1621"/>
                  <a:pt x="521" y="1621"/>
                </a:cubicBezTo>
                <a:cubicBezTo>
                  <a:pt x="521" y="1621"/>
                  <a:pt x="521" y="1621"/>
                  <a:pt x="522" y="1621"/>
                </a:cubicBezTo>
                <a:cubicBezTo>
                  <a:pt x="523" y="1621"/>
                  <a:pt x="524" y="1622"/>
                  <a:pt x="525" y="1623"/>
                </a:cubicBezTo>
                <a:cubicBezTo>
                  <a:pt x="525" y="1623"/>
                  <a:pt x="526" y="1623"/>
                  <a:pt x="526" y="1623"/>
                </a:cubicBezTo>
                <a:cubicBezTo>
                  <a:pt x="526" y="1623"/>
                  <a:pt x="526" y="1623"/>
                  <a:pt x="526" y="1623"/>
                </a:cubicBezTo>
                <a:cubicBezTo>
                  <a:pt x="531" y="1626"/>
                  <a:pt x="536" y="1629"/>
                  <a:pt x="541" y="1632"/>
                </a:cubicBezTo>
                <a:cubicBezTo>
                  <a:pt x="540" y="1633"/>
                  <a:pt x="541" y="1633"/>
                  <a:pt x="541" y="1633"/>
                </a:cubicBezTo>
                <a:cubicBezTo>
                  <a:pt x="560" y="1645"/>
                  <a:pt x="578" y="1661"/>
                  <a:pt x="597" y="1674"/>
                </a:cubicBezTo>
                <a:cubicBezTo>
                  <a:pt x="597" y="1674"/>
                  <a:pt x="597" y="1675"/>
                  <a:pt x="596" y="1676"/>
                </a:cubicBezTo>
                <a:cubicBezTo>
                  <a:pt x="596" y="1673"/>
                  <a:pt x="594" y="1676"/>
                  <a:pt x="594" y="1673"/>
                </a:cubicBezTo>
                <a:cubicBezTo>
                  <a:pt x="591" y="1676"/>
                  <a:pt x="598" y="1675"/>
                  <a:pt x="602" y="1678"/>
                </a:cubicBezTo>
                <a:cubicBezTo>
                  <a:pt x="601" y="1678"/>
                  <a:pt x="601" y="1677"/>
                  <a:pt x="601" y="1677"/>
                </a:cubicBezTo>
                <a:cubicBezTo>
                  <a:pt x="603" y="1678"/>
                  <a:pt x="604" y="1679"/>
                  <a:pt x="606" y="1680"/>
                </a:cubicBezTo>
                <a:cubicBezTo>
                  <a:pt x="606" y="1680"/>
                  <a:pt x="606" y="1680"/>
                  <a:pt x="606" y="1680"/>
                </a:cubicBezTo>
                <a:cubicBezTo>
                  <a:pt x="607" y="1682"/>
                  <a:pt x="608" y="1682"/>
                  <a:pt x="609" y="1682"/>
                </a:cubicBezTo>
                <a:cubicBezTo>
                  <a:pt x="617" y="1687"/>
                  <a:pt x="625" y="1692"/>
                  <a:pt x="632" y="1695"/>
                </a:cubicBezTo>
                <a:cubicBezTo>
                  <a:pt x="633" y="1696"/>
                  <a:pt x="633" y="1697"/>
                  <a:pt x="632" y="1698"/>
                </a:cubicBezTo>
                <a:cubicBezTo>
                  <a:pt x="633" y="1699"/>
                  <a:pt x="634" y="1698"/>
                  <a:pt x="635" y="1699"/>
                </a:cubicBezTo>
                <a:cubicBezTo>
                  <a:pt x="634" y="1698"/>
                  <a:pt x="635" y="1697"/>
                  <a:pt x="635" y="1696"/>
                </a:cubicBezTo>
                <a:cubicBezTo>
                  <a:pt x="636" y="1696"/>
                  <a:pt x="637" y="1697"/>
                  <a:pt x="638" y="1697"/>
                </a:cubicBezTo>
                <a:cubicBezTo>
                  <a:pt x="637" y="1699"/>
                  <a:pt x="635" y="1703"/>
                  <a:pt x="637" y="1702"/>
                </a:cubicBezTo>
                <a:cubicBezTo>
                  <a:pt x="637" y="1703"/>
                  <a:pt x="637" y="1703"/>
                  <a:pt x="636" y="1704"/>
                </a:cubicBezTo>
                <a:cubicBezTo>
                  <a:pt x="631" y="1704"/>
                  <a:pt x="617" y="1696"/>
                  <a:pt x="621" y="1692"/>
                </a:cubicBezTo>
                <a:cubicBezTo>
                  <a:pt x="618" y="1690"/>
                  <a:pt x="618" y="1693"/>
                  <a:pt x="616" y="1693"/>
                </a:cubicBezTo>
                <a:cubicBezTo>
                  <a:pt x="618" y="1690"/>
                  <a:pt x="614" y="1692"/>
                  <a:pt x="614" y="1688"/>
                </a:cubicBezTo>
                <a:cubicBezTo>
                  <a:pt x="610" y="1688"/>
                  <a:pt x="609" y="1693"/>
                  <a:pt x="607" y="1692"/>
                </a:cubicBezTo>
                <a:cubicBezTo>
                  <a:pt x="609" y="1694"/>
                  <a:pt x="612" y="1697"/>
                  <a:pt x="615" y="1697"/>
                </a:cubicBezTo>
                <a:cubicBezTo>
                  <a:pt x="610" y="1696"/>
                  <a:pt x="617" y="1702"/>
                  <a:pt x="618" y="1697"/>
                </a:cubicBezTo>
                <a:cubicBezTo>
                  <a:pt x="619" y="1699"/>
                  <a:pt x="623" y="1700"/>
                  <a:pt x="622" y="1702"/>
                </a:cubicBezTo>
                <a:cubicBezTo>
                  <a:pt x="629" y="1700"/>
                  <a:pt x="635" y="1708"/>
                  <a:pt x="641" y="1707"/>
                </a:cubicBezTo>
                <a:cubicBezTo>
                  <a:pt x="639" y="1708"/>
                  <a:pt x="638" y="1710"/>
                  <a:pt x="638" y="1712"/>
                </a:cubicBezTo>
                <a:cubicBezTo>
                  <a:pt x="636" y="1714"/>
                  <a:pt x="636" y="1710"/>
                  <a:pt x="634" y="1711"/>
                </a:cubicBezTo>
                <a:cubicBezTo>
                  <a:pt x="632" y="1713"/>
                  <a:pt x="635" y="1714"/>
                  <a:pt x="634" y="1716"/>
                </a:cubicBezTo>
                <a:cubicBezTo>
                  <a:pt x="631" y="1714"/>
                  <a:pt x="628" y="1713"/>
                  <a:pt x="627" y="1717"/>
                </a:cubicBezTo>
                <a:cubicBezTo>
                  <a:pt x="622" y="1714"/>
                  <a:pt x="616" y="1714"/>
                  <a:pt x="616" y="1710"/>
                </a:cubicBezTo>
                <a:cubicBezTo>
                  <a:pt x="615" y="1710"/>
                  <a:pt x="614" y="1710"/>
                  <a:pt x="614" y="1709"/>
                </a:cubicBezTo>
                <a:cubicBezTo>
                  <a:pt x="614" y="1711"/>
                  <a:pt x="612" y="1711"/>
                  <a:pt x="608" y="1708"/>
                </a:cubicBezTo>
                <a:cubicBezTo>
                  <a:pt x="615" y="1708"/>
                  <a:pt x="607" y="1707"/>
                  <a:pt x="605" y="1709"/>
                </a:cubicBezTo>
                <a:cubicBezTo>
                  <a:pt x="601" y="1705"/>
                  <a:pt x="592" y="1702"/>
                  <a:pt x="584" y="1699"/>
                </a:cubicBezTo>
                <a:cubicBezTo>
                  <a:pt x="582" y="1698"/>
                  <a:pt x="581" y="1697"/>
                  <a:pt x="580" y="1696"/>
                </a:cubicBezTo>
                <a:cubicBezTo>
                  <a:pt x="579" y="1696"/>
                  <a:pt x="578" y="1696"/>
                  <a:pt x="578" y="1697"/>
                </a:cubicBezTo>
                <a:cubicBezTo>
                  <a:pt x="575" y="1696"/>
                  <a:pt x="572" y="1694"/>
                  <a:pt x="571" y="1693"/>
                </a:cubicBezTo>
                <a:cubicBezTo>
                  <a:pt x="571" y="1696"/>
                  <a:pt x="574" y="1696"/>
                  <a:pt x="578" y="1698"/>
                </a:cubicBezTo>
                <a:cubicBezTo>
                  <a:pt x="578" y="1699"/>
                  <a:pt x="580" y="1701"/>
                  <a:pt x="583" y="1703"/>
                </a:cubicBezTo>
                <a:cubicBezTo>
                  <a:pt x="583" y="1703"/>
                  <a:pt x="582" y="1703"/>
                  <a:pt x="582" y="1703"/>
                </a:cubicBezTo>
                <a:cubicBezTo>
                  <a:pt x="582" y="1705"/>
                  <a:pt x="583" y="1704"/>
                  <a:pt x="584" y="1703"/>
                </a:cubicBezTo>
                <a:cubicBezTo>
                  <a:pt x="591" y="1709"/>
                  <a:pt x="602" y="1717"/>
                  <a:pt x="602" y="1721"/>
                </a:cubicBezTo>
                <a:cubicBezTo>
                  <a:pt x="606" y="1718"/>
                  <a:pt x="606" y="1715"/>
                  <a:pt x="604" y="1712"/>
                </a:cubicBezTo>
                <a:cubicBezTo>
                  <a:pt x="605" y="1712"/>
                  <a:pt x="605" y="1712"/>
                  <a:pt x="605" y="1712"/>
                </a:cubicBezTo>
                <a:cubicBezTo>
                  <a:pt x="607" y="1714"/>
                  <a:pt x="605" y="1717"/>
                  <a:pt x="608" y="1718"/>
                </a:cubicBezTo>
                <a:cubicBezTo>
                  <a:pt x="607" y="1715"/>
                  <a:pt x="609" y="1713"/>
                  <a:pt x="611" y="1716"/>
                </a:cubicBezTo>
                <a:cubicBezTo>
                  <a:pt x="612" y="1715"/>
                  <a:pt x="612" y="1714"/>
                  <a:pt x="611" y="1713"/>
                </a:cubicBezTo>
                <a:cubicBezTo>
                  <a:pt x="612" y="1712"/>
                  <a:pt x="614" y="1714"/>
                  <a:pt x="616" y="1714"/>
                </a:cubicBezTo>
                <a:cubicBezTo>
                  <a:pt x="610" y="1716"/>
                  <a:pt x="625" y="1724"/>
                  <a:pt x="629" y="1723"/>
                </a:cubicBezTo>
                <a:cubicBezTo>
                  <a:pt x="634" y="1725"/>
                  <a:pt x="628" y="1728"/>
                  <a:pt x="633" y="1729"/>
                </a:cubicBezTo>
                <a:cubicBezTo>
                  <a:pt x="629" y="1730"/>
                  <a:pt x="628" y="1733"/>
                  <a:pt x="627" y="1736"/>
                </a:cubicBezTo>
                <a:cubicBezTo>
                  <a:pt x="630" y="1736"/>
                  <a:pt x="630" y="1736"/>
                  <a:pt x="630" y="1736"/>
                </a:cubicBezTo>
                <a:cubicBezTo>
                  <a:pt x="630" y="1736"/>
                  <a:pt x="630" y="1735"/>
                  <a:pt x="630" y="1735"/>
                </a:cubicBezTo>
                <a:cubicBezTo>
                  <a:pt x="632" y="1733"/>
                  <a:pt x="634" y="1734"/>
                  <a:pt x="635" y="1736"/>
                </a:cubicBezTo>
                <a:cubicBezTo>
                  <a:pt x="635" y="1736"/>
                  <a:pt x="635" y="1736"/>
                  <a:pt x="635" y="1736"/>
                </a:cubicBezTo>
                <a:cubicBezTo>
                  <a:pt x="634" y="1734"/>
                  <a:pt x="634" y="1732"/>
                  <a:pt x="635" y="1730"/>
                </a:cubicBezTo>
                <a:cubicBezTo>
                  <a:pt x="636" y="1731"/>
                  <a:pt x="635" y="1732"/>
                  <a:pt x="635" y="1733"/>
                </a:cubicBezTo>
                <a:cubicBezTo>
                  <a:pt x="637" y="1733"/>
                  <a:pt x="638" y="1732"/>
                  <a:pt x="639" y="1730"/>
                </a:cubicBezTo>
                <a:cubicBezTo>
                  <a:pt x="641" y="1732"/>
                  <a:pt x="645" y="1730"/>
                  <a:pt x="645" y="1733"/>
                </a:cubicBezTo>
                <a:cubicBezTo>
                  <a:pt x="647" y="1734"/>
                  <a:pt x="644" y="1731"/>
                  <a:pt x="646" y="1730"/>
                </a:cubicBezTo>
                <a:cubicBezTo>
                  <a:pt x="650" y="1730"/>
                  <a:pt x="649" y="1739"/>
                  <a:pt x="652" y="1733"/>
                </a:cubicBezTo>
                <a:cubicBezTo>
                  <a:pt x="653" y="1734"/>
                  <a:pt x="653" y="1735"/>
                  <a:pt x="652" y="1736"/>
                </a:cubicBezTo>
                <a:cubicBezTo>
                  <a:pt x="655" y="1736"/>
                  <a:pt x="655" y="1736"/>
                  <a:pt x="655" y="1736"/>
                </a:cubicBezTo>
                <a:cubicBezTo>
                  <a:pt x="657" y="1734"/>
                  <a:pt x="659" y="1730"/>
                  <a:pt x="659" y="1734"/>
                </a:cubicBezTo>
                <a:cubicBezTo>
                  <a:pt x="659" y="1734"/>
                  <a:pt x="658" y="1735"/>
                  <a:pt x="657" y="1736"/>
                </a:cubicBezTo>
                <a:cubicBezTo>
                  <a:pt x="660" y="1736"/>
                  <a:pt x="660" y="1736"/>
                  <a:pt x="660" y="1736"/>
                </a:cubicBezTo>
                <a:cubicBezTo>
                  <a:pt x="660" y="1735"/>
                  <a:pt x="661" y="1734"/>
                  <a:pt x="662" y="1734"/>
                </a:cubicBezTo>
                <a:cubicBezTo>
                  <a:pt x="661" y="1735"/>
                  <a:pt x="662" y="1735"/>
                  <a:pt x="663" y="1735"/>
                </a:cubicBezTo>
                <a:cubicBezTo>
                  <a:pt x="663" y="1735"/>
                  <a:pt x="663" y="1735"/>
                  <a:pt x="663" y="1736"/>
                </a:cubicBezTo>
                <a:cubicBezTo>
                  <a:pt x="673" y="1736"/>
                  <a:pt x="673" y="1736"/>
                  <a:pt x="673" y="1736"/>
                </a:cubicBezTo>
                <a:cubicBezTo>
                  <a:pt x="673" y="1735"/>
                  <a:pt x="673" y="1734"/>
                  <a:pt x="674" y="1733"/>
                </a:cubicBezTo>
                <a:cubicBezTo>
                  <a:pt x="671" y="1735"/>
                  <a:pt x="670" y="1731"/>
                  <a:pt x="669" y="1735"/>
                </a:cubicBezTo>
                <a:cubicBezTo>
                  <a:pt x="666" y="1732"/>
                  <a:pt x="670" y="1733"/>
                  <a:pt x="671" y="1731"/>
                </a:cubicBezTo>
                <a:cubicBezTo>
                  <a:pt x="668" y="1729"/>
                  <a:pt x="667" y="1733"/>
                  <a:pt x="666" y="1730"/>
                </a:cubicBezTo>
                <a:cubicBezTo>
                  <a:pt x="667" y="1729"/>
                  <a:pt x="668" y="1727"/>
                  <a:pt x="670" y="1727"/>
                </a:cubicBezTo>
                <a:cubicBezTo>
                  <a:pt x="671" y="1732"/>
                  <a:pt x="674" y="1729"/>
                  <a:pt x="676" y="1733"/>
                </a:cubicBezTo>
                <a:cubicBezTo>
                  <a:pt x="676" y="1733"/>
                  <a:pt x="676" y="1732"/>
                  <a:pt x="676" y="1731"/>
                </a:cubicBezTo>
                <a:cubicBezTo>
                  <a:pt x="676" y="1731"/>
                  <a:pt x="677" y="1731"/>
                  <a:pt x="677" y="1731"/>
                </a:cubicBezTo>
                <a:cubicBezTo>
                  <a:pt x="677" y="1735"/>
                  <a:pt x="680" y="1734"/>
                  <a:pt x="682" y="1736"/>
                </a:cubicBezTo>
                <a:cubicBezTo>
                  <a:pt x="694" y="1736"/>
                  <a:pt x="694" y="1736"/>
                  <a:pt x="694" y="1736"/>
                </a:cubicBezTo>
                <a:cubicBezTo>
                  <a:pt x="693" y="1735"/>
                  <a:pt x="692" y="1734"/>
                  <a:pt x="691" y="1733"/>
                </a:cubicBezTo>
                <a:cubicBezTo>
                  <a:pt x="693" y="1733"/>
                  <a:pt x="695" y="1732"/>
                  <a:pt x="697" y="1733"/>
                </a:cubicBezTo>
                <a:cubicBezTo>
                  <a:pt x="697" y="1732"/>
                  <a:pt x="696" y="1732"/>
                  <a:pt x="695" y="1731"/>
                </a:cubicBezTo>
                <a:cubicBezTo>
                  <a:pt x="697" y="1730"/>
                  <a:pt x="700" y="1731"/>
                  <a:pt x="700" y="1732"/>
                </a:cubicBezTo>
                <a:cubicBezTo>
                  <a:pt x="701" y="1729"/>
                  <a:pt x="696" y="1729"/>
                  <a:pt x="690" y="1727"/>
                </a:cubicBezTo>
                <a:cubicBezTo>
                  <a:pt x="688" y="1726"/>
                  <a:pt x="691" y="1726"/>
                  <a:pt x="690" y="1724"/>
                </a:cubicBezTo>
                <a:cubicBezTo>
                  <a:pt x="689" y="1724"/>
                  <a:pt x="688" y="1726"/>
                  <a:pt x="688" y="1727"/>
                </a:cubicBezTo>
                <a:cubicBezTo>
                  <a:pt x="690" y="1728"/>
                  <a:pt x="692" y="1729"/>
                  <a:pt x="694" y="1730"/>
                </a:cubicBezTo>
                <a:cubicBezTo>
                  <a:pt x="691" y="1732"/>
                  <a:pt x="690" y="1729"/>
                  <a:pt x="687" y="1729"/>
                </a:cubicBezTo>
                <a:cubicBezTo>
                  <a:pt x="687" y="1729"/>
                  <a:pt x="687" y="1730"/>
                  <a:pt x="687" y="1730"/>
                </a:cubicBezTo>
                <a:cubicBezTo>
                  <a:pt x="684" y="1728"/>
                  <a:pt x="681" y="1726"/>
                  <a:pt x="677" y="1724"/>
                </a:cubicBezTo>
                <a:cubicBezTo>
                  <a:pt x="677" y="1724"/>
                  <a:pt x="677" y="1724"/>
                  <a:pt x="678" y="1723"/>
                </a:cubicBezTo>
                <a:cubicBezTo>
                  <a:pt x="677" y="1722"/>
                  <a:pt x="678" y="1721"/>
                  <a:pt x="679" y="1719"/>
                </a:cubicBezTo>
                <a:cubicBezTo>
                  <a:pt x="676" y="1716"/>
                  <a:pt x="676" y="1721"/>
                  <a:pt x="675" y="1721"/>
                </a:cubicBezTo>
                <a:cubicBezTo>
                  <a:pt x="675" y="1716"/>
                  <a:pt x="672" y="1717"/>
                  <a:pt x="668" y="1717"/>
                </a:cubicBezTo>
                <a:cubicBezTo>
                  <a:pt x="667" y="1715"/>
                  <a:pt x="669" y="1711"/>
                  <a:pt x="671" y="1708"/>
                </a:cubicBezTo>
                <a:cubicBezTo>
                  <a:pt x="672" y="1708"/>
                  <a:pt x="674" y="1709"/>
                  <a:pt x="675" y="1710"/>
                </a:cubicBezTo>
                <a:cubicBezTo>
                  <a:pt x="677" y="1708"/>
                  <a:pt x="678" y="1709"/>
                  <a:pt x="678" y="1706"/>
                </a:cubicBezTo>
                <a:cubicBezTo>
                  <a:pt x="680" y="1708"/>
                  <a:pt x="682" y="1710"/>
                  <a:pt x="679" y="1711"/>
                </a:cubicBezTo>
                <a:cubicBezTo>
                  <a:pt x="680" y="1713"/>
                  <a:pt x="684" y="1709"/>
                  <a:pt x="681" y="1707"/>
                </a:cubicBezTo>
                <a:cubicBezTo>
                  <a:pt x="682" y="1705"/>
                  <a:pt x="685" y="1708"/>
                  <a:pt x="686" y="1708"/>
                </a:cubicBezTo>
                <a:cubicBezTo>
                  <a:pt x="686" y="1710"/>
                  <a:pt x="686" y="1711"/>
                  <a:pt x="687" y="1713"/>
                </a:cubicBezTo>
                <a:cubicBezTo>
                  <a:pt x="689" y="1714"/>
                  <a:pt x="687" y="1710"/>
                  <a:pt x="688" y="1709"/>
                </a:cubicBezTo>
                <a:cubicBezTo>
                  <a:pt x="690" y="1708"/>
                  <a:pt x="697" y="1712"/>
                  <a:pt x="696" y="1714"/>
                </a:cubicBezTo>
                <a:cubicBezTo>
                  <a:pt x="699" y="1714"/>
                  <a:pt x="700" y="1712"/>
                  <a:pt x="702" y="1715"/>
                </a:cubicBezTo>
                <a:cubicBezTo>
                  <a:pt x="701" y="1716"/>
                  <a:pt x="697" y="1719"/>
                  <a:pt x="697" y="1716"/>
                </a:cubicBezTo>
                <a:cubicBezTo>
                  <a:pt x="692" y="1716"/>
                  <a:pt x="701" y="1721"/>
                  <a:pt x="702" y="1719"/>
                </a:cubicBezTo>
                <a:cubicBezTo>
                  <a:pt x="700" y="1716"/>
                  <a:pt x="704" y="1718"/>
                  <a:pt x="705" y="1716"/>
                </a:cubicBezTo>
                <a:cubicBezTo>
                  <a:pt x="707" y="1717"/>
                  <a:pt x="702" y="1719"/>
                  <a:pt x="701" y="1721"/>
                </a:cubicBezTo>
                <a:cubicBezTo>
                  <a:pt x="704" y="1723"/>
                  <a:pt x="705" y="1724"/>
                  <a:pt x="702" y="1726"/>
                </a:cubicBezTo>
                <a:cubicBezTo>
                  <a:pt x="704" y="1729"/>
                  <a:pt x="708" y="1728"/>
                  <a:pt x="712" y="1729"/>
                </a:cubicBezTo>
                <a:cubicBezTo>
                  <a:pt x="712" y="1727"/>
                  <a:pt x="712" y="1726"/>
                  <a:pt x="711" y="1725"/>
                </a:cubicBezTo>
                <a:cubicBezTo>
                  <a:pt x="716" y="1726"/>
                  <a:pt x="714" y="1719"/>
                  <a:pt x="719" y="1720"/>
                </a:cubicBezTo>
                <a:cubicBezTo>
                  <a:pt x="721" y="1722"/>
                  <a:pt x="717" y="1722"/>
                  <a:pt x="717" y="1724"/>
                </a:cubicBezTo>
                <a:cubicBezTo>
                  <a:pt x="718" y="1726"/>
                  <a:pt x="719" y="1724"/>
                  <a:pt x="722" y="1726"/>
                </a:cubicBezTo>
                <a:cubicBezTo>
                  <a:pt x="723" y="1724"/>
                  <a:pt x="721" y="1724"/>
                  <a:pt x="721" y="1722"/>
                </a:cubicBezTo>
                <a:cubicBezTo>
                  <a:pt x="724" y="1721"/>
                  <a:pt x="725" y="1723"/>
                  <a:pt x="730" y="1725"/>
                </a:cubicBezTo>
                <a:cubicBezTo>
                  <a:pt x="729" y="1726"/>
                  <a:pt x="728" y="1726"/>
                  <a:pt x="727" y="1728"/>
                </a:cubicBezTo>
                <a:cubicBezTo>
                  <a:pt x="731" y="1730"/>
                  <a:pt x="732" y="1728"/>
                  <a:pt x="731" y="1725"/>
                </a:cubicBezTo>
                <a:cubicBezTo>
                  <a:pt x="737" y="1730"/>
                  <a:pt x="747" y="1732"/>
                  <a:pt x="757" y="1736"/>
                </a:cubicBezTo>
                <a:cubicBezTo>
                  <a:pt x="759" y="1736"/>
                  <a:pt x="759" y="1736"/>
                  <a:pt x="759" y="1736"/>
                </a:cubicBezTo>
                <a:cubicBezTo>
                  <a:pt x="753" y="1733"/>
                  <a:pt x="747" y="1729"/>
                  <a:pt x="742" y="1728"/>
                </a:cubicBezTo>
                <a:cubicBezTo>
                  <a:pt x="740" y="1727"/>
                  <a:pt x="743" y="1724"/>
                  <a:pt x="741" y="1722"/>
                </a:cubicBezTo>
                <a:cubicBezTo>
                  <a:pt x="739" y="1722"/>
                  <a:pt x="740" y="1725"/>
                  <a:pt x="738" y="1726"/>
                </a:cubicBezTo>
                <a:cubicBezTo>
                  <a:pt x="736" y="1723"/>
                  <a:pt x="734" y="1725"/>
                  <a:pt x="731" y="1723"/>
                </a:cubicBezTo>
                <a:cubicBezTo>
                  <a:pt x="732" y="1720"/>
                  <a:pt x="734" y="1721"/>
                  <a:pt x="736" y="1722"/>
                </a:cubicBezTo>
                <a:cubicBezTo>
                  <a:pt x="736" y="1721"/>
                  <a:pt x="736" y="1721"/>
                  <a:pt x="737" y="1719"/>
                </a:cubicBezTo>
                <a:cubicBezTo>
                  <a:pt x="734" y="1719"/>
                  <a:pt x="734" y="1718"/>
                  <a:pt x="730" y="1718"/>
                </a:cubicBezTo>
                <a:cubicBezTo>
                  <a:pt x="730" y="1720"/>
                  <a:pt x="731" y="1723"/>
                  <a:pt x="727" y="1721"/>
                </a:cubicBezTo>
                <a:cubicBezTo>
                  <a:pt x="727" y="1721"/>
                  <a:pt x="726" y="1718"/>
                  <a:pt x="727" y="1718"/>
                </a:cubicBezTo>
                <a:cubicBezTo>
                  <a:pt x="725" y="1717"/>
                  <a:pt x="720" y="1721"/>
                  <a:pt x="716" y="1716"/>
                </a:cubicBezTo>
                <a:cubicBezTo>
                  <a:pt x="718" y="1713"/>
                  <a:pt x="718" y="1713"/>
                  <a:pt x="715" y="1712"/>
                </a:cubicBezTo>
                <a:cubicBezTo>
                  <a:pt x="716" y="1710"/>
                  <a:pt x="719" y="1713"/>
                  <a:pt x="720" y="1713"/>
                </a:cubicBezTo>
                <a:cubicBezTo>
                  <a:pt x="721" y="1709"/>
                  <a:pt x="724" y="1711"/>
                  <a:pt x="725" y="1708"/>
                </a:cubicBezTo>
                <a:cubicBezTo>
                  <a:pt x="722" y="1708"/>
                  <a:pt x="720" y="1709"/>
                  <a:pt x="718" y="1711"/>
                </a:cubicBezTo>
                <a:cubicBezTo>
                  <a:pt x="718" y="1709"/>
                  <a:pt x="713" y="1709"/>
                  <a:pt x="713" y="1706"/>
                </a:cubicBezTo>
                <a:cubicBezTo>
                  <a:pt x="711" y="1708"/>
                  <a:pt x="709" y="1707"/>
                  <a:pt x="706" y="1705"/>
                </a:cubicBezTo>
                <a:cubicBezTo>
                  <a:pt x="704" y="1706"/>
                  <a:pt x="712" y="1709"/>
                  <a:pt x="712" y="1711"/>
                </a:cubicBezTo>
                <a:cubicBezTo>
                  <a:pt x="711" y="1713"/>
                  <a:pt x="710" y="1713"/>
                  <a:pt x="709" y="1714"/>
                </a:cubicBezTo>
                <a:cubicBezTo>
                  <a:pt x="698" y="1707"/>
                  <a:pt x="687" y="1706"/>
                  <a:pt x="675" y="1697"/>
                </a:cubicBezTo>
                <a:cubicBezTo>
                  <a:pt x="676" y="1697"/>
                  <a:pt x="682" y="1698"/>
                  <a:pt x="681" y="1699"/>
                </a:cubicBezTo>
                <a:cubicBezTo>
                  <a:pt x="687" y="1699"/>
                  <a:pt x="685" y="1689"/>
                  <a:pt x="692" y="1693"/>
                </a:cubicBezTo>
                <a:cubicBezTo>
                  <a:pt x="693" y="1693"/>
                  <a:pt x="690" y="1698"/>
                  <a:pt x="693" y="1694"/>
                </a:cubicBezTo>
                <a:cubicBezTo>
                  <a:pt x="694" y="1692"/>
                  <a:pt x="697" y="1697"/>
                  <a:pt x="697" y="1693"/>
                </a:cubicBezTo>
                <a:cubicBezTo>
                  <a:pt x="694" y="1692"/>
                  <a:pt x="694" y="1689"/>
                  <a:pt x="692" y="1692"/>
                </a:cubicBezTo>
                <a:cubicBezTo>
                  <a:pt x="691" y="1690"/>
                  <a:pt x="692" y="1689"/>
                  <a:pt x="691" y="1687"/>
                </a:cubicBezTo>
                <a:cubicBezTo>
                  <a:pt x="692" y="1686"/>
                  <a:pt x="693" y="1687"/>
                  <a:pt x="693" y="1686"/>
                </a:cubicBezTo>
                <a:cubicBezTo>
                  <a:pt x="694" y="1686"/>
                  <a:pt x="694" y="1687"/>
                  <a:pt x="694" y="1688"/>
                </a:cubicBezTo>
                <a:cubicBezTo>
                  <a:pt x="695" y="1689"/>
                  <a:pt x="695" y="1688"/>
                  <a:pt x="694" y="1687"/>
                </a:cubicBezTo>
                <a:cubicBezTo>
                  <a:pt x="695" y="1687"/>
                  <a:pt x="695" y="1687"/>
                  <a:pt x="696" y="1687"/>
                </a:cubicBezTo>
                <a:cubicBezTo>
                  <a:pt x="695" y="1684"/>
                  <a:pt x="688" y="1685"/>
                  <a:pt x="687" y="1682"/>
                </a:cubicBezTo>
                <a:cubicBezTo>
                  <a:pt x="685" y="1682"/>
                  <a:pt x="685" y="1687"/>
                  <a:pt x="687" y="1686"/>
                </a:cubicBezTo>
                <a:cubicBezTo>
                  <a:pt x="687" y="1688"/>
                  <a:pt x="686" y="1688"/>
                  <a:pt x="684" y="1688"/>
                </a:cubicBezTo>
                <a:cubicBezTo>
                  <a:pt x="685" y="1685"/>
                  <a:pt x="684" y="1678"/>
                  <a:pt x="681" y="1683"/>
                </a:cubicBezTo>
                <a:cubicBezTo>
                  <a:pt x="685" y="1681"/>
                  <a:pt x="679" y="1687"/>
                  <a:pt x="684" y="1685"/>
                </a:cubicBezTo>
                <a:cubicBezTo>
                  <a:pt x="683" y="1686"/>
                  <a:pt x="683" y="1687"/>
                  <a:pt x="682" y="1687"/>
                </a:cubicBezTo>
                <a:cubicBezTo>
                  <a:pt x="691" y="1694"/>
                  <a:pt x="673" y="1699"/>
                  <a:pt x="679" y="1690"/>
                </a:cubicBezTo>
                <a:cubicBezTo>
                  <a:pt x="680" y="1688"/>
                  <a:pt x="678" y="1688"/>
                  <a:pt x="678" y="1689"/>
                </a:cubicBezTo>
                <a:cubicBezTo>
                  <a:pt x="678" y="1688"/>
                  <a:pt x="682" y="1683"/>
                  <a:pt x="677" y="1680"/>
                </a:cubicBezTo>
                <a:cubicBezTo>
                  <a:pt x="677" y="1681"/>
                  <a:pt x="678" y="1682"/>
                  <a:pt x="679" y="1683"/>
                </a:cubicBezTo>
                <a:cubicBezTo>
                  <a:pt x="676" y="1687"/>
                  <a:pt x="674" y="1682"/>
                  <a:pt x="673" y="1681"/>
                </a:cubicBezTo>
                <a:cubicBezTo>
                  <a:pt x="670" y="1681"/>
                  <a:pt x="672" y="1684"/>
                  <a:pt x="674" y="1683"/>
                </a:cubicBezTo>
                <a:cubicBezTo>
                  <a:pt x="671" y="1685"/>
                  <a:pt x="666" y="1684"/>
                  <a:pt x="662" y="1683"/>
                </a:cubicBezTo>
                <a:cubicBezTo>
                  <a:pt x="660" y="1682"/>
                  <a:pt x="661" y="1681"/>
                  <a:pt x="662" y="1679"/>
                </a:cubicBezTo>
                <a:cubicBezTo>
                  <a:pt x="657" y="1681"/>
                  <a:pt x="656" y="1670"/>
                  <a:pt x="652" y="1677"/>
                </a:cubicBezTo>
                <a:cubicBezTo>
                  <a:pt x="651" y="1675"/>
                  <a:pt x="649" y="1673"/>
                  <a:pt x="648" y="1671"/>
                </a:cubicBezTo>
                <a:cubicBezTo>
                  <a:pt x="648" y="1671"/>
                  <a:pt x="648" y="1671"/>
                  <a:pt x="648" y="1671"/>
                </a:cubicBezTo>
                <a:cubicBezTo>
                  <a:pt x="650" y="1670"/>
                  <a:pt x="649" y="1669"/>
                  <a:pt x="648" y="1668"/>
                </a:cubicBezTo>
                <a:cubicBezTo>
                  <a:pt x="648" y="1667"/>
                  <a:pt x="649" y="1666"/>
                  <a:pt x="649" y="1665"/>
                </a:cubicBezTo>
                <a:cubicBezTo>
                  <a:pt x="647" y="1665"/>
                  <a:pt x="646" y="1667"/>
                  <a:pt x="646" y="1668"/>
                </a:cubicBezTo>
                <a:cubicBezTo>
                  <a:pt x="644" y="1665"/>
                  <a:pt x="642" y="1663"/>
                  <a:pt x="640" y="1660"/>
                </a:cubicBezTo>
                <a:cubicBezTo>
                  <a:pt x="640" y="1660"/>
                  <a:pt x="640" y="1660"/>
                  <a:pt x="640" y="1659"/>
                </a:cubicBezTo>
                <a:cubicBezTo>
                  <a:pt x="639" y="1659"/>
                  <a:pt x="639" y="1659"/>
                  <a:pt x="639" y="1659"/>
                </a:cubicBezTo>
                <a:cubicBezTo>
                  <a:pt x="636" y="1655"/>
                  <a:pt x="631" y="1651"/>
                  <a:pt x="625" y="1647"/>
                </a:cubicBezTo>
                <a:cubicBezTo>
                  <a:pt x="629" y="1640"/>
                  <a:pt x="638" y="1654"/>
                  <a:pt x="644" y="1656"/>
                </a:cubicBezTo>
                <a:cubicBezTo>
                  <a:pt x="643" y="1644"/>
                  <a:pt x="631" y="1641"/>
                  <a:pt x="622" y="1636"/>
                </a:cubicBezTo>
                <a:cubicBezTo>
                  <a:pt x="625" y="1637"/>
                  <a:pt x="629" y="1639"/>
                  <a:pt x="631" y="1640"/>
                </a:cubicBezTo>
                <a:cubicBezTo>
                  <a:pt x="639" y="1643"/>
                  <a:pt x="637" y="1639"/>
                  <a:pt x="625" y="1635"/>
                </a:cubicBezTo>
                <a:cubicBezTo>
                  <a:pt x="627" y="1633"/>
                  <a:pt x="630" y="1638"/>
                  <a:pt x="631" y="1633"/>
                </a:cubicBezTo>
                <a:cubicBezTo>
                  <a:pt x="624" y="1632"/>
                  <a:pt x="627" y="1631"/>
                  <a:pt x="621" y="1629"/>
                </a:cubicBezTo>
                <a:cubicBezTo>
                  <a:pt x="622" y="1632"/>
                  <a:pt x="618" y="1630"/>
                  <a:pt x="617" y="1632"/>
                </a:cubicBezTo>
                <a:cubicBezTo>
                  <a:pt x="617" y="1632"/>
                  <a:pt x="617" y="1632"/>
                  <a:pt x="616" y="1632"/>
                </a:cubicBezTo>
                <a:cubicBezTo>
                  <a:pt x="615" y="1630"/>
                  <a:pt x="619" y="1631"/>
                  <a:pt x="620" y="1629"/>
                </a:cubicBezTo>
                <a:cubicBezTo>
                  <a:pt x="618" y="1627"/>
                  <a:pt x="616" y="1627"/>
                  <a:pt x="615" y="1628"/>
                </a:cubicBezTo>
                <a:cubicBezTo>
                  <a:pt x="615" y="1629"/>
                  <a:pt x="615" y="1630"/>
                  <a:pt x="615" y="1631"/>
                </a:cubicBezTo>
                <a:cubicBezTo>
                  <a:pt x="611" y="1627"/>
                  <a:pt x="608" y="1622"/>
                  <a:pt x="607" y="1615"/>
                </a:cubicBezTo>
                <a:cubicBezTo>
                  <a:pt x="617" y="1619"/>
                  <a:pt x="632" y="1632"/>
                  <a:pt x="650" y="1640"/>
                </a:cubicBezTo>
                <a:cubicBezTo>
                  <a:pt x="655" y="1638"/>
                  <a:pt x="660" y="1634"/>
                  <a:pt x="665" y="1626"/>
                </a:cubicBezTo>
                <a:cubicBezTo>
                  <a:pt x="667" y="1628"/>
                  <a:pt x="670" y="1630"/>
                  <a:pt x="672" y="1631"/>
                </a:cubicBezTo>
                <a:cubicBezTo>
                  <a:pt x="672" y="1631"/>
                  <a:pt x="672" y="1631"/>
                  <a:pt x="672" y="1631"/>
                </a:cubicBezTo>
                <a:cubicBezTo>
                  <a:pt x="672" y="1631"/>
                  <a:pt x="672" y="1631"/>
                  <a:pt x="672" y="1631"/>
                </a:cubicBezTo>
                <a:cubicBezTo>
                  <a:pt x="674" y="1631"/>
                  <a:pt x="676" y="1631"/>
                  <a:pt x="677" y="1630"/>
                </a:cubicBezTo>
                <a:cubicBezTo>
                  <a:pt x="688" y="1633"/>
                  <a:pt x="683" y="1639"/>
                  <a:pt x="690" y="1644"/>
                </a:cubicBezTo>
                <a:cubicBezTo>
                  <a:pt x="690" y="1646"/>
                  <a:pt x="688" y="1646"/>
                  <a:pt x="687" y="1648"/>
                </a:cubicBezTo>
                <a:cubicBezTo>
                  <a:pt x="689" y="1649"/>
                  <a:pt x="690" y="1648"/>
                  <a:pt x="692" y="1648"/>
                </a:cubicBezTo>
                <a:cubicBezTo>
                  <a:pt x="692" y="1647"/>
                  <a:pt x="692" y="1646"/>
                  <a:pt x="693" y="1644"/>
                </a:cubicBezTo>
                <a:cubicBezTo>
                  <a:pt x="696" y="1643"/>
                  <a:pt x="699" y="1644"/>
                  <a:pt x="703" y="1647"/>
                </a:cubicBezTo>
                <a:cubicBezTo>
                  <a:pt x="703" y="1647"/>
                  <a:pt x="703" y="1648"/>
                  <a:pt x="702" y="1648"/>
                </a:cubicBezTo>
                <a:cubicBezTo>
                  <a:pt x="704" y="1649"/>
                  <a:pt x="704" y="1648"/>
                  <a:pt x="703" y="1648"/>
                </a:cubicBezTo>
                <a:cubicBezTo>
                  <a:pt x="703" y="1648"/>
                  <a:pt x="703" y="1648"/>
                  <a:pt x="704" y="1647"/>
                </a:cubicBezTo>
                <a:cubicBezTo>
                  <a:pt x="709" y="1652"/>
                  <a:pt x="715" y="1658"/>
                  <a:pt x="720" y="1660"/>
                </a:cubicBezTo>
                <a:cubicBezTo>
                  <a:pt x="728" y="1667"/>
                  <a:pt x="729" y="1663"/>
                  <a:pt x="726" y="1659"/>
                </a:cubicBezTo>
                <a:cubicBezTo>
                  <a:pt x="726" y="1658"/>
                  <a:pt x="726" y="1657"/>
                  <a:pt x="726" y="1656"/>
                </a:cubicBezTo>
                <a:cubicBezTo>
                  <a:pt x="733" y="1658"/>
                  <a:pt x="734" y="1658"/>
                  <a:pt x="741" y="1662"/>
                </a:cubicBezTo>
                <a:cubicBezTo>
                  <a:pt x="740" y="1667"/>
                  <a:pt x="739" y="1668"/>
                  <a:pt x="746" y="1670"/>
                </a:cubicBezTo>
                <a:cubicBezTo>
                  <a:pt x="743" y="1673"/>
                  <a:pt x="741" y="1667"/>
                  <a:pt x="739" y="1673"/>
                </a:cubicBezTo>
                <a:cubicBezTo>
                  <a:pt x="735" y="1671"/>
                  <a:pt x="728" y="1670"/>
                  <a:pt x="722" y="1667"/>
                </a:cubicBezTo>
                <a:cubicBezTo>
                  <a:pt x="723" y="1668"/>
                  <a:pt x="722" y="1670"/>
                  <a:pt x="723" y="1671"/>
                </a:cubicBezTo>
                <a:cubicBezTo>
                  <a:pt x="722" y="1672"/>
                  <a:pt x="719" y="1669"/>
                  <a:pt x="716" y="1670"/>
                </a:cubicBezTo>
                <a:cubicBezTo>
                  <a:pt x="715" y="1672"/>
                  <a:pt x="719" y="1673"/>
                  <a:pt x="718" y="1675"/>
                </a:cubicBezTo>
                <a:cubicBezTo>
                  <a:pt x="721" y="1673"/>
                  <a:pt x="722" y="1677"/>
                  <a:pt x="726" y="1674"/>
                </a:cubicBezTo>
                <a:cubicBezTo>
                  <a:pt x="726" y="1675"/>
                  <a:pt x="726" y="1676"/>
                  <a:pt x="726" y="1676"/>
                </a:cubicBezTo>
                <a:cubicBezTo>
                  <a:pt x="726" y="1676"/>
                  <a:pt x="727" y="1676"/>
                  <a:pt x="727" y="1676"/>
                </a:cubicBezTo>
                <a:cubicBezTo>
                  <a:pt x="729" y="1676"/>
                  <a:pt x="731" y="1677"/>
                  <a:pt x="734" y="1678"/>
                </a:cubicBezTo>
                <a:cubicBezTo>
                  <a:pt x="733" y="1677"/>
                  <a:pt x="734" y="1676"/>
                  <a:pt x="733" y="1675"/>
                </a:cubicBezTo>
                <a:cubicBezTo>
                  <a:pt x="735" y="1673"/>
                  <a:pt x="739" y="1676"/>
                  <a:pt x="738" y="1678"/>
                </a:cubicBezTo>
                <a:cubicBezTo>
                  <a:pt x="742" y="1675"/>
                  <a:pt x="747" y="1681"/>
                  <a:pt x="752" y="1680"/>
                </a:cubicBezTo>
                <a:cubicBezTo>
                  <a:pt x="752" y="1678"/>
                  <a:pt x="750" y="1677"/>
                  <a:pt x="747" y="1676"/>
                </a:cubicBezTo>
                <a:cubicBezTo>
                  <a:pt x="753" y="1673"/>
                  <a:pt x="759" y="1676"/>
                  <a:pt x="762" y="1679"/>
                </a:cubicBezTo>
                <a:cubicBezTo>
                  <a:pt x="764" y="1680"/>
                  <a:pt x="764" y="1679"/>
                  <a:pt x="763" y="1678"/>
                </a:cubicBezTo>
                <a:cubicBezTo>
                  <a:pt x="761" y="1676"/>
                  <a:pt x="757" y="1674"/>
                  <a:pt x="753" y="1672"/>
                </a:cubicBezTo>
                <a:cubicBezTo>
                  <a:pt x="752" y="1671"/>
                  <a:pt x="750" y="1670"/>
                  <a:pt x="752" y="1668"/>
                </a:cubicBezTo>
                <a:cubicBezTo>
                  <a:pt x="748" y="1668"/>
                  <a:pt x="745" y="1669"/>
                  <a:pt x="742" y="1668"/>
                </a:cubicBezTo>
                <a:cubicBezTo>
                  <a:pt x="740" y="1665"/>
                  <a:pt x="744" y="1664"/>
                  <a:pt x="745" y="1663"/>
                </a:cubicBezTo>
                <a:cubicBezTo>
                  <a:pt x="755" y="1671"/>
                  <a:pt x="765" y="1667"/>
                  <a:pt x="771" y="1676"/>
                </a:cubicBezTo>
                <a:cubicBezTo>
                  <a:pt x="773" y="1671"/>
                  <a:pt x="779" y="1678"/>
                  <a:pt x="782" y="1676"/>
                </a:cubicBezTo>
                <a:cubicBezTo>
                  <a:pt x="783" y="1675"/>
                  <a:pt x="782" y="1675"/>
                  <a:pt x="781" y="1676"/>
                </a:cubicBezTo>
                <a:cubicBezTo>
                  <a:pt x="778" y="1675"/>
                  <a:pt x="781" y="1672"/>
                  <a:pt x="782" y="1670"/>
                </a:cubicBezTo>
                <a:cubicBezTo>
                  <a:pt x="779" y="1670"/>
                  <a:pt x="780" y="1672"/>
                  <a:pt x="779" y="1674"/>
                </a:cubicBezTo>
                <a:cubicBezTo>
                  <a:pt x="772" y="1671"/>
                  <a:pt x="768" y="1668"/>
                  <a:pt x="762" y="1668"/>
                </a:cubicBezTo>
                <a:cubicBezTo>
                  <a:pt x="760" y="1666"/>
                  <a:pt x="766" y="1668"/>
                  <a:pt x="764" y="1665"/>
                </a:cubicBezTo>
                <a:cubicBezTo>
                  <a:pt x="760" y="1667"/>
                  <a:pt x="753" y="1665"/>
                  <a:pt x="745" y="1660"/>
                </a:cubicBezTo>
                <a:cubicBezTo>
                  <a:pt x="751" y="1660"/>
                  <a:pt x="739" y="1655"/>
                  <a:pt x="741" y="1660"/>
                </a:cubicBezTo>
                <a:cubicBezTo>
                  <a:pt x="732" y="1654"/>
                  <a:pt x="726" y="1652"/>
                  <a:pt x="721" y="1652"/>
                </a:cubicBezTo>
                <a:cubicBezTo>
                  <a:pt x="721" y="1654"/>
                  <a:pt x="725" y="1655"/>
                  <a:pt x="726" y="1657"/>
                </a:cubicBezTo>
                <a:cubicBezTo>
                  <a:pt x="726" y="1657"/>
                  <a:pt x="725" y="1657"/>
                  <a:pt x="725" y="1657"/>
                </a:cubicBezTo>
                <a:cubicBezTo>
                  <a:pt x="723" y="1656"/>
                  <a:pt x="722" y="1655"/>
                  <a:pt x="719" y="1654"/>
                </a:cubicBezTo>
                <a:cubicBezTo>
                  <a:pt x="717" y="1652"/>
                  <a:pt x="716" y="1651"/>
                  <a:pt x="714" y="1649"/>
                </a:cubicBezTo>
                <a:cubicBezTo>
                  <a:pt x="714" y="1648"/>
                  <a:pt x="715" y="1647"/>
                  <a:pt x="717" y="1649"/>
                </a:cubicBezTo>
                <a:cubicBezTo>
                  <a:pt x="717" y="1647"/>
                  <a:pt x="714" y="1646"/>
                  <a:pt x="712" y="1645"/>
                </a:cubicBezTo>
                <a:cubicBezTo>
                  <a:pt x="712" y="1645"/>
                  <a:pt x="712" y="1646"/>
                  <a:pt x="712" y="1646"/>
                </a:cubicBezTo>
                <a:cubicBezTo>
                  <a:pt x="675" y="1608"/>
                  <a:pt x="636" y="1575"/>
                  <a:pt x="598" y="1543"/>
                </a:cubicBezTo>
                <a:cubicBezTo>
                  <a:pt x="601" y="1544"/>
                  <a:pt x="605" y="1544"/>
                  <a:pt x="609" y="1544"/>
                </a:cubicBezTo>
                <a:cubicBezTo>
                  <a:pt x="610" y="1542"/>
                  <a:pt x="606" y="1542"/>
                  <a:pt x="605" y="1541"/>
                </a:cubicBezTo>
                <a:cubicBezTo>
                  <a:pt x="602" y="1545"/>
                  <a:pt x="598" y="1538"/>
                  <a:pt x="592" y="1538"/>
                </a:cubicBezTo>
                <a:cubicBezTo>
                  <a:pt x="585" y="1532"/>
                  <a:pt x="578" y="1526"/>
                  <a:pt x="571" y="1520"/>
                </a:cubicBezTo>
                <a:cubicBezTo>
                  <a:pt x="573" y="1520"/>
                  <a:pt x="575" y="1521"/>
                  <a:pt x="577" y="1522"/>
                </a:cubicBezTo>
                <a:cubicBezTo>
                  <a:pt x="572" y="1518"/>
                  <a:pt x="564" y="1515"/>
                  <a:pt x="563" y="1512"/>
                </a:cubicBezTo>
                <a:cubicBezTo>
                  <a:pt x="563" y="1512"/>
                  <a:pt x="562" y="1512"/>
                  <a:pt x="562" y="1512"/>
                </a:cubicBezTo>
                <a:cubicBezTo>
                  <a:pt x="557" y="1508"/>
                  <a:pt x="553" y="1504"/>
                  <a:pt x="548" y="1500"/>
                </a:cubicBezTo>
                <a:cubicBezTo>
                  <a:pt x="548" y="1500"/>
                  <a:pt x="548" y="1500"/>
                  <a:pt x="548" y="1500"/>
                </a:cubicBezTo>
                <a:cubicBezTo>
                  <a:pt x="550" y="1501"/>
                  <a:pt x="558" y="1505"/>
                  <a:pt x="553" y="1502"/>
                </a:cubicBezTo>
                <a:cubicBezTo>
                  <a:pt x="551" y="1500"/>
                  <a:pt x="548" y="1499"/>
                  <a:pt x="546" y="1498"/>
                </a:cubicBezTo>
                <a:cubicBezTo>
                  <a:pt x="539" y="1492"/>
                  <a:pt x="532" y="1486"/>
                  <a:pt x="526" y="1480"/>
                </a:cubicBezTo>
                <a:cubicBezTo>
                  <a:pt x="526" y="1478"/>
                  <a:pt x="525" y="1478"/>
                  <a:pt x="524" y="1478"/>
                </a:cubicBezTo>
                <a:cubicBezTo>
                  <a:pt x="521" y="1475"/>
                  <a:pt x="519" y="1473"/>
                  <a:pt x="516" y="1471"/>
                </a:cubicBezTo>
                <a:cubicBezTo>
                  <a:pt x="517" y="1471"/>
                  <a:pt x="517" y="1471"/>
                  <a:pt x="516" y="1471"/>
                </a:cubicBezTo>
                <a:cubicBezTo>
                  <a:pt x="513" y="1468"/>
                  <a:pt x="510" y="1464"/>
                  <a:pt x="507" y="1461"/>
                </a:cubicBezTo>
                <a:cubicBezTo>
                  <a:pt x="516" y="1464"/>
                  <a:pt x="522" y="1469"/>
                  <a:pt x="532" y="1472"/>
                </a:cubicBezTo>
                <a:cubicBezTo>
                  <a:pt x="524" y="1465"/>
                  <a:pt x="514" y="1461"/>
                  <a:pt x="502" y="1457"/>
                </a:cubicBezTo>
                <a:cubicBezTo>
                  <a:pt x="502" y="1456"/>
                  <a:pt x="501" y="1456"/>
                  <a:pt x="501" y="1456"/>
                </a:cubicBezTo>
                <a:cubicBezTo>
                  <a:pt x="525" y="1458"/>
                  <a:pt x="553" y="1488"/>
                  <a:pt x="577" y="1489"/>
                </a:cubicBezTo>
                <a:cubicBezTo>
                  <a:pt x="579" y="1486"/>
                  <a:pt x="570" y="1475"/>
                  <a:pt x="577" y="1476"/>
                </a:cubicBezTo>
                <a:cubicBezTo>
                  <a:pt x="563" y="1472"/>
                  <a:pt x="549" y="1461"/>
                  <a:pt x="536" y="1449"/>
                </a:cubicBezTo>
                <a:cubicBezTo>
                  <a:pt x="537" y="1450"/>
                  <a:pt x="538" y="1450"/>
                  <a:pt x="540" y="1450"/>
                </a:cubicBezTo>
                <a:cubicBezTo>
                  <a:pt x="540" y="1449"/>
                  <a:pt x="539" y="1450"/>
                  <a:pt x="539" y="1450"/>
                </a:cubicBezTo>
                <a:cubicBezTo>
                  <a:pt x="538" y="1448"/>
                  <a:pt x="536" y="1447"/>
                  <a:pt x="534" y="1448"/>
                </a:cubicBezTo>
                <a:cubicBezTo>
                  <a:pt x="535" y="1448"/>
                  <a:pt x="535" y="1448"/>
                  <a:pt x="535" y="1449"/>
                </a:cubicBezTo>
                <a:cubicBezTo>
                  <a:pt x="535" y="1448"/>
                  <a:pt x="534" y="1448"/>
                  <a:pt x="534" y="1448"/>
                </a:cubicBezTo>
                <a:cubicBezTo>
                  <a:pt x="537" y="1445"/>
                  <a:pt x="538" y="1441"/>
                  <a:pt x="538" y="1437"/>
                </a:cubicBezTo>
                <a:cubicBezTo>
                  <a:pt x="539" y="1437"/>
                  <a:pt x="539" y="1437"/>
                  <a:pt x="539" y="1437"/>
                </a:cubicBezTo>
                <a:cubicBezTo>
                  <a:pt x="538" y="1437"/>
                  <a:pt x="538" y="1436"/>
                  <a:pt x="538" y="1436"/>
                </a:cubicBezTo>
                <a:cubicBezTo>
                  <a:pt x="538" y="1436"/>
                  <a:pt x="538" y="1435"/>
                  <a:pt x="538" y="1435"/>
                </a:cubicBezTo>
                <a:cubicBezTo>
                  <a:pt x="538" y="1435"/>
                  <a:pt x="538" y="1436"/>
                  <a:pt x="538" y="1436"/>
                </a:cubicBezTo>
                <a:cubicBezTo>
                  <a:pt x="539" y="1435"/>
                  <a:pt x="539" y="1434"/>
                  <a:pt x="540" y="1433"/>
                </a:cubicBezTo>
                <a:cubicBezTo>
                  <a:pt x="539" y="1433"/>
                  <a:pt x="538" y="1433"/>
                  <a:pt x="538" y="1433"/>
                </a:cubicBezTo>
                <a:cubicBezTo>
                  <a:pt x="538" y="1432"/>
                  <a:pt x="538" y="1431"/>
                  <a:pt x="538" y="1430"/>
                </a:cubicBezTo>
                <a:cubicBezTo>
                  <a:pt x="539" y="1430"/>
                  <a:pt x="540" y="1431"/>
                  <a:pt x="541" y="1431"/>
                </a:cubicBezTo>
                <a:cubicBezTo>
                  <a:pt x="541" y="1432"/>
                  <a:pt x="541" y="1433"/>
                  <a:pt x="541" y="1434"/>
                </a:cubicBezTo>
                <a:cubicBezTo>
                  <a:pt x="544" y="1433"/>
                  <a:pt x="545" y="1434"/>
                  <a:pt x="548" y="1434"/>
                </a:cubicBezTo>
                <a:cubicBezTo>
                  <a:pt x="548" y="1434"/>
                  <a:pt x="548" y="1434"/>
                  <a:pt x="548" y="1434"/>
                </a:cubicBezTo>
                <a:cubicBezTo>
                  <a:pt x="552" y="1435"/>
                  <a:pt x="557" y="1437"/>
                  <a:pt x="562" y="1439"/>
                </a:cubicBezTo>
                <a:cubicBezTo>
                  <a:pt x="554" y="1440"/>
                  <a:pt x="570" y="1443"/>
                  <a:pt x="571" y="1441"/>
                </a:cubicBezTo>
                <a:cubicBezTo>
                  <a:pt x="572" y="1438"/>
                  <a:pt x="566" y="1441"/>
                  <a:pt x="569" y="1437"/>
                </a:cubicBezTo>
                <a:cubicBezTo>
                  <a:pt x="565" y="1436"/>
                  <a:pt x="557" y="1434"/>
                  <a:pt x="549" y="1430"/>
                </a:cubicBezTo>
                <a:cubicBezTo>
                  <a:pt x="549" y="1430"/>
                  <a:pt x="549" y="1429"/>
                  <a:pt x="550" y="1428"/>
                </a:cubicBezTo>
                <a:cubicBezTo>
                  <a:pt x="548" y="1427"/>
                  <a:pt x="546" y="1428"/>
                  <a:pt x="545" y="1429"/>
                </a:cubicBezTo>
                <a:cubicBezTo>
                  <a:pt x="542" y="1428"/>
                  <a:pt x="539" y="1427"/>
                  <a:pt x="536" y="1426"/>
                </a:cubicBezTo>
                <a:cubicBezTo>
                  <a:pt x="538" y="1423"/>
                  <a:pt x="541" y="1421"/>
                  <a:pt x="541" y="1419"/>
                </a:cubicBezTo>
                <a:cubicBezTo>
                  <a:pt x="542" y="1420"/>
                  <a:pt x="544" y="1420"/>
                  <a:pt x="545" y="1421"/>
                </a:cubicBezTo>
                <a:cubicBezTo>
                  <a:pt x="544" y="1422"/>
                  <a:pt x="543" y="1423"/>
                  <a:pt x="542" y="1423"/>
                </a:cubicBezTo>
                <a:cubicBezTo>
                  <a:pt x="542" y="1427"/>
                  <a:pt x="548" y="1424"/>
                  <a:pt x="549" y="1422"/>
                </a:cubicBezTo>
                <a:cubicBezTo>
                  <a:pt x="552" y="1423"/>
                  <a:pt x="555" y="1425"/>
                  <a:pt x="558" y="1426"/>
                </a:cubicBezTo>
                <a:cubicBezTo>
                  <a:pt x="560" y="1423"/>
                  <a:pt x="558" y="1425"/>
                  <a:pt x="556" y="1424"/>
                </a:cubicBezTo>
                <a:cubicBezTo>
                  <a:pt x="560" y="1424"/>
                  <a:pt x="564" y="1425"/>
                  <a:pt x="567" y="1426"/>
                </a:cubicBezTo>
                <a:cubicBezTo>
                  <a:pt x="591" y="1447"/>
                  <a:pt x="615" y="1467"/>
                  <a:pt x="639" y="1487"/>
                </a:cubicBezTo>
                <a:cubicBezTo>
                  <a:pt x="639" y="1488"/>
                  <a:pt x="638" y="1488"/>
                  <a:pt x="637" y="1489"/>
                </a:cubicBezTo>
                <a:cubicBezTo>
                  <a:pt x="638" y="1489"/>
                  <a:pt x="639" y="1489"/>
                  <a:pt x="640" y="1488"/>
                </a:cubicBezTo>
                <a:cubicBezTo>
                  <a:pt x="647" y="1494"/>
                  <a:pt x="654" y="1499"/>
                  <a:pt x="661" y="1505"/>
                </a:cubicBezTo>
                <a:cubicBezTo>
                  <a:pt x="650" y="1500"/>
                  <a:pt x="638" y="1494"/>
                  <a:pt x="630" y="1492"/>
                </a:cubicBezTo>
                <a:cubicBezTo>
                  <a:pt x="628" y="1492"/>
                  <a:pt x="632" y="1495"/>
                  <a:pt x="629" y="1497"/>
                </a:cubicBezTo>
                <a:cubicBezTo>
                  <a:pt x="633" y="1496"/>
                  <a:pt x="635" y="1498"/>
                  <a:pt x="639" y="1501"/>
                </a:cubicBezTo>
                <a:cubicBezTo>
                  <a:pt x="640" y="1500"/>
                  <a:pt x="640" y="1499"/>
                  <a:pt x="641" y="1497"/>
                </a:cubicBezTo>
                <a:cubicBezTo>
                  <a:pt x="645" y="1503"/>
                  <a:pt x="649" y="1500"/>
                  <a:pt x="652" y="1502"/>
                </a:cubicBezTo>
                <a:cubicBezTo>
                  <a:pt x="652" y="1503"/>
                  <a:pt x="651" y="1503"/>
                  <a:pt x="651" y="1506"/>
                </a:cubicBezTo>
                <a:cubicBezTo>
                  <a:pt x="654" y="1507"/>
                  <a:pt x="655" y="1503"/>
                  <a:pt x="658" y="1505"/>
                </a:cubicBezTo>
                <a:cubicBezTo>
                  <a:pt x="659" y="1507"/>
                  <a:pt x="657" y="1507"/>
                  <a:pt x="657" y="1511"/>
                </a:cubicBezTo>
                <a:cubicBezTo>
                  <a:pt x="659" y="1512"/>
                  <a:pt x="660" y="1506"/>
                  <a:pt x="662" y="1508"/>
                </a:cubicBezTo>
                <a:cubicBezTo>
                  <a:pt x="663" y="1510"/>
                  <a:pt x="659" y="1511"/>
                  <a:pt x="659" y="1514"/>
                </a:cubicBezTo>
                <a:cubicBezTo>
                  <a:pt x="657" y="1513"/>
                  <a:pt x="654" y="1511"/>
                  <a:pt x="653" y="1514"/>
                </a:cubicBezTo>
                <a:cubicBezTo>
                  <a:pt x="652" y="1511"/>
                  <a:pt x="649" y="1510"/>
                  <a:pt x="647" y="1511"/>
                </a:cubicBezTo>
                <a:cubicBezTo>
                  <a:pt x="649" y="1508"/>
                  <a:pt x="637" y="1508"/>
                  <a:pt x="636" y="1504"/>
                </a:cubicBezTo>
                <a:cubicBezTo>
                  <a:pt x="641" y="1506"/>
                  <a:pt x="650" y="1510"/>
                  <a:pt x="656" y="1510"/>
                </a:cubicBezTo>
                <a:cubicBezTo>
                  <a:pt x="652" y="1508"/>
                  <a:pt x="643" y="1504"/>
                  <a:pt x="636" y="1501"/>
                </a:cubicBezTo>
                <a:cubicBezTo>
                  <a:pt x="635" y="1502"/>
                  <a:pt x="635" y="1503"/>
                  <a:pt x="634" y="1504"/>
                </a:cubicBezTo>
                <a:cubicBezTo>
                  <a:pt x="632" y="1500"/>
                  <a:pt x="620" y="1502"/>
                  <a:pt x="620" y="1495"/>
                </a:cubicBezTo>
                <a:cubicBezTo>
                  <a:pt x="618" y="1496"/>
                  <a:pt x="619" y="1497"/>
                  <a:pt x="619" y="1501"/>
                </a:cubicBezTo>
                <a:cubicBezTo>
                  <a:pt x="617" y="1500"/>
                  <a:pt x="617" y="1499"/>
                  <a:pt x="617" y="1497"/>
                </a:cubicBezTo>
                <a:cubicBezTo>
                  <a:pt x="615" y="1497"/>
                  <a:pt x="617" y="1501"/>
                  <a:pt x="613" y="1498"/>
                </a:cubicBezTo>
                <a:cubicBezTo>
                  <a:pt x="613" y="1499"/>
                  <a:pt x="614" y="1500"/>
                  <a:pt x="615" y="1501"/>
                </a:cubicBezTo>
                <a:cubicBezTo>
                  <a:pt x="613" y="1502"/>
                  <a:pt x="612" y="1501"/>
                  <a:pt x="610" y="1500"/>
                </a:cubicBezTo>
                <a:cubicBezTo>
                  <a:pt x="608" y="1492"/>
                  <a:pt x="595" y="1495"/>
                  <a:pt x="589" y="1488"/>
                </a:cubicBezTo>
                <a:cubicBezTo>
                  <a:pt x="590" y="1486"/>
                  <a:pt x="590" y="1490"/>
                  <a:pt x="593" y="1490"/>
                </a:cubicBezTo>
                <a:cubicBezTo>
                  <a:pt x="593" y="1486"/>
                  <a:pt x="587" y="1486"/>
                  <a:pt x="585" y="1487"/>
                </a:cubicBezTo>
                <a:cubicBezTo>
                  <a:pt x="585" y="1490"/>
                  <a:pt x="593" y="1490"/>
                  <a:pt x="591" y="1493"/>
                </a:cubicBezTo>
                <a:cubicBezTo>
                  <a:pt x="604" y="1496"/>
                  <a:pt x="614" y="1507"/>
                  <a:pt x="633" y="1509"/>
                </a:cubicBezTo>
                <a:cubicBezTo>
                  <a:pt x="634" y="1512"/>
                  <a:pt x="636" y="1510"/>
                  <a:pt x="636" y="1513"/>
                </a:cubicBezTo>
                <a:cubicBezTo>
                  <a:pt x="637" y="1514"/>
                  <a:pt x="638" y="1513"/>
                  <a:pt x="639" y="1512"/>
                </a:cubicBezTo>
                <a:cubicBezTo>
                  <a:pt x="640" y="1513"/>
                  <a:pt x="639" y="1515"/>
                  <a:pt x="642" y="1516"/>
                </a:cubicBezTo>
                <a:cubicBezTo>
                  <a:pt x="642" y="1516"/>
                  <a:pt x="643" y="1516"/>
                  <a:pt x="644" y="1516"/>
                </a:cubicBezTo>
                <a:cubicBezTo>
                  <a:pt x="644" y="1515"/>
                  <a:pt x="643" y="1516"/>
                  <a:pt x="642" y="1515"/>
                </a:cubicBezTo>
                <a:cubicBezTo>
                  <a:pt x="652" y="1514"/>
                  <a:pt x="659" y="1522"/>
                  <a:pt x="671" y="1526"/>
                </a:cubicBezTo>
                <a:cubicBezTo>
                  <a:pt x="671" y="1526"/>
                  <a:pt x="671" y="1527"/>
                  <a:pt x="670" y="1527"/>
                </a:cubicBezTo>
                <a:cubicBezTo>
                  <a:pt x="665" y="1528"/>
                  <a:pt x="663" y="1523"/>
                  <a:pt x="658" y="1524"/>
                </a:cubicBezTo>
                <a:cubicBezTo>
                  <a:pt x="661" y="1528"/>
                  <a:pt x="674" y="1530"/>
                  <a:pt x="679" y="1535"/>
                </a:cubicBezTo>
                <a:cubicBezTo>
                  <a:pt x="679" y="1535"/>
                  <a:pt x="678" y="1536"/>
                  <a:pt x="677" y="1537"/>
                </a:cubicBezTo>
                <a:cubicBezTo>
                  <a:pt x="675" y="1535"/>
                  <a:pt x="669" y="1535"/>
                  <a:pt x="669" y="1532"/>
                </a:cubicBezTo>
                <a:cubicBezTo>
                  <a:pt x="666" y="1534"/>
                  <a:pt x="682" y="1542"/>
                  <a:pt x="684" y="1538"/>
                </a:cubicBezTo>
                <a:cubicBezTo>
                  <a:pt x="681" y="1539"/>
                  <a:pt x="683" y="1538"/>
                  <a:pt x="679" y="1537"/>
                </a:cubicBezTo>
                <a:cubicBezTo>
                  <a:pt x="680" y="1537"/>
                  <a:pt x="681" y="1536"/>
                  <a:pt x="680" y="1535"/>
                </a:cubicBezTo>
                <a:cubicBezTo>
                  <a:pt x="685" y="1535"/>
                  <a:pt x="686" y="1536"/>
                  <a:pt x="682" y="1532"/>
                </a:cubicBezTo>
                <a:cubicBezTo>
                  <a:pt x="683" y="1532"/>
                  <a:pt x="688" y="1531"/>
                  <a:pt x="688" y="1533"/>
                </a:cubicBezTo>
                <a:cubicBezTo>
                  <a:pt x="690" y="1534"/>
                  <a:pt x="690" y="1530"/>
                  <a:pt x="688" y="1529"/>
                </a:cubicBezTo>
                <a:cubicBezTo>
                  <a:pt x="691" y="1530"/>
                  <a:pt x="695" y="1531"/>
                  <a:pt x="698" y="1532"/>
                </a:cubicBezTo>
                <a:cubicBezTo>
                  <a:pt x="705" y="1537"/>
                  <a:pt x="713" y="1542"/>
                  <a:pt x="720" y="1547"/>
                </a:cubicBezTo>
                <a:cubicBezTo>
                  <a:pt x="708" y="1542"/>
                  <a:pt x="699" y="1539"/>
                  <a:pt x="687" y="1535"/>
                </a:cubicBezTo>
                <a:cubicBezTo>
                  <a:pt x="686" y="1540"/>
                  <a:pt x="697" y="1539"/>
                  <a:pt x="698" y="1542"/>
                </a:cubicBezTo>
                <a:cubicBezTo>
                  <a:pt x="694" y="1545"/>
                  <a:pt x="685" y="1534"/>
                  <a:pt x="683" y="1542"/>
                </a:cubicBezTo>
                <a:cubicBezTo>
                  <a:pt x="699" y="1543"/>
                  <a:pt x="714" y="1553"/>
                  <a:pt x="729" y="1561"/>
                </a:cubicBezTo>
                <a:cubicBezTo>
                  <a:pt x="724" y="1561"/>
                  <a:pt x="718" y="1558"/>
                  <a:pt x="712" y="1554"/>
                </a:cubicBezTo>
                <a:cubicBezTo>
                  <a:pt x="709" y="1560"/>
                  <a:pt x="699" y="1555"/>
                  <a:pt x="696" y="1553"/>
                </a:cubicBezTo>
                <a:cubicBezTo>
                  <a:pt x="694" y="1557"/>
                  <a:pt x="702" y="1559"/>
                  <a:pt x="708" y="1562"/>
                </a:cubicBezTo>
                <a:cubicBezTo>
                  <a:pt x="705" y="1565"/>
                  <a:pt x="705" y="1561"/>
                  <a:pt x="702" y="1561"/>
                </a:cubicBezTo>
                <a:cubicBezTo>
                  <a:pt x="702" y="1565"/>
                  <a:pt x="709" y="1562"/>
                  <a:pt x="708" y="1566"/>
                </a:cubicBezTo>
                <a:cubicBezTo>
                  <a:pt x="712" y="1567"/>
                  <a:pt x="707" y="1562"/>
                  <a:pt x="710" y="1563"/>
                </a:cubicBezTo>
                <a:cubicBezTo>
                  <a:pt x="710" y="1562"/>
                  <a:pt x="708" y="1561"/>
                  <a:pt x="707" y="1561"/>
                </a:cubicBezTo>
                <a:cubicBezTo>
                  <a:pt x="711" y="1560"/>
                  <a:pt x="715" y="1569"/>
                  <a:pt x="720" y="1566"/>
                </a:cubicBezTo>
                <a:cubicBezTo>
                  <a:pt x="723" y="1567"/>
                  <a:pt x="721" y="1569"/>
                  <a:pt x="724" y="1570"/>
                </a:cubicBezTo>
                <a:cubicBezTo>
                  <a:pt x="722" y="1572"/>
                  <a:pt x="721" y="1572"/>
                  <a:pt x="721" y="1574"/>
                </a:cubicBezTo>
                <a:cubicBezTo>
                  <a:pt x="725" y="1575"/>
                  <a:pt x="725" y="1572"/>
                  <a:pt x="728" y="1572"/>
                </a:cubicBezTo>
                <a:cubicBezTo>
                  <a:pt x="727" y="1570"/>
                  <a:pt x="727" y="1568"/>
                  <a:pt x="725" y="1567"/>
                </a:cubicBezTo>
                <a:cubicBezTo>
                  <a:pt x="732" y="1569"/>
                  <a:pt x="737" y="1572"/>
                  <a:pt x="742" y="1575"/>
                </a:cubicBezTo>
                <a:cubicBezTo>
                  <a:pt x="739" y="1577"/>
                  <a:pt x="734" y="1572"/>
                  <a:pt x="733" y="1576"/>
                </a:cubicBezTo>
                <a:cubicBezTo>
                  <a:pt x="735" y="1575"/>
                  <a:pt x="738" y="1578"/>
                  <a:pt x="735" y="1581"/>
                </a:cubicBezTo>
                <a:cubicBezTo>
                  <a:pt x="732" y="1576"/>
                  <a:pt x="713" y="1575"/>
                  <a:pt x="709" y="1568"/>
                </a:cubicBezTo>
                <a:cubicBezTo>
                  <a:pt x="707" y="1567"/>
                  <a:pt x="708" y="1573"/>
                  <a:pt x="705" y="1572"/>
                </a:cubicBezTo>
                <a:cubicBezTo>
                  <a:pt x="704" y="1571"/>
                  <a:pt x="706" y="1571"/>
                  <a:pt x="707" y="1569"/>
                </a:cubicBezTo>
                <a:cubicBezTo>
                  <a:pt x="694" y="1565"/>
                  <a:pt x="682" y="1558"/>
                  <a:pt x="674" y="1554"/>
                </a:cubicBezTo>
                <a:cubicBezTo>
                  <a:pt x="659" y="1555"/>
                  <a:pt x="640" y="1541"/>
                  <a:pt x="624" y="1539"/>
                </a:cubicBezTo>
                <a:cubicBezTo>
                  <a:pt x="623" y="1542"/>
                  <a:pt x="631" y="1542"/>
                  <a:pt x="626" y="1544"/>
                </a:cubicBezTo>
                <a:cubicBezTo>
                  <a:pt x="627" y="1547"/>
                  <a:pt x="632" y="1544"/>
                  <a:pt x="635" y="1546"/>
                </a:cubicBezTo>
                <a:cubicBezTo>
                  <a:pt x="636" y="1545"/>
                  <a:pt x="632" y="1544"/>
                  <a:pt x="631" y="1543"/>
                </a:cubicBezTo>
                <a:cubicBezTo>
                  <a:pt x="638" y="1545"/>
                  <a:pt x="646" y="1549"/>
                  <a:pt x="654" y="1553"/>
                </a:cubicBezTo>
                <a:cubicBezTo>
                  <a:pt x="650" y="1553"/>
                  <a:pt x="644" y="1548"/>
                  <a:pt x="640" y="1548"/>
                </a:cubicBezTo>
                <a:cubicBezTo>
                  <a:pt x="645" y="1554"/>
                  <a:pt x="665" y="1560"/>
                  <a:pt x="672" y="1563"/>
                </a:cubicBezTo>
                <a:cubicBezTo>
                  <a:pt x="674" y="1560"/>
                  <a:pt x="664" y="1559"/>
                  <a:pt x="661" y="1556"/>
                </a:cubicBezTo>
                <a:cubicBezTo>
                  <a:pt x="669" y="1557"/>
                  <a:pt x="680" y="1563"/>
                  <a:pt x="686" y="1565"/>
                </a:cubicBezTo>
                <a:cubicBezTo>
                  <a:pt x="683" y="1569"/>
                  <a:pt x="685" y="1572"/>
                  <a:pt x="687" y="1576"/>
                </a:cubicBezTo>
                <a:cubicBezTo>
                  <a:pt x="688" y="1574"/>
                  <a:pt x="691" y="1573"/>
                  <a:pt x="688" y="1572"/>
                </a:cubicBezTo>
                <a:cubicBezTo>
                  <a:pt x="693" y="1572"/>
                  <a:pt x="713" y="1578"/>
                  <a:pt x="713" y="1584"/>
                </a:cubicBezTo>
                <a:cubicBezTo>
                  <a:pt x="715" y="1585"/>
                  <a:pt x="716" y="1581"/>
                  <a:pt x="718" y="1581"/>
                </a:cubicBezTo>
                <a:cubicBezTo>
                  <a:pt x="719" y="1579"/>
                  <a:pt x="715" y="1579"/>
                  <a:pt x="714" y="1578"/>
                </a:cubicBezTo>
                <a:cubicBezTo>
                  <a:pt x="714" y="1577"/>
                  <a:pt x="714" y="1576"/>
                  <a:pt x="714" y="1575"/>
                </a:cubicBezTo>
                <a:cubicBezTo>
                  <a:pt x="714" y="1574"/>
                  <a:pt x="715" y="1574"/>
                  <a:pt x="716" y="1574"/>
                </a:cubicBezTo>
                <a:cubicBezTo>
                  <a:pt x="717" y="1575"/>
                  <a:pt x="716" y="1576"/>
                  <a:pt x="715" y="1578"/>
                </a:cubicBezTo>
                <a:cubicBezTo>
                  <a:pt x="717" y="1578"/>
                  <a:pt x="721" y="1579"/>
                  <a:pt x="720" y="1576"/>
                </a:cubicBezTo>
                <a:cubicBezTo>
                  <a:pt x="726" y="1579"/>
                  <a:pt x="730" y="1580"/>
                  <a:pt x="735" y="1582"/>
                </a:cubicBezTo>
                <a:cubicBezTo>
                  <a:pt x="736" y="1583"/>
                  <a:pt x="735" y="1584"/>
                  <a:pt x="736" y="1585"/>
                </a:cubicBezTo>
                <a:cubicBezTo>
                  <a:pt x="732" y="1586"/>
                  <a:pt x="730" y="1582"/>
                  <a:pt x="728" y="1582"/>
                </a:cubicBezTo>
                <a:cubicBezTo>
                  <a:pt x="725" y="1585"/>
                  <a:pt x="734" y="1586"/>
                  <a:pt x="739" y="1589"/>
                </a:cubicBezTo>
                <a:cubicBezTo>
                  <a:pt x="736" y="1591"/>
                  <a:pt x="730" y="1587"/>
                  <a:pt x="722" y="1583"/>
                </a:cubicBezTo>
                <a:cubicBezTo>
                  <a:pt x="723" y="1582"/>
                  <a:pt x="724" y="1583"/>
                  <a:pt x="725" y="1584"/>
                </a:cubicBezTo>
                <a:cubicBezTo>
                  <a:pt x="725" y="1582"/>
                  <a:pt x="720" y="1580"/>
                  <a:pt x="719" y="1583"/>
                </a:cubicBezTo>
                <a:cubicBezTo>
                  <a:pt x="723" y="1584"/>
                  <a:pt x="727" y="1589"/>
                  <a:pt x="734" y="1589"/>
                </a:cubicBezTo>
                <a:cubicBezTo>
                  <a:pt x="736" y="1591"/>
                  <a:pt x="732" y="1590"/>
                  <a:pt x="732" y="1593"/>
                </a:cubicBezTo>
                <a:cubicBezTo>
                  <a:pt x="734" y="1594"/>
                  <a:pt x="735" y="1592"/>
                  <a:pt x="737" y="1594"/>
                </a:cubicBezTo>
                <a:cubicBezTo>
                  <a:pt x="739" y="1587"/>
                  <a:pt x="741" y="1594"/>
                  <a:pt x="743" y="1589"/>
                </a:cubicBezTo>
                <a:cubicBezTo>
                  <a:pt x="750" y="1594"/>
                  <a:pt x="759" y="1598"/>
                  <a:pt x="763" y="1599"/>
                </a:cubicBezTo>
                <a:cubicBezTo>
                  <a:pt x="764" y="1600"/>
                  <a:pt x="764" y="1602"/>
                  <a:pt x="765" y="1602"/>
                </a:cubicBezTo>
                <a:cubicBezTo>
                  <a:pt x="762" y="1604"/>
                  <a:pt x="762" y="1603"/>
                  <a:pt x="760" y="1601"/>
                </a:cubicBezTo>
                <a:cubicBezTo>
                  <a:pt x="759" y="1604"/>
                  <a:pt x="760" y="1605"/>
                  <a:pt x="757" y="1604"/>
                </a:cubicBezTo>
                <a:cubicBezTo>
                  <a:pt x="755" y="1607"/>
                  <a:pt x="763" y="1608"/>
                  <a:pt x="761" y="1605"/>
                </a:cubicBezTo>
                <a:cubicBezTo>
                  <a:pt x="765" y="1607"/>
                  <a:pt x="763" y="1612"/>
                  <a:pt x="769" y="1613"/>
                </a:cubicBezTo>
                <a:cubicBezTo>
                  <a:pt x="769" y="1612"/>
                  <a:pt x="770" y="1609"/>
                  <a:pt x="771" y="1607"/>
                </a:cubicBezTo>
                <a:cubicBezTo>
                  <a:pt x="769" y="1606"/>
                  <a:pt x="770" y="1604"/>
                  <a:pt x="767" y="1604"/>
                </a:cubicBezTo>
                <a:cubicBezTo>
                  <a:pt x="766" y="1605"/>
                  <a:pt x="768" y="1606"/>
                  <a:pt x="769" y="1607"/>
                </a:cubicBezTo>
                <a:cubicBezTo>
                  <a:pt x="768" y="1607"/>
                  <a:pt x="767" y="1610"/>
                  <a:pt x="766" y="1609"/>
                </a:cubicBezTo>
                <a:cubicBezTo>
                  <a:pt x="767" y="1608"/>
                  <a:pt x="763" y="1607"/>
                  <a:pt x="766" y="1603"/>
                </a:cubicBezTo>
                <a:cubicBezTo>
                  <a:pt x="770" y="1601"/>
                  <a:pt x="772" y="1605"/>
                  <a:pt x="776" y="1602"/>
                </a:cubicBezTo>
                <a:cubicBezTo>
                  <a:pt x="774" y="1605"/>
                  <a:pt x="784" y="1609"/>
                  <a:pt x="784" y="1605"/>
                </a:cubicBezTo>
                <a:cubicBezTo>
                  <a:pt x="793" y="1613"/>
                  <a:pt x="801" y="1608"/>
                  <a:pt x="811" y="1618"/>
                </a:cubicBezTo>
                <a:cubicBezTo>
                  <a:pt x="811" y="1617"/>
                  <a:pt x="811" y="1617"/>
                  <a:pt x="811" y="1616"/>
                </a:cubicBezTo>
                <a:cubicBezTo>
                  <a:pt x="818" y="1620"/>
                  <a:pt x="814" y="1622"/>
                  <a:pt x="813" y="1627"/>
                </a:cubicBezTo>
                <a:cubicBezTo>
                  <a:pt x="818" y="1624"/>
                  <a:pt x="823" y="1633"/>
                  <a:pt x="828" y="1630"/>
                </a:cubicBezTo>
                <a:cubicBezTo>
                  <a:pt x="820" y="1625"/>
                  <a:pt x="814" y="1625"/>
                  <a:pt x="816" y="1619"/>
                </a:cubicBezTo>
                <a:cubicBezTo>
                  <a:pt x="821" y="1622"/>
                  <a:pt x="834" y="1623"/>
                  <a:pt x="832" y="1627"/>
                </a:cubicBezTo>
                <a:cubicBezTo>
                  <a:pt x="836" y="1627"/>
                  <a:pt x="835" y="1627"/>
                  <a:pt x="838" y="1628"/>
                </a:cubicBezTo>
                <a:cubicBezTo>
                  <a:pt x="839" y="1627"/>
                  <a:pt x="838" y="1626"/>
                  <a:pt x="839" y="1624"/>
                </a:cubicBezTo>
                <a:cubicBezTo>
                  <a:pt x="841" y="1625"/>
                  <a:pt x="841" y="1626"/>
                  <a:pt x="842" y="1627"/>
                </a:cubicBezTo>
                <a:cubicBezTo>
                  <a:pt x="841" y="1628"/>
                  <a:pt x="839" y="1626"/>
                  <a:pt x="839" y="1630"/>
                </a:cubicBezTo>
                <a:cubicBezTo>
                  <a:pt x="840" y="1630"/>
                  <a:pt x="841" y="1631"/>
                  <a:pt x="842" y="1631"/>
                </a:cubicBezTo>
                <a:cubicBezTo>
                  <a:pt x="843" y="1627"/>
                  <a:pt x="846" y="1631"/>
                  <a:pt x="846" y="1628"/>
                </a:cubicBezTo>
                <a:cubicBezTo>
                  <a:pt x="850" y="1629"/>
                  <a:pt x="850" y="1631"/>
                  <a:pt x="853" y="1631"/>
                </a:cubicBezTo>
                <a:cubicBezTo>
                  <a:pt x="855" y="1632"/>
                  <a:pt x="852" y="1634"/>
                  <a:pt x="853" y="1636"/>
                </a:cubicBezTo>
                <a:cubicBezTo>
                  <a:pt x="854" y="1636"/>
                  <a:pt x="854" y="1635"/>
                  <a:pt x="854" y="1635"/>
                </a:cubicBezTo>
                <a:cubicBezTo>
                  <a:pt x="855" y="1633"/>
                  <a:pt x="857" y="1633"/>
                  <a:pt x="859" y="1634"/>
                </a:cubicBezTo>
                <a:cubicBezTo>
                  <a:pt x="864" y="1639"/>
                  <a:pt x="870" y="1644"/>
                  <a:pt x="876" y="1649"/>
                </a:cubicBezTo>
                <a:cubicBezTo>
                  <a:pt x="874" y="1651"/>
                  <a:pt x="872" y="1651"/>
                  <a:pt x="872" y="1654"/>
                </a:cubicBezTo>
                <a:cubicBezTo>
                  <a:pt x="878" y="1654"/>
                  <a:pt x="874" y="1655"/>
                  <a:pt x="874" y="1659"/>
                </a:cubicBezTo>
                <a:cubicBezTo>
                  <a:pt x="875" y="1659"/>
                  <a:pt x="875" y="1658"/>
                  <a:pt x="874" y="1658"/>
                </a:cubicBezTo>
                <a:cubicBezTo>
                  <a:pt x="876" y="1658"/>
                  <a:pt x="877" y="1657"/>
                  <a:pt x="878" y="1658"/>
                </a:cubicBezTo>
                <a:cubicBezTo>
                  <a:pt x="880" y="1652"/>
                  <a:pt x="875" y="1653"/>
                  <a:pt x="876" y="1649"/>
                </a:cubicBezTo>
                <a:cubicBezTo>
                  <a:pt x="880" y="1653"/>
                  <a:pt x="884" y="1657"/>
                  <a:pt x="889" y="1660"/>
                </a:cubicBezTo>
                <a:cubicBezTo>
                  <a:pt x="887" y="1660"/>
                  <a:pt x="886" y="1659"/>
                  <a:pt x="885" y="1659"/>
                </a:cubicBezTo>
                <a:cubicBezTo>
                  <a:pt x="884" y="1663"/>
                  <a:pt x="891" y="1664"/>
                  <a:pt x="891" y="1665"/>
                </a:cubicBezTo>
                <a:cubicBezTo>
                  <a:pt x="891" y="1666"/>
                  <a:pt x="889" y="1668"/>
                  <a:pt x="890" y="1670"/>
                </a:cubicBezTo>
                <a:cubicBezTo>
                  <a:pt x="878" y="1668"/>
                  <a:pt x="874" y="1664"/>
                  <a:pt x="864" y="1658"/>
                </a:cubicBezTo>
                <a:cubicBezTo>
                  <a:pt x="866" y="1656"/>
                  <a:pt x="865" y="1651"/>
                  <a:pt x="867" y="1651"/>
                </a:cubicBezTo>
                <a:cubicBezTo>
                  <a:pt x="867" y="1648"/>
                  <a:pt x="860" y="1648"/>
                  <a:pt x="863" y="1644"/>
                </a:cubicBezTo>
                <a:cubicBezTo>
                  <a:pt x="862" y="1642"/>
                  <a:pt x="860" y="1650"/>
                  <a:pt x="860" y="1645"/>
                </a:cubicBezTo>
                <a:cubicBezTo>
                  <a:pt x="858" y="1648"/>
                  <a:pt x="853" y="1650"/>
                  <a:pt x="855" y="1654"/>
                </a:cubicBezTo>
                <a:cubicBezTo>
                  <a:pt x="854" y="1655"/>
                  <a:pt x="849" y="1650"/>
                  <a:pt x="848" y="1653"/>
                </a:cubicBezTo>
                <a:cubicBezTo>
                  <a:pt x="855" y="1653"/>
                  <a:pt x="857" y="1661"/>
                  <a:pt x="854" y="1666"/>
                </a:cubicBezTo>
                <a:cubicBezTo>
                  <a:pt x="857" y="1669"/>
                  <a:pt x="862" y="1669"/>
                  <a:pt x="863" y="1671"/>
                </a:cubicBezTo>
                <a:cubicBezTo>
                  <a:pt x="841" y="1663"/>
                  <a:pt x="825" y="1653"/>
                  <a:pt x="806" y="1646"/>
                </a:cubicBezTo>
                <a:cubicBezTo>
                  <a:pt x="806" y="1643"/>
                  <a:pt x="809" y="1645"/>
                  <a:pt x="810" y="1646"/>
                </a:cubicBezTo>
                <a:cubicBezTo>
                  <a:pt x="811" y="1644"/>
                  <a:pt x="807" y="1643"/>
                  <a:pt x="806" y="1642"/>
                </a:cubicBezTo>
                <a:cubicBezTo>
                  <a:pt x="803" y="1647"/>
                  <a:pt x="793" y="1642"/>
                  <a:pt x="788" y="1638"/>
                </a:cubicBezTo>
                <a:cubicBezTo>
                  <a:pt x="784" y="1640"/>
                  <a:pt x="780" y="1635"/>
                  <a:pt x="774" y="1634"/>
                </a:cubicBezTo>
                <a:cubicBezTo>
                  <a:pt x="774" y="1632"/>
                  <a:pt x="775" y="1633"/>
                  <a:pt x="777" y="1633"/>
                </a:cubicBezTo>
                <a:cubicBezTo>
                  <a:pt x="776" y="1630"/>
                  <a:pt x="771" y="1630"/>
                  <a:pt x="770" y="1630"/>
                </a:cubicBezTo>
                <a:cubicBezTo>
                  <a:pt x="769" y="1632"/>
                  <a:pt x="773" y="1630"/>
                  <a:pt x="774" y="1633"/>
                </a:cubicBezTo>
                <a:cubicBezTo>
                  <a:pt x="770" y="1634"/>
                  <a:pt x="770" y="1631"/>
                  <a:pt x="766" y="1632"/>
                </a:cubicBezTo>
                <a:cubicBezTo>
                  <a:pt x="779" y="1639"/>
                  <a:pt x="808" y="1653"/>
                  <a:pt x="823" y="1657"/>
                </a:cubicBezTo>
                <a:cubicBezTo>
                  <a:pt x="823" y="1659"/>
                  <a:pt x="826" y="1660"/>
                  <a:pt x="826" y="1662"/>
                </a:cubicBezTo>
                <a:cubicBezTo>
                  <a:pt x="799" y="1653"/>
                  <a:pt x="769" y="1640"/>
                  <a:pt x="740" y="1632"/>
                </a:cubicBezTo>
                <a:cubicBezTo>
                  <a:pt x="738" y="1631"/>
                  <a:pt x="738" y="1630"/>
                  <a:pt x="738" y="1628"/>
                </a:cubicBezTo>
                <a:cubicBezTo>
                  <a:pt x="731" y="1630"/>
                  <a:pt x="715" y="1627"/>
                  <a:pt x="714" y="1619"/>
                </a:cubicBezTo>
                <a:cubicBezTo>
                  <a:pt x="709" y="1622"/>
                  <a:pt x="698" y="1619"/>
                  <a:pt x="691" y="1616"/>
                </a:cubicBezTo>
                <a:cubicBezTo>
                  <a:pt x="694" y="1621"/>
                  <a:pt x="697" y="1618"/>
                  <a:pt x="707" y="1625"/>
                </a:cubicBezTo>
                <a:cubicBezTo>
                  <a:pt x="705" y="1626"/>
                  <a:pt x="702" y="1625"/>
                  <a:pt x="700" y="1623"/>
                </a:cubicBezTo>
                <a:cubicBezTo>
                  <a:pt x="698" y="1627"/>
                  <a:pt x="708" y="1627"/>
                  <a:pt x="712" y="1629"/>
                </a:cubicBezTo>
                <a:cubicBezTo>
                  <a:pt x="715" y="1631"/>
                  <a:pt x="715" y="1633"/>
                  <a:pt x="715" y="1636"/>
                </a:cubicBezTo>
                <a:cubicBezTo>
                  <a:pt x="713" y="1638"/>
                  <a:pt x="714" y="1634"/>
                  <a:pt x="711" y="1634"/>
                </a:cubicBezTo>
                <a:cubicBezTo>
                  <a:pt x="712" y="1634"/>
                  <a:pt x="714" y="1634"/>
                  <a:pt x="714" y="1632"/>
                </a:cubicBezTo>
                <a:cubicBezTo>
                  <a:pt x="710" y="1631"/>
                  <a:pt x="711" y="1633"/>
                  <a:pt x="707" y="1635"/>
                </a:cubicBezTo>
                <a:cubicBezTo>
                  <a:pt x="709" y="1637"/>
                  <a:pt x="714" y="1637"/>
                  <a:pt x="711" y="1641"/>
                </a:cubicBezTo>
                <a:cubicBezTo>
                  <a:pt x="716" y="1642"/>
                  <a:pt x="713" y="1637"/>
                  <a:pt x="719" y="1641"/>
                </a:cubicBezTo>
                <a:cubicBezTo>
                  <a:pt x="720" y="1639"/>
                  <a:pt x="717" y="1639"/>
                  <a:pt x="717" y="1637"/>
                </a:cubicBezTo>
                <a:cubicBezTo>
                  <a:pt x="732" y="1651"/>
                  <a:pt x="771" y="1656"/>
                  <a:pt x="796" y="1674"/>
                </a:cubicBezTo>
                <a:cubicBezTo>
                  <a:pt x="797" y="1672"/>
                  <a:pt x="798" y="1673"/>
                  <a:pt x="800" y="1674"/>
                </a:cubicBezTo>
                <a:cubicBezTo>
                  <a:pt x="801" y="1672"/>
                  <a:pt x="800" y="1672"/>
                  <a:pt x="800" y="1671"/>
                </a:cubicBezTo>
                <a:cubicBezTo>
                  <a:pt x="807" y="1674"/>
                  <a:pt x="809" y="1676"/>
                  <a:pt x="809" y="1679"/>
                </a:cubicBezTo>
                <a:cubicBezTo>
                  <a:pt x="810" y="1679"/>
                  <a:pt x="811" y="1677"/>
                  <a:pt x="812" y="1675"/>
                </a:cubicBezTo>
                <a:cubicBezTo>
                  <a:pt x="814" y="1678"/>
                  <a:pt x="815" y="1679"/>
                  <a:pt x="822" y="1682"/>
                </a:cubicBezTo>
                <a:cubicBezTo>
                  <a:pt x="818" y="1681"/>
                  <a:pt x="821" y="1686"/>
                  <a:pt x="824" y="1686"/>
                </a:cubicBezTo>
                <a:cubicBezTo>
                  <a:pt x="824" y="1685"/>
                  <a:pt x="822" y="1684"/>
                  <a:pt x="821" y="1683"/>
                </a:cubicBezTo>
                <a:cubicBezTo>
                  <a:pt x="823" y="1680"/>
                  <a:pt x="827" y="1685"/>
                  <a:pt x="830" y="1686"/>
                </a:cubicBezTo>
                <a:cubicBezTo>
                  <a:pt x="830" y="1690"/>
                  <a:pt x="827" y="1687"/>
                  <a:pt x="826" y="1690"/>
                </a:cubicBezTo>
                <a:cubicBezTo>
                  <a:pt x="824" y="1686"/>
                  <a:pt x="821" y="1689"/>
                  <a:pt x="818" y="1687"/>
                </a:cubicBezTo>
                <a:cubicBezTo>
                  <a:pt x="819" y="1692"/>
                  <a:pt x="828" y="1695"/>
                  <a:pt x="832" y="1695"/>
                </a:cubicBezTo>
                <a:cubicBezTo>
                  <a:pt x="831" y="1700"/>
                  <a:pt x="844" y="1703"/>
                  <a:pt x="853" y="1708"/>
                </a:cubicBezTo>
                <a:cubicBezTo>
                  <a:pt x="849" y="1701"/>
                  <a:pt x="863" y="1713"/>
                  <a:pt x="868" y="1712"/>
                </a:cubicBezTo>
                <a:cubicBezTo>
                  <a:pt x="864" y="1707"/>
                  <a:pt x="855" y="1707"/>
                  <a:pt x="849" y="1703"/>
                </a:cubicBezTo>
                <a:cubicBezTo>
                  <a:pt x="846" y="1701"/>
                  <a:pt x="853" y="1695"/>
                  <a:pt x="847" y="1696"/>
                </a:cubicBezTo>
                <a:cubicBezTo>
                  <a:pt x="849" y="1691"/>
                  <a:pt x="854" y="1696"/>
                  <a:pt x="856" y="1692"/>
                </a:cubicBezTo>
                <a:cubicBezTo>
                  <a:pt x="861" y="1697"/>
                  <a:pt x="879" y="1702"/>
                  <a:pt x="891" y="1710"/>
                </a:cubicBezTo>
                <a:cubicBezTo>
                  <a:pt x="887" y="1710"/>
                  <a:pt x="881" y="1705"/>
                  <a:pt x="876" y="1703"/>
                </a:cubicBezTo>
                <a:cubicBezTo>
                  <a:pt x="878" y="1707"/>
                  <a:pt x="886" y="1708"/>
                  <a:pt x="890" y="1711"/>
                </a:cubicBezTo>
                <a:cubicBezTo>
                  <a:pt x="893" y="1711"/>
                  <a:pt x="906" y="1719"/>
                  <a:pt x="900" y="1718"/>
                </a:cubicBezTo>
                <a:cubicBezTo>
                  <a:pt x="897" y="1718"/>
                  <a:pt x="904" y="1721"/>
                  <a:pt x="905" y="1722"/>
                </a:cubicBezTo>
                <a:cubicBezTo>
                  <a:pt x="903" y="1723"/>
                  <a:pt x="901" y="1722"/>
                  <a:pt x="900" y="1727"/>
                </a:cubicBezTo>
                <a:cubicBezTo>
                  <a:pt x="902" y="1726"/>
                  <a:pt x="905" y="1729"/>
                  <a:pt x="904" y="1732"/>
                </a:cubicBezTo>
                <a:cubicBezTo>
                  <a:pt x="902" y="1732"/>
                  <a:pt x="902" y="1731"/>
                  <a:pt x="903" y="1729"/>
                </a:cubicBezTo>
                <a:cubicBezTo>
                  <a:pt x="896" y="1731"/>
                  <a:pt x="893" y="1724"/>
                  <a:pt x="886" y="1723"/>
                </a:cubicBezTo>
                <a:cubicBezTo>
                  <a:pt x="890" y="1719"/>
                  <a:pt x="891" y="1726"/>
                  <a:pt x="892" y="1719"/>
                </a:cubicBezTo>
                <a:cubicBezTo>
                  <a:pt x="894" y="1721"/>
                  <a:pt x="895" y="1725"/>
                  <a:pt x="898" y="1724"/>
                </a:cubicBezTo>
                <a:cubicBezTo>
                  <a:pt x="900" y="1718"/>
                  <a:pt x="888" y="1721"/>
                  <a:pt x="892" y="1716"/>
                </a:cubicBezTo>
                <a:cubicBezTo>
                  <a:pt x="890" y="1714"/>
                  <a:pt x="888" y="1713"/>
                  <a:pt x="885" y="1712"/>
                </a:cubicBezTo>
                <a:cubicBezTo>
                  <a:pt x="880" y="1712"/>
                  <a:pt x="890" y="1714"/>
                  <a:pt x="889" y="1715"/>
                </a:cubicBezTo>
                <a:cubicBezTo>
                  <a:pt x="888" y="1719"/>
                  <a:pt x="871" y="1702"/>
                  <a:pt x="869" y="1704"/>
                </a:cubicBezTo>
                <a:cubicBezTo>
                  <a:pt x="868" y="1706"/>
                  <a:pt x="872" y="1706"/>
                  <a:pt x="872" y="1706"/>
                </a:cubicBezTo>
                <a:cubicBezTo>
                  <a:pt x="868" y="1711"/>
                  <a:pt x="862" y="1703"/>
                  <a:pt x="856" y="1702"/>
                </a:cubicBezTo>
                <a:cubicBezTo>
                  <a:pt x="870" y="1712"/>
                  <a:pt x="879" y="1710"/>
                  <a:pt x="890" y="1721"/>
                </a:cubicBezTo>
                <a:cubicBezTo>
                  <a:pt x="883" y="1722"/>
                  <a:pt x="872" y="1708"/>
                  <a:pt x="867" y="1715"/>
                </a:cubicBezTo>
                <a:cubicBezTo>
                  <a:pt x="865" y="1712"/>
                  <a:pt x="859" y="1710"/>
                  <a:pt x="855" y="1708"/>
                </a:cubicBezTo>
                <a:cubicBezTo>
                  <a:pt x="857" y="1711"/>
                  <a:pt x="859" y="1714"/>
                  <a:pt x="864" y="1716"/>
                </a:cubicBezTo>
                <a:cubicBezTo>
                  <a:pt x="860" y="1717"/>
                  <a:pt x="857" y="1711"/>
                  <a:pt x="853" y="1711"/>
                </a:cubicBezTo>
                <a:cubicBezTo>
                  <a:pt x="854" y="1711"/>
                  <a:pt x="855" y="1711"/>
                  <a:pt x="856" y="1711"/>
                </a:cubicBezTo>
                <a:cubicBezTo>
                  <a:pt x="851" y="1709"/>
                  <a:pt x="842" y="1705"/>
                  <a:pt x="831" y="1699"/>
                </a:cubicBezTo>
                <a:cubicBezTo>
                  <a:pt x="831" y="1701"/>
                  <a:pt x="833" y="1701"/>
                  <a:pt x="834" y="1702"/>
                </a:cubicBezTo>
                <a:cubicBezTo>
                  <a:pt x="833" y="1704"/>
                  <a:pt x="830" y="1700"/>
                  <a:pt x="829" y="1700"/>
                </a:cubicBezTo>
                <a:cubicBezTo>
                  <a:pt x="828" y="1699"/>
                  <a:pt x="830" y="1699"/>
                  <a:pt x="830" y="1698"/>
                </a:cubicBezTo>
                <a:cubicBezTo>
                  <a:pt x="827" y="1696"/>
                  <a:pt x="826" y="1699"/>
                  <a:pt x="824" y="1699"/>
                </a:cubicBezTo>
                <a:cubicBezTo>
                  <a:pt x="821" y="1696"/>
                  <a:pt x="812" y="1691"/>
                  <a:pt x="807" y="1691"/>
                </a:cubicBezTo>
                <a:cubicBezTo>
                  <a:pt x="819" y="1697"/>
                  <a:pt x="838" y="1707"/>
                  <a:pt x="853" y="1714"/>
                </a:cubicBezTo>
                <a:cubicBezTo>
                  <a:pt x="849" y="1716"/>
                  <a:pt x="865" y="1715"/>
                  <a:pt x="862" y="1723"/>
                </a:cubicBezTo>
                <a:cubicBezTo>
                  <a:pt x="865" y="1725"/>
                  <a:pt x="862" y="1722"/>
                  <a:pt x="864" y="1721"/>
                </a:cubicBezTo>
                <a:cubicBezTo>
                  <a:pt x="868" y="1721"/>
                  <a:pt x="863" y="1724"/>
                  <a:pt x="865" y="1725"/>
                </a:cubicBezTo>
                <a:cubicBezTo>
                  <a:pt x="868" y="1727"/>
                  <a:pt x="868" y="1723"/>
                  <a:pt x="868" y="1722"/>
                </a:cubicBezTo>
                <a:cubicBezTo>
                  <a:pt x="873" y="1723"/>
                  <a:pt x="879" y="1727"/>
                  <a:pt x="875" y="1727"/>
                </a:cubicBezTo>
                <a:cubicBezTo>
                  <a:pt x="876" y="1729"/>
                  <a:pt x="879" y="1728"/>
                  <a:pt x="881" y="1729"/>
                </a:cubicBezTo>
                <a:cubicBezTo>
                  <a:pt x="871" y="1734"/>
                  <a:pt x="867" y="1724"/>
                  <a:pt x="853" y="1720"/>
                </a:cubicBezTo>
                <a:cubicBezTo>
                  <a:pt x="854" y="1717"/>
                  <a:pt x="859" y="1724"/>
                  <a:pt x="859" y="1720"/>
                </a:cubicBezTo>
                <a:cubicBezTo>
                  <a:pt x="853" y="1719"/>
                  <a:pt x="846" y="1709"/>
                  <a:pt x="844" y="1715"/>
                </a:cubicBezTo>
                <a:cubicBezTo>
                  <a:pt x="847" y="1713"/>
                  <a:pt x="850" y="1717"/>
                  <a:pt x="853" y="1719"/>
                </a:cubicBezTo>
                <a:cubicBezTo>
                  <a:pt x="841" y="1717"/>
                  <a:pt x="833" y="1709"/>
                  <a:pt x="820" y="1704"/>
                </a:cubicBezTo>
                <a:cubicBezTo>
                  <a:pt x="818" y="1704"/>
                  <a:pt x="821" y="1700"/>
                  <a:pt x="822" y="1701"/>
                </a:cubicBezTo>
                <a:cubicBezTo>
                  <a:pt x="822" y="1697"/>
                  <a:pt x="815" y="1700"/>
                  <a:pt x="816" y="1697"/>
                </a:cubicBezTo>
                <a:cubicBezTo>
                  <a:pt x="813" y="1696"/>
                  <a:pt x="818" y="1701"/>
                  <a:pt x="815" y="1700"/>
                </a:cubicBezTo>
                <a:cubicBezTo>
                  <a:pt x="814" y="1702"/>
                  <a:pt x="819" y="1698"/>
                  <a:pt x="818" y="1702"/>
                </a:cubicBezTo>
                <a:cubicBezTo>
                  <a:pt x="817" y="1702"/>
                  <a:pt x="815" y="1701"/>
                  <a:pt x="813" y="1704"/>
                </a:cubicBezTo>
                <a:cubicBezTo>
                  <a:pt x="798" y="1698"/>
                  <a:pt x="821" y="1709"/>
                  <a:pt x="826" y="1711"/>
                </a:cubicBezTo>
                <a:cubicBezTo>
                  <a:pt x="826" y="1711"/>
                  <a:pt x="827" y="1712"/>
                  <a:pt x="828" y="1713"/>
                </a:cubicBezTo>
                <a:cubicBezTo>
                  <a:pt x="825" y="1713"/>
                  <a:pt x="828" y="1716"/>
                  <a:pt x="825" y="1714"/>
                </a:cubicBezTo>
                <a:cubicBezTo>
                  <a:pt x="826" y="1718"/>
                  <a:pt x="831" y="1717"/>
                  <a:pt x="830" y="1720"/>
                </a:cubicBezTo>
                <a:cubicBezTo>
                  <a:pt x="834" y="1717"/>
                  <a:pt x="842" y="1725"/>
                  <a:pt x="849" y="1727"/>
                </a:cubicBezTo>
                <a:cubicBezTo>
                  <a:pt x="848" y="1731"/>
                  <a:pt x="843" y="1726"/>
                  <a:pt x="841" y="1726"/>
                </a:cubicBezTo>
                <a:cubicBezTo>
                  <a:pt x="830" y="1722"/>
                  <a:pt x="821" y="1716"/>
                  <a:pt x="814" y="1716"/>
                </a:cubicBezTo>
                <a:cubicBezTo>
                  <a:pt x="812" y="1715"/>
                  <a:pt x="805" y="1710"/>
                  <a:pt x="806" y="1713"/>
                </a:cubicBezTo>
                <a:cubicBezTo>
                  <a:pt x="821" y="1720"/>
                  <a:pt x="833" y="1723"/>
                  <a:pt x="850" y="1733"/>
                </a:cubicBezTo>
                <a:cubicBezTo>
                  <a:pt x="851" y="1734"/>
                  <a:pt x="852" y="1735"/>
                  <a:pt x="853" y="1736"/>
                </a:cubicBezTo>
                <a:cubicBezTo>
                  <a:pt x="855" y="1736"/>
                  <a:pt x="855" y="1736"/>
                  <a:pt x="855" y="1736"/>
                </a:cubicBezTo>
                <a:cubicBezTo>
                  <a:pt x="855" y="1735"/>
                  <a:pt x="855" y="1735"/>
                  <a:pt x="855" y="1734"/>
                </a:cubicBezTo>
                <a:cubicBezTo>
                  <a:pt x="856" y="1734"/>
                  <a:pt x="857" y="1735"/>
                  <a:pt x="858" y="1736"/>
                </a:cubicBezTo>
                <a:cubicBezTo>
                  <a:pt x="885" y="1736"/>
                  <a:pt x="885" y="1736"/>
                  <a:pt x="885" y="1736"/>
                </a:cubicBezTo>
                <a:cubicBezTo>
                  <a:pt x="885" y="1735"/>
                  <a:pt x="885" y="1735"/>
                  <a:pt x="885" y="1735"/>
                </a:cubicBezTo>
                <a:cubicBezTo>
                  <a:pt x="887" y="1735"/>
                  <a:pt x="885" y="1733"/>
                  <a:pt x="886" y="1732"/>
                </a:cubicBezTo>
                <a:cubicBezTo>
                  <a:pt x="891" y="1736"/>
                  <a:pt x="890" y="1733"/>
                  <a:pt x="892" y="1731"/>
                </a:cubicBezTo>
                <a:cubicBezTo>
                  <a:pt x="891" y="1730"/>
                  <a:pt x="887" y="1730"/>
                  <a:pt x="889" y="1728"/>
                </a:cubicBezTo>
                <a:cubicBezTo>
                  <a:pt x="897" y="1730"/>
                  <a:pt x="892" y="1731"/>
                  <a:pt x="895" y="1735"/>
                </a:cubicBezTo>
                <a:cubicBezTo>
                  <a:pt x="892" y="1736"/>
                  <a:pt x="889" y="1735"/>
                  <a:pt x="887" y="1736"/>
                </a:cubicBezTo>
                <a:cubicBezTo>
                  <a:pt x="887" y="1736"/>
                  <a:pt x="887" y="1736"/>
                  <a:pt x="887" y="1736"/>
                </a:cubicBezTo>
                <a:cubicBezTo>
                  <a:pt x="918" y="1736"/>
                  <a:pt x="918" y="1736"/>
                  <a:pt x="918" y="1736"/>
                </a:cubicBezTo>
                <a:cubicBezTo>
                  <a:pt x="916" y="1735"/>
                  <a:pt x="914" y="1734"/>
                  <a:pt x="913" y="1733"/>
                </a:cubicBezTo>
                <a:cubicBezTo>
                  <a:pt x="912" y="1732"/>
                  <a:pt x="914" y="1729"/>
                  <a:pt x="910" y="1730"/>
                </a:cubicBezTo>
                <a:cubicBezTo>
                  <a:pt x="909" y="1729"/>
                  <a:pt x="910" y="1727"/>
                  <a:pt x="911" y="1727"/>
                </a:cubicBezTo>
                <a:cubicBezTo>
                  <a:pt x="912" y="1724"/>
                  <a:pt x="908" y="1726"/>
                  <a:pt x="907" y="1726"/>
                </a:cubicBezTo>
                <a:cubicBezTo>
                  <a:pt x="906" y="1724"/>
                  <a:pt x="909" y="1723"/>
                  <a:pt x="907" y="1721"/>
                </a:cubicBezTo>
                <a:cubicBezTo>
                  <a:pt x="910" y="1719"/>
                  <a:pt x="911" y="1724"/>
                  <a:pt x="914" y="1723"/>
                </a:cubicBezTo>
                <a:cubicBezTo>
                  <a:pt x="916" y="1725"/>
                  <a:pt x="911" y="1725"/>
                  <a:pt x="913" y="1727"/>
                </a:cubicBezTo>
                <a:cubicBezTo>
                  <a:pt x="918" y="1727"/>
                  <a:pt x="919" y="1730"/>
                  <a:pt x="922" y="1734"/>
                </a:cubicBezTo>
                <a:cubicBezTo>
                  <a:pt x="924" y="1734"/>
                  <a:pt x="923" y="1730"/>
                  <a:pt x="924" y="1729"/>
                </a:cubicBezTo>
                <a:cubicBezTo>
                  <a:pt x="928" y="1731"/>
                  <a:pt x="934" y="1729"/>
                  <a:pt x="938" y="1735"/>
                </a:cubicBezTo>
                <a:cubicBezTo>
                  <a:pt x="936" y="1737"/>
                  <a:pt x="933" y="1733"/>
                  <a:pt x="931" y="1732"/>
                </a:cubicBezTo>
                <a:cubicBezTo>
                  <a:pt x="931" y="1734"/>
                  <a:pt x="933" y="1735"/>
                  <a:pt x="934" y="1736"/>
                </a:cubicBezTo>
                <a:cubicBezTo>
                  <a:pt x="967" y="1736"/>
                  <a:pt x="967" y="1736"/>
                  <a:pt x="967" y="1736"/>
                </a:cubicBezTo>
                <a:cubicBezTo>
                  <a:pt x="965" y="1732"/>
                  <a:pt x="964" y="1728"/>
                  <a:pt x="965" y="1724"/>
                </a:cubicBezTo>
                <a:cubicBezTo>
                  <a:pt x="969" y="1728"/>
                  <a:pt x="974" y="1732"/>
                  <a:pt x="979" y="1736"/>
                </a:cubicBezTo>
                <a:cubicBezTo>
                  <a:pt x="989" y="1736"/>
                  <a:pt x="989" y="1736"/>
                  <a:pt x="989" y="1736"/>
                </a:cubicBezTo>
                <a:cubicBezTo>
                  <a:pt x="988" y="1734"/>
                  <a:pt x="988" y="1731"/>
                  <a:pt x="987" y="1729"/>
                </a:cubicBezTo>
                <a:cubicBezTo>
                  <a:pt x="982" y="1722"/>
                  <a:pt x="977" y="1716"/>
                  <a:pt x="972" y="1709"/>
                </a:cubicBezTo>
                <a:cubicBezTo>
                  <a:pt x="972" y="1709"/>
                  <a:pt x="972" y="1709"/>
                  <a:pt x="972" y="1709"/>
                </a:cubicBezTo>
                <a:cubicBezTo>
                  <a:pt x="974" y="1701"/>
                  <a:pt x="973" y="1699"/>
                  <a:pt x="979" y="1695"/>
                </a:cubicBezTo>
                <a:cubicBezTo>
                  <a:pt x="979" y="1695"/>
                  <a:pt x="978" y="1694"/>
                  <a:pt x="977" y="1694"/>
                </a:cubicBezTo>
                <a:cubicBezTo>
                  <a:pt x="980" y="1693"/>
                  <a:pt x="981" y="1695"/>
                  <a:pt x="986" y="1695"/>
                </a:cubicBezTo>
                <a:cubicBezTo>
                  <a:pt x="983" y="1692"/>
                  <a:pt x="980" y="1692"/>
                  <a:pt x="975" y="1691"/>
                </a:cubicBezTo>
                <a:cubicBezTo>
                  <a:pt x="973" y="1689"/>
                  <a:pt x="975" y="1686"/>
                  <a:pt x="973" y="1684"/>
                </a:cubicBezTo>
                <a:cubicBezTo>
                  <a:pt x="975" y="1684"/>
                  <a:pt x="978" y="1684"/>
                  <a:pt x="981" y="1684"/>
                </a:cubicBezTo>
                <a:cubicBezTo>
                  <a:pt x="981" y="1680"/>
                  <a:pt x="975" y="1682"/>
                  <a:pt x="980" y="1677"/>
                </a:cubicBezTo>
                <a:cubicBezTo>
                  <a:pt x="977" y="1676"/>
                  <a:pt x="976" y="1677"/>
                  <a:pt x="974" y="1678"/>
                </a:cubicBezTo>
                <a:cubicBezTo>
                  <a:pt x="971" y="1677"/>
                  <a:pt x="972" y="1674"/>
                  <a:pt x="969" y="1673"/>
                </a:cubicBezTo>
                <a:cubicBezTo>
                  <a:pt x="972" y="1671"/>
                  <a:pt x="972" y="1673"/>
                  <a:pt x="973" y="1667"/>
                </a:cubicBezTo>
                <a:cubicBezTo>
                  <a:pt x="975" y="1667"/>
                  <a:pt x="977" y="1668"/>
                  <a:pt x="979" y="1668"/>
                </a:cubicBezTo>
                <a:cubicBezTo>
                  <a:pt x="979" y="1670"/>
                  <a:pt x="980" y="1671"/>
                  <a:pt x="980" y="1672"/>
                </a:cubicBezTo>
                <a:cubicBezTo>
                  <a:pt x="980" y="1671"/>
                  <a:pt x="980" y="1670"/>
                  <a:pt x="980" y="1669"/>
                </a:cubicBezTo>
                <a:cubicBezTo>
                  <a:pt x="985" y="1671"/>
                  <a:pt x="991" y="1673"/>
                  <a:pt x="995" y="1670"/>
                </a:cubicBezTo>
                <a:cubicBezTo>
                  <a:pt x="993" y="1669"/>
                  <a:pt x="992" y="1671"/>
                  <a:pt x="990" y="1669"/>
                </a:cubicBezTo>
                <a:cubicBezTo>
                  <a:pt x="994" y="1663"/>
                  <a:pt x="1003" y="1673"/>
                  <a:pt x="1007" y="1670"/>
                </a:cubicBezTo>
                <a:cubicBezTo>
                  <a:pt x="1019" y="1677"/>
                  <a:pt x="1033" y="1683"/>
                  <a:pt x="1044" y="1687"/>
                </a:cubicBezTo>
                <a:cubicBezTo>
                  <a:pt x="1029" y="1686"/>
                  <a:pt x="1015" y="1676"/>
                  <a:pt x="1000" y="1672"/>
                </a:cubicBezTo>
                <a:cubicBezTo>
                  <a:pt x="1024" y="1686"/>
                  <a:pt x="1060" y="1697"/>
                  <a:pt x="1083" y="1717"/>
                </a:cubicBezTo>
                <a:cubicBezTo>
                  <a:pt x="1082" y="1718"/>
                  <a:pt x="1081" y="1718"/>
                  <a:pt x="1079" y="1718"/>
                </a:cubicBezTo>
                <a:cubicBezTo>
                  <a:pt x="1082" y="1720"/>
                  <a:pt x="1085" y="1728"/>
                  <a:pt x="1090" y="1725"/>
                </a:cubicBezTo>
                <a:cubicBezTo>
                  <a:pt x="1093" y="1728"/>
                  <a:pt x="1089" y="1730"/>
                  <a:pt x="1090" y="1733"/>
                </a:cubicBezTo>
                <a:cubicBezTo>
                  <a:pt x="1092" y="1734"/>
                  <a:pt x="1093" y="1734"/>
                  <a:pt x="1095" y="1735"/>
                </a:cubicBezTo>
                <a:cubicBezTo>
                  <a:pt x="1094" y="1728"/>
                  <a:pt x="1102" y="1733"/>
                  <a:pt x="1107" y="1736"/>
                </a:cubicBezTo>
                <a:cubicBezTo>
                  <a:pt x="1109" y="1736"/>
                  <a:pt x="1109" y="1736"/>
                  <a:pt x="1109" y="1736"/>
                </a:cubicBezTo>
                <a:cubicBezTo>
                  <a:pt x="1111" y="1732"/>
                  <a:pt x="1116" y="1733"/>
                  <a:pt x="1119" y="1736"/>
                </a:cubicBezTo>
                <a:cubicBezTo>
                  <a:pt x="1131" y="1736"/>
                  <a:pt x="1131" y="1736"/>
                  <a:pt x="1131" y="1736"/>
                </a:cubicBezTo>
                <a:cubicBezTo>
                  <a:pt x="1133" y="1733"/>
                  <a:pt x="1134" y="1730"/>
                  <a:pt x="1134" y="1727"/>
                </a:cubicBezTo>
                <a:cubicBezTo>
                  <a:pt x="1129" y="1723"/>
                  <a:pt x="1124" y="1721"/>
                  <a:pt x="1120" y="1719"/>
                </a:cubicBezTo>
                <a:cubicBezTo>
                  <a:pt x="1119" y="1722"/>
                  <a:pt x="1118" y="1723"/>
                  <a:pt x="1117" y="1723"/>
                </a:cubicBezTo>
                <a:cubicBezTo>
                  <a:pt x="1112" y="1722"/>
                  <a:pt x="1115" y="1717"/>
                  <a:pt x="1111" y="1719"/>
                </a:cubicBezTo>
                <a:cubicBezTo>
                  <a:pt x="1111" y="1717"/>
                  <a:pt x="1110" y="1709"/>
                  <a:pt x="1115" y="1709"/>
                </a:cubicBezTo>
                <a:cubicBezTo>
                  <a:pt x="1118" y="1711"/>
                  <a:pt x="1116" y="1716"/>
                  <a:pt x="1115" y="1719"/>
                </a:cubicBezTo>
                <a:cubicBezTo>
                  <a:pt x="1117" y="1719"/>
                  <a:pt x="1119" y="1719"/>
                  <a:pt x="1121" y="1719"/>
                </a:cubicBezTo>
                <a:cubicBezTo>
                  <a:pt x="1124" y="1713"/>
                  <a:pt x="1126" y="1710"/>
                  <a:pt x="1127" y="1705"/>
                </a:cubicBezTo>
                <a:cubicBezTo>
                  <a:pt x="1123" y="1703"/>
                  <a:pt x="1122" y="1703"/>
                  <a:pt x="1119" y="1701"/>
                </a:cubicBezTo>
                <a:cubicBezTo>
                  <a:pt x="1121" y="1695"/>
                  <a:pt x="1118" y="1691"/>
                  <a:pt x="1122" y="1685"/>
                </a:cubicBezTo>
                <a:cubicBezTo>
                  <a:pt x="1119" y="1683"/>
                  <a:pt x="1116" y="1682"/>
                  <a:pt x="1114" y="1680"/>
                </a:cubicBezTo>
                <a:cubicBezTo>
                  <a:pt x="1118" y="1676"/>
                  <a:pt x="1116" y="1673"/>
                  <a:pt x="1115" y="1670"/>
                </a:cubicBezTo>
                <a:cubicBezTo>
                  <a:pt x="1110" y="1671"/>
                  <a:pt x="1102" y="1666"/>
                  <a:pt x="1097" y="1665"/>
                </a:cubicBezTo>
                <a:cubicBezTo>
                  <a:pt x="1097" y="1668"/>
                  <a:pt x="1105" y="1668"/>
                  <a:pt x="1104" y="1671"/>
                </a:cubicBezTo>
                <a:cubicBezTo>
                  <a:pt x="1098" y="1670"/>
                  <a:pt x="1085" y="1665"/>
                  <a:pt x="1082" y="1660"/>
                </a:cubicBezTo>
                <a:cubicBezTo>
                  <a:pt x="1082" y="1661"/>
                  <a:pt x="1083" y="1661"/>
                  <a:pt x="1082" y="1662"/>
                </a:cubicBezTo>
                <a:cubicBezTo>
                  <a:pt x="1068" y="1654"/>
                  <a:pt x="1057" y="1650"/>
                  <a:pt x="1046" y="1646"/>
                </a:cubicBezTo>
                <a:cubicBezTo>
                  <a:pt x="1046" y="1648"/>
                  <a:pt x="1052" y="1649"/>
                  <a:pt x="1052" y="1651"/>
                </a:cubicBezTo>
                <a:cubicBezTo>
                  <a:pt x="1051" y="1653"/>
                  <a:pt x="1050" y="1653"/>
                  <a:pt x="1049" y="1653"/>
                </a:cubicBezTo>
                <a:cubicBezTo>
                  <a:pt x="1051" y="1655"/>
                  <a:pt x="1061" y="1659"/>
                  <a:pt x="1071" y="1665"/>
                </a:cubicBezTo>
                <a:cubicBezTo>
                  <a:pt x="1071" y="1661"/>
                  <a:pt x="1068" y="1663"/>
                  <a:pt x="1065" y="1661"/>
                </a:cubicBezTo>
                <a:cubicBezTo>
                  <a:pt x="1064" y="1659"/>
                  <a:pt x="1066" y="1659"/>
                  <a:pt x="1065" y="1657"/>
                </a:cubicBezTo>
                <a:cubicBezTo>
                  <a:pt x="1078" y="1660"/>
                  <a:pt x="1089" y="1669"/>
                  <a:pt x="1099" y="1676"/>
                </a:cubicBezTo>
                <a:cubicBezTo>
                  <a:pt x="1098" y="1676"/>
                  <a:pt x="1098" y="1678"/>
                  <a:pt x="1096" y="1677"/>
                </a:cubicBezTo>
                <a:cubicBezTo>
                  <a:pt x="1096" y="1680"/>
                  <a:pt x="1101" y="1677"/>
                  <a:pt x="1101" y="1680"/>
                </a:cubicBezTo>
                <a:cubicBezTo>
                  <a:pt x="1093" y="1685"/>
                  <a:pt x="1081" y="1673"/>
                  <a:pt x="1082" y="1668"/>
                </a:cubicBezTo>
                <a:cubicBezTo>
                  <a:pt x="1076" y="1663"/>
                  <a:pt x="1079" y="1667"/>
                  <a:pt x="1072" y="1665"/>
                </a:cubicBezTo>
                <a:cubicBezTo>
                  <a:pt x="1073" y="1669"/>
                  <a:pt x="1077" y="1665"/>
                  <a:pt x="1078" y="1669"/>
                </a:cubicBezTo>
                <a:cubicBezTo>
                  <a:pt x="1077" y="1671"/>
                  <a:pt x="1074" y="1668"/>
                  <a:pt x="1073" y="1668"/>
                </a:cubicBezTo>
                <a:cubicBezTo>
                  <a:pt x="1078" y="1676"/>
                  <a:pt x="1087" y="1677"/>
                  <a:pt x="1091" y="1682"/>
                </a:cubicBezTo>
                <a:cubicBezTo>
                  <a:pt x="1085" y="1682"/>
                  <a:pt x="1067" y="1673"/>
                  <a:pt x="1061" y="1668"/>
                </a:cubicBezTo>
                <a:cubicBezTo>
                  <a:pt x="1061" y="1669"/>
                  <a:pt x="1062" y="1669"/>
                  <a:pt x="1063" y="1670"/>
                </a:cubicBezTo>
                <a:cubicBezTo>
                  <a:pt x="1052" y="1668"/>
                  <a:pt x="1038" y="1661"/>
                  <a:pt x="1028" y="1658"/>
                </a:cubicBezTo>
                <a:cubicBezTo>
                  <a:pt x="1028" y="1657"/>
                  <a:pt x="1029" y="1655"/>
                  <a:pt x="1030" y="1652"/>
                </a:cubicBezTo>
                <a:cubicBezTo>
                  <a:pt x="1030" y="1653"/>
                  <a:pt x="1030" y="1654"/>
                  <a:pt x="1030" y="1655"/>
                </a:cubicBezTo>
                <a:cubicBezTo>
                  <a:pt x="1033" y="1657"/>
                  <a:pt x="1035" y="1648"/>
                  <a:pt x="1036" y="1653"/>
                </a:cubicBezTo>
                <a:cubicBezTo>
                  <a:pt x="1039" y="1651"/>
                  <a:pt x="1034" y="1646"/>
                  <a:pt x="1033" y="1644"/>
                </a:cubicBezTo>
                <a:cubicBezTo>
                  <a:pt x="1036" y="1643"/>
                  <a:pt x="1041" y="1647"/>
                  <a:pt x="1045" y="1649"/>
                </a:cubicBezTo>
                <a:cubicBezTo>
                  <a:pt x="1044" y="1643"/>
                  <a:pt x="1030" y="1639"/>
                  <a:pt x="1024" y="1638"/>
                </a:cubicBezTo>
                <a:cubicBezTo>
                  <a:pt x="1018" y="1632"/>
                  <a:pt x="1015" y="1634"/>
                  <a:pt x="1008" y="1633"/>
                </a:cubicBezTo>
                <a:cubicBezTo>
                  <a:pt x="1007" y="1633"/>
                  <a:pt x="1007" y="1631"/>
                  <a:pt x="1007" y="1630"/>
                </a:cubicBezTo>
                <a:cubicBezTo>
                  <a:pt x="1001" y="1633"/>
                  <a:pt x="996" y="1628"/>
                  <a:pt x="989" y="1625"/>
                </a:cubicBezTo>
                <a:cubicBezTo>
                  <a:pt x="990" y="1624"/>
                  <a:pt x="991" y="1625"/>
                  <a:pt x="992" y="1626"/>
                </a:cubicBezTo>
                <a:cubicBezTo>
                  <a:pt x="993" y="1624"/>
                  <a:pt x="989" y="1624"/>
                  <a:pt x="988" y="1623"/>
                </a:cubicBezTo>
                <a:cubicBezTo>
                  <a:pt x="988" y="1624"/>
                  <a:pt x="989" y="1625"/>
                  <a:pt x="988" y="1626"/>
                </a:cubicBezTo>
                <a:cubicBezTo>
                  <a:pt x="987" y="1624"/>
                  <a:pt x="987" y="1623"/>
                  <a:pt x="987" y="1622"/>
                </a:cubicBezTo>
                <a:cubicBezTo>
                  <a:pt x="984" y="1624"/>
                  <a:pt x="976" y="1617"/>
                  <a:pt x="971" y="1617"/>
                </a:cubicBezTo>
                <a:cubicBezTo>
                  <a:pt x="966" y="1614"/>
                  <a:pt x="965" y="1616"/>
                  <a:pt x="970" y="1618"/>
                </a:cubicBezTo>
                <a:cubicBezTo>
                  <a:pt x="972" y="1619"/>
                  <a:pt x="973" y="1618"/>
                  <a:pt x="976" y="1620"/>
                </a:cubicBezTo>
                <a:cubicBezTo>
                  <a:pt x="977" y="1620"/>
                  <a:pt x="976" y="1621"/>
                  <a:pt x="975" y="1621"/>
                </a:cubicBezTo>
                <a:cubicBezTo>
                  <a:pt x="989" y="1631"/>
                  <a:pt x="1005" y="1631"/>
                  <a:pt x="1022" y="1639"/>
                </a:cubicBezTo>
                <a:cubicBezTo>
                  <a:pt x="1023" y="1640"/>
                  <a:pt x="1023" y="1641"/>
                  <a:pt x="1023" y="1643"/>
                </a:cubicBezTo>
                <a:cubicBezTo>
                  <a:pt x="1026" y="1644"/>
                  <a:pt x="1030" y="1644"/>
                  <a:pt x="1030" y="1649"/>
                </a:cubicBezTo>
                <a:cubicBezTo>
                  <a:pt x="1028" y="1652"/>
                  <a:pt x="1024" y="1646"/>
                  <a:pt x="1021" y="1646"/>
                </a:cubicBezTo>
                <a:cubicBezTo>
                  <a:pt x="1020" y="1648"/>
                  <a:pt x="1024" y="1648"/>
                  <a:pt x="1025" y="1649"/>
                </a:cubicBezTo>
                <a:cubicBezTo>
                  <a:pt x="1025" y="1653"/>
                  <a:pt x="1023" y="1654"/>
                  <a:pt x="1020" y="1656"/>
                </a:cubicBezTo>
                <a:cubicBezTo>
                  <a:pt x="1011" y="1652"/>
                  <a:pt x="996" y="1648"/>
                  <a:pt x="980" y="1642"/>
                </a:cubicBezTo>
                <a:cubicBezTo>
                  <a:pt x="980" y="1641"/>
                  <a:pt x="980" y="1641"/>
                  <a:pt x="980" y="1640"/>
                </a:cubicBezTo>
                <a:cubicBezTo>
                  <a:pt x="979" y="1640"/>
                  <a:pt x="978" y="1641"/>
                  <a:pt x="977" y="1641"/>
                </a:cubicBezTo>
                <a:cubicBezTo>
                  <a:pt x="971" y="1638"/>
                  <a:pt x="965" y="1636"/>
                  <a:pt x="959" y="1633"/>
                </a:cubicBezTo>
                <a:cubicBezTo>
                  <a:pt x="964" y="1637"/>
                  <a:pt x="969" y="1639"/>
                  <a:pt x="974" y="1641"/>
                </a:cubicBezTo>
                <a:cubicBezTo>
                  <a:pt x="971" y="1642"/>
                  <a:pt x="968" y="1642"/>
                  <a:pt x="965" y="1642"/>
                </a:cubicBezTo>
                <a:cubicBezTo>
                  <a:pt x="963" y="1641"/>
                  <a:pt x="961" y="1641"/>
                  <a:pt x="960" y="1640"/>
                </a:cubicBezTo>
                <a:cubicBezTo>
                  <a:pt x="960" y="1641"/>
                  <a:pt x="960" y="1642"/>
                  <a:pt x="961" y="1642"/>
                </a:cubicBezTo>
                <a:cubicBezTo>
                  <a:pt x="960" y="1642"/>
                  <a:pt x="958" y="1642"/>
                  <a:pt x="957" y="1642"/>
                </a:cubicBezTo>
                <a:cubicBezTo>
                  <a:pt x="955" y="1642"/>
                  <a:pt x="954" y="1641"/>
                  <a:pt x="953" y="1641"/>
                </a:cubicBezTo>
                <a:cubicBezTo>
                  <a:pt x="954" y="1641"/>
                  <a:pt x="955" y="1642"/>
                  <a:pt x="955" y="1642"/>
                </a:cubicBezTo>
                <a:cubicBezTo>
                  <a:pt x="947" y="1642"/>
                  <a:pt x="939" y="1641"/>
                  <a:pt x="933" y="1641"/>
                </a:cubicBezTo>
                <a:cubicBezTo>
                  <a:pt x="942" y="1645"/>
                  <a:pt x="949" y="1648"/>
                  <a:pt x="956" y="1652"/>
                </a:cubicBezTo>
                <a:cubicBezTo>
                  <a:pt x="950" y="1650"/>
                  <a:pt x="945" y="1648"/>
                  <a:pt x="941" y="1648"/>
                </a:cubicBezTo>
                <a:cubicBezTo>
                  <a:pt x="942" y="1653"/>
                  <a:pt x="946" y="1653"/>
                  <a:pt x="949" y="1655"/>
                </a:cubicBezTo>
                <a:cubicBezTo>
                  <a:pt x="950" y="1654"/>
                  <a:pt x="949" y="1654"/>
                  <a:pt x="948" y="1654"/>
                </a:cubicBezTo>
                <a:cubicBezTo>
                  <a:pt x="957" y="1654"/>
                  <a:pt x="966" y="1662"/>
                  <a:pt x="977" y="1663"/>
                </a:cubicBezTo>
                <a:cubicBezTo>
                  <a:pt x="974" y="1666"/>
                  <a:pt x="970" y="1664"/>
                  <a:pt x="967" y="1662"/>
                </a:cubicBezTo>
                <a:cubicBezTo>
                  <a:pt x="969" y="1666"/>
                  <a:pt x="967" y="1668"/>
                  <a:pt x="967" y="1674"/>
                </a:cubicBezTo>
                <a:cubicBezTo>
                  <a:pt x="964" y="1677"/>
                  <a:pt x="957" y="1669"/>
                  <a:pt x="955" y="1670"/>
                </a:cubicBezTo>
                <a:cubicBezTo>
                  <a:pt x="955" y="1671"/>
                  <a:pt x="956" y="1671"/>
                  <a:pt x="956" y="1673"/>
                </a:cubicBezTo>
                <a:cubicBezTo>
                  <a:pt x="952" y="1672"/>
                  <a:pt x="954" y="1669"/>
                  <a:pt x="956" y="1670"/>
                </a:cubicBezTo>
                <a:cubicBezTo>
                  <a:pt x="957" y="1668"/>
                  <a:pt x="952" y="1666"/>
                  <a:pt x="956" y="1666"/>
                </a:cubicBezTo>
                <a:cubicBezTo>
                  <a:pt x="953" y="1666"/>
                  <a:pt x="945" y="1663"/>
                  <a:pt x="942" y="1658"/>
                </a:cubicBezTo>
                <a:cubicBezTo>
                  <a:pt x="940" y="1659"/>
                  <a:pt x="941" y="1661"/>
                  <a:pt x="944" y="1662"/>
                </a:cubicBezTo>
                <a:cubicBezTo>
                  <a:pt x="938" y="1660"/>
                  <a:pt x="932" y="1658"/>
                  <a:pt x="927" y="1656"/>
                </a:cubicBezTo>
                <a:cubicBezTo>
                  <a:pt x="921" y="1650"/>
                  <a:pt x="915" y="1644"/>
                  <a:pt x="910" y="1639"/>
                </a:cubicBezTo>
                <a:cubicBezTo>
                  <a:pt x="902" y="1630"/>
                  <a:pt x="918" y="1633"/>
                  <a:pt x="921" y="1624"/>
                </a:cubicBezTo>
                <a:cubicBezTo>
                  <a:pt x="925" y="1626"/>
                  <a:pt x="932" y="1628"/>
                  <a:pt x="937" y="1630"/>
                </a:cubicBezTo>
                <a:cubicBezTo>
                  <a:pt x="935" y="1627"/>
                  <a:pt x="927" y="1625"/>
                  <a:pt x="921" y="1624"/>
                </a:cubicBezTo>
                <a:cubicBezTo>
                  <a:pt x="921" y="1623"/>
                  <a:pt x="921" y="1623"/>
                  <a:pt x="921" y="1622"/>
                </a:cubicBezTo>
                <a:cubicBezTo>
                  <a:pt x="914" y="1620"/>
                  <a:pt x="907" y="1618"/>
                  <a:pt x="901" y="1614"/>
                </a:cubicBezTo>
                <a:cubicBezTo>
                  <a:pt x="904" y="1612"/>
                  <a:pt x="906" y="1618"/>
                  <a:pt x="909" y="1613"/>
                </a:cubicBezTo>
                <a:cubicBezTo>
                  <a:pt x="904" y="1611"/>
                  <a:pt x="900" y="1608"/>
                  <a:pt x="895" y="1610"/>
                </a:cubicBezTo>
                <a:cubicBezTo>
                  <a:pt x="896" y="1612"/>
                  <a:pt x="901" y="1610"/>
                  <a:pt x="900" y="1614"/>
                </a:cubicBezTo>
                <a:cubicBezTo>
                  <a:pt x="888" y="1608"/>
                  <a:pt x="877" y="1599"/>
                  <a:pt x="867" y="1589"/>
                </a:cubicBezTo>
                <a:cubicBezTo>
                  <a:pt x="870" y="1591"/>
                  <a:pt x="875" y="1594"/>
                  <a:pt x="872" y="1591"/>
                </a:cubicBezTo>
                <a:cubicBezTo>
                  <a:pt x="870" y="1590"/>
                  <a:pt x="867" y="1588"/>
                  <a:pt x="865" y="1587"/>
                </a:cubicBezTo>
                <a:cubicBezTo>
                  <a:pt x="863" y="1586"/>
                  <a:pt x="862" y="1584"/>
                  <a:pt x="861" y="1583"/>
                </a:cubicBezTo>
                <a:cubicBezTo>
                  <a:pt x="863" y="1582"/>
                  <a:pt x="866" y="1586"/>
                  <a:pt x="868" y="1586"/>
                </a:cubicBezTo>
                <a:cubicBezTo>
                  <a:pt x="870" y="1581"/>
                  <a:pt x="861" y="1582"/>
                  <a:pt x="861" y="1580"/>
                </a:cubicBezTo>
                <a:cubicBezTo>
                  <a:pt x="860" y="1580"/>
                  <a:pt x="860" y="1581"/>
                  <a:pt x="859" y="1582"/>
                </a:cubicBezTo>
                <a:cubicBezTo>
                  <a:pt x="859" y="1581"/>
                  <a:pt x="858" y="1579"/>
                  <a:pt x="857" y="1578"/>
                </a:cubicBezTo>
                <a:cubicBezTo>
                  <a:pt x="857" y="1578"/>
                  <a:pt x="857" y="1578"/>
                  <a:pt x="857" y="1577"/>
                </a:cubicBezTo>
                <a:cubicBezTo>
                  <a:pt x="856" y="1576"/>
                  <a:pt x="855" y="1576"/>
                  <a:pt x="855" y="1576"/>
                </a:cubicBezTo>
                <a:cubicBezTo>
                  <a:pt x="854" y="1576"/>
                  <a:pt x="854" y="1576"/>
                  <a:pt x="854" y="1575"/>
                </a:cubicBezTo>
                <a:cubicBezTo>
                  <a:pt x="854" y="1575"/>
                  <a:pt x="854" y="1575"/>
                  <a:pt x="854" y="1574"/>
                </a:cubicBezTo>
                <a:cubicBezTo>
                  <a:pt x="854" y="1574"/>
                  <a:pt x="853" y="1574"/>
                  <a:pt x="852" y="1573"/>
                </a:cubicBezTo>
                <a:cubicBezTo>
                  <a:pt x="837" y="1555"/>
                  <a:pt x="822" y="1535"/>
                  <a:pt x="805" y="1518"/>
                </a:cubicBezTo>
                <a:cubicBezTo>
                  <a:pt x="806" y="1516"/>
                  <a:pt x="804" y="1514"/>
                  <a:pt x="802" y="1515"/>
                </a:cubicBezTo>
                <a:cubicBezTo>
                  <a:pt x="799" y="1512"/>
                  <a:pt x="797" y="1510"/>
                  <a:pt x="794" y="1507"/>
                </a:cubicBezTo>
                <a:cubicBezTo>
                  <a:pt x="797" y="1509"/>
                  <a:pt x="806" y="1511"/>
                  <a:pt x="806" y="1511"/>
                </a:cubicBezTo>
                <a:cubicBezTo>
                  <a:pt x="803" y="1506"/>
                  <a:pt x="803" y="1509"/>
                  <a:pt x="799" y="1508"/>
                </a:cubicBezTo>
                <a:cubicBezTo>
                  <a:pt x="799" y="1508"/>
                  <a:pt x="794" y="1506"/>
                  <a:pt x="793" y="1506"/>
                </a:cubicBezTo>
                <a:cubicBezTo>
                  <a:pt x="793" y="1506"/>
                  <a:pt x="793" y="1506"/>
                  <a:pt x="793" y="1507"/>
                </a:cubicBezTo>
                <a:cubicBezTo>
                  <a:pt x="786" y="1501"/>
                  <a:pt x="779" y="1495"/>
                  <a:pt x="771" y="1491"/>
                </a:cubicBezTo>
                <a:cubicBezTo>
                  <a:pt x="771" y="1491"/>
                  <a:pt x="771" y="1491"/>
                  <a:pt x="771" y="1491"/>
                </a:cubicBezTo>
                <a:cubicBezTo>
                  <a:pt x="779" y="1495"/>
                  <a:pt x="772" y="1488"/>
                  <a:pt x="768" y="1489"/>
                </a:cubicBezTo>
                <a:cubicBezTo>
                  <a:pt x="768" y="1489"/>
                  <a:pt x="767" y="1489"/>
                  <a:pt x="767" y="1488"/>
                </a:cubicBezTo>
                <a:cubicBezTo>
                  <a:pt x="767" y="1487"/>
                  <a:pt x="768" y="1486"/>
                  <a:pt x="769" y="1485"/>
                </a:cubicBezTo>
                <a:cubicBezTo>
                  <a:pt x="769" y="1485"/>
                  <a:pt x="770" y="1486"/>
                  <a:pt x="770" y="1486"/>
                </a:cubicBezTo>
                <a:cubicBezTo>
                  <a:pt x="771" y="1486"/>
                  <a:pt x="771" y="1484"/>
                  <a:pt x="772" y="1483"/>
                </a:cubicBezTo>
                <a:cubicBezTo>
                  <a:pt x="773" y="1483"/>
                  <a:pt x="774" y="1482"/>
                  <a:pt x="775" y="1482"/>
                </a:cubicBezTo>
                <a:cubicBezTo>
                  <a:pt x="778" y="1487"/>
                  <a:pt x="774" y="1483"/>
                  <a:pt x="771" y="1487"/>
                </a:cubicBezTo>
                <a:cubicBezTo>
                  <a:pt x="778" y="1491"/>
                  <a:pt x="783" y="1491"/>
                  <a:pt x="789" y="1495"/>
                </a:cubicBezTo>
                <a:cubicBezTo>
                  <a:pt x="793" y="1494"/>
                  <a:pt x="782" y="1492"/>
                  <a:pt x="785" y="1489"/>
                </a:cubicBezTo>
                <a:cubicBezTo>
                  <a:pt x="781" y="1492"/>
                  <a:pt x="779" y="1486"/>
                  <a:pt x="777" y="1485"/>
                </a:cubicBezTo>
                <a:cubicBezTo>
                  <a:pt x="782" y="1485"/>
                  <a:pt x="785" y="1489"/>
                  <a:pt x="791" y="1490"/>
                </a:cubicBezTo>
                <a:cubicBezTo>
                  <a:pt x="788" y="1485"/>
                  <a:pt x="780" y="1486"/>
                  <a:pt x="775" y="1482"/>
                </a:cubicBezTo>
                <a:cubicBezTo>
                  <a:pt x="785" y="1479"/>
                  <a:pt x="798" y="1483"/>
                  <a:pt x="796" y="1475"/>
                </a:cubicBezTo>
                <a:cubicBezTo>
                  <a:pt x="783" y="1464"/>
                  <a:pt x="770" y="1456"/>
                  <a:pt x="756" y="1447"/>
                </a:cubicBezTo>
                <a:cubicBezTo>
                  <a:pt x="758" y="1448"/>
                  <a:pt x="759" y="1448"/>
                  <a:pt x="761" y="1448"/>
                </a:cubicBezTo>
                <a:cubicBezTo>
                  <a:pt x="761" y="1447"/>
                  <a:pt x="755" y="1444"/>
                  <a:pt x="754" y="1446"/>
                </a:cubicBezTo>
                <a:cubicBezTo>
                  <a:pt x="754" y="1446"/>
                  <a:pt x="753" y="1446"/>
                  <a:pt x="753" y="1445"/>
                </a:cubicBezTo>
                <a:cubicBezTo>
                  <a:pt x="753" y="1445"/>
                  <a:pt x="754" y="1444"/>
                  <a:pt x="754" y="1443"/>
                </a:cubicBezTo>
                <a:cubicBezTo>
                  <a:pt x="753" y="1444"/>
                  <a:pt x="752" y="1444"/>
                  <a:pt x="751" y="1444"/>
                </a:cubicBezTo>
                <a:cubicBezTo>
                  <a:pt x="733" y="1433"/>
                  <a:pt x="715" y="1423"/>
                  <a:pt x="698" y="1410"/>
                </a:cubicBezTo>
                <a:cubicBezTo>
                  <a:pt x="705" y="1410"/>
                  <a:pt x="711" y="1408"/>
                  <a:pt x="717" y="1405"/>
                </a:cubicBezTo>
                <a:cubicBezTo>
                  <a:pt x="717" y="1404"/>
                  <a:pt x="717" y="1403"/>
                  <a:pt x="717" y="1403"/>
                </a:cubicBezTo>
                <a:cubicBezTo>
                  <a:pt x="718" y="1403"/>
                  <a:pt x="719" y="1404"/>
                  <a:pt x="720" y="1405"/>
                </a:cubicBezTo>
                <a:cubicBezTo>
                  <a:pt x="719" y="1403"/>
                  <a:pt x="718" y="1403"/>
                  <a:pt x="717" y="1402"/>
                </a:cubicBezTo>
                <a:cubicBezTo>
                  <a:pt x="717" y="1402"/>
                  <a:pt x="717" y="1402"/>
                  <a:pt x="717" y="1402"/>
                </a:cubicBezTo>
                <a:cubicBezTo>
                  <a:pt x="718" y="1403"/>
                  <a:pt x="720" y="1404"/>
                  <a:pt x="721" y="1405"/>
                </a:cubicBezTo>
                <a:cubicBezTo>
                  <a:pt x="721" y="1405"/>
                  <a:pt x="722" y="1405"/>
                  <a:pt x="722" y="1405"/>
                </a:cubicBezTo>
                <a:cubicBezTo>
                  <a:pt x="723" y="1405"/>
                  <a:pt x="723" y="1406"/>
                  <a:pt x="724" y="1406"/>
                </a:cubicBezTo>
                <a:cubicBezTo>
                  <a:pt x="724" y="1407"/>
                  <a:pt x="723" y="1408"/>
                  <a:pt x="725" y="1408"/>
                </a:cubicBezTo>
                <a:cubicBezTo>
                  <a:pt x="726" y="1408"/>
                  <a:pt x="726" y="1407"/>
                  <a:pt x="725" y="1406"/>
                </a:cubicBezTo>
                <a:cubicBezTo>
                  <a:pt x="726" y="1407"/>
                  <a:pt x="727" y="1407"/>
                  <a:pt x="727" y="1407"/>
                </a:cubicBezTo>
                <a:cubicBezTo>
                  <a:pt x="727" y="1407"/>
                  <a:pt x="727" y="1407"/>
                  <a:pt x="727" y="1407"/>
                </a:cubicBezTo>
                <a:cubicBezTo>
                  <a:pt x="731" y="1408"/>
                  <a:pt x="728" y="1407"/>
                  <a:pt x="728" y="1410"/>
                </a:cubicBezTo>
                <a:cubicBezTo>
                  <a:pt x="732" y="1407"/>
                  <a:pt x="731" y="1411"/>
                  <a:pt x="735" y="1409"/>
                </a:cubicBezTo>
                <a:cubicBezTo>
                  <a:pt x="736" y="1410"/>
                  <a:pt x="735" y="1411"/>
                  <a:pt x="735" y="1412"/>
                </a:cubicBezTo>
                <a:cubicBezTo>
                  <a:pt x="738" y="1413"/>
                  <a:pt x="741" y="1412"/>
                  <a:pt x="743" y="1415"/>
                </a:cubicBezTo>
                <a:cubicBezTo>
                  <a:pt x="744" y="1414"/>
                  <a:pt x="746" y="1415"/>
                  <a:pt x="747" y="1413"/>
                </a:cubicBezTo>
                <a:cubicBezTo>
                  <a:pt x="746" y="1412"/>
                  <a:pt x="745" y="1412"/>
                  <a:pt x="744" y="1411"/>
                </a:cubicBezTo>
                <a:cubicBezTo>
                  <a:pt x="744" y="1412"/>
                  <a:pt x="744" y="1413"/>
                  <a:pt x="744" y="1414"/>
                </a:cubicBezTo>
                <a:cubicBezTo>
                  <a:pt x="740" y="1414"/>
                  <a:pt x="745" y="1411"/>
                  <a:pt x="741" y="1410"/>
                </a:cubicBezTo>
                <a:cubicBezTo>
                  <a:pt x="741" y="1411"/>
                  <a:pt x="741" y="1412"/>
                  <a:pt x="740" y="1413"/>
                </a:cubicBezTo>
                <a:cubicBezTo>
                  <a:pt x="738" y="1411"/>
                  <a:pt x="737" y="1410"/>
                  <a:pt x="737" y="1408"/>
                </a:cubicBezTo>
                <a:cubicBezTo>
                  <a:pt x="734" y="1412"/>
                  <a:pt x="732" y="1406"/>
                  <a:pt x="729" y="1406"/>
                </a:cubicBezTo>
                <a:cubicBezTo>
                  <a:pt x="731" y="1404"/>
                  <a:pt x="728" y="1396"/>
                  <a:pt x="734" y="1398"/>
                </a:cubicBezTo>
                <a:cubicBezTo>
                  <a:pt x="733" y="1398"/>
                  <a:pt x="733" y="1397"/>
                  <a:pt x="732" y="1397"/>
                </a:cubicBezTo>
                <a:cubicBezTo>
                  <a:pt x="737" y="1397"/>
                  <a:pt x="743" y="1395"/>
                  <a:pt x="746" y="1390"/>
                </a:cubicBezTo>
                <a:cubicBezTo>
                  <a:pt x="742" y="1390"/>
                  <a:pt x="738" y="1388"/>
                  <a:pt x="733" y="1385"/>
                </a:cubicBezTo>
                <a:cubicBezTo>
                  <a:pt x="734" y="1385"/>
                  <a:pt x="734" y="1384"/>
                  <a:pt x="734" y="1382"/>
                </a:cubicBezTo>
                <a:cubicBezTo>
                  <a:pt x="741" y="1385"/>
                  <a:pt x="744" y="1380"/>
                  <a:pt x="749" y="1382"/>
                </a:cubicBezTo>
                <a:cubicBezTo>
                  <a:pt x="752" y="1376"/>
                  <a:pt x="760" y="1377"/>
                  <a:pt x="765" y="1374"/>
                </a:cubicBezTo>
                <a:cubicBezTo>
                  <a:pt x="771" y="1377"/>
                  <a:pt x="777" y="1378"/>
                  <a:pt x="779" y="1372"/>
                </a:cubicBezTo>
                <a:cubicBezTo>
                  <a:pt x="770" y="1364"/>
                  <a:pt x="763" y="1365"/>
                  <a:pt x="755" y="1361"/>
                </a:cubicBezTo>
                <a:cubicBezTo>
                  <a:pt x="756" y="1360"/>
                  <a:pt x="758" y="1359"/>
                  <a:pt x="758" y="1356"/>
                </a:cubicBezTo>
                <a:cubicBezTo>
                  <a:pt x="760" y="1358"/>
                  <a:pt x="765" y="1359"/>
                  <a:pt x="762" y="1362"/>
                </a:cubicBezTo>
                <a:cubicBezTo>
                  <a:pt x="764" y="1364"/>
                  <a:pt x="763" y="1355"/>
                  <a:pt x="767" y="1355"/>
                </a:cubicBezTo>
                <a:cubicBezTo>
                  <a:pt x="769" y="1356"/>
                  <a:pt x="768" y="1361"/>
                  <a:pt x="770" y="1362"/>
                </a:cubicBezTo>
                <a:cubicBezTo>
                  <a:pt x="773" y="1359"/>
                  <a:pt x="770" y="1358"/>
                  <a:pt x="773" y="1355"/>
                </a:cubicBezTo>
                <a:cubicBezTo>
                  <a:pt x="774" y="1355"/>
                  <a:pt x="775" y="1357"/>
                  <a:pt x="776" y="1357"/>
                </a:cubicBezTo>
                <a:cubicBezTo>
                  <a:pt x="777" y="1358"/>
                  <a:pt x="777" y="1358"/>
                  <a:pt x="777" y="1358"/>
                </a:cubicBezTo>
                <a:cubicBezTo>
                  <a:pt x="777" y="1359"/>
                  <a:pt x="777" y="1360"/>
                  <a:pt x="777" y="1361"/>
                </a:cubicBezTo>
                <a:cubicBezTo>
                  <a:pt x="778" y="1361"/>
                  <a:pt x="778" y="1360"/>
                  <a:pt x="779" y="1360"/>
                </a:cubicBezTo>
                <a:cubicBezTo>
                  <a:pt x="785" y="1368"/>
                  <a:pt x="792" y="1377"/>
                  <a:pt x="801" y="1386"/>
                </a:cubicBezTo>
                <a:cubicBezTo>
                  <a:pt x="799" y="1386"/>
                  <a:pt x="799" y="1391"/>
                  <a:pt x="802" y="1390"/>
                </a:cubicBezTo>
                <a:cubicBezTo>
                  <a:pt x="802" y="1389"/>
                  <a:pt x="802" y="1388"/>
                  <a:pt x="802" y="1387"/>
                </a:cubicBezTo>
                <a:cubicBezTo>
                  <a:pt x="806" y="1391"/>
                  <a:pt x="810" y="1395"/>
                  <a:pt x="814" y="1399"/>
                </a:cubicBezTo>
                <a:cubicBezTo>
                  <a:pt x="814" y="1399"/>
                  <a:pt x="814" y="1398"/>
                  <a:pt x="813" y="1398"/>
                </a:cubicBezTo>
                <a:cubicBezTo>
                  <a:pt x="812" y="1399"/>
                  <a:pt x="815" y="1400"/>
                  <a:pt x="818" y="1402"/>
                </a:cubicBezTo>
                <a:cubicBezTo>
                  <a:pt x="822" y="1406"/>
                  <a:pt x="827" y="1411"/>
                  <a:pt x="833" y="1415"/>
                </a:cubicBezTo>
                <a:cubicBezTo>
                  <a:pt x="834" y="1420"/>
                  <a:pt x="834" y="1425"/>
                  <a:pt x="834" y="1431"/>
                </a:cubicBezTo>
                <a:cubicBezTo>
                  <a:pt x="834" y="1430"/>
                  <a:pt x="834" y="1429"/>
                  <a:pt x="834" y="1429"/>
                </a:cubicBezTo>
                <a:cubicBezTo>
                  <a:pt x="833" y="1429"/>
                  <a:pt x="832" y="1429"/>
                  <a:pt x="831" y="1429"/>
                </a:cubicBezTo>
                <a:cubicBezTo>
                  <a:pt x="830" y="1430"/>
                  <a:pt x="832" y="1433"/>
                  <a:pt x="832" y="1429"/>
                </a:cubicBezTo>
                <a:cubicBezTo>
                  <a:pt x="834" y="1431"/>
                  <a:pt x="833" y="1433"/>
                  <a:pt x="833" y="1434"/>
                </a:cubicBezTo>
                <a:cubicBezTo>
                  <a:pt x="834" y="1434"/>
                  <a:pt x="834" y="1434"/>
                  <a:pt x="834" y="1434"/>
                </a:cubicBezTo>
                <a:cubicBezTo>
                  <a:pt x="834" y="1435"/>
                  <a:pt x="834" y="1436"/>
                  <a:pt x="834" y="1437"/>
                </a:cubicBezTo>
                <a:cubicBezTo>
                  <a:pt x="837" y="1435"/>
                  <a:pt x="834" y="1432"/>
                  <a:pt x="835" y="1429"/>
                </a:cubicBezTo>
                <a:cubicBezTo>
                  <a:pt x="836" y="1428"/>
                  <a:pt x="835" y="1431"/>
                  <a:pt x="837" y="1430"/>
                </a:cubicBezTo>
                <a:cubicBezTo>
                  <a:pt x="834" y="1427"/>
                  <a:pt x="835" y="1422"/>
                  <a:pt x="835" y="1417"/>
                </a:cubicBezTo>
                <a:cubicBezTo>
                  <a:pt x="842" y="1423"/>
                  <a:pt x="850" y="1430"/>
                  <a:pt x="857" y="1436"/>
                </a:cubicBezTo>
                <a:cubicBezTo>
                  <a:pt x="858" y="1443"/>
                  <a:pt x="859" y="1450"/>
                  <a:pt x="861" y="1457"/>
                </a:cubicBezTo>
                <a:cubicBezTo>
                  <a:pt x="861" y="1451"/>
                  <a:pt x="861" y="1445"/>
                  <a:pt x="861" y="1439"/>
                </a:cubicBezTo>
                <a:cubicBezTo>
                  <a:pt x="861" y="1440"/>
                  <a:pt x="862" y="1441"/>
                  <a:pt x="863" y="1441"/>
                </a:cubicBezTo>
                <a:cubicBezTo>
                  <a:pt x="862" y="1444"/>
                  <a:pt x="867" y="1446"/>
                  <a:pt x="866" y="1451"/>
                </a:cubicBezTo>
                <a:cubicBezTo>
                  <a:pt x="868" y="1449"/>
                  <a:pt x="866" y="1445"/>
                  <a:pt x="865" y="1443"/>
                </a:cubicBezTo>
                <a:cubicBezTo>
                  <a:pt x="866" y="1444"/>
                  <a:pt x="868" y="1445"/>
                  <a:pt x="870" y="1447"/>
                </a:cubicBezTo>
                <a:cubicBezTo>
                  <a:pt x="871" y="1457"/>
                  <a:pt x="872" y="1469"/>
                  <a:pt x="873" y="1480"/>
                </a:cubicBezTo>
                <a:cubicBezTo>
                  <a:pt x="870" y="1478"/>
                  <a:pt x="867" y="1478"/>
                  <a:pt x="866" y="1480"/>
                </a:cubicBezTo>
                <a:cubicBezTo>
                  <a:pt x="868" y="1480"/>
                  <a:pt x="869" y="1480"/>
                  <a:pt x="870" y="1480"/>
                </a:cubicBezTo>
                <a:cubicBezTo>
                  <a:pt x="872" y="1482"/>
                  <a:pt x="868" y="1484"/>
                  <a:pt x="873" y="1487"/>
                </a:cubicBezTo>
                <a:cubicBezTo>
                  <a:pt x="874" y="1486"/>
                  <a:pt x="873" y="1485"/>
                  <a:pt x="872" y="1485"/>
                </a:cubicBezTo>
                <a:cubicBezTo>
                  <a:pt x="872" y="1485"/>
                  <a:pt x="873" y="1484"/>
                  <a:pt x="873" y="1484"/>
                </a:cubicBezTo>
                <a:cubicBezTo>
                  <a:pt x="874" y="1486"/>
                  <a:pt x="874" y="1488"/>
                  <a:pt x="874" y="1490"/>
                </a:cubicBezTo>
                <a:cubicBezTo>
                  <a:pt x="876" y="1488"/>
                  <a:pt x="875" y="1485"/>
                  <a:pt x="875" y="1483"/>
                </a:cubicBezTo>
                <a:cubicBezTo>
                  <a:pt x="875" y="1482"/>
                  <a:pt x="876" y="1482"/>
                  <a:pt x="876" y="1483"/>
                </a:cubicBezTo>
                <a:cubicBezTo>
                  <a:pt x="876" y="1482"/>
                  <a:pt x="875" y="1481"/>
                  <a:pt x="875" y="1481"/>
                </a:cubicBezTo>
                <a:cubicBezTo>
                  <a:pt x="875" y="1479"/>
                  <a:pt x="875" y="1477"/>
                  <a:pt x="876" y="1476"/>
                </a:cubicBezTo>
                <a:cubicBezTo>
                  <a:pt x="874" y="1468"/>
                  <a:pt x="873" y="1458"/>
                  <a:pt x="873" y="1449"/>
                </a:cubicBezTo>
                <a:cubicBezTo>
                  <a:pt x="875" y="1451"/>
                  <a:pt x="878" y="1453"/>
                  <a:pt x="880" y="1455"/>
                </a:cubicBezTo>
                <a:cubicBezTo>
                  <a:pt x="881" y="1458"/>
                  <a:pt x="881" y="1460"/>
                  <a:pt x="881" y="1463"/>
                </a:cubicBezTo>
                <a:cubicBezTo>
                  <a:pt x="881" y="1463"/>
                  <a:pt x="881" y="1463"/>
                  <a:pt x="881" y="1463"/>
                </a:cubicBezTo>
                <a:cubicBezTo>
                  <a:pt x="880" y="1464"/>
                  <a:pt x="881" y="1465"/>
                  <a:pt x="881" y="1465"/>
                </a:cubicBezTo>
                <a:cubicBezTo>
                  <a:pt x="882" y="1474"/>
                  <a:pt x="883" y="1482"/>
                  <a:pt x="883" y="1491"/>
                </a:cubicBezTo>
                <a:cubicBezTo>
                  <a:pt x="883" y="1494"/>
                  <a:pt x="883" y="1498"/>
                  <a:pt x="883" y="1501"/>
                </a:cubicBezTo>
                <a:cubicBezTo>
                  <a:pt x="879" y="1499"/>
                  <a:pt x="876" y="1498"/>
                  <a:pt x="875" y="1497"/>
                </a:cubicBezTo>
                <a:cubicBezTo>
                  <a:pt x="873" y="1496"/>
                  <a:pt x="873" y="1495"/>
                  <a:pt x="873" y="1494"/>
                </a:cubicBezTo>
                <a:cubicBezTo>
                  <a:pt x="870" y="1494"/>
                  <a:pt x="873" y="1498"/>
                  <a:pt x="872" y="1500"/>
                </a:cubicBezTo>
                <a:cubicBezTo>
                  <a:pt x="874" y="1500"/>
                  <a:pt x="872" y="1498"/>
                  <a:pt x="874" y="1498"/>
                </a:cubicBezTo>
                <a:cubicBezTo>
                  <a:pt x="876" y="1499"/>
                  <a:pt x="876" y="1500"/>
                  <a:pt x="878" y="1502"/>
                </a:cubicBezTo>
                <a:cubicBezTo>
                  <a:pt x="875" y="1504"/>
                  <a:pt x="872" y="1504"/>
                  <a:pt x="869" y="1501"/>
                </a:cubicBezTo>
                <a:cubicBezTo>
                  <a:pt x="869" y="1503"/>
                  <a:pt x="870" y="1509"/>
                  <a:pt x="869" y="1509"/>
                </a:cubicBezTo>
                <a:cubicBezTo>
                  <a:pt x="869" y="1511"/>
                  <a:pt x="871" y="1510"/>
                  <a:pt x="871" y="1511"/>
                </a:cubicBezTo>
                <a:cubicBezTo>
                  <a:pt x="872" y="1508"/>
                  <a:pt x="882" y="1508"/>
                  <a:pt x="879" y="1503"/>
                </a:cubicBezTo>
                <a:cubicBezTo>
                  <a:pt x="880" y="1504"/>
                  <a:pt x="881" y="1504"/>
                  <a:pt x="883" y="1504"/>
                </a:cubicBezTo>
                <a:cubicBezTo>
                  <a:pt x="883" y="1509"/>
                  <a:pt x="883" y="1514"/>
                  <a:pt x="885" y="1518"/>
                </a:cubicBezTo>
                <a:cubicBezTo>
                  <a:pt x="884" y="1518"/>
                  <a:pt x="883" y="1517"/>
                  <a:pt x="882" y="1517"/>
                </a:cubicBezTo>
                <a:cubicBezTo>
                  <a:pt x="882" y="1519"/>
                  <a:pt x="884" y="1519"/>
                  <a:pt x="886" y="1520"/>
                </a:cubicBezTo>
                <a:cubicBezTo>
                  <a:pt x="886" y="1520"/>
                  <a:pt x="886" y="1520"/>
                  <a:pt x="886" y="1520"/>
                </a:cubicBezTo>
                <a:cubicBezTo>
                  <a:pt x="886" y="1520"/>
                  <a:pt x="886" y="1520"/>
                  <a:pt x="886" y="1520"/>
                </a:cubicBezTo>
                <a:cubicBezTo>
                  <a:pt x="887" y="1520"/>
                  <a:pt x="888" y="1521"/>
                  <a:pt x="889" y="1522"/>
                </a:cubicBezTo>
                <a:cubicBezTo>
                  <a:pt x="886" y="1523"/>
                  <a:pt x="882" y="1520"/>
                  <a:pt x="879" y="1521"/>
                </a:cubicBezTo>
                <a:cubicBezTo>
                  <a:pt x="879" y="1522"/>
                  <a:pt x="881" y="1523"/>
                  <a:pt x="882" y="1523"/>
                </a:cubicBezTo>
                <a:cubicBezTo>
                  <a:pt x="866" y="1520"/>
                  <a:pt x="860" y="1517"/>
                  <a:pt x="843" y="1510"/>
                </a:cubicBezTo>
                <a:cubicBezTo>
                  <a:pt x="844" y="1513"/>
                  <a:pt x="848" y="1512"/>
                  <a:pt x="851" y="1516"/>
                </a:cubicBezTo>
                <a:cubicBezTo>
                  <a:pt x="843" y="1519"/>
                  <a:pt x="834" y="1508"/>
                  <a:pt x="826" y="1506"/>
                </a:cubicBezTo>
                <a:cubicBezTo>
                  <a:pt x="830" y="1504"/>
                  <a:pt x="836" y="1510"/>
                  <a:pt x="842" y="1511"/>
                </a:cubicBezTo>
                <a:cubicBezTo>
                  <a:pt x="843" y="1507"/>
                  <a:pt x="833" y="1506"/>
                  <a:pt x="833" y="1502"/>
                </a:cubicBezTo>
                <a:cubicBezTo>
                  <a:pt x="827" y="1503"/>
                  <a:pt x="817" y="1499"/>
                  <a:pt x="812" y="1496"/>
                </a:cubicBezTo>
                <a:cubicBezTo>
                  <a:pt x="810" y="1495"/>
                  <a:pt x="810" y="1498"/>
                  <a:pt x="808" y="1497"/>
                </a:cubicBezTo>
                <a:cubicBezTo>
                  <a:pt x="809" y="1499"/>
                  <a:pt x="812" y="1501"/>
                  <a:pt x="813" y="1501"/>
                </a:cubicBezTo>
                <a:cubicBezTo>
                  <a:pt x="811" y="1504"/>
                  <a:pt x="808" y="1501"/>
                  <a:pt x="806" y="1500"/>
                </a:cubicBezTo>
                <a:cubicBezTo>
                  <a:pt x="806" y="1505"/>
                  <a:pt x="814" y="1502"/>
                  <a:pt x="814" y="1507"/>
                </a:cubicBezTo>
                <a:cubicBezTo>
                  <a:pt x="813" y="1507"/>
                  <a:pt x="814" y="1508"/>
                  <a:pt x="815" y="1508"/>
                </a:cubicBezTo>
                <a:cubicBezTo>
                  <a:pt x="816" y="1507"/>
                  <a:pt x="815" y="1506"/>
                  <a:pt x="816" y="1504"/>
                </a:cubicBezTo>
                <a:cubicBezTo>
                  <a:pt x="816" y="1505"/>
                  <a:pt x="817" y="1505"/>
                  <a:pt x="817" y="1505"/>
                </a:cubicBezTo>
                <a:cubicBezTo>
                  <a:pt x="820" y="1507"/>
                  <a:pt x="814" y="1507"/>
                  <a:pt x="817" y="1508"/>
                </a:cubicBezTo>
                <a:cubicBezTo>
                  <a:pt x="820" y="1510"/>
                  <a:pt x="819" y="1509"/>
                  <a:pt x="820" y="1507"/>
                </a:cubicBezTo>
                <a:cubicBezTo>
                  <a:pt x="823" y="1509"/>
                  <a:pt x="821" y="1511"/>
                  <a:pt x="826" y="1510"/>
                </a:cubicBezTo>
                <a:cubicBezTo>
                  <a:pt x="827" y="1511"/>
                  <a:pt x="827" y="1512"/>
                  <a:pt x="827" y="1513"/>
                </a:cubicBezTo>
                <a:cubicBezTo>
                  <a:pt x="829" y="1513"/>
                  <a:pt x="829" y="1513"/>
                  <a:pt x="829" y="1511"/>
                </a:cubicBezTo>
                <a:cubicBezTo>
                  <a:pt x="830" y="1512"/>
                  <a:pt x="831" y="1513"/>
                  <a:pt x="830" y="1514"/>
                </a:cubicBezTo>
                <a:cubicBezTo>
                  <a:pt x="836" y="1514"/>
                  <a:pt x="843" y="1516"/>
                  <a:pt x="851" y="1520"/>
                </a:cubicBezTo>
                <a:cubicBezTo>
                  <a:pt x="851" y="1520"/>
                  <a:pt x="851" y="1521"/>
                  <a:pt x="851" y="1521"/>
                </a:cubicBezTo>
                <a:cubicBezTo>
                  <a:pt x="852" y="1522"/>
                  <a:pt x="853" y="1522"/>
                  <a:pt x="854" y="1521"/>
                </a:cubicBezTo>
                <a:cubicBezTo>
                  <a:pt x="867" y="1527"/>
                  <a:pt x="880" y="1535"/>
                  <a:pt x="889" y="1539"/>
                </a:cubicBezTo>
                <a:cubicBezTo>
                  <a:pt x="889" y="1540"/>
                  <a:pt x="888" y="1540"/>
                  <a:pt x="888" y="1540"/>
                </a:cubicBezTo>
                <a:cubicBezTo>
                  <a:pt x="888" y="1543"/>
                  <a:pt x="893" y="1544"/>
                  <a:pt x="893" y="1540"/>
                </a:cubicBezTo>
                <a:cubicBezTo>
                  <a:pt x="901" y="1542"/>
                  <a:pt x="901" y="1544"/>
                  <a:pt x="904" y="1549"/>
                </a:cubicBezTo>
                <a:cubicBezTo>
                  <a:pt x="905" y="1548"/>
                  <a:pt x="906" y="1548"/>
                  <a:pt x="905" y="1546"/>
                </a:cubicBezTo>
                <a:cubicBezTo>
                  <a:pt x="909" y="1546"/>
                  <a:pt x="906" y="1552"/>
                  <a:pt x="909" y="1548"/>
                </a:cubicBezTo>
                <a:cubicBezTo>
                  <a:pt x="911" y="1548"/>
                  <a:pt x="910" y="1550"/>
                  <a:pt x="911" y="1552"/>
                </a:cubicBezTo>
                <a:cubicBezTo>
                  <a:pt x="913" y="1553"/>
                  <a:pt x="911" y="1550"/>
                  <a:pt x="913" y="1548"/>
                </a:cubicBezTo>
                <a:cubicBezTo>
                  <a:pt x="915" y="1549"/>
                  <a:pt x="914" y="1551"/>
                  <a:pt x="917" y="1551"/>
                </a:cubicBezTo>
                <a:cubicBezTo>
                  <a:pt x="916" y="1551"/>
                  <a:pt x="917" y="1550"/>
                  <a:pt x="917" y="1549"/>
                </a:cubicBezTo>
                <a:cubicBezTo>
                  <a:pt x="917" y="1549"/>
                  <a:pt x="917" y="1550"/>
                  <a:pt x="917" y="1550"/>
                </a:cubicBezTo>
                <a:cubicBezTo>
                  <a:pt x="918" y="1549"/>
                  <a:pt x="919" y="1548"/>
                  <a:pt x="919" y="1548"/>
                </a:cubicBezTo>
                <a:cubicBezTo>
                  <a:pt x="924" y="1551"/>
                  <a:pt x="934" y="1551"/>
                  <a:pt x="938" y="1559"/>
                </a:cubicBezTo>
                <a:cubicBezTo>
                  <a:pt x="937" y="1556"/>
                  <a:pt x="939" y="1556"/>
                  <a:pt x="941" y="1558"/>
                </a:cubicBezTo>
                <a:cubicBezTo>
                  <a:pt x="941" y="1558"/>
                  <a:pt x="940" y="1559"/>
                  <a:pt x="940" y="1561"/>
                </a:cubicBezTo>
                <a:cubicBezTo>
                  <a:pt x="941" y="1561"/>
                  <a:pt x="943" y="1561"/>
                  <a:pt x="945" y="1561"/>
                </a:cubicBezTo>
                <a:cubicBezTo>
                  <a:pt x="946" y="1563"/>
                  <a:pt x="950" y="1569"/>
                  <a:pt x="954" y="1571"/>
                </a:cubicBezTo>
                <a:cubicBezTo>
                  <a:pt x="955" y="1569"/>
                  <a:pt x="950" y="1564"/>
                  <a:pt x="953" y="1563"/>
                </a:cubicBezTo>
                <a:cubicBezTo>
                  <a:pt x="953" y="1563"/>
                  <a:pt x="953" y="1563"/>
                  <a:pt x="953" y="1563"/>
                </a:cubicBezTo>
                <a:cubicBezTo>
                  <a:pt x="956" y="1563"/>
                  <a:pt x="959" y="1562"/>
                  <a:pt x="962" y="1558"/>
                </a:cubicBezTo>
                <a:cubicBezTo>
                  <a:pt x="962" y="1558"/>
                  <a:pt x="963" y="1558"/>
                  <a:pt x="963" y="1558"/>
                </a:cubicBezTo>
                <a:cubicBezTo>
                  <a:pt x="963" y="1558"/>
                  <a:pt x="963" y="1557"/>
                  <a:pt x="962" y="1557"/>
                </a:cubicBezTo>
                <a:cubicBezTo>
                  <a:pt x="962" y="1557"/>
                  <a:pt x="962" y="1557"/>
                  <a:pt x="962" y="1557"/>
                </a:cubicBezTo>
                <a:cubicBezTo>
                  <a:pt x="962" y="1557"/>
                  <a:pt x="962" y="1557"/>
                  <a:pt x="962" y="1557"/>
                </a:cubicBezTo>
                <a:cubicBezTo>
                  <a:pt x="962" y="1556"/>
                  <a:pt x="962" y="1556"/>
                  <a:pt x="962" y="1556"/>
                </a:cubicBezTo>
                <a:cubicBezTo>
                  <a:pt x="964" y="1555"/>
                  <a:pt x="969" y="1560"/>
                  <a:pt x="971" y="1561"/>
                </a:cubicBezTo>
                <a:cubicBezTo>
                  <a:pt x="971" y="1557"/>
                  <a:pt x="979" y="1562"/>
                  <a:pt x="980" y="1563"/>
                </a:cubicBezTo>
                <a:cubicBezTo>
                  <a:pt x="979" y="1565"/>
                  <a:pt x="977" y="1562"/>
                  <a:pt x="975" y="1562"/>
                </a:cubicBezTo>
                <a:cubicBezTo>
                  <a:pt x="975" y="1565"/>
                  <a:pt x="980" y="1565"/>
                  <a:pt x="982" y="1564"/>
                </a:cubicBezTo>
                <a:cubicBezTo>
                  <a:pt x="979" y="1559"/>
                  <a:pt x="971" y="1558"/>
                  <a:pt x="964" y="1556"/>
                </a:cubicBezTo>
                <a:cubicBezTo>
                  <a:pt x="970" y="1554"/>
                  <a:pt x="978" y="1557"/>
                  <a:pt x="984" y="1562"/>
                </a:cubicBezTo>
                <a:cubicBezTo>
                  <a:pt x="984" y="1561"/>
                  <a:pt x="984" y="1559"/>
                  <a:pt x="985" y="1559"/>
                </a:cubicBezTo>
                <a:cubicBezTo>
                  <a:pt x="981" y="1556"/>
                  <a:pt x="968" y="1551"/>
                  <a:pt x="965" y="1545"/>
                </a:cubicBezTo>
                <a:cubicBezTo>
                  <a:pt x="961" y="1549"/>
                  <a:pt x="968" y="1548"/>
                  <a:pt x="968" y="1551"/>
                </a:cubicBezTo>
                <a:cubicBezTo>
                  <a:pt x="963" y="1549"/>
                  <a:pt x="958" y="1549"/>
                  <a:pt x="951" y="1546"/>
                </a:cubicBezTo>
                <a:cubicBezTo>
                  <a:pt x="952" y="1545"/>
                  <a:pt x="953" y="1545"/>
                  <a:pt x="952" y="1544"/>
                </a:cubicBezTo>
                <a:cubicBezTo>
                  <a:pt x="956" y="1542"/>
                  <a:pt x="957" y="1547"/>
                  <a:pt x="961" y="1549"/>
                </a:cubicBezTo>
                <a:cubicBezTo>
                  <a:pt x="964" y="1545"/>
                  <a:pt x="961" y="1544"/>
                  <a:pt x="960" y="1542"/>
                </a:cubicBezTo>
                <a:cubicBezTo>
                  <a:pt x="964" y="1543"/>
                  <a:pt x="968" y="1542"/>
                  <a:pt x="968" y="1546"/>
                </a:cubicBezTo>
                <a:cubicBezTo>
                  <a:pt x="969" y="1541"/>
                  <a:pt x="977" y="1536"/>
                  <a:pt x="974" y="1529"/>
                </a:cubicBezTo>
                <a:cubicBezTo>
                  <a:pt x="972" y="1529"/>
                  <a:pt x="975" y="1532"/>
                  <a:pt x="972" y="1534"/>
                </a:cubicBezTo>
                <a:cubicBezTo>
                  <a:pt x="971" y="1532"/>
                  <a:pt x="973" y="1530"/>
                  <a:pt x="969" y="1530"/>
                </a:cubicBezTo>
                <a:cubicBezTo>
                  <a:pt x="966" y="1531"/>
                  <a:pt x="970" y="1534"/>
                  <a:pt x="970" y="1536"/>
                </a:cubicBezTo>
                <a:cubicBezTo>
                  <a:pt x="965" y="1538"/>
                  <a:pt x="964" y="1530"/>
                  <a:pt x="960" y="1535"/>
                </a:cubicBezTo>
                <a:cubicBezTo>
                  <a:pt x="963" y="1535"/>
                  <a:pt x="964" y="1538"/>
                  <a:pt x="967" y="1540"/>
                </a:cubicBezTo>
                <a:cubicBezTo>
                  <a:pt x="964" y="1545"/>
                  <a:pt x="960" y="1536"/>
                  <a:pt x="956" y="1540"/>
                </a:cubicBezTo>
                <a:cubicBezTo>
                  <a:pt x="955" y="1539"/>
                  <a:pt x="957" y="1539"/>
                  <a:pt x="957" y="1537"/>
                </a:cubicBezTo>
                <a:cubicBezTo>
                  <a:pt x="953" y="1539"/>
                  <a:pt x="950" y="1529"/>
                  <a:pt x="946" y="1534"/>
                </a:cubicBezTo>
                <a:cubicBezTo>
                  <a:pt x="947" y="1530"/>
                  <a:pt x="939" y="1526"/>
                  <a:pt x="937" y="1531"/>
                </a:cubicBezTo>
                <a:cubicBezTo>
                  <a:pt x="936" y="1530"/>
                  <a:pt x="937" y="1528"/>
                  <a:pt x="938" y="1526"/>
                </a:cubicBezTo>
                <a:cubicBezTo>
                  <a:pt x="937" y="1527"/>
                  <a:pt x="935" y="1526"/>
                  <a:pt x="934" y="1525"/>
                </a:cubicBezTo>
                <a:cubicBezTo>
                  <a:pt x="934" y="1526"/>
                  <a:pt x="934" y="1527"/>
                  <a:pt x="934" y="1528"/>
                </a:cubicBezTo>
                <a:cubicBezTo>
                  <a:pt x="931" y="1526"/>
                  <a:pt x="933" y="1524"/>
                  <a:pt x="933" y="1522"/>
                </a:cubicBezTo>
                <a:cubicBezTo>
                  <a:pt x="933" y="1523"/>
                  <a:pt x="934" y="1524"/>
                  <a:pt x="934" y="1526"/>
                </a:cubicBezTo>
                <a:cubicBezTo>
                  <a:pt x="937" y="1521"/>
                  <a:pt x="932" y="1510"/>
                  <a:pt x="934" y="1506"/>
                </a:cubicBezTo>
                <a:cubicBezTo>
                  <a:pt x="934" y="1503"/>
                  <a:pt x="934" y="1499"/>
                  <a:pt x="933" y="1496"/>
                </a:cubicBezTo>
                <a:cubicBezTo>
                  <a:pt x="935" y="1497"/>
                  <a:pt x="935" y="1497"/>
                  <a:pt x="935" y="1497"/>
                </a:cubicBezTo>
                <a:cubicBezTo>
                  <a:pt x="936" y="1500"/>
                  <a:pt x="936" y="1502"/>
                  <a:pt x="937" y="1505"/>
                </a:cubicBezTo>
                <a:cubicBezTo>
                  <a:pt x="938" y="1503"/>
                  <a:pt x="938" y="1501"/>
                  <a:pt x="937" y="1499"/>
                </a:cubicBezTo>
                <a:cubicBezTo>
                  <a:pt x="943" y="1503"/>
                  <a:pt x="949" y="1507"/>
                  <a:pt x="955" y="1511"/>
                </a:cubicBezTo>
                <a:cubicBezTo>
                  <a:pt x="949" y="1503"/>
                  <a:pt x="942" y="1496"/>
                  <a:pt x="936" y="1489"/>
                </a:cubicBezTo>
                <a:cubicBezTo>
                  <a:pt x="935" y="1485"/>
                  <a:pt x="935" y="1481"/>
                  <a:pt x="936" y="1478"/>
                </a:cubicBezTo>
                <a:cubicBezTo>
                  <a:pt x="932" y="1476"/>
                  <a:pt x="936" y="1473"/>
                  <a:pt x="934" y="1469"/>
                </a:cubicBezTo>
                <a:cubicBezTo>
                  <a:pt x="934" y="1469"/>
                  <a:pt x="935" y="1469"/>
                  <a:pt x="936" y="1468"/>
                </a:cubicBezTo>
                <a:cubicBezTo>
                  <a:pt x="934" y="1467"/>
                  <a:pt x="933" y="1466"/>
                  <a:pt x="933" y="1463"/>
                </a:cubicBezTo>
                <a:cubicBezTo>
                  <a:pt x="935" y="1463"/>
                  <a:pt x="933" y="1464"/>
                  <a:pt x="935" y="1465"/>
                </a:cubicBezTo>
                <a:cubicBezTo>
                  <a:pt x="935" y="1464"/>
                  <a:pt x="935" y="1463"/>
                  <a:pt x="934" y="1463"/>
                </a:cubicBezTo>
                <a:cubicBezTo>
                  <a:pt x="942" y="1466"/>
                  <a:pt x="950" y="1469"/>
                  <a:pt x="958" y="1472"/>
                </a:cubicBezTo>
                <a:cubicBezTo>
                  <a:pt x="958" y="1473"/>
                  <a:pt x="958" y="1473"/>
                  <a:pt x="958" y="1474"/>
                </a:cubicBezTo>
                <a:cubicBezTo>
                  <a:pt x="959" y="1474"/>
                  <a:pt x="959" y="1473"/>
                  <a:pt x="959" y="1473"/>
                </a:cubicBezTo>
                <a:cubicBezTo>
                  <a:pt x="960" y="1473"/>
                  <a:pt x="961" y="1474"/>
                  <a:pt x="962" y="1474"/>
                </a:cubicBezTo>
                <a:cubicBezTo>
                  <a:pt x="961" y="1473"/>
                  <a:pt x="960" y="1472"/>
                  <a:pt x="959" y="1471"/>
                </a:cubicBezTo>
                <a:cubicBezTo>
                  <a:pt x="959" y="1471"/>
                  <a:pt x="959" y="1471"/>
                  <a:pt x="959" y="1471"/>
                </a:cubicBezTo>
                <a:cubicBezTo>
                  <a:pt x="959" y="1471"/>
                  <a:pt x="958" y="1471"/>
                  <a:pt x="958" y="1471"/>
                </a:cubicBezTo>
                <a:cubicBezTo>
                  <a:pt x="952" y="1466"/>
                  <a:pt x="941" y="1463"/>
                  <a:pt x="934" y="1459"/>
                </a:cubicBezTo>
                <a:cubicBezTo>
                  <a:pt x="933" y="1457"/>
                  <a:pt x="933" y="1455"/>
                  <a:pt x="933" y="1453"/>
                </a:cubicBezTo>
                <a:cubicBezTo>
                  <a:pt x="933" y="1453"/>
                  <a:pt x="933" y="1453"/>
                  <a:pt x="933" y="1453"/>
                </a:cubicBezTo>
                <a:cubicBezTo>
                  <a:pt x="933" y="1453"/>
                  <a:pt x="933" y="1453"/>
                  <a:pt x="933" y="1453"/>
                </a:cubicBezTo>
                <a:cubicBezTo>
                  <a:pt x="933" y="1451"/>
                  <a:pt x="934" y="1450"/>
                  <a:pt x="934" y="1449"/>
                </a:cubicBezTo>
                <a:cubicBezTo>
                  <a:pt x="933" y="1448"/>
                  <a:pt x="931" y="1446"/>
                  <a:pt x="932" y="1444"/>
                </a:cubicBezTo>
                <a:cubicBezTo>
                  <a:pt x="934" y="1443"/>
                  <a:pt x="932" y="1447"/>
                  <a:pt x="934" y="1446"/>
                </a:cubicBezTo>
                <a:cubicBezTo>
                  <a:pt x="934" y="1445"/>
                  <a:pt x="934" y="1445"/>
                  <a:pt x="934" y="1445"/>
                </a:cubicBezTo>
                <a:cubicBezTo>
                  <a:pt x="935" y="1445"/>
                  <a:pt x="936" y="1446"/>
                  <a:pt x="937" y="1447"/>
                </a:cubicBezTo>
                <a:cubicBezTo>
                  <a:pt x="938" y="1445"/>
                  <a:pt x="936" y="1444"/>
                  <a:pt x="938" y="1442"/>
                </a:cubicBezTo>
                <a:cubicBezTo>
                  <a:pt x="942" y="1442"/>
                  <a:pt x="936" y="1446"/>
                  <a:pt x="940" y="1446"/>
                </a:cubicBezTo>
                <a:cubicBezTo>
                  <a:pt x="940" y="1440"/>
                  <a:pt x="945" y="1447"/>
                  <a:pt x="949" y="1447"/>
                </a:cubicBezTo>
                <a:cubicBezTo>
                  <a:pt x="950" y="1443"/>
                  <a:pt x="946" y="1444"/>
                  <a:pt x="944" y="1443"/>
                </a:cubicBezTo>
                <a:cubicBezTo>
                  <a:pt x="944" y="1440"/>
                  <a:pt x="946" y="1442"/>
                  <a:pt x="948" y="1443"/>
                </a:cubicBezTo>
                <a:cubicBezTo>
                  <a:pt x="950" y="1439"/>
                  <a:pt x="942" y="1441"/>
                  <a:pt x="945" y="1438"/>
                </a:cubicBezTo>
                <a:cubicBezTo>
                  <a:pt x="942" y="1438"/>
                  <a:pt x="942" y="1439"/>
                  <a:pt x="943" y="1441"/>
                </a:cubicBezTo>
                <a:cubicBezTo>
                  <a:pt x="941" y="1441"/>
                  <a:pt x="937" y="1440"/>
                  <a:pt x="934" y="1439"/>
                </a:cubicBezTo>
                <a:cubicBezTo>
                  <a:pt x="934" y="1438"/>
                  <a:pt x="934" y="1437"/>
                  <a:pt x="934" y="1437"/>
                </a:cubicBezTo>
                <a:cubicBezTo>
                  <a:pt x="936" y="1438"/>
                  <a:pt x="940" y="1439"/>
                  <a:pt x="941" y="1440"/>
                </a:cubicBezTo>
                <a:cubicBezTo>
                  <a:pt x="941" y="1435"/>
                  <a:pt x="934" y="1437"/>
                  <a:pt x="934" y="1435"/>
                </a:cubicBezTo>
                <a:cubicBezTo>
                  <a:pt x="934" y="1434"/>
                  <a:pt x="934" y="1432"/>
                  <a:pt x="934" y="1431"/>
                </a:cubicBezTo>
                <a:cubicBezTo>
                  <a:pt x="939" y="1434"/>
                  <a:pt x="944" y="1436"/>
                  <a:pt x="949" y="1438"/>
                </a:cubicBezTo>
                <a:cubicBezTo>
                  <a:pt x="949" y="1439"/>
                  <a:pt x="950" y="1439"/>
                  <a:pt x="950" y="1438"/>
                </a:cubicBezTo>
                <a:cubicBezTo>
                  <a:pt x="950" y="1439"/>
                  <a:pt x="951" y="1439"/>
                  <a:pt x="951" y="1439"/>
                </a:cubicBezTo>
                <a:cubicBezTo>
                  <a:pt x="952" y="1440"/>
                  <a:pt x="952" y="1441"/>
                  <a:pt x="954" y="1441"/>
                </a:cubicBezTo>
                <a:cubicBezTo>
                  <a:pt x="954" y="1441"/>
                  <a:pt x="955" y="1440"/>
                  <a:pt x="954" y="1440"/>
                </a:cubicBezTo>
                <a:cubicBezTo>
                  <a:pt x="957" y="1440"/>
                  <a:pt x="959" y="1441"/>
                  <a:pt x="961" y="1441"/>
                </a:cubicBezTo>
                <a:cubicBezTo>
                  <a:pt x="961" y="1442"/>
                  <a:pt x="962" y="1442"/>
                  <a:pt x="962" y="1442"/>
                </a:cubicBezTo>
                <a:cubicBezTo>
                  <a:pt x="962" y="1442"/>
                  <a:pt x="962" y="1442"/>
                  <a:pt x="962" y="1441"/>
                </a:cubicBezTo>
                <a:cubicBezTo>
                  <a:pt x="966" y="1442"/>
                  <a:pt x="970" y="1442"/>
                  <a:pt x="973" y="1441"/>
                </a:cubicBezTo>
                <a:cubicBezTo>
                  <a:pt x="973" y="1441"/>
                  <a:pt x="973" y="1441"/>
                  <a:pt x="973" y="1441"/>
                </a:cubicBezTo>
                <a:cubicBezTo>
                  <a:pt x="973" y="1444"/>
                  <a:pt x="975" y="1447"/>
                  <a:pt x="976" y="1449"/>
                </a:cubicBezTo>
                <a:cubicBezTo>
                  <a:pt x="976" y="1451"/>
                  <a:pt x="976" y="1453"/>
                  <a:pt x="976" y="1455"/>
                </a:cubicBezTo>
                <a:cubicBezTo>
                  <a:pt x="974" y="1454"/>
                  <a:pt x="973" y="1454"/>
                  <a:pt x="972" y="1453"/>
                </a:cubicBezTo>
                <a:cubicBezTo>
                  <a:pt x="973" y="1454"/>
                  <a:pt x="974" y="1455"/>
                  <a:pt x="976" y="1456"/>
                </a:cubicBezTo>
                <a:cubicBezTo>
                  <a:pt x="975" y="1461"/>
                  <a:pt x="975" y="1467"/>
                  <a:pt x="978" y="1469"/>
                </a:cubicBezTo>
                <a:cubicBezTo>
                  <a:pt x="977" y="1470"/>
                  <a:pt x="978" y="1473"/>
                  <a:pt x="978" y="1474"/>
                </a:cubicBezTo>
                <a:cubicBezTo>
                  <a:pt x="978" y="1474"/>
                  <a:pt x="977" y="1473"/>
                  <a:pt x="977" y="1473"/>
                </a:cubicBezTo>
                <a:cubicBezTo>
                  <a:pt x="977" y="1473"/>
                  <a:pt x="976" y="1474"/>
                  <a:pt x="976" y="1475"/>
                </a:cubicBezTo>
                <a:cubicBezTo>
                  <a:pt x="976" y="1475"/>
                  <a:pt x="976" y="1476"/>
                  <a:pt x="976" y="1476"/>
                </a:cubicBezTo>
                <a:cubicBezTo>
                  <a:pt x="975" y="1475"/>
                  <a:pt x="973" y="1475"/>
                  <a:pt x="973" y="1474"/>
                </a:cubicBezTo>
                <a:cubicBezTo>
                  <a:pt x="973" y="1475"/>
                  <a:pt x="974" y="1477"/>
                  <a:pt x="977" y="1478"/>
                </a:cubicBezTo>
                <a:cubicBezTo>
                  <a:pt x="977" y="1480"/>
                  <a:pt x="977" y="1481"/>
                  <a:pt x="977" y="1482"/>
                </a:cubicBezTo>
                <a:cubicBezTo>
                  <a:pt x="977" y="1481"/>
                  <a:pt x="978" y="1480"/>
                  <a:pt x="978" y="1479"/>
                </a:cubicBezTo>
                <a:cubicBezTo>
                  <a:pt x="981" y="1481"/>
                  <a:pt x="985" y="1483"/>
                  <a:pt x="986" y="1484"/>
                </a:cubicBezTo>
                <a:cubicBezTo>
                  <a:pt x="987" y="1479"/>
                  <a:pt x="980" y="1480"/>
                  <a:pt x="978" y="1477"/>
                </a:cubicBezTo>
                <a:cubicBezTo>
                  <a:pt x="978" y="1477"/>
                  <a:pt x="978" y="1477"/>
                  <a:pt x="978" y="1476"/>
                </a:cubicBezTo>
                <a:cubicBezTo>
                  <a:pt x="982" y="1473"/>
                  <a:pt x="988" y="1481"/>
                  <a:pt x="993" y="1477"/>
                </a:cubicBezTo>
                <a:cubicBezTo>
                  <a:pt x="992" y="1477"/>
                  <a:pt x="987" y="1473"/>
                  <a:pt x="986" y="1475"/>
                </a:cubicBezTo>
                <a:cubicBezTo>
                  <a:pt x="984" y="1471"/>
                  <a:pt x="979" y="1473"/>
                  <a:pt x="978" y="1469"/>
                </a:cubicBezTo>
                <a:cubicBezTo>
                  <a:pt x="978" y="1469"/>
                  <a:pt x="978" y="1469"/>
                  <a:pt x="978" y="1469"/>
                </a:cubicBezTo>
                <a:cubicBezTo>
                  <a:pt x="978" y="1465"/>
                  <a:pt x="977" y="1461"/>
                  <a:pt x="977" y="1457"/>
                </a:cubicBezTo>
                <a:cubicBezTo>
                  <a:pt x="982" y="1460"/>
                  <a:pt x="986" y="1462"/>
                  <a:pt x="989" y="1465"/>
                </a:cubicBezTo>
                <a:cubicBezTo>
                  <a:pt x="993" y="1460"/>
                  <a:pt x="985" y="1455"/>
                  <a:pt x="978" y="1453"/>
                </a:cubicBezTo>
                <a:cubicBezTo>
                  <a:pt x="981" y="1456"/>
                  <a:pt x="980" y="1456"/>
                  <a:pt x="977" y="1455"/>
                </a:cubicBezTo>
                <a:cubicBezTo>
                  <a:pt x="977" y="1450"/>
                  <a:pt x="977" y="1444"/>
                  <a:pt x="976" y="1438"/>
                </a:cubicBezTo>
                <a:cubicBezTo>
                  <a:pt x="977" y="1437"/>
                  <a:pt x="978" y="1436"/>
                  <a:pt x="979" y="1434"/>
                </a:cubicBezTo>
                <a:cubicBezTo>
                  <a:pt x="978" y="1433"/>
                  <a:pt x="977" y="1433"/>
                  <a:pt x="976" y="1432"/>
                </a:cubicBezTo>
                <a:cubicBezTo>
                  <a:pt x="976" y="1432"/>
                  <a:pt x="976" y="1432"/>
                  <a:pt x="976" y="1431"/>
                </a:cubicBezTo>
                <a:cubicBezTo>
                  <a:pt x="977" y="1431"/>
                  <a:pt x="977" y="1432"/>
                  <a:pt x="978" y="1432"/>
                </a:cubicBezTo>
                <a:cubicBezTo>
                  <a:pt x="979" y="1430"/>
                  <a:pt x="977" y="1428"/>
                  <a:pt x="976" y="1427"/>
                </a:cubicBezTo>
                <a:cubicBezTo>
                  <a:pt x="975" y="1420"/>
                  <a:pt x="974" y="1413"/>
                  <a:pt x="973" y="1407"/>
                </a:cubicBezTo>
                <a:cubicBezTo>
                  <a:pt x="976" y="1407"/>
                  <a:pt x="978" y="1408"/>
                  <a:pt x="980" y="1410"/>
                </a:cubicBezTo>
                <a:cubicBezTo>
                  <a:pt x="982" y="1411"/>
                  <a:pt x="983" y="1413"/>
                  <a:pt x="983" y="1414"/>
                </a:cubicBezTo>
                <a:cubicBezTo>
                  <a:pt x="982" y="1415"/>
                  <a:pt x="982" y="1417"/>
                  <a:pt x="982" y="1418"/>
                </a:cubicBezTo>
                <a:cubicBezTo>
                  <a:pt x="984" y="1419"/>
                  <a:pt x="984" y="1418"/>
                  <a:pt x="984" y="1416"/>
                </a:cubicBezTo>
                <a:cubicBezTo>
                  <a:pt x="986" y="1420"/>
                  <a:pt x="988" y="1423"/>
                  <a:pt x="993" y="1420"/>
                </a:cubicBezTo>
                <a:cubicBezTo>
                  <a:pt x="993" y="1420"/>
                  <a:pt x="993" y="1419"/>
                  <a:pt x="994" y="1418"/>
                </a:cubicBezTo>
                <a:cubicBezTo>
                  <a:pt x="991" y="1408"/>
                  <a:pt x="983" y="1408"/>
                  <a:pt x="974" y="1405"/>
                </a:cubicBezTo>
                <a:cubicBezTo>
                  <a:pt x="977" y="1400"/>
                  <a:pt x="975" y="1391"/>
                  <a:pt x="981" y="1391"/>
                </a:cubicBezTo>
                <a:cubicBezTo>
                  <a:pt x="983" y="1387"/>
                  <a:pt x="980" y="1387"/>
                  <a:pt x="976" y="1387"/>
                </a:cubicBezTo>
                <a:cubicBezTo>
                  <a:pt x="976" y="1396"/>
                  <a:pt x="974" y="1397"/>
                  <a:pt x="972" y="1400"/>
                </a:cubicBezTo>
                <a:cubicBezTo>
                  <a:pt x="972" y="1398"/>
                  <a:pt x="972" y="1397"/>
                  <a:pt x="971" y="1395"/>
                </a:cubicBezTo>
                <a:cubicBezTo>
                  <a:pt x="972" y="1393"/>
                  <a:pt x="973" y="1393"/>
                  <a:pt x="974" y="1393"/>
                </a:cubicBezTo>
                <a:cubicBezTo>
                  <a:pt x="974" y="1391"/>
                  <a:pt x="972" y="1393"/>
                  <a:pt x="971" y="1393"/>
                </a:cubicBezTo>
                <a:cubicBezTo>
                  <a:pt x="971" y="1390"/>
                  <a:pt x="970" y="1389"/>
                  <a:pt x="972" y="1388"/>
                </a:cubicBezTo>
                <a:cubicBezTo>
                  <a:pt x="970" y="1385"/>
                  <a:pt x="970" y="1378"/>
                  <a:pt x="969" y="1375"/>
                </a:cubicBezTo>
                <a:cubicBezTo>
                  <a:pt x="970" y="1374"/>
                  <a:pt x="970" y="1377"/>
                  <a:pt x="972" y="1376"/>
                </a:cubicBezTo>
                <a:cubicBezTo>
                  <a:pt x="970" y="1375"/>
                  <a:pt x="968" y="1370"/>
                  <a:pt x="970" y="1369"/>
                </a:cubicBezTo>
                <a:cubicBezTo>
                  <a:pt x="972" y="1369"/>
                  <a:pt x="970" y="1371"/>
                  <a:pt x="971" y="1371"/>
                </a:cubicBezTo>
                <a:cubicBezTo>
                  <a:pt x="971" y="1370"/>
                  <a:pt x="971" y="1369"/>
                  <a:pt x="971" y="1369"/>
                </a:cubicBezTo>
                <a:cubicBezTo>
                  <a:pt x="972" y="1370"/>
                  <a:pt x="971" y="1372"/>
                  <a:pt x="971" y="1374"/>
                </a:cubicBezTo>
                <a:cubicBezTo>
                  <a:pt x="973" y="1373"/>
                  <a:pt x="976" y="1376"/>
                  <a:pt x="977" y="1375"/>
                </a:cubicBezTo>
                <a:cubicBezTo>
                  <a:pt x="980" y="1369"/>
                  <a:pt x="977" y="1366"/>
                  <a:pt x="971" y="1364"/>
                </a:cubicBezTo>
                <a:cubicBezTo>
                  <a:pt x="971" y="1361"/>
                  <a:pt x="971" y="1357"/>
                  <a:pt x="970" y="1354"/>
                </a:cubicBezTo>
                <a:cubicBezTo>
                  <a:pt x="972" y="1354"/>
                  <a:pt x="972" y="1353"/>
                  <a:pt x="972" y="1350"/>
                </a:cubicBezTo>
                <a:cubicBezTo>
                  <a:pt x="971" y="1350"/>
                  <a:pt x="971" y="1350"/>
                  <a:pt x="970" y="1350"/>
                </a:cubicBezTo>
                <a:cubicBezTo>
                  <a:pt x="970" y="1349"/>
                  <a:pt x="970" y="1348"/>
                  <a:pt x="969" y="1346"/>
                </a:cubicBezTo>
                <a:cubicBezTo>
                  <a:pt x="971" y="1346"/>
                  <a:pt x="972" y="1346"/>
                  <a:pt x="973" y="1345"/>
                </a:cubicBezTo>
                <a:cubicBezTo>
                  <a:pt x="973" y="1346"/>
                  <a:pt x="973" y="1348"/>
                  <a:pt x="973" y="1349"/>
                </a:cubicBezTo>
                <a:cubicBezTo>
                  <a:pt x="973" y="1354"/>
                  <a:pt x="974" y="1351"/>
                  <a:pt x="974" y="1347"/>
                </a:cubicBezTo>
                <a:cubicBezTo>
                  <a:pt x="974" y="1347"/>
                  <a:pt x="974" y="1346"/>
                  <a:pt x="974" y="1345"/>
                </a:cubicBezTo>
                <a:cubicBezTo>
                  <a:pt x="977" y="1346"/>
                  <a:pt x="979" y="1348"/>
                  <a:pt x="982" y="1349"/>
                </a:cubicBezTo>
                <a:cubicBezTo>
                  <a:pt x="983" y="1352"/>
                  <a:pt x="983" y="1355"/>
                  <a:pt x="981" y="1356"/>
                </a:cubicBezTo>
                <a:cubicBezTo>
                  <a:pt x="986" y="1357"/>
                  <a:pt x="982" y="1370"/>
                  <a:pt x="988" y="1373"/>
                </a:cubicBezTo>
                <a:cubicBezTo>
                  <a:pt x="987" y="1364"/>
                  <a:pt x="986" y="1357"/>
                  <a:pt x="985" y="1350"/>
                </a:cubicBezTo>
                <a:cubicBezTo>
                  <a:pt x="989" y="1352"/>
                  <a:pt x="993" y="1354"/>
                  <a:pt x="998" y="1356"/>
                </a:cubicBezTo>
                <a:cubicBezTo>
                  <a:pt x="998" y="1356"/>
                  <a:pt x="998" y="1356"/>
                  <a:pt x="998" y="1356"/>
                </a:cubicBezTo>
                <a:cubicBezTo>
                  <a:pt x="998" y="1356"/>
                  <a:pt x="998" y="1356"/>
                  <a:pt x="998" y="1356"/>
                </a:cubicBezTo>
                <a:cubicBezTo>
                  <a:pt x="1000" y="1356"/>
                  <a:pt x="1001" y="1357"/>
                  <a:pt x="1003" y="1358"/>
                </a:cubicBezTo>
                <a:cubicBezTo>
                  <a:pt x="1003" y="1358"/>
                  <a:pt x="1003" y="1358"/>
                  <a:pt x="1003" y="1358"/>
                </a:cubicBezTo>
                <a:cubicBezTo>
                  <a:pt x="1003" y="1358"/>
                  <a:pt x="1003" y="1358"/>
                  <a:pt x="1003" y="1358"/>
                </a:cubicBezTo>
                <a:cubicBezTo>
                  <a:pt x="1006" y="1359"/>
                  <a:pt x="1008" y="1360"/>
                  <a:pt x="1010" y="1361"/>
                </a:cubicBezTo>
                <a:cubicBezTo>
                  <a:pt x="1010" y="1362"/>
                  <a:pt x="1011" y="1362"/>
                  <a:pt x="1011" y="1363"/>
                </a:cubicBezTo>
                <a:cubicBezTo>
                  <a:pt x="1011" y="1362"/>
                  <a:pt x="1011" y="1362"/>
                  <a:pt x="1011" y="1361"/>
                </a:cubicBezTo>
                <a:cubicBezTo>
                  <a:pt x="1013" y="1362"/>
                  <a:pt x="1015" y="1363"/>
                  <a:pt x="1017" y="1364"/>
                </a:cubicBezTo>
                <a:cubicBezTo>
                  <a:pt x="1017" y="1365"/>
                  <a:pt x="1017" y="1365"/>
                  <a:pt x="1018" y="1366"/>
                </a:cubicBezTo>
                <a:cubicBezTo>
                  <a:pt x="1018" y="1367"/>
                  <a:pt x="1018" y="1368"/>
                  <a:pt x="1018" y="1369"/>
                </a:cubicBezTo>
                <a:cubicBezTo>
                  <a:pt x="1019" y="1369"/>
                  <a:pt x="1019" y="1368"/>
                  <a:pt x="1019" y="1368"/>
                </a:cubicBezTo>
                <a:cubicBezTo>
                  <a:pt x="1020" y="1369"/>
                  <a:pt x="1022" y="1371"/>
                  <a:pt x="1023" y="1372"/>
                </a:cubicBezTo>
                <a:cubicBezTo>
                  <a:pt x="1022" y="1373"/>
                  <a:pt x="1023" y="1374"/>
                  <a:pt x="1023" y="1374"/>
                </a:cubicBezTo>
                <a:cubicBezTo>
                  <a:pt x="1024" y="1374"/>
                  <a:pt x="1024" y="1374"/>
                  <a:pt x="1024" y="1374"/>
                </a:cubicBezTo>
                <a:cubicBezTo>
                  <a:pt x="1026" y="1373"/>
                  <a:pt x="1028" y="1373"/>
                  <a:pt x="1030" y="1371"/>
                </a:cubicBezTo>
                <a:cubicBezTo>
                  <a:pt x="1031" y="1372"/>
                  <a:pt x="1032" y="1372"/>
                  <a:pt x="1033" y="1373"/>
                </a:cubicBezTo>
                <a:cubicBezTo>
                  <a:pt x="1031" y="1373"/>
                  <a:pt x="1028" y="1377"/>
                  <a:pt x="1028" y="1374"/>
                </a:cubicBezTo>
                <a:cubicBezTo>
                  <a:pt x="1025" y="1374"/>
                  <a:pt x="1029" y="1378"/>
                  <a:pt x="1032" y="1379"/>
                </a:cubicBezTo>
                <a:cubicBezTo>
                  <a:pt x="1030" y="1375"/>
                  <a:pt x="1035" y="1379"/>
                  <a:pt x="1036" y="1375"/>
                </a:cubicBezTo>
                <a:cubicBezTo>
                  <a:pt x="1035" y="1374"/>
                  <a:pt x="1034" y="1374"/>
                  <a:pt x="1034" y="1373"/>
                </a:cubicBezTo>
                <a:cubicBezTo>
                  <a:pt x="1034" y="1373"/>
                  <a:pt x="1034" y="1373"/>
                  <a:pt x="1034" y="1373"/>
                </a:cubicBezTo>
                <a:cubicBezTo>
                  <a:pt x="1035" y="1374"/>
                  <a:pt x="1035" y="1374"/>
                  <a:pt x="1036" y="1374"/>
                </a:cubicBezTo>
                <a:cubicBezTo>
                  <a:pt x="1037" y="1376"/>
                  <a:pt x="1036" y="1379"/>
                  <a:pt x="1037" y="1380"/>
                </a:cubicBezTo>
                <a:cubicBezTo>
                  <a:pt x="1038" y="1379"/>
                  <a:pt x="1038" y="1377"/>
                  <a:pt x="1038" y="1375"/>
                </a:cubicBezTo>
                <a:cubicBezTo>
                  <a:pt x="1039" y="1375"/>
                  <a:pt x="1040" y="1376"/>
                  <a:pt x="1042" y="1376"/>
                </a:cubicBezTo>
                <a:cubicBezTo>
                  <a:pt x="1042" y="1376"/>
                  <a:pt x="1042" y="1376"/>
                  <a:pt x="1041" y="1377"/>
                </a:cubicBezTo>
                <a:cubicBezTo>
                  <a:pt x="1042" y="1377"/>
                  <a:pt x="1043" y="1377"/>
                  <a:pt x="1044" y="1377"/>
                </a:cubicBezTo>
                <a:cubicBezTo>
                  <a:pt x="1047" y="1378"/>
                  <a:pt x="1051" y="1380"/>
                  <a:pt x="1055" y="1381"/>
                </a:cubicBezTo>
                <a:cubicBezTo>
                  <a:pt x="1056" y="1383"/>
                  <a:pt x="1056" y="1385"/>
                  <a:pt x="1056" y="1387"/>
                </a:cubicBezTo>
                <a:cubicBezTo>
                  <a:pt x="1056" y="1386"/>
                  <a:pt x="1055" y="1385"/>
                  <a:pt x="1054" y="1384"/>
                </a:cubicBezTo>
                <a:cubicBezTo>
                  <a:pt x="1054" y="1384"/>
                  <a:pt x="1054" y="1384"/>
                  <a:pt x="1054" y="1384"/>
                </a:cubicBezTo>
                <a:cubicBezTo>
                  <a:pt x="1054" y="1384"/>
                  <a:pt x="1054" y="1384"/>
                  <a:pt x="1054" y="1384"/>
                </a:cubicBezTo>
                <a:cubicBezTo>
                  <a:pt x="1054" y="1384"/>
                  <a:pt x="1053" y="1384"/>
                  <a:pt x="1053" y="1384"/>
                </a:cubicBezTo>
                <a:cubicBezTo>
                  <a:pt x="1052" y="1387"/>
                  <a:pt x="1053" y="1389"/>
                  <a:pt x="1055" y="1391"/>
                </a:cubicBezTo>
                <a:cubicBezTo>
                  <a:pt x="1056" y="1390"/>
                  <a:pt x="1056" y="1388"/>
                  <a:pt x="1056" y="1387"/>
                </a:cubicBezTo>
                <a:cubicBezTo>
                  <a:pt x="1056" y="1388"/>
                  <a:pt x="1056" y="1389"/>
                  <a:pt x="1057" y="1390"/>
                </a:cubicBezTo>
                <a:cubicBezTo>
                  <a:pt x="1055" y="1390"/>
                  <a:pt x="1055" y="1391"/>
                  <a:pt x="1055" y="1392"/>
                </a:cubicBezTo>
                <a:cubicBezTo>
                  <a:pt x="1058" y="1394"/>
                  <a:pt x="1062" y="1400"/>
                  <a:pt x="1060" y="1403"/>
                </a:cubicBezTo>
                <a:cubicBezTo>
                  <a:pt x="1063" y="1410"/>
                  <a:pt x="1061" y="1423"/>
                  <a:pt x="1065" y="1431"/>
                </a:cubicBezTo>
                <a:cubicBezTo>
                  <a:pt x="1066" y="1428"/>
                  <a:pt x="1064" y="1417"/>
                  <a:pt x="1066" y="1414"/>
                </a:cubicBezTo>
                <a:cubicBezTo>
                  <a:pt x="1063" y="1418"/>
                  <a:pt x="1066" y="1408"/>
                  <a:pt x="1063" y="1409"/>
                </a:cubicBezTo>
                <a:cubicBezTo>
                  <a:pt x="1065" y="1403"/>
                  <a:pt x="1063" y="1395"/>
                  <a:pt x="1066" y="1387"/>
                </a:cubicBezTo>
                <a:cubicBezTo>
                  <a:pt x="1066" y="1386"/>
                  <a:pt x="1065" y="1385"/>
                  <a:pt x="1064" y="1385"/>
                </a:cubicBezTo>
                <a:cubicBezTo>
                  <a:pt x="1064" y="1385"/>
                  <a:pt x="1064" y="1385"/>
                  <a:pt x="1064" y="1384"/>
                </a:cubicBezTo>
                <a:cubicBezTo>
                  <a:pt x="1066" y="1385"/>
                  <a:pt x="1067" y="1385"/>
                  <a:pt x="1068" y="1386"/>
                </a:cubicBezTo>
                <a:cubicBezTo>
                  <a:pt x="1072" y="1388"/>
                  <a:pt x="1077" y="1390"/>
                  <a:pt x="1081" y="1392"/>
                </a:cubicBezTo>
                <a:cubicBezTo>
                  <a:pt x="1082" y="1395"/>
                  <a:pt x="1082" y="1398"/>
                  <a:pt x="1082" y="1402"/>
                </a:cubicBezTo>
                <a:cubicBezTo>
                  <a:pt x="1082" y="1402"/>
                  <a:pt x="1082" y="1402"/>
                  <a:pt x="1081" y="1402"/>
                </a:cubicBezTo>
                <a:cubicBezTo>
                  <a:pt x="1081" y="1404"/>
                  <a:pt x="1083" y="1403"/>
                  <a:pt x="1083" y="1405"/>
                </a:cubicBezTo>
                <a:cubicBezTo>
                  <a:pt x="1081" y="1405"/>
                  <a:pt x="1085" y="1413"/>
                  <a:pt x="1083" y="1418"/>
                </a:cubicBezTo>
                <a:cubicBezTo>
                  <a:pt x="1084" y="1418"/>
                  <a:pt x="1084" y="1420"/>
                  <a:pt x="1085" y="1420"/>
                </a:cubicBezTo>
                <a:cubicBezTo>
                  <a:pt x="1085" y="1421"/>
                  <a:pt x="1085" y="1422"/>
                  <a:pt x="1086" y="1422"/>
                </a:cubicBezTo>
                <a:cubicBezTo>
                  <a:pt x="1086" y="1424"/>
                  <a:pt x="1087" y="1425"/>
                  <a:pt x="1087" y="1423"/>
                </a:cubicBezTo>
                <a:cubicBezTo>
                  <a:pt x="1087" y="1422"/>
                  <a:pt x="1086" y="1420"/>
                  <a:pt x="1086" y="1419"/>
                </a:cubicBezTo>
                <a:cubicBezTo>
                  <a:pt x="1086" y="1418"/>
                  <a:pt x="1087" y="1418"/>
                  <a:pt x="1087" y="1419"/>
                </a:cubicBezTo>
                <a:cubicBezTo>
                  <a:pt x="1087" y="1410"/>
                  <a:pt x="1086" y="1402"/>
                  <a:pt x="1086" y="1394"/>
                </a:cubicBezTo>
                <a:cubicBezTo>
                  <a:pt x="1089" y="1395"/>
                  <a:pt x="1093" y="1397"/>
                  <a:pt x="1097" y="1398"/>
                </a:cubicBezTo>
                <a:cubicBezTo>
                  <a:pt x="1098" y="1399"/>
                  <a:pt x="1098" y="1400"/>
                  <a:pt x="1099" y="1400"/>
                </a:cubicBezTo>
                <a:cubicBezTo>
                  <a:pt x="1099" y="1400"/>
                  <a:pt x="1099" y="1400"/>
                  <a:pt x="1099" y="1399"/>
                </a:cubicBezTo>
                <a:cubicBezTo>
                  <a:pt x="1099" y="1399"/>
                  <a:pt x="1100" y="1399"/>
                  <a:pt x="1100" y="1400"/>
                </a:cubicBezTo>
                <a:cubicBezTo>
                  <a:pt x="1100" y="1400"/>
                  <a:pt x="1100" y="1400"/>
                  <a:pt x="1101" y="1400"/>
                </a:cubicBezTo>
                <a:cubicBezTo>
                  <a:pt x="1101" y="1405"/>
                  <a:pt x="1101" y="1411"/>
                  <a:pt x="1103" y="1417"/>
                </a:cubicBezTo>
                <a:cubicBezTo>
                  <a:pt x="1106" y="1415"/>
                  <a:pt x="1100" y="1408"/>
                  <a:pt x="1102" y="1405"/>
                </a:cubicBezTo>
                <a:cubicBezTo>
                  <a:pt x="1105" y="1410"/>
                  <a:pt x="1104" y="1419"/>
                  <a:pt x="1107" y="1424"/>
                </a:cubicBezTo>
                <a:cubicBezTo>
                  <a:pt x="1107" y="1416"/>
                  <a:pt x="1107" y="1410"/>
                  <a:pt x="1108" y="1403"/>
                </a:cubicBezTo>
                <a:cubicBezTo>
                  <a:pt x="1110" y="1404"/>
                  <a:pt x="1112" y="1405"/>
                  <a:pt x="1114" y="1406"/>
                </a:cubicBezTo>
                <a:cubicBezTo>
                  <a:pt x="1115" y="1406"/>
                  <a:pt x="1115" y="1407"/>
                  <a:pt x="1115" y="1408"/>
                </a:cubicBezTo>
                <a:cubicBezTo>
                  <a:pt x="1116" y="1408"/>
                  <a:pt x="1116" y="1407"/>
                  <a:pt x="1116" y="1406"/>
                </a:cubicBezTo>
                <a:cubicBezTo>
                  <a:pt x="1117" y="1407"/>
                  <a:pt x="1118" y="1407"/>
                  <a:pt x="1120" y="1408"/>
                </a:cubicBezTo>
                <a:cubicBezTo>
                  <a:pt x="1120" y="1412"/>
                  <a:pt x="1121" y="1416"/>
                  <a:pt x="1121" y="1419"/>
                </a:cubicBezTo>
                <a:cubicBezTo>
                  <a:pt x="1121" y="1422"/>
                  <a:pt x="1120" y="1427"/>
                  <a:pt x="1124" y="1427"/>
                </a:cubicBezTo>
                <a:cubicBezTo>
                  <a:pt x="1121" y="1423"/>
                  <a:pt x="1125" y="1422"/>
                  <a:pt x="1126" y="1418"/>
                </a:cubicBezTo>
                <a:cubicBezTo>
                  <a:pt x="1126" y="1418"/>
                  <a:pt x="1124" y="1417"/>
                  <a:pt x="1124" y="1417"/>
                </a:cubicBezTo>
                <a:cubicBezTo>
                  <a:pt x="1124" y="1416"/>
                  <a:pt x="1125" y="1413"/>
                  <a:pt x="1125" y="1413"/>
                </a:cubicBezTo>
                <a:cubicBezTo>
                  <a:pt x="1125" y="1411"/>
                  <a:pt x="1124" y="1410"/>
                  <a:pt x="1124" y="1410"/>
                </a:cubicBezTo>
                <a:cubicBezTo>
                  <a:pt x="1137" y="1415"/>
                  <a:pt x="1150" y="1420"/>
                  <a:pt x="1164" y="1426"/>
                </a:cubicBezTo>
                <a:cubicBezTo>
                  <a:pt x="1164" y="1432"/>
                  <a:pt x="1165" y="1438"/>
                  <a:pt x="1166" y="1444"/>
                </a:cubicBezTo>
                <a:cubicBezTo>
                  <a:pt x="1166" y="1438"/>
                  <a:pt x="1166" y="1432"/>
                  <a:pt x="1166" y="1427"/>
                </a:cubicBezTo>
                <a:cubicBezTo>
                  <a:pt x="1229" y="1453"/>
                  <a:pt x="1293" y="1481"/>
                  <a:pt x="1355" y="1504"/>
                </a:cubicBezTo>
                <a:cubicBezTo>
                  <a:pt x="1356" y="1506"/>
                  <a:pt x="1357" y="1507"/>
                  <a:pt x="1358" y="1506"/>
                </a:cubicBezTo>
                <a:cubicBezTo>
                  <a:pt x="1358" y="1506"/>
                  <a:pt x="1358" y="1506"/>
                  <a:pt x="1358" y="1505"/>
                </a:cubicBezTo>
                <a:cubicBezTo>
                  <a:pt x="1362" y="1507"/>
                  <a:pt x="1365" y="1508"/>
                  <a:pt x="1369" y="1509"/>
                </a:cubicBezTo>
                <a:cubicBezTo>
                  <a:pt x="1371" y="1517"/>
                  <a:pt x="1384" y="1524"/>
                  <a:pt x="1393" y="1521"/>
                </a:cubicBezTo>
                <a:cubicBezTo>
                  <a:pt x="1396" y="1523"/>
                  <a:pt x="1394" y="1526"/>
                  <a:pt x="1397" y="1528"/>
                </a:cubicBezTo>
                <a:cubicBezTo>
                  <a:pt x="1399" y="1526"/>
                  <a:pt x="1402" y="1527"/>
                  <a:pt x="1404" y="1526"/>
                </a:cubicBezTo>
                <a:cubicBezTo>
                  <a:pt x="1403" y="1529"/>
                  <a:pt x="1411" y="1528"/>
                  <a:pt x="1409" y="1534"/>
                </a:cubicBezTo>
                <a:cubicBezTo>
                  <a:pt x="1413" y="1535"/>
                  <a:pt x="1410" y="1532"/>
                  <a:pt x="1413" y="1531"/>
                </a:cubicBezTo>
                <a:cubicBezTo>
                  <a:pt x="1416" y="1539"/>
                  <a:pt x="1425" y="1533"/>
                  <a:pt x="1426" y="1539"/>
                </a:cubicBezTo>
                <a:cubicBezTo>
                  <a:pt x="1432" y="1540"/>
                  <a:pt x="1438" y="1539"/>
                  <a:pt x="1440" y="1545"/>
                </a:cubicBezTo>
                <a:cubicBezTo>
                  <a:pt x="1439" y="1546"/>
                  <a:pt x="1438" y="1546"/>
                  <a:pt x="1437" y="1546"/>
                </a:cubicBezTo>
                <a:cubicBezTo>
                  <a:pt x="1436" y="1547"/>
                  <a:pt x="1438" y="1549"/>
                  <a:pt x="1438" y="1550"/>
                </a:cubicBezTo>
                <a:cubicBezTo>
                  <a:pt x="1445" y="1550"/>
                  <a:pt x="1453" y="1553"/>
                  <a:pt x="1457" y="1548"/>
                </a:cubicBezTo>
                <a:cubicBezTo>
                  <a:pt x="1459" y="1549"/>
                  <a:pt x="1460" y="1550"/>
                  <a:pt x="1460" y="1549"/>
                </a:cubicBezTo>
                <a:cubicBezTo>
                  <a:pt x="1463" y="1550"/>
                  <a:pt x="1462" y="1553"/>
                  <a:pt x="1464" y="1556"/>
                </a:cubicBezTo>
                <a:cubicBezTo>
                  <a:pt x="1466" y="1557"/>
                  <a:pt x="1467" y="1554"/>
                  <a:pt x="1470" y="1554"/>
                </a:cubicBezTo>
                <a:cubicBezTo>
                  <a:pt x="1473" y="1557"/>
                  <a:pt x="1474" y="1563"/>
                  <a:pt x="1478" y="1556"/>
                </a:cubicBezTo>
                <a:cubicBezTo>
                  <a:pt x="1477" y="1554"/>
                  <a:pt x="1476" y="1555"/>
                  <a:pt x="1474" y="1554"/>
                </a:cubicBezTo>
                <a:cubicBezTo>
                  <a:pt x="1477" y="1549"/>
                  <a:pt x="1485" y="1559"/>
                  <a:pt x="1488" y="1554"/>
                </a:cubicBezTo>
                <a:cubicBezTo>
                  <a:pt x="1482" y="1552"/>
                  <a:pt x="1477" y="1548"/>
                  <a:pt x="1473" y="1549"/>
                </a:cubicBezTo>
                <a:cubicBezTo>
                  <a:pt x="1474" y="1545"/>
                  <a:pt x="1475" y="1542"/>
                  <a:pt x="1474" y="1539"/>
                </a:cubicBezTo>
                <a:cubicBezTo>
                  <a:pt x="1468" y="1538"/>
                  <a:pt x="1463" y="1535"/>
                  <a:pt x="1459" y="1534"/>
                </a:cubicBezTo>
                <a:cubicBezTo>
                  <a:pt x="1462" y="1532"/>
                  <a:pt x="1461" y="1529"/>
                  <a:pt x="1465" y="1529"/>
                </a:cubicBezTo>
                <a:cubicBezTo>
                  <a:pt x="1464" y="1525"/>
                  <a:pt x="1463" y="1526"/>
                  <a:pt x="1459" y="1524"/>
                </a:cubicBezTo>
                <a:cubicBezTo>
                  <a:pt x="1459" y="1528"/>
                  <a:pt x="1452" y="1528"/>
                  <a:pt x="1456" y="1530"/>
                </a:cubicBezTo>
                <a:cubicBezTo>
                  <a:pt x="1452" y="1534"/>
                  <a:pt x="1455" y="1526"/>
                  <a:pt x="1451" y="1528"/>
                </a:cubicBezTo>
                <a:cubicBezTo>
                  <a:pt x="1447" y="1528"/>
                  <a:pt x="1447" y="1529"/>
                  <a:pt x="1442" y="1527"/>
                </a:cubicBezTo>
                <a:cubicBezTo>
                  <a:pt x="1445" y="1523"/>
                  <a:pt x="1451" y="1524"/>
                  <a:pt x="1453" y="1527"/>
                </a:cubicBezTo>
                <a:cubicBezTo>
                  <a:pt x="1455" y="1523"/>
                  <a:pt x="1452" y="1523"/>
                  <a:pt x="1450" y="1523"/>
                </a:cubicBezTo>
                <a:cubicBezTo>
                  <a:pt x="1451" y="1522"/>
                  <a:pt x="1450" y="1518"/>
                  <a:pt x="1451" y="1517"/>
                </a:cubicBezTo>
                <a:cubicBezTo>
                  <a:pt x="1455" y="1518"/>
                  <a:pt x="1450" y="1522"/>
                  <a:pt x="1454" y="1523"/>
                </a:cubicBezTo>
                <a:cubicBezTo>
                  <a:pt x="1455" y="1520"/>
                  <a:pt x="1456" y="1519"/>
                  <a:pt x="1457" y="1519"/>
                </a:cubicBezTo>
                <a:cubicBezTo>
                  <a:pt x="1459" y="1522"/>
                  <a:pt x="1464" y="1523"/>
                  <a:pt x="1466" y="1519"/>
                </a:cubicBezTo>
                <a:cubicBezTo>
                  <a:pt x="1464" y="1516"/>
                  <a:pt x="1463" y="1519"/>
                  <a:pt x="1460" y="1516"/>
                </a:cubicBezTo>
                <a:cubicBezTo>
                  <a:pt x="1458" y="1515"/>
                  <a:pt x="1461" y="1512"/>
                  <a:pt x="1460" y="1510"/>
                </a:cubicBezTo>
                <a:cubicBezTo>
                  <a:pt x="1462" y="1512"/>
                  <a:pt x="1467" y="1512"/>
                  <a:pt x="1469" y="1515"/>
                </a:cubicBezTo>
                <a:cubicBezTo>
                  <a:pt x="1470" y="1514"/>
                  <a:pt x="1470" y="1513"/>
                  <a:pt x="1471" y="1513"/>
                </a:cubicBezTo>
                <a:cubicBezTo>
                  <a:pt x="1472" y="1516"/>
                  <a:pt x="1474" y="1515"/>
                  <a:pt x="1475" y="1517"/>
                </a:cubicBezTo>
                <a:cubicBezTo>
                  <a:pt x="1475" y="1515"/>
                  <a:pt x="1482" y="1516"/>
                  <a:pt x="1483" y="1518"/>
                </a:cubicBezTo>
                <a:cubicBezTo>
                  <a:pt x="1485" y="1520"/>
                  <a:pt x="1480" y="1518"/>
                  <a:pt x="1482" y="1521"/>
                </a:cubicBezTo>
                <a:cubicBezTo>
                  <a:pt x="1485" y="1524"/>
                  <a:pt x="1486" y="1519"/>
                  <a:pt x="1489" y="1520"/>
                </a:cubicBezTo>
                <a:cubicBezTo>
                  <a:pt x="1493" y="1523"/>
                  <a:pt x="1493" y="1527"/>
                  <a:pt x="1499" y="1530"/>
                </a:cubicBezTo>
                <a:cubicBezTo>
                  <a:pt x="1500" y="1528"/>
                  <a:pt x="1501" y="1527"/>
                  <a:pt x="1502" y="1527"/>
                </a:cubicBezTo>
                <a:cubicBezTo>
                  <a:pt x="1504" y="1523"/>
                  <a:pt x="1497" y="1525"/>
                  <a:pt x="1497" y="1523"/>
                </a:cubicBezTo>
                <a:cubicBezTo>
                  <a:pt x="1500" y="1520"/>
                  <a:pt x="1503" y="1524"/>
                  <a:pt x="1505" y="1523"/>
                </a:cubicBezTo>
                <a:cubicBezTo>
                  <a:pt x="1509" y="1517"/>
                  <a:pt x="1502" y="1519"/>
                  <a:pt x="1500" y="1515"/>
                </a:cubicBezTo>
                <a:cubicBezTo>
                  <a:pt x="1500" y="1511"/>
                  <a:pt x="1504" y="1517"/>
                  <a:pt x="1504" y="1513"/>
                </a:cubicBezTo>
                <a:cubicBezTo>
                  <a:pt x="1500" y="1512"/>
                  <a:pt x="1503" y="1509"/>
                  <a:pt x="1501" y="1508"/>
                </a:cubicBezTo>
                <a:cubicBezTo>
                  <a:pt x="1502" y="1506"/>
                  <a:pt x="1505" y="1508"/>
                  <a:pt x="1507" y="1508"/>
                </a:cubicBezTo>
                <a:cubicBezTo>
                  <a:pt x="1507" y="1505"/>
                  <a:pt x="1504" y="1508"/>
                  <a:pt x="1502" y="1506"/>
                </a:cubicBezTo>
                <a:cubicBezTo>
                  <a:pt x="1503" y="1504"/>
                  <a:pt x="1504" y="1505"/>
                  <a:pt x="1505" y="1503"/>
                </a:cubicBezTo>
                <a:cubicBezTo>
                  <a:pt x="1508" y="1503"/>
                  <a:pt x="1509" y="1506"/>
                  <a:pt x="1512" y="1504"/>
                </a:cubicBezTo>
                <a:cubicBezTo>
                  <a:pt x="1511" y="1502"/>
                  <a:pt x="1507" y="1501"/>
                  <a:pt x="1506" y="1501"/>
                </a:cubicBezTo>
                <a:cubicBezTo>
                  <a:pt x="1505" y="1500"/>
                  <a:pt x="1509" y="1496"/>
                  <a:pt x="1506" y="1494"/>
                </a:cubicBezTo>
                <a:cubicBezTo>
                  <a:pt x="1504" y="1494"/>
                  <a:pt x="1500" y="1496"/>
                  <a:pt x="1497" y="1497"/>
                </a:cubicBezTo>
                <a:cubicBezTo>
                  <a:pt x="1494" y="1495"/>
                  <a:pt x="1497" y="1495"/>
                  <a:pt x="1498" y="1492"/>
                </a:cubicBezTo>
                <a:cubicBezTo>
                  <a:pt x="1500" y="1492"/>
                  <a:pt x="1501" y="1493"/>
                  <a:pt x="1502" y="1493"/>
                </a:cubicBezTo>
                <a:cubicBezTo>
                  <a:pt x="1504" y="1494"/>
                  <a:pt x="1497" y="1488"/>
                  <a:pt x="1495" y="1489"/>
                </a:cubicBezTo>
                <a:cubicBezTo>
                  <a:pt x="1494" y="1488"/>
                  <a:pt x="1498" y="1487"/>
                  <a:pt x="1496" y="1485"/>
                </a:cubicBezTo>
                <a:cubicBezTo>
                  <a:pt x="1494" y="1485"/>
                  <a:pt x="1492" y="1486"/>
                  <a:pt x="1489" y="1484"/>
                </a:cubicBezTo>
                <a:cubicBezTo>
                  <a:pt x="1490" y="1483"/>
                  <a:pt x="1492" y="1485"/>
                  <a:pt x="1493" y="1481"/>
                </a:cubicBezTo>
                <a:cubicBezTo>
                  <a:pt x="1494" y="1482"/>
                  <a:pt x="1496" y="1483"/>
                  <a:pt x="1497" y="1484"/>
                </a:cubicBezTo>
                <a:cubicBezTo>
                  <a:pt x="1499" y="1479"/>
                  <a:pt x="1490" y="1477"/>
                  <a:pt x="1489" y="1477"/>
                </a:cubicBezTo>
                <a:cubicBezTo>
                  <a:pt x="1489" y="1477"/>
                  <a:pt x="1490" y="1477"/>
                  <a:pt x="1490" y="1477"/>
                </a:cubicBezTo>
                <a:cubicBezTo>
                  <a:pt x="1487" y="1474"/>
                  <a:pt x="1489" y="1480"/>
                  <a:pt x="1489" y="1482"/>
                </a:cubicBezTo>
                <a:cubicBezTo>
                  <a:pt x="1488" y="1484"/>
                  <a:pt x="1485" y="1481"/>
                  <a:pt x="1483" y="1483"/>
                </a:cubicBezTo>
                <a:cubicBezTo>
                  <a:pt x="1485" y="1486"/>
                  <a:pt x="1484" y="1488"/>
                  <a:pt x="1482" y="1490"/>
                </a:cubicBezTo>
                <a:cubicBezTo>
                  <a:pt x="1482" y="1490"/>
                  <a:pt x="1481" y="1490"/>
                  <a:pt x="1481" y="1490"/>
                </a:cubicBezTo>
                <a:cubicBezTo>
                  <a:pt x="1480" y="1489"/>
                  <a:pt x="1479" y="1488"/>
                  <a:pt x="1478" y="1487"/>
                </a:cubicBezTo>
                <a:cubicBezTo>
                  <a:pt x="1478" y="1488"/>
                  <a:pt x="1478" y="1489"/>
                  <a:pt x="1478" y="1490"/>
                </a:cubicBezTo>
                <a:cubicBezTo>
                  <a:pt x="1474" y="1490"/>
                  <a:pt x="1470" y="1489"/>
                  <a:pt x="1466" y="1489"/>
                </a:cubicBezTo>
                <a:cubicBezTo>
                  <a:pt x="1466" y="1488"/>
                  <a:pt x="1466" y="1487"/>
                  <a:pt x="1466" y="1486"/>
                </a:cubicBezTo>
                <a:cubicBezTo>
                  <a:pt x="1467" y="1484"/>
                  <a:pt x="1470" y="1486"/>
                  <a:pt x="1472" y="1487"/>
                </a:cubicBezTo>
                <a:cubicBezTo>
                  <a:pt x="1470" y="1485"/>
                  <a:pt x="1471" y="1482"/>
                  <a:pt x="1470" y="1479"/>
                </a:cubicBezTo>
                <a:cubicBezTo>
                  <a:pt x="1471" y="1476"/>
                  <a:pt x="1476" y="1475"/>
                  <a:pt x="1476" y="1478"/>
                </a:cubicBezTo>
                <a:cubicBezTo>
                  <a:pt x="1478" y="1476"/>
                  <a:pt x="1478" y="1474"/>
                  <a:pt x="1482" y="1471"/>
                </a:cubicBezTo>
                <a:cubicBezTo>
                  <a:pt x="1479" y="1469"/>
                  <a:pt x="1480" y="1468"/>
                  <a:pt x="1476" y="1468"/>
                </a:cubicBezTo>
                <a:cubicBezTo>
                  <a:pt x="1475" y="1471"/>
                  <a:pt x="1479" y="1469"/>
                  <a:pt x="1479" y="1471"/>
                </a:cubicBezTo>
                <a:cubicBezTo>
                  <a:pt x="1476" y="1471"/>
                  <a:pt x="1472" y="1468"/>
                  <a:pt x="1466" y="1466"/>
                </a:cubicBezTo>
                <a:cubicBezTo>
                  <a:pt x="1463" y="1466"/>
                  <a:pt x="1470" y="1469"/>
                  <a:pt x="1472" y="1470"/>
                </a:cubicBezTo>
                <a:cubicBezTo>
                  <a:pt x="1470" y="1472"/>
                  <a:pt x="1465" y="1471"/>
                  <a:pt x="1466" y="1474"/>
                </a:cubicBezTo>
                <a:cubicBezTo>
                  <a:pt x="1464" y="1473"/>
                  <a:pt x="1464" y="1473"/>
                  <a:pt x="1460" y="1471"/>
                </a:cubicBezTo>
                <a:cubicBezTo>
                  <a:pt x="1462" y="1474"/>
                  <a:pt x="1460" y="1477"/>
                  <a:pt x="1456" y="1474"/>
                </a:cubicBezTo>
                <a:cubicBezTo>
                  <a:pt x="1456" y="1475"/>
                  <a:pt x="1456" y="1476"/>
                  <a:pt x="1457" y="1476"/>
                </a:cubicBezTo>
                <a:cubicBezTo>
                  <a:pt x="1457" y="1476"/>
                  <a:pt x="1458" y="1476"/>
                  <a:pt x="1459" y="1476"/>
                </a:cubicBezTo>
                <a:cubicBezTo>
                  <a:pt x="1458" y="1476"/>
                  <a:pt x="1457" y="1476"/>
                  <a:pt x="1457" y="1476"/>
                </a:cubicBezTo>
                <a:cubicBezTo>
                  <a:pt x="1449" y="1476"/>
                  <a:pt x="1454" y="1481"/>
                  <a:pt x="1459" y="1481"/>
                </a:cubicBezTo>
                <a:cubicBezTo>
                  <a:pt x="1458" y="1484"/>
                  <a:pt x="1459" y="1481"/>
                  <a:pt x="1463" y="1483"/>
                </a:cubicBezTo>
                <a:cubicBezTo>
                  <a:pt x="1464" y="1485"/>
                  <a:pt x="1464" y="1487"/>
                  <a:pt x="1463" y="1489"/>
                </a:cubicBezTo>
                <a:cubicBezTo>
                  <a:pt x="1459" y="1489"/>
                  <a:pt x="1454" y="1488"/>
                  <a:pt x="1450" y="1488"/>
                </a:cubicBezTo>
                <a:cubicBezTo>
                  <a:pt x="1451" y="1488"/>
                  <a:pt x="1453" y="1486"/>
                  <a:pt x="1456" y="1485"/>
                </a:cubicBezTo>
                <a:cubicBezTo>
                  <a:pt x="1449" y="1486"/>
                  <a:pt x="1447" y="1484"/>
                  <a:pt x="1441" y="1483"/>
                </a:cubicBezTo>
                <a:cubicBezTo>
                  <a:pt x="1441" y="1481"/>
                  <a:pt x="1441" y="1476"/>
                  <a:pt x="1444" y="1478"/>
                </a:cubicBezTo>
                <a:cubicBezTo>
                  <a:pt x="1444" y="1474"/>
                  <a:pt x="1440" y="1477"/>
                  <a:pt x="1439" y="1475"/>
                </a:cubicBezTo>
                <a:cubicBezTo>
                  <a:pt x="1438" y="1477"/>
                  <a:pt x="1439" y="1477"/>
                  <a:pt x="1438" y="1479"/>
                </a:cubicBezTo>
                <a:cubicBezTo>
                  <a:pt x="1437" y="1481"/>
                  <a:pt x="1436" y="1477"/>
                  <a:pt x="1434" y="1478"/>
                </a:cubicBezTo>
                <a:cubicBezTo>
                  <a:pt x="1431" y="1476"/>
                  <a:pt x="1437" y="1475"/>
                  <a:pt x="1432" y="1473"/>
                </a:cubicBezTo>
                <a:cubicBezTo>
                  <a:pt x="1434" y="1472"/>
                  <a:pt x="1437" y="1474"/>
                  <a:pt x="1434" y="1471"/>
                </a:cubicBezTo>
                <a:cubicBezTo>
                  <a:pt x="1438" y="1471"/>
                  <a:pt x="1441" y="1470"/>
                  <a:pt x="1443" y="1467"/>
                </a:cubicBezTo>
                <a:cubicBezTo>
                  <a:pt x="1444" y="1468"/>
                  <a:pt x="1444" y="1469"/>
                  <a:pt x="1446" y="1470"/>
                </a:cubicBezTo>
                <a:cubicBezTo>
                  <a:pt x="1446" y="1464"/>
                  <a:pt x="1434" y="1463"/>
                  <a:pt x="1431" y="1462"/>
                </a:cubicBezTo>
                <a:cubicBezTo>
                  <a:pt x="1431" y="1462"/>
                  <a:pt x="1431" y="1462"/>
                  <a:pt x="1431" y="1463"/>
                </a:cubicBezTo>
                <a:cubicBezTo>
                  <a:pt x="1429" y="1460"/>
                  <a:pt x="1426" y="1460"/>
                  <a:pt x="1429" y="1455"/>
                </a:cubicBezTo>
                <a:cubicBezTo>
                  <a:pt x="1426" y="1455"/>
                  <a:pt x="1425" y="1453"/>
                  <a:pt x="1423" y="1452"/>
                </a:cubicBezTo>
                <a:cubicBezTo>
                  <a:pt x="1431" y="1452"/>
                  <a:pt x="1423" y="1445"/>
                  <a:pt x="1433" y="1451"/>
                </a:cubicBezTo>
                <a:cubicBezTo>
                  <a:pt x="1433" y="1449"/>
                  <a:pt x="1437" y="1450"/>
                  <a:pt x="1436" y="1446"/>
                </a:cubicBezTo>
                <a:cubicBezTo>
                  <a:pt x="1435" y="1446"/>
                  <a:pt x="1433" y="1446"/>
                  <a:pt x="1432" y="1446"/>
                </a:cubicBezTo>
                <a:cubicBezTo>
                  <a:pt x="1431" y="1443"/>
                  <a:pt x="1435" y="1444"/>
                  <a:pt x="1435" y="1441"/>
                </a:cubicBezTo>
                <a:cubicBezTo>
                  <a:pt x="1439" y="1441"/>
                  <a:pt x="1439" y="1445"/>
                  <a:pt x="1442" y="1445"/>
                </a:cubicBezTo>
                <a:cubicBezTo>
                  <a:pt x="1439" y="1448"/>
                  <a:pt x="1440" y="1454"/>
                  <a:pt x="1438" y="1456"/>
                </a:cubicBezTo>
                <a:cubicBezTo>
                  <a:pt x="1437" y="1456"/>
                  <a:pt x="1435" y="1456"/>
                  <a:pt x="1434" y="1454"/>
                </a:cubicBezTo>
                <a:cubicBezTo>
                  <a:pt x="1432" y="1454"/>
                  <a:pt x="1432" y="1457"/>
                  <a:pt x="1432" y="1460"/>
                </a:cubicBezTo>
                <a:cubicBezTo>
                  <a:pt x="1436" y="1462"/>
                  <a:pt x="1436" y="1459"/>
                  <a:pt x="1438" y="1458"/>
                </a:cubicBezTo>
                <a:cubicBezTo>
                  <a:pt x="1438" y="1458"/>
                  <a:pt x="1438" y="1458"/>
                  <a:pt x="1438" y="1458"/>
                </a:cubicBezTo>
                <a:cubicBezTo>
                  <a:pt x="1439" y="1459"/>
                  <a:pt x="1439" y="1460"/>
                  <a:pt x="1441" y="1460"/>
                </a:cubicBezTo>
                <a:cubicBezTo>
                  <a:pt x="1442" y="1458"/>
                  <a:pt x="1440" y="1457"/>
                  <a:pt x="1442" y="1455"/>
                </a:cubicBezTo>
                <a:cubicBezTo>
                  <a:pt x="1443" y="1456"/>
                  <a:pt x="1443" y="1457"/>
                  <a:pt x="1443" y="1459"/>
                </a:cubicBezTo>
                <a:cubicBezTo>
                  <a:pt x="1446" y="1458"/>
                  <a:pt x="1445" y="1456"/>
                  <a:pt x="1446" y="1453"/>
                </a:cubicBezTo>
                <a:cubicBezTo>
                  <a:pt x="1444" y="1452"/>
                  <a:pt x="1443" y="1451"/>
                  <a:pt x="1442" y="1450"/>
                </a:cubicBezTo>
                <a:cubicBezTo>
                  <a:pt x="1447" y="1447"/>
                  <a:pt x="1447" y="1451"/>
                  <a:pt x="1451" y="1453"/>
                </a:cubicBezTo>
                <a:cubicBezTo>
                  <a:pt x="1450" y="1454"/>
                  <a:pt x="1449" y="1454"/>
                  <a:pt x="1447" y="1453"/>
                </a:cubicBezTo>
                <a:cubicBezTo>
                  <a:pt x="1448" y="1456"/>
                  <a:pt x="1448" y="1456"/>
                  <a:pt x="1446" y="1459"/>
                </a:cubicBezTo>
                <a:cubicBezTo>
                  <a:pt x="1447" y="1460"/>
                  <a:pt x="1448" y="1460"/>
                  <a:pt x="1448" y="1461"/>
                </a:cubicBezTo>
                <a:cubicBezTo>
                  <a:pt x="1450" y="1461"/>
                  <a:pt x="1450" y="1460"/>
                  <a:pt x="1451" y="1457"/>
                </a:cubicBezTo>
                <a:cubicBezTo>
                  <a:pt x="1455" y="1459"/>
                  <a:pt x="1457" y="1468"/>
                  <a:pt x="1461" y="1461"/>
                </a:cubicBezTo>
                <a:cubicBezTo>
                  <a:pt x="1459" y="1461"/>
                  <a:pt x="1453" y="1459"/>
                  <a:pt x="1456" y="1455"/>
                </a:cubicBezTo>
                <a:cubicBezTo>
                  <a:pt x="1455" y="1456"/>
                  <a:pt x="1454" y="1456"/>
                  <a:pt x="1454" y="1455"/>
                </a:cubicBezTo>
                <a:cubicBezTo>
                  <a:pt x="1452" y="1454"/>
                  <a:pt x="1453" y="1456"/>
                  <a:pt x="1453" y="1457"/>
                </a:cubicBezTo>
                <a:cubicBezTo>
                  <a:pt x="1451" y="1455"/>
                  <a:pt x="1452" y="1454"/>
                  <a:pt x="1453" y="1452"/>
                </a:cubicBezTo>
                <a:cubicBezTo>
                  <a:pt x="1454" y="1452"/>
                  <a:pt x="1456" y="1452"/>
                  <a:pt x="1458" y="1452"/>
                </a:cubicBezTo>
                <a:cubicBezTo>
                  <a:pt x="1459" y="1452"/>
                  <a:pt x="1460" y="1451"/>
                  <a:pt x="1461" y="1451"/>
                </a:cubicBezTo>
                <a:cubicBezTo>
                  <a:pt x="1460" y="1452"/>
                  <a:pt x="1459" y="1453"/>
                  <a:pt x="1459" y="1454"/>
                </a:cubicBezTo>
                <a:cubicBezTo>
                  <a:pt x="1460" y="1454"/>
                  <a:pt x="1461" y="1455"/>
                  <a:pt x="1462" y="1455"/>
                </a:cubicBezTo>
                <a:cubicBezTo>
                  <a:pt x="1461" y="1454"/>
                  <a:pt x="1461" y="1452"/>
                  <a:pt x="1463" y="1452"/>
                </a:cubicBezTo>
                <a:cubicBezTo>
                  <a:pt x="1463" y="1451"/>
                  <a:pt x="1463" y="1451"/>
                  <a:pt x="1462" y="1451"/>
                </a:cubicBezTo>
                <a:cubicBezTo>
                  <a:pt x="1463" y="1451"/>
                  <a:pt x="1464" y="1451"/>
                  <a:pt x="1465" y="1450"/>
                </a:cubicBezTo>
                <a:cubicBezTo>
                  <a:pt x="1465" y="1452"/>
                  <a:pt x="1464" y="1454"/>
                  <a:pt x="1463" y="1456"/>
                </a:cubicBezTo>
                <a:cubicBezTo>
                  <a:pt x="1465" y="1456"/>
                  <a:pt x="1466" y="1454"/>
                  <a:pt x="1468" y="1454"/>
                </a:cubicBezTo>
                <a:cubicBezTo>
                  <a:pt x="1468" y="1456"/>
                  <a:pt x="1463" y="1458"/>
                  <a:pt x="1468" y="1461"/>
                </a:cubicBezTo>
                <a:cubicBezTo>
                  <a:pt x="1469" y="1460"/>
                  <a:pt x="1468" y="1459"/>
                  <a:pt x="1467" y="1459"/>
                </a:cubicBezTo>
                <a:cubicBezTo>
                  <a:pt x="1469" y="1456"/>
                  <a:pt x="1471" y="1457"/>
                  <a:pt x="1473" y="1454"/>
                </a:cubicBezTo>
                <a:cubicBezTo>
                  <a:pt x="1474" y="1455"/>
                  <a:pt x="1475" y="1455"/>
                  <a:pt x="1475" y="1456"/>
                </a:cubicBezTo>
                <a:cubicBezTo>
                  <a:pt x="1477" y="1456"/>
                  <a:pt x="1479" y="1454"/>
                  <a:pt x="1477" y="1452"/>
                </a:cubicBezTo>
                <a:cubicBezTo>
                  <a:pt x="1479" y="1451"/>
                  <a:pt x="1483" y="1452"/>
                  <a:pt x="1486" y="1454"/>
                </a:cubicBezTo>
                <a:cubicBezTo>
                  <a:pt x="1486" y="1455"/>
                  <a:pt x="1485" y="1455"/>
                  <a:pt x="1485" y="1456"/>
                </a:cubicBezTo>
                <a:cubicBezTo>
                  <a:pt x="1482" y="1458"/>
                  <a:pt x="1481" y="1451"/>
                  <a:pt x="1478" y="1456"/>
                </a:cubicBezTo>
                <a:cubicBezTo>
                  <a:pt x="1478" y="1459"/>
                  <a:pt x="1487" y="1455"/>
                  <a:pt x="1484" y="1461"/>
                </a:cubicBezTo>
                <a:cubicBezTo>
                  <a:pt x="1487" y="1461"/>
                  <a:pt x="1487" y="1459"/>
                  <a:pt x="1488" y="1455"/>
                </a:cubicBezTo>
                <a:cubicBezTo>
                  <a:pt x="1489" y="1456"/>
                  <a:pt x="1490" y="1456"/>
                  <a:pt x="1490" y="1456"/>
                </a:cubicBezTo>
                <a:cubicBezTo>
                  <a:pt x="1490" y="1458"/>
                  <a:pt x="1488" y="1462"/>
                  <a:pt x="1486" y="1466"/>
                </a:cubicBezTo>
                <a:cubicBezTo>
                  <a:pt x="1488" y="1467"/>
                  <a:pt x="1488" y="1466"/>
                  <a:pt x="1488" y="1466"/>
                </a:cubicBezTo>
                <a:cubicBezTo>
                  <a:pt x="1489" y="1464"/>
                  <a:pt x="1491" y="1467"/>
                  <a:pt x="1493" y="1468"/>
                </a:cubicBezTo>
                <a:cubicBezTo>
                  <a:pt x="1494" y="1465"/>
                  <a:pt x="1496" y="1466"/>
                  <a:pt x="1497" y="1464"/>
                </a:cubicBezTo>
                <a:cubicBezTo>
                  <a:pt x="1499" y="1466"/>
                  <a:pt x="1495" y="1465"/>
                  <a:pt x="1495" y="1468"/>
                </a:cubicBezTo>
                <a:cubicBezTo>
                  <a:pt x="1497" y="1468"/>
                  <a:pt x="1498" y="1468"/>
                  <a:pt x="1499" y="1468"/>
                </a:cubicBezTo>
                <a:cubicBezTo>
                  <a:pt x="1499" y="1468"/>
                  <a:pt x="1499" y="1469"/>
                  <a:pt x="1498" y="1469"/>
                </a:cubicBezTo>
                <a:cubicBezTo>
                  <a:pt x="1499" y="1469"/>
                  <a:pt x="1500" y="1469"/>
                  <a:pt x="1501" y="1469"/>
                </a:cubicBezTo>
                <a:cubicBezTo>
                  <a:pt x="1501" y="1469"/>
                  <a:pt x="1502" y="1469"/>
                  <a:pt x="1503" y="1470"/>
                </a:cubicBezTo>
                <a:cubicBezTo>
                  <a:pt x="1505" y="1469"/>
                  <a:pt x="1508" y="1470"/>
                  <a:pt x="1510" y="1469"/>
                </a:cubicBezTo>
                <a:cubicBezTo>
                  <a:pt x="1511" y="1470"/>
                  <a:pt x="1519" y="1474"/>
                  <a:pt x="1513" y="1470"/>
                </a:cubicBezTo>
                <a:cubicBezTo>
                  <a:pt x="1511" y="1468"/>
                  <a:pt x="1507" y="1467"/>
                  <a:pt x="1507" y="1466"/>
                </a:cubicBezTo>
                <a:cubicBezTo>
                  <a:pt x="1511" y="1466"/>
                  <a:pt x="1518" y="1471"/>
                  <a:pt x="1525" y="1476"/>
                </a:cubicBezTo>
                <a:cubicBezTo>
                  <a:pt x="1525" y="1469"/>
                  <a:pt x="1542" y="1483"/>
                  <a:pt x="1539" y="1478"/>
                </a:cubicBezTo>
                <a:cubicBezTo>
                  <a:pt x="1541" y="1481"/>
                  <a:pt x="1548" y="1482"/>
                  <a:pt x="1551" y="1483"/>
                </a:cubicBezTo>
                <a:cubicBezTo>
                  <a:pt x="1544" y="1477"/>
                  <a:pt x="1531" y="1469"/>
                  <a:pt x="1518" y="1465"/>
                </a:cubicBezTo>
                <a:cubicBezTo>
                  <a:pt x="1518" y="1466"/>
                  <a:pt x="1520" y="1466"/>
                  <a:pt x="1520" y="1467"/>
                </a:cubicBezTo>
                <a:cubicBezTo>
                  <a:pt x="1518" y="1470"/>
                  <a:pt x="1518" y="1466"/>
                  <a:pt x="1515" y="1465"/>
                </a:cubicBezTo>
                <a:cubicBezTo>
                  <a:pt x="1519" y="1465"/>
                  <a:pt x="1513" y="1463"/>
                  <a:pt x="1508" y="1461"/>
                </a:cubicBezTo>
                <a:cubicBezTo>
                  <a:pt x="1508" y="1460"/>
                  <a:pt x="1508" y="1458"/>
                  <a:pt x="1508" y="1457"/>
                </a:cubicBezTo>
                <a:cubicBezTo>
                  <a:pt x="1510" y="1458"/>
                  <a:pt x="1515" y="1461"/>
                  <a:pt x="1515" y="1458"/>
                </a:cubicBezTo>
                <a:cubicBezTo>
                  <a:pt x="1513" y="1457"/>
                  <a:pt x="1511" y="1457"/>
                  <a:pt x="1508" y="1456"/>
                </a:cubicBezTo>
                <a:cubicBezTo>
                  <a:pt x="1508" y="1455"/>
                  <a:pt x="1508" y="1455"/>
                  <a:pt x="1508" y="1455"/>
                </a:cubicBezTo>
                <a:cubicBezTo>
                  <a:pt x="1509" y="1455"/>
                  <a:pt x="1511" y="1456"/>
                  <a:pt x="1513" y="1457"/>
                </a:cubicBezTo>
                <a:cubicBezTo>
                  <a:pt x="1514" y="1455"/>
                  <a:pt x="1508" y="1451"/>
                  <a:pt x="1511" y="1451"/>
                </a:cubicBezTo>
                <a:cubicBezTo>
                  <a:pt x="1511" y="1450"/>
                  <a:pt x="1509" y="1450"/>
                  <a:pt x="1508" y="1451"/>
                </a:cubicBezTo>
                <a:cubicBezTo>
                  <a:pt x="1507" y="1450"/>
                  <a:pt x="1507" y="1448"/>
                  <a:pt x="1507" y="1447"/>
                </a:cubicBezTo>
                <a:cubicBezTo>
                  <a:pt x="1508" y="1447"/>
                  <a:pt x="1509" y="1447"/>
                  <a:pt x="1510" y="1448"/>
                </a:cubicBezTo>
                <a:cubicBezTo>
                  <a:pt x="1510" y="1447"/>
                  <a:pt x="1509" y="1446"/>
                  <a:pt x="1508" y="1446"/>
                </a:cubicBezTo>
                <a:cubicBezTo>
                  <a:pt x="1510" y="1445"/>
                  <a:pt x="1513" y="1446"/>
                  <a:pt x="1513" y="1447"/>
                </a:cubicBezTo>
                <a:cubicBezTo>
                  <a:pt x="1514" y="1444"/>
                  <a:pt x="1509" y="1444"/>
                  <a:pt x="1503" y="1442"/>
                </a:cubicBezTo>
                <a:cubicBezTo>
                  <a:pt x="1501" y="1440"/>
                  <a:pt x="1504" y="1441"/>
                  <a:pt x="1503" y="1439"/>
                </a:cubicBezTo>
                <a:cubicBezTo>
                  <a:pt x="1502" y="1439"/>
                  <a:pt x="1501" y="1441"/>
                  <a:pt x="1501" y="1442"/>
                </a:cubicBezTo>
                <a:cubicBezTo>
                  <a:pt x="1503" y="1443"/>
                  <a:pt x="1505" y="1444"/>
                  <a:pt x="1507" y="1445"/>
                </a:cubicBezTo>
                <a:cubicBezTo>
                  <a:pt x="1504" y="1447"/>
                  <a:pt x="1503" y="1444"/>
                  <a:pt x="1500" y="1444"/>
                </a:cubicBezTo>
                <a:cubicBezTo>
                  <a:pt x="1501" y="1445"/>
                  <a:pt x="1497" y="1448"/>
                  <a:pt x="1501" y="1448"/>
                </a:cubicBezTo>
                <a:cubicBezTo>
                  <a:pt x="1500" y="1451"/>
                  <a:pt x="1496" y="1445"/>
                  <a:pt x="1496" y="1449"/>
                </a:cubicBezTo>
                <a:cubicBezTo>
                  <a:pt x="1493" y="1448"/>
                  <a:pt x="1492" y="1447"/>
                  <a:pt x="1490" y="1445"/>
                </a:cubicBezTo>
                <a:cubicBezTo>
                  <a:pt x="1489" y="1450"/>
                  <a:pt x="1494" y="1448"/>
                  <a:pt x="1495" y="1451"/>
                </a:cubicBezTo>
                <a:cubicBezTo>
                  <a:pt x="1494" y="1455"/>
                  <a:pt x="1492" y="1452"/>
                  <a:pt x="1491" y="1455"/>
                </a:cubicBezTo>
                <a:cubicBezTo>
                  <a:pt x="1490" y="1454"/>
                  <a:pt x="1489" y="1451"/>
                  <a:pt x="1486" y="1452"/>
                </a:cubicBezTo>
                <a:cubicBezTo>
                  <a:pt x="1485" y="1451"/>
                  <a:pt x="1486" y="1449"/>
                  <a:pt x="1487" y="1448"/>
                </a:cubicBezTo>
                <a:cubicBezTo>
                  <a:pt x="1486" y="1448"/>
                  <a:pt x="1486" y="1449"/>
                  <a:pt x="1485" y="1449"/>
                </a:cubicBezTo>
                <a:cubicBezTo>
                  <a:pt x="1486" y="1447"/>
                  <a:pt x="1486" y="1446"/>
                  <a:pt x="1487" y="1446"/>
                </a:cubicBezTo>
                <a:cubicBezTo>
                  <a:pt x="1488" y="1446"/>
                  <a:pt x="1488" y="1447"/>
                  <a:pt x="1489" y="1448"/>
                </a:cubicBezTo>
                <a:cubicBezTo>
                  <a:pt x="1488" y="1447"/>
                  <a:pt x="1489" y="1445"/>
                  <a:pt x="1490" y="1443"/>
                </a:cubicBezTo>
                <a:cubicBezTo>
                  <a:pt x="1491" y="1442"/>
                  <a:pt x="1492" y="1442"/>
                  <a:pt x="1493" y="1442"/>
                </a:cubicBezTo>
                <a:cubicBezTo>
                  <a:pt x="1491" y="1437"/>
                  <a:pt x="1494" y="1436"/>
                  <a:pt x="1493" y="1430"/>
                </a:cubicBezTo>
                <a:cubicBezTo>
                  <a:pt x="1491" y="1429"/>
                  <a:pt x="1490" y="1427"/>
                  <a:pt x="1489" y="1425"/>
                </a:cubicBezTo>
                <a:cubicBezTo>
                  <a:pt x="1490" y="1423"/>
                  <a:pt x="1491" y="1423"/>
                  <a:pt x="1490" y="1421"/>
                </a:cubicBezTo>
                <a:cubicBezTo>
                  <a:pt x="1493" y="1422"/>
                  <a:pt x="1495" y="1425"/>
                  <a:pt x="1492" y="1426"/>
                </a:cubicBezTo>
                <a:cubicBezTo>
                  <a:pt x="1493" y="1428"/>
                  <a:pt x="1497" y="1423"/>
                  <a:pt x="1494" y="1422"/>
                </a:cubicBezTo>
                <a:cubicBezTo>
                  <a:pt x="1495" y="1420"/>
                  <a:pt x="1498" y="1423"/>
                  <a:pt x="1499" y="1423"/>
                </a:cubicBezTo>
                <a:cubicBezTo>
                  <a:pt x="1499" y="1423"/>
                  <a:pt x="1499" y="1423"/>
                  <a:pt x="1499" y="1424"/>
                </a:cubicBezTo>
                <a:cubicBezTo>
                  <a:pt x="1498" y="1424"/>
                  <a:pt x="1496" y="1425"/>
                  <a:pt x="1496" y="1428"/>
                </a:cubicBezTo>
                <a:cubicBezTo>
                  <a:pt x="1504" y="1427"/>
                  <a:pt x="1498" y="1435"/>
                  <a:pt x="1496" y="1437"/>
                </a:cubicBezTo>
                <a:cubicBezTo>
                  <a:pt x="1495" y="1437"/>
                  <a:pt x="1494" y="1437"/>
                  <a:pt x="1494" y="1436"/>
                </a:cubicBezTo>
                <a:cubicBezTo>
                  <a:pt x="1493" y="1437"/>
                  <a:pt x="1493" y="1438"/>
                  <a:pt x="1493" y="1438"/>
                </a:cubicBezTo>
                <a:cubicBezTo>
                  <a:pt x="1494" y="1439"/>
                  <a:pt x="1494" y="1439"/>
                  <a:pt x="1495" y="1439"/>
                </a:cubicBezTo>
                <a:cubicBezTo>
                  <a:pt x="1496" y="1439"/>
                  <a:pt x="1496" y="1439"/>
                  <a:pt x="1496" y="1438"/>
                </a:cubicBezTo>
                <a:cubicBezTo>
                  <a:pt x="1499" y="1440"/>
                  <a:pt x="1500" y="1436"/>
                  <a:pt x="1506" y="1438"/>
                </a:cubicBezTo>
                <a:cubicBezTo>
                  <a:pt x="1508" y="1434"/>
                  <a:pt x="1507" y="1429"/>
                  <a:pt x="1507" y="1426"/>
                </a:cubicBezTo>
                <a:cubicBezTo>
                  <a:pt x="1509" y="1427"/>
                  <a:pt x="1510" y="1428"/>
                  <a:pt x="1509" y="1429"/>
                </a:cubicBezTo>
                <a:cubicBezTo>
                  <a:pt x="1512" y="1429"/>
                  <a:pt x="1513" y="1427"/>
                  <a:pt x="1515" y="1430"/>
                </a:cubicBezTo>
                <a:cubicBezTo>
                  <a:pt x="1514" y="1431"/>
                  <a:pt x="1510" y="1433"/>
                  <a:pt x="1510" y="1430"/>
                </a:cubicBezTo>
                <a:cubicBezTo>
                  <a:pt x="1505" y="1431"/>
                  <a:pt x="1514" y="1435"/>
                  <a:pt x="1515" y="1434"/>
                </a:cubicBezTo>
                <a:cubicBezTo>
                  <a:pt x="1513" y="1431"/>
                  <a:pt x="1517" y="1433"/>
                  <a:pt x="1518" y="1430"/>
                </a:cubicBezTo>
                <a:cubicBezTo>
                  <a:pt x="1520" y="1431"/>
                  <a:pt x="1515" y="1434"/>
                  <a:pt x="1514" y="1436"/>
                </a:cubicBezTo>
                <a:cubicBezTo>
                  <a:pt x="1517" y="1437"/>
                  <a:pt x="1518" y="1439"/>
                  <a:pt x="1515" y="1441"/>
                </a:cubicBezTo>
                <a:cubicBezTo>
                  <a:pt x="1517" y="1444"/>
                  <a:pt x="1521" y="1443"/>
                  <a:pt x="1525" y="1443"/>
                </a:cubicBezTo>
                <a:cubicBezTo>
                  <a:pt x="1525" y="1442"/>
                  <a:pt x="1524" y="1440"/>
                  <a:pt x="1523" y="1439"/>
                </a:cubicBezTo>
                <a:cubicBezTo>
                  <a:pt x="1529" y="1441"/>
                  <a:pt x="1527" y="1434"/>
                  <a:pt x="1532" y="1435"/>
                </a:cubicBezTo>
                <a:cubicBezTo>
                  <a:pt x="1534" y="1437"/>
                  <a:pt x="1530" y="1436"/>
                  <a:pt x="1530" y="1438"/>
                </a:cubicBezTo>
                <a:cubicBezTo>
                  <a:pt x="1531" y="1441"/>
                  <a:pt x="1532" y="1439"/>
                  <a:pt x="1535" y="1441"/>
                </a:cubicBezTo>
                <a:cubicBezTo>
                  <a:pt x="1536" y="1439"/>
                  <a:pt x="1534" y="1439"/>
                  <a:pt x="1534" y="1437"/>
                </a:cubicBezTo>
                <a:cubicBezTo>
                  <a:pt x="1537" y="1435"/>
                  <a:pt x="1538" y="1438"/>
                  <a:pt x="1543" y="1439"/>
                </a:cubicBezTo>
                <a:cubicBezTo>
                  <a:pt x="1542" y="1441"/>
                  <a:pt x="1541" y="1441"/>
                  <a:pt x="1540" y="1442"/>
                </a:cubicBezTo>
                <a:cubicBezTo>
                  <a:pt x="1544" y="1445"/>
                  <a:pt x="1545" y="1442"/>
                  <a:pt x="1544" y="1440"/>
                </a:cubicBezTo>
                <a:cubicBezTo>
                  <a:pt x="1553" y="1447"/>
                  <a:pt x="1571" y="1448"/>
                  <a:pt x="1584" y="1459"/>
                </a:cubicBezTo>
                <a:cubicBezTo>
                  <a:pt x="1585" y="1459"/>
                  <a:pt x="1584" y="1461"/>
                  <a:pt x="1584" y="1461"/>
                </a:cubicBezTo>
                <a:cubicBezTo>
                  <a:pt x="1587" y="1463"/>
                  <a:pt x="1588" y="1461"/>
                  <a:pt x="1593" y="1465"/>
                </a:cubicBezTo>
                <a:cubicBezTo>
                  <a:pt x="1591" y="1462"/>
                  <a:pt x="1599" y="1464"/>
                  <a:pt x="1598" y="1466"/>
                </a:cubicBezTo>
                <a:cubicBezTo>
                  <a:pt x="1602" y="1463"/>
                  <a:pt x="1587" y="1460"/>
                  <a:pt x="1589" y="1456"/>
                </a:cubicBezTo>
                <a:cubicBezTo>
                  <a:pt x="1580" y="1458"/>
                  <a:pt x="1565" y="1444"/>
                  <a:pt x="1555" y="1443"/>
                </a:cubicBezTo>
                <a:cubicBezTo>
                  <a:pt x="1553" y="1442"/>
                  <a:pt x="1555" y="1439"/>
                  <a:pt x="1554" y="1437"/>
                </a:cubicBezTo>
                <a:cubicBezTo>
                  <a:pt x="1552" y="1437"/>
                  <a:pt x="1553" y="1440"/>
                  <a:pt x="1551" y="1441"/>
                </a:cubicBezTo>
                <a:cubicBezTo>
                  <a:pt x="1549" y="1438"/>
                  <a:pt x="1547" y="1440"/>
                  <a:pt x="1544" y="1438"/>
                </a:cubicBezTo>
                <a:cubicBezTo>
                  <a:pt x="1545" y="1435"/>
                  <a:pt x="1547" y="1436"/>
                  <a:pt x="1549" y="1437"/>
                </a:cubicBezTo>
                <a:cubicBezTo>
                  <a:pt x="1549" y="1436"/>
                  <a:pt x="1549" y="1435"/>
                  <a:pt x="1550" y="1434"/>
                </a:cubicBezTo>
                <a:cubicBezTo>
                  <a:pt x="1546" y="1433"/>
                  <a:pt x="1547" y="1432"/>
                  <a:pt x="1543" y="1433"/>
                </a:cubicBezTo>
                <a:cubicBezTo>
                  <a:pt x="1543" y="1435"/>
                  <a:pt x="1544" y="1438"/>
                  <a:pt x="1540" y="1436"/>
                </a:cubicBezTo>
                <a:cubicBezTo>
                  <a:pt x="1540" y="1435"/>
                  <a:pt x="1539" y="1433"/>
                  <a:pt x="1540" y="1433"/>
                </a:cubicBezTo>
                <a:cubicBezTo>
                  <a:pt x="1538" y="1432"/>
                  <a:pt x="1533" y="1435"/>
                  <a:pt x="1529" y="1430"/>
                </a:cubicBezTo>
                <a:cubicBezTo>
                  <a:pt x="1531" y="1428"/>
                  <a:pt x="1531" y="1428"/>
                  <a:pt x="1528" y="1426"/>
                </a:cubicBezTo>
                <a:cubicBezTo>
                  <a:pt x="1529" y="1424"/>
                  <a:pt x="1532" y="1428"/>
                  <a:pt x="1533" y="1428"/>
                </a:cubicBezTo>
                <a:cubicBezTo>
                  <a:pt x="1534" y="1424"/>
                  <a:pt x="1537" y="1426"/>
                  <a:pt x="1538" y="1423"/>
                </a:cubicBezTo>
                <a:cubicBezTo>
                  <a:pt x="1535" y="1422"/>
                  <a:pt x="1533" y="1424"/>
                  <a:pt x="1531" y="1426"/>
                </a:cubicBezTo>
                <a:cubicBezTo>
                  <a:pt x="1531" y="1424"/>
                  <a:pt x="1526" y="1423"/>
                  <a:pt x="1526" y="1421"/>
                </a:cubicBezTo>
                <a:cubicBezTo>
                  <a:pt x="1524" y="1423"/>
                  <a:pt x="1522" y="1422"/>
                  <a:pt x="1519" y="1420"/>
                </a:cubicBezTo>
                <a:cubicBezTo>
                  <a:pt x="1517" y="1420"/>
                  <a:pt x="1525" y="1424"/>
                  <a:pt x="1525" y="1426"/>
                </a:cubicBezTo>
                <a:cubicBezTo>
                  <a:pt x="1524" y="1427"/>
                  <a:pt x="1523" y="1427"/>
                  <a:pt x="1522" y="1429"/>
                </a:cubicBezTo>
                <a:cubicBezTo>
                  <a:pt x="1517" y="1426"/>
                  <a:pt x="1512" y="1424"/>
                  <a:pt x="1507" y="1422"/>
                </a:cubicBezTo>
                <a:cubicBezTo>
                  <a:pt x="1507" y="1420"/>
                  <a:pt x="1508" y="1419"/>
                  <a:pt x="1508" y="1418"/>
                </a:cubicBezTo>
                <a:cubicBezTo>
                  <a:pt x="1512" y="1420"/>
                  <a:pt x="1516" y="1422"/>
                  <a:pt x="1521" y="1424"/>
                </a:cubicBezTo>
                <a:cubicBezTo>
                  <a:pt x="1526" y="1423"/>
                  <a:pt x="1514" y="1422"/>
                  <a:pt x="1517" y="1419"/>
                </a:cubicBezTo>
                <a:cubicBezTo>
                  <a:pt x="1516" y="1420"/>
                  <a:pt x="1512" y="1419"/>
                  <a:pt x="1509" y="1417"/>
                </a:cubicBezTo>
                <a:cubicBezTo>
                  <a:pt x="1510" y="1417"/>
                  <a:pt x="1510" y="1417"/>
                  <a:pt x="1510" y="1416"/>
                </a:cubicBezTo>
                <a:cubicBezTo>
                  <a:pt x="1510" y="1414"/>
                  <a:pt x="1509" y="1411"/>
                  <a:pt x="1508" y="1409"/>
                </a:cubicBezTo>
                <a:cubicBezTo>
                  <a:pt x="1509" y="1409"/>
                  <a:pt x="1510" y="1410"/>
                  <a:pt x="1510" y="1408"/>
                </a:cubicBezTo>
                <a:cubicBezTo>
                  <a:pt x="1508" y="1407"/>
                  <a:pt x="1508" y="1406"/>
                  <a:pt x="1507" y="1406"/>
                </a:cubicBezTo>
                <a:cubicBezTo>
                  <a:pt x="1508" y="1404"/>
                  <a:pt x="1508" y="1403"/>
                  <a:pt x="1508" y="1402"/>
                </a:cubicBezTo>
                <a:cubicBezTo>
                  <a:pt x="1508" y="1402"/>
                  <a:pt x="1508" y="1402"/>
                  <a:pt x="1509" y="1402"/>
                </a:cubicBezTo>
                <a:cubicBezTo>
                  <a:pt x="1509" y="1401"/>
                  <a:pt x="1508" y="1401"/>
                  <a:pt x="1508" y="1401"/>
                </a:cubicBezTo>
                <a:cubicBezTo>
                  <a:pt x="1508" y="1399"/>
                  <a:pt x="1508" y="1397"/>
                  <a:pt x="1508" y="1394"/>
                </a:cubicBezTo>
                <a:cubicBezTo>
                  <a:pt x="1505" y="1394"/>
                  <a:pt x="1502" y="1394"/>
                  <a:pt x="1501" y="1395"/>
                </a:cubicBezTo>
                <a:cubicBezTo>
                  <a:pt x="1501" y="1397"/>
                  <a:pt x="1503" y="1398"/>
                  <a:pt x="1504" y="1399"/>
                </a:cubicBezTo>
                <a:cubicBezTo>
                  <a:pt x="1502" y="1399"/>
                  <a:pt x="1501" y="1398"/>
                  <a:pt x="1500" y="1396"/>
                </a:cubicBezTo>
                <a:cubicBezTo>
                  <a:pt x="1498" y="1397"/>
                  <a:pt x="1497" y="1402"/>
                  <a:pt x="1500" y="1401"/>
                </a:cubicBezTo>
                <a:cubicBezTo>
                  <a:pt x="1500" y="1402"/>
                  <a:pt x="1499" y="1403"/>
                  <a:pt x="1497" y="1403"/>
                </a:cubicBezTo>
                <a:cubicBezTo>
                  <a:pt x="1498" y="1402"/>
                  <a:pt x="1498" y="1401"/>
                  <a:pt x="1498" y="1401"/>
                </a:cubicBezTo>
                <a:cubicBezTo>
                  <a:pt x="1498" y="1401"/>
                  <a:pt x="1498" y="1401"/>
                  <a:pt x="1498" y="1401"/>
                </a:cubicBezTo>
                <a:cubicBezTo>
                  <a:pt x="1498" y="1400"/>
                  <a:pt x="1498" y="1399"/>
                  <a:pt x="1497" y="1399"/>
                </a:cubicBezTo>
                <a:cubicBezTo>
                  <a:pt x="1497" y="1397"/>
                  <a:pt x="1496" y="1395"/>
                  <a:pt x="1495" y="1396"/>
                </a:cubicBezTo>
                <a:cubicBezTo>
                  <a:pt x="1494" y="1394"/>
                  <a:pt x="1493" y="1392"/>
                  <a:pt x="1494" y="1389"/>
                </a:cubicBezTo>
                <a:cubicBezTo>
                  <a:pt x="1492" y="1392"/>
                  <a:pt x="1490" y="1395"/>
                  <a:pt x="1488" y="1398"/>
                </a:cubicBezTo>
                <a:cubicBezTo>
                  <a:pt x="1488" y="1398"/>
                  <a:pt x="1487" y="1397"/>
                  <a:pt x="1487" y="1397"/>
                </a:cubicBezTo>
                <a:cubicBezTo>
                  <a:pt x="1488" y="1393"/>
                  <a:pt x="1488" y="1389"/>
                  <a:pt x="1492" y="1389"/>
                </a:cubicBezTo>
                <a:cubicBezTo>
                  <a:pt x="1492" y="1386"/>
                  <a:pt x="1491" y="1384"/>
                  <a:pt x="1489" y="1384"/>
                </a:cubicBezTo>
                <a:cubicBezTo>
                  <a:pt x="1490" y="1383"/>
                  <a:pt x="1491" y="1383"/>
                  <a:pt x="1492" y="1382"/>
                </a:cubicBezTo>
                <a:cubicBezTo>
                  <a:pt x="1493" y="1383"/>
                  <a:pt x="1493" y="1383"/>
                  <a:pt x="1493" y="1384"/>
                </a:cubicBezTo>
                <a:cubicBezTo>
                  <a:pt x="1495" y="1384"/>
                  <a:pt x="1494" y="1383"/>
                  <a:pt x="1495" y="1381"/>
                </a:cubicBezTo>
                <a:cubicBezTo>
                  <a:pt x="1495" y="1381"/>
                  <a:pt x="1495" y="1381"/>
                  <a:pt x="1495" y="1381"/>
                </a:cubicBezTo>
                <a:cubicBezTo>
                  <a:pt x="1496" y="1380"/>
                  <a:pt x="1497" y="1378"/>
                  <a:pt x="1497" y="1377"/>
                </a:cubicBezTo>
                <a:cubicBezTo>
                  <a:pt x="1498" y="1377"/>
                  <a:pt x="1498" y="1377"/>
                  <a:pt x="1498" y="1377"/>
                </a:cubicBezTo>
                <a:cubicBezTo>
                  <a:pt x="1500" y="1374"/>
                  <a:pt x="1498" y="1373"/>
                  <a:pt x="1497" y="1371"/>
                </a:cubicBezTo>
                <a:cubicBezTo>
                  <a:pt x="1496" y="1371"/>
                  <a:pt x="1495" y="1375"/>
                  <a:pt x="1497" y="1376"/>
                </a:cubicBezTo>
                <a:cubicBezTo>
                  <a:pt x="1492" y="1380"/>
                  <a:pt x="1487" y="1378"/>
                  <a:pt x="1481" y="1379"/>
                </a:cubicBezTo>
                <a:cubicBezTo>
                  <a:pt x="1480" y="1379"/>
                  <a:pt x="1479" y="1379"/>
                  <a:pt x="1477" y="1378"/>
                </a:cubicBezTo>
                <a:cubicBezTo>
                  <a:pt x="1477" y="1379"/>
                  <a:pt x="1477" y="1380"/>
                  <a:pt x="1478" y="1380"/>
                </a:cubicBezTo>
                <a:cubicBezTo>
                  <a:pt x="1478" y="1380"/>
                  <a:pt x="1477" y="1380"/>
                  <a:pt x="1477" y="1381"/>
                </a:cubicBezTo>
                <a:cubicBezTo>
                  <a:pt x="1477" y="1381"/>
                  <a:pt x="1477" y="1381"/>
                  <a:pt x="1477" y="1381"/>
                </a:cubicBezTo>
                <a:cubicBezTo>
                  <a:pt x="1476" y="1382"/>
                  <a:pt x="1477" y="1381"/>
                  <a:pt x="1478" y="1382"/>
                </a:cubicBezTo>
                <a:cubicBezTo>
                  <a:pt x="1479" y="1382"/>
                  <a:pt x="1479" y="1382"/>
                  <a:pt x="1479" y="1382"/>
                </a:cubicBezTo>
                <a:cubicBezTo>
                  <a:pt x="1480" y="1382"/>
                  <a:pt x="1480" y="1382"/>
                  <a:pt x="1480" y="1383"/>
                </a:cubicBezTo>
                <a:cubicBezTo>
                  <a:pt x="1481" y="1383"/>
                  <a:pt x="1481" y="1382"/>
                  <a:pt x="1482" y="1381"/>
                </a:cubicBezTo>
                <a:cubicBezTo>
                  <a:pt x="1482" y="1381"/>
                  <a:pt x="1483" y="1381"/>
                  <a:pt x="1483" y="1381"/>
                </a:cubicBezTo>
                <a:cubicBezTo>
                  <a:pt x="1483" y="1382"/>
                  <a:pt x="1484" y="1382"/>
                  <a:pt x="1484" y="1383"/>
                </a:cubicBezTo>
                <a:cubicBezTo>
                  <a:pt x="1484" y="1384"/>
                  <a:pt x="1483" y="1385"/>
                  <a:pt x="1483" y="1386"/>
                </a:cubicBezTo>
                <a:cubicBezTo>
                  <a:pt x="1483" y="1386"/>
                  <a:pt x="1483" y="1386"/>
                  <a:pt x="1483" y="1386"/>
                </a:cubicBezTo>
                <a:cubicBezTo>
                  <a:pt x="1483" y="1386"/>
                  <a:pt x="1483" y="1386"/>
                  <a:pt x="1483" y="1386"/>
                </a:cubicBezTo>
                <a:cubicBezTo>
                  <a:pt x="1483" y="1387"/>
                  <a:pt x="1483" y="1389"/>
                  <a:pt x="1484" y="1391"/>
                </a:cubicBezTo>
                <a:cubicBezTo>
                  <a:pt x="1484" y="1391"/>
                  <a:pt x="1484" y="1391"/>
                  <a:pt x="1484" y="1391"/>
                </a:cubicBezTo>
                <a:cubicBezTo>
                  <a:pt x="1480" y="1389"/>
                  <a:pt x="1478" y="1388"/>
                  <a:pt x="1476" y="1385"/>
                </a:cubicBezTo>
                <a:cubicBezTo>
                  <a:pt x="1476" y="1385"/>
                  <a:pt x="1476" y="1384"/>
                  <a:pt x="1476" y="1384"/>
                </a:cubicBezTo>
                <a:cubicBezTo>
                  <a:pt x="1476" y="1384"/>
                  <a:pt x="1476" y="1384"/>
                  <a:pt x="1476" y="1384"/>
                </a:cubicBezTo>
                <a:cubicBezTo>
                  <a:pt x="1475" y="1382"/>
                  <a:pt x="1474" y="1378"/>
                  <a:pt x="1474" y="1373"/>
                </a:cubicBezTo>
                <a:cubicBezTo>
                  <a:pt x="1470" y="1376"/>
                  <a:pt x="1464" y="1379"/>
                  <a:pt x="1461" y="1384"/>
                </a:cubicBezTo>
                <a:cubicBezTo>
                  <a:pt x="1461" y="1384"/>
                  <a:pt x="1461" y="1383"/>
                  <a:pt x="1461" y="1383"/>
                </a:cubicBezTo>
                <a:cubicBezTo>
                  <a:pt x="1461" y="1382"/>
                  <a:pt x="1462" y="1381"/>
                  <a:pt x="1462" y="1380"/>
                </a:cubicBezTo>
                <a:cubicBezTo>
                  <a:pt x="1459" y="1380"/>
                  <a:pt x="1458" y="1383"/>
                  <a:pt x="1461" y="1385"/>
                </a:cubicBezTo>
                <a:cubicBezTo>
                  <a:pt x="1460" y="1386"/>
                  <a:pt x="1460" y="1387"/>
                  <a:pt x="1460" y="1388"/>
                </a:cubicBezTo>
                <a:cubicBezTo>
                  <a:pt x="1461" y="1384"/>
                  <a:pt x="1467" y="1386"/>
                  <a:pt x="1467" y="1383"/>
                </a:cubicBezTo>
                <a:cubicBezTo>
                  <a:pt x="1468" y="1383"/>
                  <a:pt x="1468" y="1383"/>
                  <a:pt x="1468" y="1383"/>
                </a:cubicBezTo>
                <a:cubicBezTo>
                  <a:pt x="1468" y="1385"/>
                  <a:pt x="1468" y="1387"/>
                  <a:pt x="1467" y="1389"/>
                </a:cubicBezTo>
                <a:cubicBezTo>
                  <a:pt x="1467" y="1389"/>
                  <a:pt x="1466" y="1390"/>
                  <a:pt x="1465" y="1392"/>
                </a:cubicBezTo>
                <a:cubicBezTo>
                  <a:pt x="1465" y="1392"/>
                  <a:pt x="1466" y="1392"/>
                  <a:pt x="1466" y="1392"/>
                </a:cubicBezTo>
                <a:cubicBezTo>
                  <a:pt x="1466" y="1392"/>
                  <a:pt x="1466" y="1393"/>
                  <a:pt x="1466" y="1393"/>
                </a:cubicBezTo>
                <a:cubicBezTo>
                  <a:pt x="1466" y="1393"/>
                  <a:pt x="1465" y="1393"/>
                  <a:pt x="1465" y="1393"/>
                </a:cubicBezTo>
                <a:cubicBezTo>
                  <a:pt x="1465" y="1394"/>
                  <a:pt x="1465" y="1395"/>
                  <a:pt x="1465" y="1395"/>
                </a:cubicBezTo>
                <a:cubicBezTo>
                  <a:pt x="1464" y="1397"/>
                  <a:pt x="1464" y="1400"/>
                  <a:pt x="1463" y="1402"/>
                </a:cubicBezTo>
                <a:cubicBezTo>
                  <a:pt x="1463" y="1403"/>
                  <a:pt x="1463" y="1403"/>
                  <a:pt x="1462" y="1404"/>
                </a:cubicBezTo>
                <a:cubicBezTo>
                  <a:pt x="1461" y="1403"/>
                  <a:pt x="1461" y="1402"/>
                  <a:pt x="1462" y="1400"/>
                </a:cubicBezTo>
                <a:cubicBezTo>
                  <a:pt x="1461" y="1400"/>
                  <a:pt x="1461" y="1400"/>
                  <a:pt x="1461" y="1400"/>
                </a:cubicBezTo>
                <a:cubicBezTo>
                  <a:pt x="1461" y="1399"/>
                  <a:pt x="1461" y="1399"/>
                  <a:pt x="1461" y="1398"/>
                </a:cubicBezTo>
                <a:cubicBezTo>
                  <a:pt x="1463" y="1397"/>
                  <a:pt x="1464" y="1395"/>
                  <a:pt x="1463" y="1392"/>
                </a:cubicBezTo>
                <a:cubicBezTo>
                  <a:pt x="1460" y="1390"/>
                  <a:pt x="1459" y="1394"/>
                  <a:pt x="1456" y="1392"/>
                </a:cubicBezTo>
                <a:cubicBezTo>
                  <a:pt x="1454" y="1394"/>
                  <a:pt x="1455" y="1395"/>
                  <a:pt x="1456" y="1397"/>
                </a:cubicBezTo>
                <a:cubicBezTo>
                  <a:pt x="1453" y="1397"/>
                  <a:pt x="1451" y="1397"/>
                  <a:pt x="1448" y="1399"/>
                </a:cubicBezTo>
                <a:cubicBezTo>
                  <a:pt x="1446" y="1398"/>
                  <a:pt x="1445" y="1397"/>
                  <a:pt x="1443" y="1397"/>
                </a:cubicBezTo>
                <a:cubicBezTo>
                  <a:pt x="1443" y="1396"/>
                  <a:pt x="1443" y="1395"/>
                  <a:pt x="1443" y="1394"/>
                </a:cubicBezTo>
                <a:cubicBezTo>
                  <a:pt x="1444" y="1394"/>
                  <a:pt x="1444" y="1394"/>
                  <a:pt x="1444" y="1394"/>
                </a:cubicBezTo>
                <a:cubicBezTo>
                  <a:pt x="1445" y="1393"/>
                  <a:pt x="1444" y="1393"/>
                  <a:pt x="1444" y="1392"/>
                </a:cubicBezTo>
                <a:cubicBezTo>
                  <a:pt x="1444" y="1392"/>
                  <a:pt x="1444" y="1391"/>
                  <a:pt x="1444" y="1391"/>
                </a:cubicBezTo>
                <a:cubicBezTo>
                  <a:pt x="1444" y="1391"/>
                  <a:pt x="1444" y="1391"/>
                  <a:pt x="1444" y="1391"/>
                </a:cubicBezTo>
                <a:cubicBezTo>
                  <a:pt x="1443" y="1390"/>
                  <a:pt x="1443" y="1390"/>
                  <a:pt x="1445" y="1388"/>
                </a:cubicBezTo>
                <a:cubicBezTo>
                  <a:pt x="1442" y="1388"/>
                  <a:pt x="1440" y="1388"/>
                  <a:pt x="1437" y="1388"/>
                </a:cubicBezTo>
                <a:cubicBezTo>
                  <a:pt x="1437" y="1387"/>
                  <a:pt x="1437" y="1386"/>
                  <a:pt x="1438" y="1385"/>
                </a:cubicBezTo>
                <a:cubicBezTo>
                  <a:pt x="1440" y="1386"/>
                  <a:pt x="1441" y="1388"/>
                  <a:pt x="1446" y="1387"/>
                </a:cubicBezTo>
                <a:cubicBezTo>
                  <a:pt x="1445" y="1379"/>
                  <a:pt x="1435" y="1386"/>
                  <a:pt x="1434" y="1378"/>
                </a:cubicBezTo>
                <a:cubicBezTo>
                  <a:pt x="1435" y="1377"/>
                  <a:pt x="1435" y="1377"/>
                  <a:pt x="1436" y="1376"/>
                </a:cubicBezTo>
                <a:cubicBezTo>
                  <a:pt x="1437" y="1377"/>
                  <a:pt x="1439" y="1378"/>
                  <a:pt x="1440" y="1378"/>
                </a:cubicBezTo>
                <a:cubicBezTo>
                  <a:pt x="1441" y="1378"/>
                  <a:pt x="1441" y="1378"/>
                  <a:pt x="1442" y="1377"/>
                </a:cubicBezTo>
                <a:cubicBezTo>
                  <a:pt x="1442" y="1376"/>
                  <a:pt x="1441" y="1377"/>
                  <a:pt x="1441" y="1378"/>
                </a:cubicBezTo>
                <a:cubicBezTo>
                  <a:pt x="1440" y="1377"/>
                  <a:pt x="1440" y="1377"/>
                  <a:pt x="1440" y="1376"/>
                </a:cubicBezTo>
                <a:cubicBezTo>
                  <a:pt x="1440" y="1376"/>
                  <a:pt x="1440" y="1376"/>
                  <a:pt x="1441" y="1376"/>
                </a:cubicBezTo>
                <a:cubicBezTo>
                  <a:pt x="1441" y="1374"/>
                  <a:pt x="1441" y="1372"/>
                  <a:pt x="1441" y="1370"/>
                </a:cubicBezTo>
                <a:cubicBezTo>
                  <a:pt x="1439" y="1371"/>
                  <a:pt x="1437" y="1371"/>
                  <a:pt x="1437" y="1369"/>
                </a:cubicBezTo>
                <a:cubicBezTo>
                  <a:pt x="1436" y="1372"/>
                  <a:pt x="1432" y="1372"/>
                  <a:pt x="1432" y="1375"/>
                </a:cubicBezTo>
                <a:cubicBezTo>
                  <a:pt x="1428" y="1374"/>
                  <a:pt x="1428" y="1374"/>
                  <a:pt x="1424" y="1375"/>
                </a:cubicBezTo>
                <a:cubicBezTo>
                  <a:pt x="1424" y="1376"/>
                  <a:pt x="1425" y="1376"/>
                  <a:pt x="1425" y="1376"/>
                </a:cubicBezTo>
                <a:cubicBezTo>
                  <a:pt x="1423" y="1375"/>
                  <a:pt x="1421" y="1373"/>
                  <a:pt x="1420" y="1374"/>
                </a:cubicBezTo>
                <a:cubicBezTo>
                  <a:pt x="1420" y="1375"/>
                  <a:pt x="1422" y="1377"/>
                  <a:pt x="1425" y="1378"/>
                </a:cubicBezTo>
                <a:cubicBezTo>
                  <a:pt x="1424" y="1378"/>
                  <a:pt x="1421" y="1377"/>
                  <a:pt x="1421" y="1378"/>
                </a:cubicBezTo>
                <a:cubicBezTo>
                  <a:pt x="1420" y="1378"/>
                  <a:pt x="1413" y="1385"/>
                  <a:pt x="1413" y="1384"/>
                </a:cubicBezTo>
                <a:cubicBezTo>
                  <a:pt x="1413" y="1384"/>
                  <a:pt x="1413" y="1384"/>
                  <a:pt x="1414" y="1385"/>
                </a:cubicBezTo>
                <a:cubicBezTo>
                  <a:pt x="1413" y="1385"/>
                  <a:pt x="1412" y="1385"/>
                  <a:pt x="1411" y="1385"/>
                </a:cubicBezTo>
                <a:cubicBezTo>
                  <a:pt x="1410" y="1384"/>
                  <a:pt x="1412" y="1384"/>
                  <a:pt x="1412" y="1383"/>
                </a:cubicBezTo>
                <a:cubicBezTo>
                  <a:pt x="1410" y="1383"/>
                  <a:pt x="1409" y="1383"/>
                  <a:pt x="1408" y="1385"/>
                </a:cubicBezTo>
                <a:cubicBezTo>
                  <a:pt x="1411" y="1386"/>
                  <a:pt x="1410" y="1388"/>
                  <a:pt x="1409" y="1390"/>
                </a:cubicBezTo>
                <a:cubicBezTo>
                  <a:pt x="1409" y="1388"/>
                  <a:pt x="1407" y="1390"/>
                  <a:pt x="1407" y="1388"/>
                </a:cubicBezTo>
                <a:cubicBezTo>
                  <a:pt x="1404" y="1391"/>
                  <a:pt x="1411" y="1390"/>
                  <a:pt x="1415" y="1393"/>
                </a:cubicBezTo>
                <a:cubicBezTo>
                  <a:pt x="1413" y="1391"/>
                  <a:pt x="1414" y="1390"/>
                  <a:pt x="1417" y="1390"/>
                </a:cubicBezTo>
                <a:cubicBezTo>
                  <a:pt x="1415" y="1393"/>
                  <a:pt x="1412" y="1397"/>
                  <a:pt x="1417" y="1394"/>
                </a:cubicBezTo>
                <a:cubicBezTo>
                  <a:pt x="1418" y="1398"/>
                  <a:pt x="1416" y="1400"/>
                  <a:pt x="1415" y="1403"/>
                </a:cubicBezTo>
                <a:cubicBezTo>
                  <a:pt x="1414" y="1403"/>
                  <a:pt x="1413" y="1402"/>
                  <a:pt x="1412" y="1402"/>
                </a:cubicBezTo>
                <a:cubicBezTo>
                  <a:pt x="1412" y="1402"/>
                  <a:pt x="1412" y="1403"/>
                  <a:pt x="1412" y="1404"/>
                </a:cubicBezTo>
                <a:cubicBezTo>
                  <a:pt x="1411" y="1404"/>
                  <a:pt x="1411" y="1405"/>
                  <a:pt x="1411" y="1407"/>
                </a:cubicBezTo>
                <a:cubicBezTo>
                  <a:pt x="1410" y="1409"/>
                  <a:pt x="1406" y="1409"/>
                  <a:pt x="1403" y="1413"/>
                </a:cubicBezTo>
                <a:cubicBezTo>
                  <a:pt x="1409" y="1414"/>
                  <a:pt x="1408" y="1416"/>
                  <a:pt x="1413" y="1415"/>
                </a:cubicBezTo>
                <a:cubicBezTo>
                  <a:pt x="1413" y="1415"/>
                  <a:pt x="1413" y="1415"/>
                  <a:pt x="1413" y="1416"/>
                </a:cubicBezTo>
                <a:cubicBezTo>
                  <a:pt x="1413" y="1416"/>
                  <a:pt x="1412" y="1416"/>
                  <a:pt x="1411" y="1416"/>
                </a:cubicBezTo>
                <a:cubicBezTo>
                  <a:pt x="1411" y="1418"/>
                  <a:pt x="1411" y="1419"/>
                  <a:pt x="1412" y="1420"/>
                </a:cubicBezTo>
                <a:cubicBezTo>
                  <a:pt x="1409" y="1418"/>
                  <a:pt x="1406" y="1417"/>
                  <a:pt x="1404" y="1416"/>
                </a:cubicBezTo>
                <a:cubicBezTo>
                  <a:pt x="1404" y="1416"/>
                  <a:pt x="1403" y="1416"/>
                  <a:pt x="1403" y="1416"/>
                </a:cubicBezTo>
                <a:cubicBezTo>
                  <a:pt x="1403" y="1416"/>
                  <a:pt x="1403" y="1416"/>
                  <a:pt x="1402" y="1416"/>
                </a:cubicBezTo>
                <a:cubicBezTo>
                  <a:pt x="1395" y="1413"/>
                  <a:pt x="1388" y="1411"/>
                  <a:pt x="1383" y="1408"/>
                </a:cubicBezTo>
                <a:cubicBezTo>
                  <a:pt x="1383" y="1412"/>
                  <a:pt x="1391" y="1411"/>
                  <a:pt x="1395" y="1414"/>
                </a:cubicBezTo>
                <a:cubicBezTo>
                  <a:pt x="1396" y="1415"/>
                  <a:pt x="1396" y="1419"/>
                  <a:pt x="1395" y="1418"/>
                </a:cubicBezTo>
                <a:cubicBezTo>
                  <a:pt x="1395" y="1421"/>
                  <a:pt x="1398" y="1418"/>
                  <a:pt x="1397" y="1416"/>
                </a:cubicBezTo>
                <a:cubicBezTo>
                  <a:pt x="1398" y="1416"/>
                  <a:pt x="1399" y="1417"/>
                  <a:pt x="1400" y="1417"/>
                </a:cubicBezTo>
                <a:cubicBezTo>
                  <a:pt x="1400" y="1417"/>
                  <a:pt x="1400" y="1417"/>
                  <a:pt x="1400" y="1418"/>
                </a:cubicBezTo>
                <a:cubicBezTo>
                  <a:pt x="1399" y="1418"/>
                  <a:pt x="1399" y="1418"/>
                  <a:pt x="1399" y="1417"/>
                </a:cubicBezTo>
                <a:cubicBezTo>
                  <a:pt x="1398" y="1417"/>
                  <a:pt x="1398" y="1418"/>
                  <a:pt x="1399" y="1418"/>
                </a:cubicBezTo>
                <a:cubicBezTo>
                  <a:pt x="1399" y="1418"/>
                  <a:pt x="1399" y="1419"/>
                  <a:pt x="1399" y="1419"/>
                </a:cubicBezTo>
                <a:cubicBezTo>
                  <a:pt x="1398" y="1419"/>
                  <a:pt x="1398" y="1420"/>
                  <a:pt x="1397" y="1421"/>
                </a:cubicBezTo>
                <a:cubicBezTo>
                  <a:pt x="1396" y="1423"/>
                  <a:pt x="1399" y="1423"/>
                  <a:pt x="1401" y="1423"/>
                </a:cubicBezTo>
                <a:cubicBezTo>
                  <a:pt x="1400" y="1425"/>
                  <a:pt x="1398" y="1426"/>
                  <a:pt x="1395" y="1426"/>
                </a:cubicBezTo>
                <a:cubicBezTo>
                  <a:pt x="1400" y="1431"/>
                  <a:pt x="1396" y="1433"/>
                  <a:pt x="1394" y="1437"/>
                </a:cubicBezTo>
                <a:cubicBezTo>
                  <a:pt x="1399" y="1437"/>
                  <a:pt x="1394" y="1438"/>
                  <a:pt x="1395" y="1441"/>
                </a:cubicBezTo>
                <a:cubicBezTo>
                  <a:pt x="1399" y="1441"/>
                  <a:pt x="1403" y="1440"/>
                  <a:pt x="1406" y="1440"/>
                </a:cubicBezTo>
                <a:cubicBezTo>
                  <a:pt x="1406" y="1441"/>
                  <a:pt x="1406" y="1442"/>
                  <a:pt x="1406" y="1444"/>
                </a:cubicBezTo>
                <a:cubicBezTo>
                  <a:pt x="1404" y="1443"/>
                  <a:pt x="1402" y="1443"/>
                  <a:pt x="1400" y="1443"/>
                </a:cubicBezTo>
                <a:cubicBezTo>
                  <a:pt x="1399" y="1444"/>
                  <a:pt x="1398" y="1446"/>
                  <a:pt x="1397" y="1447"/>
                </a:cubicBezTo>
                <a:cubicBezTo>
                  <a:pt x="1394" y="1448"/>
                  <a:pt x="1389" y="1449"/>
                  <a:pt x="1389" y="1446"/>
                </a:cubicBezTo>
                <a:cubicBezTo>
                  <a:pt x="1387" y="1445"/>
                  <a:pt x="1386" y="1451"/>
                  <a:pt x="1383" y="1447"/>
                </a:cubicBezTo>
                <a:cubicBezTo>
                  <a:pt x="1385" y="1450"/>
                  <a:pt x="1384" y="1453"/>
                  <a:pt x="1387" y="1455"/>
                </a:cubicBezTo>
                <a:cubicBezTo>
                  <a:pt x="1391" y="1455"/>
                  <a:pt x="1383" y="1453"/>
                  <a:pt x="1387" y="1451"/>
                </a:cubicBezTo>
                <a:cubicBezTo>
                  <a:pt x="1389" y="1450"/>
                  <a:pt x="1394" y="1454"/>
                  <a:pt x="1397" y="1455"/>
                </a:cubicBezTo>
                <a:cubicBezTo>
                  <a:pt x="1397" y="1455"/>
                  <a:pt x="1397" y="1455"/>
                  <a:pt x="1397" y="1456"/>
                </a:cubicBezTo>
                <a:cubicBezTo>
                  <a:pt x="1397" y="1456"/>
                  <a:pt x="1397" y="1455"/>
                  <a:pt x="1397" y="1455"/>
                </a:cubicBezTo>
                <a:cubicBezTo>
                  <a:pt x="1398" y="1456"/>
                  <a:pt x="1399" y="1456"/>
                  <a:pt x="1400" y="1456"/>
                </a:cubicBezTo>
                <a:cubicBezTo>
                  <a:pt x="1400" y="1455"/>
                  <a:pt x="1400" y="1455"/>
                  <a:pt x="1400" y="1455"/>
                </a:cubicBezTo>
                <a:cubicBezTo>
                  <a:pt x="1400" y="1455"/>
                  <a:pt x="1401" y="1454"/>
                  <a:pt x="1402" y="1454"/>
                </a:cubicBezTo>
                <a:cubicBezTo>
                  <a:pt x="1403" y="1454"/>
                  <a:pt x="1404" y="1455"/>
                  <a:pt x="1405" y="1456"/>
                </a:cubicBezTo>
                <a:cubicBezTo>
                  <a:pt x="1405" y="1456"/>
                  <a:pt x="1405" y="1456"/>
                  <a:pt x="1405" y="1456"/>
                </a:cubicBezTo>
                <a:cubicBezTo>
                  <a:pt x="1402" y="1456"/>
                  <a:pt x="1403" y="1461"/>
                  <a:pt x="1398" y="1458"/>
                </a:cubicBezTo>
                <a:cubicBezTo>
                  <a:pt x="1398" y="1459"/>
                  <a:pt x="1399" y="1460"/>
                  <a:pt x="1399" y="1461"/>
                </a:cubicBezTo>
                <a:cubicBezTo>
                  <a:pt x="1397" y="1461"/>
                  <a:pt x="1395" y="1461"/>
                  <a:pt x="1392" y="1462"/>
                </a:cubicBezTo>
                <a:cubicBezTo>
                  <a:pt x="1392" y="1462"/>
                  <a:pt x="1392" y="1462"/>
                  <a:pt x="1391" y="1461"/>
                </a:cubicBezTo>
                <a:cubicBezTo>
                  <a:pt x="1391" y="1461"/>
                  <a:pt x="1391" y="1460"/>
                  <a:pt x="1391" y="1459"/>
                </a:cubicBezTo>
                <a:cubicBezTo>
                  <a:pt x="1390" y="1458"/>
                  <a:pt x="1389" y="1458"/>
                  <a:pt x="1388" y="1458"/>
                </a:cubicBezTo>
                <a:cubicBezTo>
                  <a:pt x="1388" y="1458"/>
                  <a:pt x="1388" y="1457"/>
                  <a:pt x="1388" y="1457"/>
                </a:cubicBezTo>
                <a:cubicBezTo>
                  <a:pt x="1387" y="1457"/>
                  <a:pt x="1386" y="1458"/>
                  <a:pt x="1385" y="1456"/>
                </a:cubicBezTo>
                <a:cubicBezTo>
                  <a:pt x="1384" y="1456"/>
                  <a:pt x="1384" y="1457"/>
                  <a:pt x="1384" y="1458"/>
                </a:cubicBezTo>
                <a:cubicBezTo>
                  <a:pt x="1384" y="1458"/>
                  <a:pt x="1383" y="1457"/>
                  <a:pt x="1382" y="1457"/>
                </a:cubicBezTo>
                <a:cubicBezTo>
                  <a:pt x="1381" y="1458"/>
                  <a:pt x="1382" y="1459"/>
                  <a:pt x="1383" y="1459"/>
                </a:cubicBezTo>
                <a:cubicBezTo>
                  <a:pt x="1382" y="1460"/>
                  <a:pt x="1381" y="1461"/>
                  <a:pt x="1380" y="1462"/>
                </a:cubicBezTo>
                <a:cubicBezTo>
                  <a:pt x="1373" y="1460"/>
                  <a:pt x="1365" y="1456"/>
                  <a:pt x="1359" y="1454"/>
                </a:cubicBezTo>
                <a:cubicBezTo>
                  <a:pt x="1358" y="1457"/>
                  <a:pt x="1369" y="1457"/>
                  <a:pt x="1366" y="1463"/>
                </a:cubicBezTo>
                <a:cubicBezTo>
                  <a:pt x="1370" y="1463"/>
                  <a:pt x="1369" y="1465"/>
                  <a:pt x="1372" y="1465"/>
                </a:cubicBezTo>
                <a:cubicBezTo>
                  <a:pt x="1373" y="1464"/>
                  <a:pt x="1371" y="1463"/>
                  <a:pt x="1371" y="1462"/>
                </a:cubicBezTo>
                <a:cubicBezTo>
                  <a:pt x="1373" y="1461"/>
                  <a:pt x="1376" y="1462"/>
                  <a:pt x="1379" y="1464"/>
                </a:cubicBezTo>
                <a:cubicBezTo>
                  <a:pt x="1379" y="1465"/>
                  <a:pt x="1379" y="1467"/>
                  <a:pt x="1379" y="1468"/>
                </a:cubicBezTo>
                <a:cubicBezTo>
                  <a:pt x="1382" y="1470"/>
                  <a:pt x="1386" y="1469"/>
                  <a:pt x="1388" y="1467"/>
                </a:cubicBezTo>
                <a:cubicBezTo>
                  <a:pt x="1390" y="1469"/>
                  <a:pt x="1392" y="1466"/>
                  <a:pt x="1394" y="1464"/>
                </a:cubicBezTo>
                <a:cubicBezTo>
                  <a:pt x="1394" y="1464"/>
                  <a:pt x="1394" y="1464"/>
                  <a:pt x="1394" y="1464"/>
                </a:cubicBezTo>
                <a:cubicBezTo>
                  <a:pt x="1394" y="1465"/>
                  <a:pt x="1396" y="1466"/>
                  <a:pt x="1398" y="1466"/>
                </a:cubicBezTo>
                <a:cubicBezTo>
                  <a:pt x="1398" y="1466"/>
                  <a:pt x="1398" y="1466"/>
                  <a:pt x="1398" y="1467"/>
                </a:cubicBezTo>
                <a:cubicBezTo>
                  <a:pt x="1397" y="1467"/>
                  <a:pt x="1396" y="1467"/>
                  <a:pt x="1395" y="1467"/>
                </a:cubicBezTo>
                <a:cubicBezTo>
                  <a:pt x="1395" y="1470"/>
                  <a:pt x="1402" y="1470"/>
                  <a:pt x="1405" y="1469"/>
                </a:cubicBezTo>
                <a:cubicBezTo>
                  <a:pt x="1400" y="1472"/>
                  <a:pt x="1398" y="1478"/>
                  <a:pt x="1393" y="1481"/>
                </a:cubicBezTo>
                <a:cubicBezTo>
                  <a:pt x="1379" y="1473"/>
                  <a:pt x="1358" y="1465"/>
                  <a:pt x="1343" y="1459"/>
                </a:cubicBezTo>
                <a:cubicBezTo>
                  <a:pt x="1343" y="1457"/>
                  <a:pt x="1344" y="1457"/>
                  <a:pt x="1345" y="1458"/>
                </a:cubicBezTo>
                <a:cubicBezTo>
                  <a:pt x="1345" y="1455"/>
                  <a:pt x="1341" y="1458"/>
                  <a:pt x="1341" y="1458"/>
                </a:cubicBezTo>
                <a:cubicBezTo>
                  <a:pt x="1338" y="1456"/>
                  <a:pt x="1341" y="1457"/>
                  <a:pt x="1342" y="1455"/>
                </a:cubicBezTo>
                <a:cubicBezTo>
                  <a:pt x="1341" y="1454"/>
                  <a:pt x="1340" y="1454"/>
                  <a:pt x="1339" y="1455"/>
                </a:cubicBezTo>
                <a:cubicBezTo>
                  <a:pt x="1339" y="1453"/>
                  <a:pt x="1341" y="1452"/>
                  <a:pt x="1343" y="1451"/>
                </a:cubicBezTo>
                <a:cubicBezTo>
                  <a:pt x="1340" y="1450"/>
                  <a:pt x="1342" y="1444"/>
                  <a:pt x="1341" y="1443"/>
                </a:cubicBezTo>
                <a:cubicBezTo>
                  <a:pt x="1337" y="1444"/>
                  <a:pt x="1340" y="1451"/>
                  <a:pt x="1338" y="1454"/>
                </a:cubicBezTo>
                <a:cubicBezTo>
                  <a:pt x="1320" y="1440"/>
                  <a:pt x="1293" y="1438"/>
                  <a:pt x="1276" y="1424"/>
                </a:cubicBezTo>
                <a:cubicBezTo>
                  <a:pt x="1279" y="1423"/>
                  <a:pt x="1284" y="1426"/>
                  <a:pt x="1289" y="1429"/>
                </a:cubicBezTo>
                <a:cubicBezTo>
                  <a:pt x="1289" y="1426"/>
                  <a:pt x="1285" y="1424"/>
                  <a:pt x="1283" y="1425"/>
                </a:cubicBezTo>
                <a:cubicBezTo>
                  <a:pt x="1284" y="1421"/>
                  <a:pt x="1286" y="1425"/>
                  <a:pt x="1288" y="1425"/>
                </a:cubicBezTo>
                <a:cubicBezTo>
                  <a:pt x="1290" y="1423"/>
                  <a:pt x="1280" y="1422"/>
                  <a:pt x="1280" y="1420"/>
                </a:cubicBezTo>
                <a:cubicBezTo>
                  <a:pt x="1281" y="1419"/>
                  <a:pt x="1286" y="1421"/>
                  <a:pt x="1282" y="1419"/>
                </a:cubicBezTo>
                <a:cubicBezTo>
                  <a:pt x="1288" y="1421"/>
                  <a:pt x="1293" y="1422"/>
                  <a:pt x="1300" y="1424"/>
                </a:cubicBezTo>
                <a:cubicBezTo>
                  <a:pt x="1289" y="1421"/>
                  <a:pt x="1299" y="1427"/>
                  <a:pt x="1303" y="1428"/>
                </a:cubicBezTo>
                <a:cubicBezTo>
                  <a:pt x="1300" y="1418"/>
                  <a:pt x="1292" y="1420"/>
                  <a:pt x="1283" y="1417"/>
                </a:cubicBezTo>
                <a:cubicBezTo>
                  <a:pt x="1276" y="1415"/>
                  <a:pt x="1270" y="1408"/>
                  <a:pt x="1263" y="1407"/>
                </a:cubicBezTo>
                <a:cubicBezTo>
                  <a:pt x="1265" y="1405"/>
                  <a:pt x="1267" y="1406"/>
                  <a:pt x="1262" y="1404"/>
                </a:cubicBezTo>
                <a:cubicBezTo>
                  <a:pt x="1268" y="1405"/>
                  <a:pt x="1274" y="1407"/>
                  <a:pt x="1280" y="1410"/>
                </a:cubicBezTo>
                <a:cubicBezTo>
                  <a:pt x="1282" y="1409"/>
                  <a:pt x="1278" y="1405"/>
                  <a:pt x="1282" y="1407"/>
                </a:cubicBezTo>
                <a:cubicBezTo>
                  <a:pt x="1276" y="1404"/>
                  <a:pt x="1270" y="1400"/>
                  <a:pt x="1265" y="1397"/>
                </a:cubicBezTo>
                <a:cubicBezTo>
                  <a:pt x="1264" y="1396"/>
                  <a:pt x="1264" y="1395"/>
                  <a:pt x="1264" y="1395"/>
                </a:cubicBezTo>
                <a:cubicBezTo>
                  <a:pt x="1277" y="1400"/>
                  <a:pt x="1289" y="1403"/>
                  <a:pt x="1299" y="1411"/>
                </a:cubicBezTo>
                <a:cubicBezTo>
                  <a:pt x="1299" y="1411"/>
                  <a:pt x="1298" y="1411"/>
                  <a:pt x="1298" y="1411"/>
                </a:cubicBezTo>
                <a:cubicBezTo>
                  <a:pt x="1299" y="1412"/>
                  <a:pt x="1300" y="1413"/>
                  <a:pt x="1301" y="1413"/>
                </a:cubicBezTo>
                <a:cubicBezTo>
                  <a:pt x="1302" y="1413"/>
                  <a:pt x="1302" y="1413"/>
                  <a:pt x="1303" y="1414"/>
                </a:cubicBezTo>
                <a:cubicBezTo>
                  <a:pt x="1303" y="1413"/>
                  <a:pt x="1302" y="1413"/>
                  <a:pt x="1302" y="1413"/>
                </a:cubicBezTo>
                <a:cubicBezTo>
                  <a:pt x="1304" y="1413"/>
                  <a:pt x="1306" y="1412"/>
                  <a:pt x="1307" y="1413"/>
                </a:cubicBezTo>
                <a:cubicBezTo>
                  <a:pt x="1309" y="1415"/>
                  <a:pt x="1311" y="1417"/>
                  <a:pt x="1315" y="1419"/>
                </a:cubicBezTo>
                <a:cubicBezTo>
                  <a:pt x="1314" y="1414"/>
                  <a:pt x="1318" y="1422"/>
                  <a:pt x="1319" y="1418"/>
                </a:cubicBezTo>
                <a:cubicBezTo>
                  <a:pt x="1322" y="1419"/>
                  <a:pt x="1319" y="1421"/>
                  <a:pt x="1323" y="1422"/>
                </a:cubicBezTo>
                <a:cubicBezTo>
                  <a:pt x="1324" y="1421"/>
                  <a:pt x="1321" y="1420"/>
                  <a:pt x="1322" y="1419"/>
                </a:cubicBezTo>
                <a:cubicBezTo>
                  <a:pt x="1324" y="1419"/>
                  <a:pt x="1326" y="1420"/>
                  <a:pt x="1327" y="1420"/>
                </a:cubicBezTo>
                <a:cubicBezTo>
                  <a:pt x="1327" y="1422"/>
                  <a:pt x="1325" y="1423"/>
                  <a:pt x="1327" y="1425"/>
                </a:cubicBezTo>
                <a:cubicBezTo>
                  <a:pt x="1328" y="1424"/>
                  <a:pt x="1330" y="1423"/>
                  <a:pt x="1332" y="1422"/>
                </a:cubicBezTo>
                <a:cubicBezTo>
                  <a:pt x="1333" y="1422"/>
                  <a:pt x="1334" y="1423"/>
                  <a:pt x="1335" y="1422"/>
                </a:cubicBezTo>
                <a:cubicBezTo>
                  <a:pt x="1335" y="1422"/>
                  <a:pt x="1335" y="1422"/>
                  <a:pt x="1335" y="1422"/>
                </a:cubicBezTo>
                <a:cubicBezTo>
                  <a:pt x="1338" y="1424"/>
                  <a:pt x="1341" y="1426"/>
                  <a:pt x="1345" y="1427"/>
                </a:cubicBezTo>
                <a:cubicBezTo>
                  <a:pt x="1345" y="1432"/>
                  <a:pt x="1342" y="1433"/>
                  <a:pt x="1342" y="1437"/>
                </a:cubicBezTo>
                <a:cubicBezTo>
                  <a:pt x="1346" y="1436"/>
                  <a:pt x="1346" y="1435"/>
                  <a:pt x="1345" y="1431"/>
                </a:cubicBezTo>
                <a:cubicBezTo>
                  <a:pt x="1349" y="1432"/>
                  <a:pt x="1351" y="1430"/>
                  <a:pt x="1354" y="1430"/>
                </a:cubicBezTo>
                <a:cubicBezTo>
                  <a:pt x="1355" y="1427"/>
                  <a:pt x="1348" y="1425"/>
                  <a:pt x="1347" y="1429"/>
                </a:cubicBezTo>
                <a:cubicBezTo>
                  <a:pt x="1347" y="1424"/>
                  <a:pt x="1341" y="1424"/>
                  <a:pt x="1340" y="1419"/>
                </a:cubicBezTo>
                <a:cubicBezTo>
                  <a:pt x="1337" y="1418"/>
                  <a:pt x="1337" y="1420"/>
                  <a:pt x="1335" y="1420"/>
                </a:cubicBezTo>
                <a:cubicBezTo>
                  <a:pt x="1335" y="1419"/>
                  <a:pt x="1334" y="1419"/>
                  <a:pt x="1334" y="1420"/>
                </a:cubicBezTo>
                <a:cubicBezTo>
                  <a:pt x="1334" y="1420"/>
                  <a:pt x="1334" y="1420"/>
                  <a:pt x="1334" y="1420"/>
                </a:cubicBezTo>
                <a:cubicBezTo>
                  <a:pt x="1334" y="1420"/>
                  <a:pt x="1334" y="1421"/>
                  <a:pt x="1334" y="1421"/>
                </a:cubicBezTo>
                <a:cubicBezTo>
                  <a:pt x="1335" y="1421"/>
                  <a:pt x="1335" y="1421"/>
                  <a:pt x="1335" y="1421"/>
                </a:cubicBezTo>
                <a:cubicBezTo>
                  <a:pt x="1334" y="1422"/>
                  <a:pt x="1333" y="1421"/>
                  <a:pt x="1332" y="1421"/>
                </a:cubicBezTo>
                <a:cubicBezTo>
                  <a:pt x="1333" y="1420"/>
                  <a:pt x="1333" y="1419"/>
                  <a:pt x="1332" y="1417"/>
                </a:cubicBezTo>
                <a:cubicBezTo>
                  <a:pt x="1331" y="1417"/>
                  <a:pt x="1329" y="1417"/>
                  <a:pt x="1327" y="1417"/>
                </a:cubicBezTo>
                <a:cubicBezTo>
                  <a:pt x="1327" y="1417"/>
                  <a:pt x="1327" y="1418"/>
                  <a:pt x="1327" y="1418"/>
                </a:cubicBezTo>
                <a:cubicBezTo>
                  <a:pt x="1327" y="1418"/>
                  <a:pt x="1326" y="1418"/>
                  <a:pt x="1325" y="1419"/>
                </a:cubicBezTo>
                <a:cubicBezTo>
                  <a:pt x="1324" y="1417"/>
                  <a:pt x="1324" y="1416"/>
                  <a:pt x="1325" y="1414"/>
                </a:cubicBezTo>
                <a:cubicBezTo>
                  <a:pt x="1324" y="1414"/>
                  <a:pt x="1323" y="1414"/>
                  <a:pt x="1323" y="1414"/>
                </a:cubicBezTo>
                <a:cubicBezTo>
                  <a:pt x="1323" y="1414"/>
                  <a:pt x="1322" y="1413"/>
                  <a:pt x="1322" y="1413"/>
                </a:cubicBezTo>
                <a:cubicBezTo>
                  <a:pt x="1322" y="1413"/>
                  <a:pt x="1322" y="1413"/>
                  <a:pt x="1322" y="1413"/>
                </a:cubicBezTo>
                <a:cubicBezTo>
                  <a:pt x="1322" y="1413"/>
                  <a:pt x="1322" y="1413"/>
                  <a:pt x="1322" y="1413"/>
                </a:cubicBezTo>
                <a:cubicBezTo>
                  <a:pt x="1321" y="1412"/>
                  <a:pt x="1319" y="1412"/>
                  <a:pt x="1320" y="1409"/>
                </a:cubicBezTo>
                <a:cubicBezTo>
                  <a:pt x="1318" y="1409"/>
                  <a:pt x="1316" y="1409"/>
                  <a:pt x="1315" y="1409"/>
                </a:cubicBezTo>
                <a:cubicBezTo>
                  <a:pt x="1313" y="1408"/>
                  <a:pt x="1312" y="1406"/>
                  <a:pt x="1314" y="1404"/>
                </a:cubicBezTo>
                <a:cubicBezTo>
                  <a:pt x="1321" y="1409"/>
                  <a:pt x="1312" y="1398"/>
                  <a:pt x="1308" y="1401"/>
                </a:cubicBezTo>
                <a:cubicBezTo>
                  <a:pt x="1307" y="1398"/>
                  <a:pt x="1305" y="1396"/>
                  <a:pt x="1302" y="1394"/>
                </a:cubicBezTo>
                <a:cubicBezTo>
                  <a:pt x="1304" y="1395"/>
                  <a:pt x="1305" y="1395"/>
                  <a:pt x="1306" y="1396"/>
                </a:cubicBezTo>
                <a:cubicBezTo>
                  <a:pt x="1309" y="1396"/>
                  <a:pt x="1304" y="1394"/>
                  <a:pt x="1303" y="1393"/>
                </a:cubicBezTo>
                <a:cubicBezTo>
                  <a:pt x="1304" y="1391"/>
                  <a:pt x="1307" y="1396"/>
                  <a:pt x="1307" y="1392"/>
                </a:cubicBezTo>
                <a:cubicBezTo>
                  <a:pt x="1306" y="1392"/>
                  <a:pt x="1306" y="1392"/>
                  <a:pt x="1305" y="1392"/>
                </a:cubicBezTo>
                <a:cubicBezTo>
                  <a:pt x="1309" y="1391"/>
                  <a:pt x="1304" y="1389"/>
                  <a:pt x="1305" y="1387"/>
                </a:cubicBezTo>
                <a:cubicBezTo>
                  <a:pt x="1302" y="1387"/>
                  <a:pt x="1301" y="1388"/>
                  <a:pt x="1301" y="1390"/>
                </a:cubicBezTo>
                <a:cubicBezTo>
                  <a:pt x="1301" y="1390"/>
                  <a:pt x="1301" y="1390"/>
                  <a:pt x="1300" y="1390"/>
                </a:cubicBezTo>
                <a:cubicBezTo>
                  <a:pt x="1302" y="1392"/>
                  <a:pt x="1302" y="1393"/>
                  <a:pt x="1300" y="1392"/>
                </a:cubicBezTo>
                <a:cubicBezTo>
                  <a:pt x="1300" y="1392"/>
                  <a:pt x="1299" y="1391"/>
                  <a:pt x="1298" y="1390"/>
                </a:cubicBezTo>
                <a:cubicBezTo>
                  <a:pt x="1298" y="1390"/>
                  <a:pt x="1299" y="1390"/>
                  <a:pt x="1299" y="1389"/>
                </a:cubicBezTo>
                <a:cubicBezTo>
                  <a:pt x="1298" y="1389"/>
                  <a:pt x="1298" y="1389"/>
                  <a:pt x="1297" y="1389"/>
                </a:cubicBezTo>
                <a:cubicBezTo>
                  <a:pt x="1299" y="1388"/>
                  <a:pt x="1301" y="1386"/>
                  <a:pt x="1304" y="1386"/>
                </a:cubicBezTo>
                <a:cubicBezTo>
                  <a:pt x="1303" y="1383"/>
                  <a:pt x="1300" y="1383"/>
                  <a:pt x="1298" y="1381"/>
                </a:cubicBezTo>
                <a:cubicBezTo>
                  <a:pt x="1301" y="1381"/>
                  <a:pt x="1305" y="1382"/>
                  <a:pt x="1310" y="1384"/>
                </a:cubicBezTo>
                <a:cubicBezTo>
                  <a:pt x="1303" y="1384"/>
                  <a:pt x="1326" y="1396"/>
                  <a:pt x="1324" y="1390"/>
                </a:cubicBezTo>
                <a:cubicBezTo>
                  <a:pt x="1327" y="1392"/>
                  <a:pt x="1333" y="1394"/>
                  <a:pt x="1338" y="1396"/>
                </a:cubicBezTo>
                <a:cubicBezTo>
                  <a:pt x="1338" y="1397"/>
                  <a:pt x="1338" y="1397"/>
                  <a:pt x="1338" y="1397"/>
                </a:cubicBezTo>
                <a:cubicBezTo>
                  <a:pt x="1339" y="1399"/>
                  <a:pt x="1339" y="1398"/>
                  <a:pt x="1339" y="1397"/>
                </a:cubicBezTo>
                <a:cubicBezTo>
                  <a:pt x="1342" y="1398"/>
                  <a:pt x="1344" y="1398"/>
                  <a:pt x="1347" y="1399"/>
                </a:cubicBezTo>
                <a:cubicBezTo>
                  <a:pt x="1346" y="1402"/>
                  <a:pt x="1345" y="1405"/>
                  <a:pt x="1345" y="1408"/>
                </a:cubicBezTo>
                <a:cubicBezTo>
                  <a:pt x="1339" y="1405"/>
                  <a:pt x="1327" y="1402"/>
                  <a:pt x="1327" y="1400"/>
                </a:cubicBezTo>
                <a:cubicBezTo>
                  <a:pt x="1325" y="1401"/>
                  <a:pt x="1328" y="1403"/>
                  <a:pt x="1333" y="1405"/>
                </a:cubicBezTo>
                <a:cubicBezTo>
                  <a:pt x="1332" y="1405"/>
                  <a:pt x="1332" y="1405"/>
                  <a:pt x="1332" y="1405"/>
                </a:cubicBezTo>
                <a:cubicBezTo>
                  <a:pt x="1332" y="1406"/>
                  <a:pt x="1333" y="1406"/>
                  <a:pt x="1334" y="1406"/>
                </a:cubicBezTo>
                <a:cubicBezTo>
                  <a:pt x="1333" y="1408"/>
                  <a:pt x="1329" y="1407"/>
                  <a:pt x="1330" y="1412"/>
                </a:cubicBezTo>
                <a:cubicBezTo>
                  <a:pt x="1333" y="1411"/>
                  <a:pt x="1335" y="1409"/>
                  <a:pt x="1335" y="1406"/>
                </a:cubicBezTo>
                <a:cubicBezTo>
                  <a:pt x="1337" y="1406"/>
                  <a:pt x="1338" y="1407"/>
                  <a:pt x="1340" y="1408"/>
                </a:cubicBezTo>
                <a:cubicBezTo>
                  <a:pt x="1338" y="1408"/>
                  <a:pt x="1338" y="1412"/>
                  <a:pt x="1335" y="1412"/>
                </a:cubicBezTo>
                <a:cubicBezTo>
                  <a:pt x="1342" y="1413"/>
                  <a:pt x="1344" y="1422"/>
                  <a:pt x="1353" y="1425"/>
                </a:cubicBezTo>
                <a:cubicBezTo>
                  <a:pt x="1346" y="1418"/>
                  <a:pt x="1354" y="1422"/>
                  <a:pt x="1356" y="1416"/>
                </a:cubicBezTo>
                <a:cubicBezTo>
                  <a:pt x="1351" y="1414"/>
                  <a:pt x="1351" y="1417"/>
                  <a:pt x="1347" y="1417"/>
                </a:cubicBezTo>
                <a:cubicBezTo>
                  <a:pt x="1347" y="1413"/>
                  <a:pt x="1348" y="1409"/>
                  <a:pt x="1352" y="1409"/>
                </a:cubicBezTo>
                <a:cubicBezTo>
                  <a:pt x="1350" y="1404"/>
                  <a:pt x="1350" y="1403"/>
                  <a:pt x="1352" y="1401"/>
                </a:cubicBezTo>
                <a:cubicBezTo>
                  <a:pt x="1356" y="1402"/>
                  <a:pt x="1360" y="1404"/>
                  <a:pt x="1365" y="1406"/>
                </a:cubicBezTo>
                <a:cubicBezTo>
                  <a:pt x="1364" y="1406"/>
                  <a:pt x="1364" y="1407"/>
                  <a:pt x="1364" y="1407"/>
                </a:cubicBezTo>
                <a:cubicBezTo>
                  <a:pt x="1362" y="1406"/>
                  <a:pt x="1361" y="1404"/>
                  <a:pt x="1357" y="1405"/>
                </a:cubicBezTo>
                <a:cubicBezTo>
                  <a:pt x="1359" y="1407"/>
                  <a:pt x="1359" y="1411"/>
                  <a:pt x="1355" y="1410"/>
                </a:cubicBezTo>
                <a:cubicBezTo>
                  <a:pt x="1356" y="1414"/>
                  <a:pt x="1359" y="1416"/>
                  <a:pt x="1365" y="1416"/>
                </a:cubicBezTo>
                <a:cubicBezTo>
                  <a:pt x="1366" y="1414"/>
                  <a:pt x="1367" y="1413"/>
                  <a:pt x="1367" y="1412"/>
                </a:cubicBezTo>
                <a:cubicBezTo>
                  <a:pt x="1368" y="1411"/>
                  <a:pt x="1370" y="1411"/>
                  <a:pt x="1371" y="1411"/>
                </a:cubicBezTo>
                <a:cubicBezTo>
                  <a:pt x="1371" y="1413"/>
                  <a:pt x="1373" y="1414"/>
                  <a:pt x="1374" y="1416"/>
                </a:cubicBezTo>
                <a:cubicBezTo>
                  <a:pt x="1375" y="1415"/>
                  <a:pt x="1375" y="1412"/>
                  <a:pt x="1374" y="1409"/>
                </a:cubicBezTo>
                <a:cubicBezTo>
                  <a:pt x="1375" y="1409"/>
                  <a:pt x="1376" y="1409"/>
                  <a:pt x="1377" y="1409"/>
                </a:cubicBezTo>
                <a:cubicBezTo>
                  <a:pt x="1376" y="1408"/>
                  <a:pt x="1375" y="1408"/>
                  <a:pt x="1374" y="1407"/>
                </a:cubicBezTo>
                <a:cubicBezTo>
                  <a:pt x="1374" y="1407"/>
                  <a:pt x="1374" y="1406"/>
                  <a:pt x="1374" y="1406"/>
                </a:cubicBezTo>
                <a:cubicBezTo>
                  <a:pt x="1374" y="1406"/>
                  <a:pt x="1373" y="1406"/>
                  <a:pt x="1373" y="1407"/>
                </a:cubicBezTo>
                <a:cubicBezTo>
                  <a:pt x="1368" y="1405"/>
                  <a:pt x="1364" y="1403"/>
                  <a:pt x="1359" y="1401"/>
                </a:cubicBezTo>
                <a:cubicBezTo>
                  <a:pt x="1362" y="1402"/>
                  <a:pt x="1365" y="1404"/>
                  <a:pt x="1368" y="1402"/>
                </a:cubicBezTo>
                <a:cubicBezTo>
                  <a:pt x="1364" y="1397"/>
                  <a:pt x="1366" y="1390"/>
                  <a:pt x="1371" y="1392"/>
                </a:cubicBezTo>
                <a:cubicBezTo>
                  <a:pt x="1370" y="1391"/>
                  <a:pt x="1369" y="1390"/>
                  <a:pt x="1368" y="1389"/>
                </a:cubicBezTo>
                <a:cubicBezTo>
                  <a:pt x="1371" y="1388"/>
                  <a:pt x="1375" y="1386"/>
                  <a:pt x="1370" y="1384"/>
                </a:cubicBezTo>
                <a:cubicBezTo>
                  <a:pt x="1370" y="1384"/>
                  <a:pt x="1370" y="1385"/>
                  <a:pt x="1370" y="1385"/>
                </a:cubicBezTo>
                <a:cubicBezTo>
                  <a:pt x="1369" y="1383"/>
                  <a:pt x="1365" y="1383"/>
                  <a:pt x="1365" y="1380"/>
                </a:cubicBezTo>
                <a:cubicBezTo>
                  <a:pt x="1365" y="1380"/>
                  <a:pt x="1365" y="1380"/>
                  <a:pt x="1365" y="1380"/>
                </a:cubicBezTo>
                <a:cubicBezTo>
                  <a:pt x="1367" y="1376"/>
                  <a:pt x="1367" y="1384"/>
                  <a:pt x="1371" y="1381"/>
                </a:cubicBezTo>
                <a:cubicBezTo>
                  <a:pt x="1369" y="1379"/>
                  <a:pt x="1371" y="1379"/>
                  <a:pt x="1370" y="1377"/>
                </a:cubicBezTo>
                <a:cubicBezTo>
                  <a:pt x="1372" y="1378"/>
                  <a:pt x="1373" y="1378"/>
                  <a:pt x="1374" y="1378"/>
                </a:cubicBezTo>
                <a:cubicBezTo>
                  <a:pt x="1376" y="1375"/>
                  <a:pt x="1371" y="1374"/>
                  <a:pt x="1375" y="1371"/>
                </a:cubicBezTo>
                <a:cubicBezTo>
                  <a:pt x="1376" y="1372"/>
                  <a:pt x="1376" y="1373"/>
                  <a:pt x="1375" y="1375"/>
                </a:cubicBezTo>
                <a:cubicBezTo>
                  <a:pt x="1379" y="1375"/>
                  <a:pt x="1383" y="1374"/>
                  <a:pt x="1389" y="1377"/>
                </a:cubicBezTo>
                <a:cubicBezTo>
                  <a:pt x="1384" y="1375"/>
                  <a:pt x="1386" y="1371"/>
                  <a:pt x="1382" y="1370"/>
                </a:cubicBezTo>
                <a:cubicBezTo>
                  <a:pt x="1382" y="1371"/>
                  <a:pt x="1382" y="1372"/>
                  <a:pt x="1381" y="1373"/>
                </a:cubicBezTo>
                <a:cubicBezTo>
                  <a:pt x="1380" y="1372"/>
                  <a:pt x="1378" y="1372"/>
                  <a:pt x="1378" y="1371"/>
                </a:cubicBezTo>
                <a:cubicBezTo>
                  <a:pt x="1378" y="1370"/>
                  <a:pt x="1378" y="1370"/>
                  <a:pt x="1378" y="1369"/>
                </a:cubicBezTo>
                <a:cubicBezTo>
                  <a:pt x="1378" y="1369"/>
                  <a:pt x="1378" y="1369"/>
                  <a:pt x="1378" y="1368"/>
                </a:cubicBezTo>
                <a:cubicBezTo>
                  <a:pt x="1378" y="1368"/>
                  <a:pt x="1378" y="1368"/>
                  <a:pt x="1377" y="1369"/>
                </a:cubicBezTo>
                <a:cubicBezTo>
                  <a:pt x="1376" y="1367"/>
                  <a:pt x="1375" y="1366"/>
                  <a:pt x="1373" y="1367"/>
                </a:cubicBezTo>
                <a:cubicBezTo>
                  <a:pt x="1373" y="1368"/>
                  <a:pt x="1373" y="1369"/>
                  <a:pt x="1374" y="1369"/>
                </a:cubicBezTo>
                <a:cubicBezTo>
                  <a:pt x="1369" y="1369"/>
                  <a:pt x="1364" y="1366"/>
                  <a:pt x="1361" y="1364"/>
                </a:cubicBezTo>
                <a:cubicBezTo>
                  <a:pt x="1360" y="1363"/>
                  <a:pt x="1360" y="1364"/>
                  <a:pt x="1360" y="1364"/>
                </a:cubicBezTo>
                <a:cubicBezTo>
                  <a:pt x="1359" y="1365"/>
                  <a:pt x="1359" y="1365"/>
                  <a:pt x="1358" y="1365"/>
                </a:cubicBezTo>
                <a:cubicBezTo>
                  <a:pt x="1358" y="1369"/>
                  <a:pt x="1368" y="1367"/>
                  <a:pt x="1365" y="1370"/>
                </a:cubicBezTo>
                <a:cubicBezTo>
                  <a:pt x="1368" y="1369"/>
                  <a:pt x="1371" y="1373"/>
                  <a:pt x="1371" y="1370"/>
                </a:cubicBezTo>
                <a:cubicBezTo>
                  <a:pt x="1372" y="1371"/>
                  <a:pt x="1373" y="1372"/>
                  <a:pt x="1373" y="1373"/>
                </a:cubicBezTo>
                <a:cubicBezTo>
                  <a:pt x="1370" y="1375"/>
                  <a:pt x="1366" y="1371"/>
                  <a:pt x="1362" y="1370"/>
                </a:cubicBezTo>
                <a:cubicBezTo>
                  <a:pt x="1363" y="1373"/>
                  <a:pt x="1365" y="1375"/>
                  <a:pt x="1367" y="1376"/>
                </a:cubicBezTo>
                <a:cubicBezTo>
                  <a:pt x="1366" y="1376"/>
                  <a:pt x="1365" y="1377"/>
                  <a:pt x="1365" y="1378"/>
                </a:cubicBezTo>
                <a:cubicBezTo>
                  <a:pt x="1365" y="1377"/>
                  <a:pt x="1364" y="1377"/>
                  <a:pt x="1364" y="1376"/>
                </a:cubicBezTo>
                <a:cubicBezTo>
                  <a:pt x="1363" y="1377"/>
                  <a:pt x="1362" y="1377"/>
                  <a:pt x="1361" y="1378"/>
                </a:cubicBezTo>
                <a:cubicBezTo>
                  <a:pt x="1361" y="1377"/>
                  <a:pt x="1361" y="1377"/>
                  <a:pt x="1361" y="1376"/>
                </a:cubicBezTo>
                <a:cubicBezTo>
                  <a:pt x="1361" y="1376"/>
                  <a:pt x="1361" y="1376"/>
                  <a:pt x="1361" y="1375"/>
                </a:cubicBezTo>
                <a:cubicBezTo>
                  <a:pt x="1361" y="1375"/>
                  <a:pt x="1361" y="1374"/>
                  <a:pt x="1361" y="1373"/>
                </a:cubicBezTo>
                <a:cubicBezTo>
                  <a:pt x="1361" y="1373"/>
                  <a:pt x="1361" y="1373"/>
                  <a:pt x="1361" y="1373"/>
                </a:cubicBezTo>
                <a:cubicBezTo>
                  <a:pt x="1361" y="1372"/>
                  <a:pt x="1361" y="1371"/>
                  <a:pt x="1361" y="1369"/>
                </a:cubicBezTo>
                <a:cubicBezTo>
                  <a:pt x="1360" y="1369"/>
                  <a:pt x="1358" y="1369"/>
                  <a:pt x="1357" y="1369"/>
                </a:cubicBezTo>
                <a:cubicBezTo>
                  <a:pt x="1357" y="1370"/>
                  <a:pt x="1357" y="1371"/>
                  <a:pt x="1357" y="1371"/>
                </a:cubicBezTo>
                <a:cubicBezTo>
                  <a:pt x="1357" y="1372"/>
                  <a:pt x="1356" y="1374"/>
                  <a:pt x="1355" y="1375"/>
                </a:cubicBezTo>
                <a:cubicBezTo>
                  <a:pt x="1356" y="1376"/>
                  <a:pt x="1357" y="1376"/>
                  <a:pt x="1357" y="1377"/>
                </a:cubicBezTo>
                <a:cubicBezTo>
                  <a:pt x="1355" y="1379"/>
                  <a:pt x="1354" y="1382"/>
                  <a:pt x="1354" y="1386"/>
                </a:cubicBezTo>
                <a:cubicBezTo>
                  <a:pt x="1354" y="1386"/>
                  <a:pt x="1354" y="1386"/>
                  <a:pt x="1354" y="1385"/>
                </a:cubicBezTo>
                <a:cubicBezTo>
                  <a:pt x="1351" y="1382"/>
                  <a:pt x="1348" y="1386"/>
                  <a:pt x="1344" y="1387"/>
                </a:cubicBezTo>
                <a:cubicBezTo>
                  <a:pt x="1344" y="1390"/>
                  <a:pt x="1345" y="1390"/>
                  <a:pt x="1344" y="1392"/>
                </a:cubicBezTo>
                <a:cubicBezTo>
                  <a:pt x="1341" y="1392"/>
                  <a:pt x="1338" y="1394"/>
                  <a:pt x="1335" y="1393"/>
                </a:cubicBezTo>
                <a:cubicBezTo>
                  <a:pt x="1335" y="1390"/>
                  <a:pt x="1337" y="1391"/>
                  <a:pt x="1339" y="1392"/>
                </a:cubicBezTo>
                <a:cubicBezTo>
                  <a:pt x="1337" y="1388"/>
                  <a:pt x="1336" y="1386"/>
                  <a:pt x="1332" y="1385"/>
                </a:cubicBezTo>
                <a:cubicBezTo>
                  <a:pt x="1315" y="1380"/>
                  <a:pt x="1284" y="1362"/>
                  <a:pt x="1267" y="1361"/>
                </a:cubicBezTo>
                <a:cubicBezTo>
                  <a:pt x="1268" y="1361"/>
                  <a:pt x="1268" y="1362"/>
                  <a:pt x="1268" y="1363"/>
                </a:cubicBezTo>
                <a:cubicBezTo>
                  <a:pt x="1268" y="1360"/>
                  <a:pt x="1275" y="1367"/>
                  <a:pt x="1278" y="1369"/>
                </a:cubicBezTo>
                <a:cubicBezTo>
                  <a:pt x="1271" y="1370"/>
                  <a:pt x="1289" y="1374"/>
                  <a:pt x="1289" y="1378"/>
                </a:cubicBezTo>
                <a:cubicBezTo>
                  <a:pt x="1288" y="1375"/>
                  <a:pt x="1297" y="1378"/>
                  <a:pt x="1296" y="1381"/>
                </a:cubicBezTo>
                <a:cubicBezTo>
                  <a:pt x="1296" y="1381"/>
                  <a:pt x="1296" y="1381"/>
                  <a:pt x="1296" y="1381"/>
                </a:cubicBezTo>
                <a:cubicBezTo>
                  <a:pt x="1296" y="1384"/>
                  <a:pt x="1295" y="1386"/>
                  <a:pt x="1295" y="1388"/>
                </a:cubicBezTo>
                <a:cubicBezTo>
                  <a:pt x="1294" y="1388"/>
                  <a:pt x="1294" y="1388"/>
                  <a:pt x="1293" y="1387"/>
                </a:cubicBezTo>
                <a:cubicBezTo>
                  <a:pt x="1291" y="1387"/>
                  <a:pt x="1293" y="1389"/>
                  <a:pt x="1295" y="1390"/>
                </a:cubicBezTo>
                <a:cubicBezTo>
                  <a:pt x="1295" y="1390"/>
                  <a:pt x="1295" y="1390"/>
                  <a:pt x="1295" y="1390"/>
                </a:cubicBezTo>
                <a:cubicBezTo>
                  <a:pt x="1294" y="1390"/>
                  <a:pt x="1294" y="1390"/>
                  <a:pt x="1294" y="1390"/>
                </a:cubicBezTo>
                <a:cubicBezTo>
                  <a:pt x="1292" y="1391"/>
                  <a:pt x="1294" y="1391"/>
                  <a:pt x="1296" y="1391"/>
                </a:cubicBezTo>
                <a:cubicBezTo>
                  <a:pt x="1296" y="1392"/>
                  <a:pt x="1296" y="1392"/>
                  <a:pt x="1297" y="1392"/>
                </a:cubicBezTo>
                <a:cubicBezTo>
                  <a:pt x="1297" y="1392"/>
                  <a:pt x="1297" y="1393"/>
                  <a:pt x="1298" y="1393"/>
                </a:cubicBezTo>
                <a:cubicBezTo>
                  <a:pt x="1299" y="1394"/>
                  <a:pt x="1301" y="1395"/>
                  <a:pt x="1302" y="1396"/>
                </a:cubicBezTo>
                <a:cubicBezTo>
                  <a:pt x="1302" y="1399"/>
                  <a:pt x="1301" y="1400"/>
                  <a:pt x="1298" y="1400"/>
                </a:cubicBezTo>
                <a:cubicBezTo>
                  <a:pt x="1302" y="1402"/>
                  <a:pt x="1301" y="1405"/>
                  <a:pt x="1303" y="1406"/>
                </a:cubicBezTo>
                <a:cubicBezTo>
                  <a:pt x="1301" y="1409"/>
                  <a:pt x="1289" y="1399"/>
                  <a:pt x="1285" y="1402"/>
                </a:cubicBezTo>
                <a:cubicBezTo>
                  <a:pt x="1283" y="1398"/>
                  <a:pt x="1278" y="1397"/>
                  <a:pt x="1272" y="1394"/>
                </a:cubicBezTo>
                <a:cubicBezTo>
                  <a:pt x="1273" y="1391"/>
                  <a:pt x="1276" y="1394"/>
                  <a:pt x="1277" y="1395"/>
                </a:cubicBezTo>
                <a:cubicBezTo>
                  <a:pt x="1276" y="1393"/>
                  <a:pt x="1273" y="1392"/>
                  <a:pt x="1270" y="1390"/>
                </a:cubicBezTo>
                <a:cubicBezTo>
                  <a:pt x="1271" y="1386"/>
                  <a:pt x="1267" y="1387"/>
                  <a:pt x="1266" y="1385"/>
                </a:cubicBezTo>
                <a:cubicBezTo>
                  <a:pt x="1266" y="1386"/>
                  <a:pt x="1265" y="1387"/>
                  <a:pt x="1265" y="1388"/>
                </a:cubicBezTo>
                <a:cubicBezTo>
                  <a:pt x="1262" y="1387"/>
                  <a:pt x="1261" y="1385"/>
                  <a:pt x="1260" y="1384"/>
                </a:cubicBezTo>
                <a:cubicBezTo>
                  <a:pt x="1259" y="1386"/>
                  <a:pt x="1262" y="1388"/>
                  <a:pt x="1264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1" y="1390"/>
                  <a:pt x="1259" y="1389"/>
                  <a:pt x="1257" y="1388"/>
                </a:cubicBezTo>
                <a:cubicBezTo>
                  <a:pt x="1257" y="1387"/>
                  <a:pt x="1257" y="1387"/>
                  <a:pt x="1257" y="1387"/>
                </a:cubicBezTo>
                <a:cubicBezTo>
                  <a:pt x="1256" y="1386"/>
                  <a:pt x="1255" y="1386"/>
                  <a:pt x="1254" y="1386"/>
                </a:cubicBezTo>
                <a:cubicBezTo>
                  <a:pt x="1253" y="1385"/>
                  <a:pt x="1251" y="1384"/>
                  <a:pt x="1249" y="1384"/>
                </a:cubicBezTo>
                <a:cubicBezTo>
                  <a:pt x="1249" y="1383"/>
                  <a:pt x="1249" y="1383"/>
                  <a:pt x="1248" y="1383"/>
                </a:cubicBezTo>
                <a:cubicBezTo>
                  <a:pt x="1247" y="1384"/>
                  <a:pt x="1247" y="1385"/>
                  <a:pt x="1248" y="1385"/>
                </a:cubicBezTo>
                <a:cubicBezTo>
                  <a:pt x="1248" y="1386"/>
                  <a:pt x="1248" y="1386"/>
                  <a:pt x="1248" y="1386"/>
                </a:cubicBezTo>
                <a:cubicBezTo>
                  <a:pt x="1246" y="1385"/>
                  <a:pt x="1244" y="1384"/>
                  <a:pt x="1242" y="1383"/>
                </a:cubicBezTo>
                <a:cubicBezTo>
                  <a:pt x="1242" y="1383"/>
                  <a:pt x="1242" y="1383"/>
                  <a:pt x="1242" y="1382"/>
                </a:cubicBezTo>
                <a:cubicBezTo>
                  <a:pt x="1242" y="1383"/>
                  <a:pt x="1242" y="1383"/>
                  <a:pt x="1242" y="1383"/>
                </a:cubicBezTo>
                <a:cubicBezTo>
                  <a:pt x="1242" y="1383"/>
                  <a:pt x="1242" y="1382"/>
                  <a:pt x="1241" y="1382"/>
                </a:cubicBezTo>
                <a:cubicBezTo>
                  <a:pt x="1238" y="1381"/>
                  <a:pt x="1235" y="1380"/>
                  <a:pt x="1234" y="1379"/>
                </a:cubicBezTo>
                <a:cubicBezTo>
                  <a:pt x="1234" y="1379"/>
                  <a:pt x="1235" y="1378"/>
                  <a:pt x="1235" y="1378"/>
                </a:cubicBezTo>
                <a:cubicBezTo>
                  <a:pt x="1235" y="1379"/>
                  <a:pt x="1243" y="1382"/>
                  <a:pt x="1245" y="1383"/>
                </a:cubicBezTo>
                <a:cubicBezTo>
                  <a:pt x="1243" y="1379"/>
                  <a:pt x="1240" y="1379"/>
                  <a:pt x="1235" y="1377"/>
                </a:cubicBezTo>
                <a:cubicBezTo>
                  <a:pt x="1235" y="1377"/>
                  <a:pt x="1235" y="1377"/>
                  <a:pt x="1235" y="1377"/>
                </a:cubicBezTo>
                <a:cubicBezTo>
                  <a:pt x="1235" y="1376"/>
                  <a:pt x="1236" y="1376"/>
                  <a:pt x="1236" y="1375"/>
                </a:cubicBezTo>
                <a:cubicBezTo>
                  <a:pt x="1237" y="1376"/>
                  <a:pt x="1239" y="1376"/>
                  <a:pt x="1240" y="1374"/>
                </a:cubicBezTo>
                <a:cubicBezTo>
                  <a:pt x="1239" y="1374"/>
                  <a:pt x="1237" y="1372"/>
                  <a:pt x="1235" y="1372"/>
                </a:cubicBezTo>
                <a:cubicBezTo>
                  <a:pt x="1235" y="1371"/>
                  <a:pt x="1235" y="1371"/>
                  <a:pt x="1235" y="1371"/>
                </a:cubicBezTo>
                <a:cubicBezTo>
                  <a:pt x="1232" y="1372"/>
                  <a:pt x="1231" y="1376"/>
                  <a:pt x="1226" y="1374"/>
                </a:cubicBezTo>
                <a:cubicBezTo>
                  <a:pt x="1225" y="1375"/>
                  <a:pt x="1225" y="1376"/>
                  <a:pt x="1226" y="1376"/>
                </a:cubicBezTo>
                <a:cubicBezTo>
                  <a:pt x="1225" y="1376"/>
                  <a:pt x="1223" y="1375"/>
                  <a:pt x="1222" y="1374"/>
                </a:cubicBezTo>
                <a:cubicBezTo>
                  <a:pt x="1222" y="1372"/>
                  <a:pt x="1220" y="1372"/>
                  <a:pt x="1221" y="1369"/>
                </a:cubicBezTo>
                <a:cubicBezTo>
                  <a:pt x="1217" y="1368"/>
                  <a:pt x="1216" y="1369"/>
                  <a:pt x="1215" y="1372"/>
                </a:cubicBezTo>
                <a:cubicBezTo>
                  <a:pt x="1215" y="1372"/>
                  <a:pt x="1214" y="1371"/>
                  <a:pt x="1214" y="1371"/>
                </a:cubicBezTo>
                <a:cubicBezTo>
                  <a:pt x="1214" y="1370"/>
                  <a:pt x="1214" y="1368"/>
                  <a:pt x="1213" y="1369"/>
                </a:cubicBezTo>
                <a:cubicBezTo>
                  <a:pt x="1214" y="1367"/>
                  <a:pt x="1215" y="1367"/>
                  <a:pt x="1217" y="1367"/>
                </a:cubicBezTo>
                <a:cubicBezTo>
                  <a:pt x="1217" y="1368"/>
                  <a:pt x="1217" y="1368"/>
                  <a:pt x="1217" y="1368"/>
                </a:cubicBezTo>
                <a:cubicBezTo>
                  <a:pt x="1217" y="1367"/>
                  <a:pt x="1217" y="1367"/>
                  <a:pt x="1217" y="1367"/>
                </a:cubicBezTo>
                <a:cubicBezTo>
                  <a:pt x="1217" y="1367"/>
                  <a:pt x="1217" y="1367"/>
                  <a:pt x="1217" y="1367"/>
                </a:cubicBezTo>
                <a:cubicBezTo>
                  <a:pt x="1217" y="1367"/>
                  <a:pt x="1217" y="1367"/>
                  <a:pt x="1217" y="1368"/>
                </a:cubicBezTo>
                <a:cubicBezTo>
                  <a:pt x="1218" y="1368"/>
                  <a:pt x="1218" y="1368"/>
                  <a:pt x="1219" y="1367"/>
                </a:cubicBezTo>
                <a:cubicBezTo>
                  <a:pt x="1220" y="1368"/>
                  <a:pt x="1221" y="1368"/>
                  <a:pt x="1222" y="1369"/>
                </a:cubicBezTo>
                <a:cubicBezTo>
                  <a:pt x="1222" y="1369"/>
                  <a:pt x="1222" y="1369"/>
                  <a:pt x="1222" y="1369"/>
                </a:cubicBezTo>
                <a:cubicBezTo>
                  <a:pt x="1222" y="1369"/>
                  <a:pt x="1222" y="1369"/>
                  <a:pt x="1222" y="1369"/>
                </a:cubicBezTo>
                <a:cubicBezTo>
                  <a:pt x="1224" y="1370"/>
                  <a:pt x="1225" y="1371"/>
                  <a:pt x="1227" y="1371"/>
                </a:cubicBezTo>
                <a:cubicBezTo>
                  <a:pt x="1228" y="1372"/>
                  <a:pt x="1229" y="1372"/>
                  <a:pt x="1230" y="1372"/>
                </a:cubicBezTo>
                <a:cubicBezTo>
                  <a:pt x="1230" y="1372"/>
                  <a:pt x="1230" y="1371"/>
                  <a:pt x="1230" y="1370"/>
                </a:cubicBezTo>
                <a:cubicBezTo>
                  <a:pt x="1230" y="1370"/>
                  <a:pt x="1230" y="1370"/>
                  <a:pt x="1231" y="1369"/>
                </a:cubicBezTo>
                <a:cubicBezTo>
                  <a:pt x="1229" y="1367"/>
                  <a:pt x="1228" y="1366"/>
                  <a:pt x="1227" y="1366"/>
                </a:cubicBezTo>
                <a:cubicBezTo>
                  <a:pt x="1230" y="1367"/>
                  <a:pt x="1232" y="1368"/>
                  <a:pt x="1233" y="1367"/>
                </a:cubicBezTo>
                <a:cubicBezTo>
                  <a:pt x="1233" y="1367"/>
                  <a:pt x="1233" y="1367"/>
                  <a:pt x="1233" y="1367"/>
                </a:cubicBezTo>
                <a:cubicBezTo>
                  <a:pt x="1234" y="1366"/>
                  <a:pt x="1234" y="1366"/>
                  <a:pt x="1234" y="1366"/>
                </a:cubicBezTo>
                <a:cubicBezTo>
                  <a:pt x="1234" y="1366"/>
                  <a:pt x="1234" y="1366"/>
                  <a:pt x="1234" y="1365"/>
                </a:cubicBezTo>
                <a:cubicBezTo>
                  <a:pt x="1236" y="1366"/>
                  <a:pt x="1231" y="1369"/>
                  <a:pt x="1235" y="1369"/>
                </a:cubicBezTo>
                <a:cubicBezTo>
                  <a:pt x="1235" y="1369"/>
                  <a:pt x="1234" y="1368"/>
                  <a:pt x="1235" y="1367"/>
                </a:cubicBezTo>
                <a:cubicBezTo>
                  <a:pt x="1235" y="1372"/>
                  <a:pt x="1261" y="1379"/>
                  <a:pt x="1244" y="1372"/>
                </a:cubicBezTo>
                <a:cubicBezTo>
                  <a:pt x="1253" y="1373"/>
                  <a:pt x="1258" y="1376"/>
                  <a:pt x="1264" y="1378"/>
                </a:cubicBezTo>
                <a:cubicBezTo>
                  <a:pt x="1265" y="1380"/>
                  <a:pt x="1266" y="1381"/>
                  <a:pt x="1266" y="1379"/>
                </a:cubicBezTo>
                <a:cubicBezTo>
                  <a:pt x="1269" y="1380"/>
                  <a:pt x="1273" y="1381"/>
                  <a:pt x="1278" y="1382"/>
                </a:cubicBezTo>
                <a:cubicBezTo>
                  <a:pt x="1274" y="1380"/>
                  <a:pt x="1270" y="1377"/>
                  <a:pt x="1265" y="1376"/>
                </a:cubicBezTo>
                <a:cubicBezTo>
                  <a:pt x="1264" y="1374"/>
                  <a:pt x="1264" y="1373"/>
                  <a:pt x="1263" y="1372"/>
                </a:cubicBezTo>
                <a:cubicBezTo>
                  <a:pt x="1225" y="1344"/>
                  <a:pt x="1190" y="1315"/>
                  <a:pt x="1155" y="1286"/>
                </a:cubicBezTo>
                <a:cubicBezTo>
                  <a:pt x="1155" y="1286"/>
                  <a:pt x="1155" y="1286"/>
                  <a:pt x="1155" y="1285"/>
                </a:cubicBezTo>
                <a:cubicBezTo>
                  <a:pt x="1154" y="1285"/>
                  <a:pt x="1154" y="1285"/>
                  <a:pt x="1153" y="1285"/>
                </a:cubicBezTo>
                <a:cubicBezTo>
                  <a:pt x="1154" y="1284"/>
                  <a:pt x="1154" y="1282"/>
                  <a:pt x="1154" y="1280"/>
                </a:cubicBezTo>
                <a:cubicBezTo>
                  <a:pt x="1155" y="1280"/>
                  <a:pt x="1154" y="1280"/>
                  <a:pt x="1154" y="1279"/>
                </a:cubicBezTo>
                <a:cubicBezTo>
                  <a:pt x="1154" y="1279"/>
                  <a:pt x="1154" y="1278"/>
                  <a:pt x="1154" y="1278"/>
                </a:cubicBezTo>
                <a:cubicBezTo>
                  <a:pt x="1154" y="1278"/>
                  <a:pt x="1153" y="1277"/>
                  <a:pt x="1153" y="1277"/>
                </a:cubicBezTo>
                <a:cubicBezTo>
                  <a:pt x="1153" y="1274"/>
                  <a:pt x="1152" y="1270"/>
                  <a:pt x="1151" y="1267"/>
                </a:cubicBezTo>
                <a:cubicBezTo>
                  <a:pt x="1153" y="1268"/>
                  <a:pt x="1155" y="1269"/>
                  <a:pt x="1157" y="1267"/>
                </a:cubicBezTo>
                <a:cubicBezTo>
                  <a:pt x="1155" y="1266"/>
                  <a:pt x="1153" y="1266"/>
                  <a:pt x="1151" y="1265"/>
                </a:cubicBezTo>
                <a:cubicBezTo>
                  <a:pt x="1151" y="1265"/>
                  <a:pt x="1151" y="1265"/>
                  <a:pt x="1151" y="1265"/>
                </a:cubicBezTo>
                <a:cubicBezTo>
                  <a:pt x="1151" y="1264"/>
                  <a:pt x="1151" y="1263"/>
                  <a:pt x="1150" y="1263"/>
                </a:cubicBezTo>
                <a:cubicBezTo>
                  <a:pt x="1150" y="1263"/>
                  <a:pt x="1150" y="1262"/>
                  <a:pt x="1150" y="1262"/>
                </a:cubicBezTo>
                <a:cubicBezTo>
                  <a:pt x="1150" y="1262"/>
                  <a:pt x="1150" y="1262"/>
                  <a:pt x="1150" y="1262"/>
                </a:cubicBezTo>
                <a:cubicBezTo>
                  <a:pt x="1151" y="1263"/>
                  <a:pt x="1151" y="1264"/>
                  <a:pt x="1153" y="1264"/>
                </a:cubicBezTo>
                <a:cubicBezTo>
                  <a:pt x="1153" y="1262"/>
                  <a:pt x="1153" y="1261"/>
                  <a:pt x="1154" y="1261"/>
                </a:cubicBezTo>
                <a:cubicBezTo>
                  <a:pt x="1154" y="1262"/>
                  <a:pt x="1154" y="1262"/>
                  <a:pt x="1154" y="1263"/>
                </a:cubicBezTo>
                <a:cubicBezTo>
                  <a:pt x="1154" y="1259"/>
                  <a:pt x="1155" y="1257"/>
                  <a:pt x="1153" y="1253"/>
                </a:cubicBezTo>
                <a:cubicBezTo>
                  <a:pt x="1153" y="1253"/>
                  <a:pt x="1153" y="1254"/>
                  <a:pt x="1153" y="1254"/>
                </a:cubicBezTo>
                <a:cubicBezTo>
                  <a:pt x="1152" y="1254"/>
                  <a:pt x="1151" y="1254"/>
                  <a:pt x="1149" y="1254"/>
                </a:cubicBezTo>
                <a:cubicBezTo>
                  <a:pt x="1148" y="1244"/>
                  <a:pt x="1148" y="1234"/>
                  <a:pt x="1146" y="1225"/>
                </a:cubicBezTo>
                <a:cubicBezTo>
                  <a:pt x="1145" y="1220"/>
                  <a:pt x="1144" y="1216"/>
                  <a:pt x="1143" y="1211"/>
                </a:cubicBezTo>
                <a:cubicBezTo>
                  <a:pt x="1146" y="1213"/>
                  <a:pt x="1149" y="1215"/>
                  <a:pt x="1152" y="1217"/>
                </a:cubicBezTo>
                <a:cubicBezTo>
                  <a:pt x="1154" y="1214"/>
                  <a:pt x="1152" y="1213"/>
                  <a:pt x="1154" y="1212"/>
                </a:cubicBezTo>
                <a:cubicBezTo>
                  <a:pt x="1178" y="1224"/>
                  <a:pt x="1194" y="1229"/>
                  <a:pt x="1221" y="1240"/>
                </a:cubicBezTo>
                <a:cubicBezTo>
                  <a:pt x="1221" y="1239"/>
                  <a:pt x="1220" y="1239"/>
                  <a:pt x="1220" y="1238"/>
                </a:cubicBezTo>
                <a:cubicBezTo>
                  <a:pt x="1225" y="1239"/>
                  <a:pt x="1233" y="1242"/>
                  <a:pt x="1238" y="1242"/>
                </a:cubicBezTo>
                <a:cubicBezTo>
                  <a:pt x="1232" y="1239"/>
                  <a:pt x="1224" y="1238"/>
                  <a:pt x="1216" y="1234"/>
                </a:cubicBezTo>
                <a:cubicBezTo>
                  <a:pt x="1214" y="1233"/>
                  <a:pt x="1216" y="1233"/>
                  <a:pt x="1217" y="1232"/>
                </a:cubicBezTo>
                <a:cubicBezTo>
                  <a:pt x="1214" y="1230"/>
                  <a:pt x="1211" y="1229"/>
                  <a:pt x="1208" y="1227"/>
                </a:cubicBezTo>
                <a:cubicBezTo>
                  <a:pt x="1211" y="1227"/>
                  <a:pt x="1215" y="1229"/>
                  <a:pt x="1219" y="1231"/>
                </a:cubicBezTo>
                <a:cubicBezTo>
                  <a:pt x="1221" y="1233"/>
                  <a:pt x="1224" y="1232"/>
                  <a:pt x="1221" y="1230"/>
                </a:cubicBezTo>
                <a:cubicBezTo>
                  <a:pt x="1195" y="1220"/>
                  <a:pt x="1170" y="1208"/>
                  <a:pt x="1143" y="1197"/>
                </a:cubicBezTo>
                <a:cubicBezTo>
                  <a:pt x="1145" y="1194"/>
                  <a:pt x="1149" y="1199"/>
                  <a:pt x="1152" y="1199"/>
                </a:cubicBezTo>
                <a:cubicBezTo>
                  <a:pt x="1152" y="1196"/>
                  <a:pt x="1148" y="1196"/>
                  <a:pt x="1145" y="1195"/>
                </a:cubicBezTo>
                <a:cubicBezTo>
                  <a:pt x="1155" y="1196"/>
                  <a:pt x="1168" y="1204"/>
                  <a:pt x="1178" y="1201"/>
                </a:cubicBezTo>
                <a:cubicBezTo>
                  <a:pt x="1166" y="1197"/>
                  <a:pt x="1156" y="1192"/>
                  <a:pt x="1145" y="1187"/>
                </a:cubicBezTo>
                <a:cubicBezTo>
                  <a:pt x="1146" y="1187"/>
                  <a:pt x="1147" y="1187"/>
                  <a:pt x="1147" y="1186"/>
                </a:cubicBezTo>
                <a:cubicBezTo>
                  <a:pt x="1146" y="1185"/>
                  <a:pt x="1146" y="1185"/>
                  <a:pt x="1146" y="1184"/>
                </a:cubicBezTo>
                <a:cubicBezTo>
                  <a:pt x="1147" y="1184"/>
                  <a:pt x="1148" y="1184"/>
                  <a:pt x="1148" y="1185"/>
                </a:cubicBezTo>
                <a:cubicBezTo>
                  <a:pt x="1149" y="1183"/>
                  <a:pt x="1148" y="1183"/>
                  <a:pt x="1147" y="1182"/>
                </a:cubicBezTo>
                <a:cubicBezTo>
                  <a:pt x="1147" y="1181"/>
                  <a:pt x="1148" y="1180"/>
                  <a:pt x="1148" y="1179"/>
                </a:cubicBezTo>
                <a:cubicBezTo>
                  <a:pt x="1147" y="1178"/>
                  <a:pt x="1145" y="1177"/>
                  <a:pt x="1145" y="1176"/>
                </a:cubicBezTo>
                <a:cubicBezTo>
                  <a:pt x="1143" y="1176"/>
                  <a:pt x="1143" y="1177"/>
                  <a:pt x="1142" y="1179"/>
                </a:cubicBezTo>
                <a:cubicBezTo>
                  <a:pt x="1141" y="1179"/>
                  <a:pt x="1140" y="1179"/>
                  <a:pt x="1139" y="1178"/>
                </a:cubicBezTo>
                <a:cubicBezTo>
                  <a:pt x="1139" y="1177"/>
                  <a:pt x="1140" y="1175"/>
                  <a:pt x="1140" y="1174"/>
                </a:cubicBezTo>
                <a:cubicBezTo>
                  <a:pt x="1139" y="1172"/>
                  <a:pt x="1138" y="1174"/>
                  <a:pt x="1136" y="1175"/>
                </a:cubicBezTo>
                <a:cubicBezTo>
                  <a:pt x="1136" y="1174"/>
                  <a:pt x="1136" y="1172"/>
                  <a:pt x="1136" y="1171"/>
                </a:cubicBezTo>
                <a:cubicBezTo>
                  <a:pt x="1138" y="1172"/>
                  <a:pt x="1141" y="1173"/>
                  <a:pt x="1144" y="1174"/>
                </a:cubicBezTo>
                <a:cubicBezTo>
                  <a:pt x="1144" y="1174"/>
                  <a:pt x="1144" y="1174"/>
                  <a:pt x="1144" y="1175"/>
                </a:cubicBezTo>
                <a:cubicBezTo>
                  <a:pt x="1144" y="1174"/>
                  <a:pt x="1144" y="1174"/>
                  <a:pt x="1144" y="1174"/>
                </a:cubicBezTo>
                <a:cubicBezTo>
                  <a:pt x="1152" y="1177"/>
                  <a:pt x="1160" y="1181"/>
                  <a:pt x="1169" y="1183"/>
                </a:cubicBezTo>
                <a:cubicBezTo>
                  <a:pt x="1162" y="1178"/>
                  <a:pt x="1155" y="1175"/>
                  <a:pt x="1146" y="1171"/>
                </a:cubicBezTo>
                <a:cubicBezTo>
                  <a:pt x="1147" y="1170"/>
                  <a:pt x="1148" y="1169"/>
                  <a:pt x="1149" y="1167"/>
                </a:cubicBezTo>
                <a:cubicBezTo>
                  <a:pt x="1152" y="1169"/>
                  <a:pt x="1156" y="1170"/>
                  <a:pt x="1159" y="1172"/>
                </a:cubicBezTo>
                <a:cubicBezTo>
                  <a:pt x="1175" y="1178"/>
                  <a:pt x="1195" y="1186"/>
                  <a:pt x="1213" y="1194"/>
                </a:cubicBezTo>
                <a:cubicBezTo>
                  <a:pt x="1213" y="1195"/>
                  <a:pt x="1212" y="1196"/>
                  <a:pt x="1212" y="1197"/>
                </a:cubicBezTo>
                <a:cubicBezTo>
                  <a:pt x="1213" y="1196"/>
                  <a:pt x="1214" y="1195"/>
                  <a:pt x="1216" y="1194"/>
                </a:cubicBezTo>
                <a:cubicBezTo>
                  <a:pt x="1218" y="1195"/>
                  <a:pt x="1220" y="1196"/>
                  <a:pt x="1223" y="1197"/>
                </a:cubicBezTo>
                <a:cubicBezTo>
                  <a:pt x="1224" y="1199"/>
                  <a:pt x="1224" y="1202"/>
                  <a:pt x="1228" y="1202"/>
                </a:cubicBezTo>
                <a:cubicBezTo>
                  <a:pt x="1228" y="1201"/>
                  <a:pt x="1228" y="1200"/>
                  <a:pt x="1228" y="1199"/>
                </a:cubicBezTo>
                <a:cubicBezTo>
                  <a:pt x="1231" y="1200"/>
                  <a:pt x="1233" y="1201"/>
                  <a:pt x="1236" y="1202"/>
                </a:cubicBezTo>
                <a:cubicBezTo>
                  <a:pt x="1238" y="1201"/>
                  <a:pt x="1236" y="1201"/>
                  <a:pt x="1238" y="1199"/>
                </a:cubicBezTo>
                <a:cubicBezTo>
                  <a:pt x="1243" y="1200"/>
                  <a:pt x="1238" y="1203"/>
                  <a:pt x="1239" y="1204"/>
                </a:cubicBezTo>
                <a:cubicBezTo>
                  <a:pt x="1243" y="1206"/>
                  <a:pt x="1240" y="1201"/>
                  <a:pt x="1243" y="1201"/>
                </a:cubicBezTo>
                <a:cubicBezTo>
                  <a:pt x="1251" y="1202"/>
                  <a:pt x="1258" y="1211"/>
                  <a:pt x="1260" y="1207"/>
                </a:cubicBezTo>
                <a:cubicBezTo>
                  <a:pt x="1260" y="1211"/>
                  <a:pt x="1265" y="1213"/>
                  <a:pt x="1267" y="1210"/>
                </a:cubicBezTo>
                <a:cubicBezTo>
                  <a:pt x="1270" y="1212"/>
                  <a:pt x="1266" y="1212"/>
                  <a:pt x="1266" y="1214"/>
                </a:cubicBezTo>
                <a:cubicBezTo>
                  <a:pt x="1267" y="1214"/>
                  <a:pt x="1268" y="1213"/>
                  <a:pt x="1269" y="1211"/>
                </a:cubicBezTo>
                <a:cubicBezTo>
                  <a:pt x="1272" y="1213"/>
                  <a:pt x="1272" y="1214"/>
                  <a:pt x="1276" y="1213"/>
                </a:cubicBezTo>
                <a:cubicBezTo>
                  <a:pt x="1271" y="1209"/>
                  <a:pt x="1265" y="1207"/>
                  <a:pt x="1263" y="1207"/>
                </a:cubicBezTo>
                <a:cubicBezTo>
                  <a:pt x="1260" y="1205"/>
                  <a:pt x="1264" y="1205"/>
                  <a:pt x="1264" y="1203"/>
                </a:cubicBezTo>
                <a:cubicBezTo>
                  <a:pt x="1268" y="1205"/>
                  <a:pt x="1277" y="1209"/>
                  <a:pt x="1277" y="1209"/>
                </a:cubicBezTo>
                <a:cubicBezTo>
                  <a:pt x="1279" y="1210"/>
                  <a:pt x="1283" y="1210"/>
                  <a:pt x="1289" y="1211"/>
                </a:cubicBezTo>
                <a:cubicBezTo>
                  <a:pt x="1289" y="1208"/>
                  <a:pt x="1280" y="1209"/>
                  <a:pt x="1276" y="1205"/>
                </a:cubicBezTo>
                <a:cubicBezTo>
                  <a:pt x="1277" y="1204"/>
                  <a:pt x="1279" y="1205"/>
                  <a:pt x="1279" y="1202"/>
                </a:cubicBezTo>
                <a:cubicBezTo>
                  <a:pt x="1273" y="1208"/>
                  <a:pt x="1264" y="1195"/>
                  <a:pt x="1261" y="1200"/>
                </a:cubicBezTo>
                <a:cubicBezTo>
                  <a:pt x="1259" y="1197"/>
                  <a:pt x="1262" y="1197"/>
                  <a:pt x="1259" y="1194"/>
                </a:cubicBezTo>
                <a:cubicBezTo>
                  <a:pt x="1258" y="1197"/>
                  <a:pt x="1249" y="1194"/>
                  <a:pt x="1248" y="1190"/>
                </a:cubicBezTo>
                <a:cubicBezTo>
                  <a:pt x="1248" y="1195"/>
                  <a:pt x="1240" y="1189"/>
                  <a:pt x="1241" y="1186"/>
                </a:cubicBezTo>
                <a:cubicBezTo>
                  <a:pt x="1241" y="1187"/>
                  <a:pt x="1241" y="1188"/>
                  <a:pt x="1240" y="1189"/>
                </a:cubicBezTo>
                <a:cubicBezTo>
                  <a:pt x="1237" y="1185"/>
                  <a:pt x="1231" y="1182"/>
                  <a:pt x="1224" y="1180"/>
                </a:cubicBezTo>
                <a:cubicBezTo>
                  <a:pt x="1225" y="1179"/>
                  <a:pt x="1225" y="1179"/>
                  <a:pt x="1226" y="1178"/>
                </a:cubicBezTo>
                <a:cubicBezTo>
                  <a:pt x="1256" y="1189"/>
                  <a:pt x="1286" y="1200"/>
                  <a:pt x="1311" y="1210"/>
                </a:cubicBezTo>
                <a:cubicBezTo>
                  <a:pt x="1310" y="1205"/>
                  <a:pt x="1311" y="1207"/>
                  <a:pt x="1315" y="1208"/>
                </a:cubicBezTo>
                <a:cubicBezTo>
                  <a:pt x="1317" y="1215"/>
                  <a:pt x="1325" y="1216"/>
                  <a:pt x="1332" y="1217"/>
                </a:cubicBezTo>
                <a:cubicBezTo>
                  <a:pt x="1330" y="1217"/>
                  <a:pt x="1327" y="1218"/>
                  <a:pt x="1325" y="1218"/>
                </a:cubicBezTo>
                <a:cubicBezTo>
                  <a:pt x="1322" y="1217"/>
                  <a:pt x="1319" y="1216"/>
                  <a:pt x="1319" y="1216"/>
                </a:cubicBezTo>
                <a:cubicBezTo>
                  <a:pt x="1311" y="1214"/>
                  <a:pt x="1322" y="1218"/>
                  <a:pt x="1323" y="1218"/>
                </a:cubicBezTo>
                <a:cubicBezTo>
                  <a:pt x="1323" y="1219"/>
                  <a:pt x="1323" y="1219"/>
                  <a:pt x="1324" y="1219"/>
                </a:cubicBezTo>
                <a:cubicBezTo>
                  <a:pt x="1324" y="1220"/>
                  <a:pt x="1325" y="1220"/>
                  <a:pt x="1325" y="1220"/>
                </a:cubicBezTo>
                <a:cubicBezTo>
                  <a:pt x="1326" y="1220"/>
                  <a:pt x="1327" y="1220"/>
                  <a:pt x="1328" y="1221"/>
                </a:cubicBezTo>
                <a:cubicBezTo>
                  <a:pt x="1328" y="1221"/>
                  <a:pt x="1328" y="1221"/>
                  <a:pt x="1328" y="1221"/>
                </a:cubicBezTo>
                <a:cubicBezTo>
                  <a:pt x="1328" y="1221"/>
                  <a:pt x="1329" y="1221"/>
                  <a:pt x="1329" y="1221"/>
                </a:cubicBezTo>
                <a:cubicBezTo>
                  <a:pt x="1333" y="1223"/>
                  <a:pt x="1337" y="1225"/>
                  <a:pt x="1340" y="1226"/>
                </a:cubicBezTo>
                <a:cubicBezTo>
                  <a:pt x="1340" y="1223"/>
                  <a:pt x="1336" y="1221"/>
                  <a:pt x="1332" y="1220"/>
                </a:cubicBezTo>
                <a:cubicBezTo>
                  <a:pt x="1333" y="1219"/>
                  <a:pt x="1333" y="1218"/>
                  <a:pt x="1333" y="1217"/>
                </a:cubicBezTo>
                <a:cubicBezTo>
                  <a:pt x="1337" y="1218"/>
                  <a:pt x="1340" y="1219"/>
                  <a:pt x="1342" y="1221"/>
                </a:cubicBezTo>
                <a:cubicBezTo>
                  <a:pt x="1343" y="1217"/>
                  <a:pt x="1354" y="1224"/>
                  <a:pt x="1360" y="1225"/>
                </a:cubicBezTo>
                <a:cubicBezTo>
                  <a:pt x="1360" y="1225"/>
                  <a:pt x="1360" y="1225"/>
                  <a:pt x="1360" y="1225"/>
                </a:cubicBezTo>
                <a:cubicBezTo>
                  <a:pt x="1359" y="1225"/>
                  <a:pt x="1358" y="1225"/>
                  <a:pt x="1358" y="1225"/>
                </a:cubicBezTo>
                <a:cubicBezTo>
                  <a:pt x="1358" y="1225"/>
                  <a:pt x="1358" y="1226"/>
                  <a:pt x="1358" y="1226"/>
                </a:cubicBezTo>
                <a:cubicBezTo>
                  <a:pt x="1357" y="1226"/>
                  <a:pt x="1357" y="1226"/>
                  <a:pt x="1356" y="1225"/>
                </a:cubicBezTo>
                <a:cubicBezTo>
                  <a:pt x="1356" y="1226"/>
                  <a:pt x="1357" y="1227"/>
                  <a:pt x="1358" y="1227"/>
                </a:cubicBezTo>
                <a:cubicBezTo>
                  <a:pt x="1359" y="1230"/>
                  <a:pt x="1360" y="1228"/>
                  <a:pt x="1357" y="1233"/>
                </a:cubicBezTo>
                <a:cubicBezTo>
                  <a:pt x="1361" y="1234"/>
                  <a:pt x="1360" y="1230"/>
                  <a:pt x="1361" y="1229"/>
                </a:cubicBezTo>
                <a:cubicBezTo>
                  <a:pt x="1362" y="1231"/>
                  <a:pt x="1363" y="1233"/>
                  <a:pt x="1362" y="1236"/>
                </a:cubicBezTo>
                <a:cubicBezTo>
                  <a:pt x="1361" y="1235"/>
                  <a:pt x="1360" y="1235"/>
                  <a:pt x="1359" y="1234"/>
                </a:cubicBezTo>
                <a:cubicBezTo>
                  <a:pt x="1359" y="1234"/>
                  <a:pt x="1359" y="1234"/>
                  <a:pt x="1359" y="1234"/>
                </a:cubicBezTo>
                <a:cubicBezTo>
                  <a:pt x="1359" y="1234"/>
                  <a:pt x="1359" y="1234"/>
                  <a:pt x="1359" y="1234"/>
                </a:cubicBezTo>
                <a:cubicBezTo>
                  <a:pt x="1350" y="1230"/>
                  <a:pt x="1336" y="1225"/>
                  <a:pt x="1329" y="1225"/>
                </a:cubicBezTo>
                <a:cubicBezTo>
                  <a:pt x="1328" y="1224"/>
                  <a:pt x="1331" y="1224"/>
                  <a:pt x="1329" y="1223"/>
                </a:cubicBezTo>
                <a:cubicBezTo>
                  <a:pt x="1326" y="1221"/>
                  <a:pt x="1325" y="1224"/>
                  <a:pt x="1321" y="1221"/>
                </a:cubicBezTo>
                <a:cubicBezTo>
                  <a:pt x="1322" y="1224"/>
                  <a:pt x="1322" y="1224"/>
                  <a:pt x="1317" y="1223"/>
                </a:cubicBezTo>
                <a:cubicBezTo>
                  <a:pt x="1317" y="1225"/>
                  <a:pt x="1321" y="1226"/>
                  <a:pt x="1323" y="1227"/>
                </a:cubicBezTo>
                <a:cubicBezTo>
                  <a:pt x="1322" y="1220"/>
                  <a:pt x="1350" y="1235"/>
                  <a:pt x="1355" y="1239"/>
                </a:cubicBezTo>
                <a:cubicBezTo>
                  <a:pt x="1355" y="1240"/>
                  <a:pt x="1355" y="1241"/>
                  <a:pt x="1355" y="1243"/>
                </a:cubicBezTo>
                <a:cubicBezTo>
                  <a:pt x="1352" y="1243"/>
                  <a:pt x="1352" y="1241"/>
                  <a:pt x="1349" y="1241"/>
                </a:cubicBezTo>
                <a:cubicBezTo>
                  <a:pt x="1350" y="1247"/>
                  <a:pt x="1348" y="1247"/>
                  <a:pt x="1344" y="1245"/>
                </a:cubicBezTo>
                <a:cubicBezTo>
                  <a:pt x="1343" y="1252"/>
                  <a:pt x="1343" y="1252"/>
                  <a:pt x="1346" y="1255"/>
                </a:cubicBezTo>
                <a:cubicBezTo>
                  <a:pt x="1346" y="1259"/>
                  <a:pt x="1342" y="1258"/>
                  <a:pt x="1342" y="1262"/>
                </a:cubicBezTo>
                <a:cubicBezTo>
                  <a:pt x="1344" y="1262"/>
                  <a:pt x="1343" y="1263"/>
                  <a:pt x="1342" y="1263"/>
                </a:cubicBezTo>
                <a:cubicBezTo>
                  <a:pt x="1345" y="1264"/>
                  <a:pt x="1355" y="1260"/>
                  <a:pt x="1359" y="1265"/>
                </a:cubicBezTo>
                <a:cubicBezTo>
                  <a:pt x="1360" y="1259"/>
                  <a:pt x="1364" y="1258"/>
                  <a:pt x="1367" y="1252"/>
                </a:cubicBezTo>
                <a:cubicBezTo>
                  <a:pt x="1359" y="1254"/>
                  <a:pt x="1369" y="1244"/>
                  <a:pt x="1362" y="1244"/>
                </a:cubicBezTo>
                <a:cubicBezTo>
                  <a:pt x="1363" y="1243"/>
                  <a:pt x="1364" y="1242"/>
                  <a:pt x="1364" y="1241"/>
                </a:cubicBezTo>
                <a:cubicBezTo>
                  <a:pt x="1366" y="1241"/>
                  <a:pt x="1368" y="1242"/>
                  <a:pt x="1369" y="1242"/>
                </a:cubicBezTo>
                <a:cubicBezTo>
                  <a:pt x="1369" y="1243"/>
                  <a:pt x="1369" y="1244"/>
                  <a:pt x="1370" y="1245"/>
                </a:cubicBezTo>
                <a:cubicBezTo>
                  <a:pt x="1371" y="1245"/>
                  <a:pt x="1371" y="1244"/>
                  <a:pt x="1371" y="1243"/>
                </a:cubicBezTo>
                <a:cubicBezTo>
                  <a:pt x="1380" y="1246"/>
                  <a:pt x="1389" y="1249"/>
                  <a:pt x="1397" y="1251"/>
                </a:cubicBezTo>
                <a:cubicBezTo>
                  <a:pt x="1393" y="1245"/>
                  <a:pt x="1377" y="1240"/>
                  <a:pt x="1374" y="1243"/>
                </a:cubicBezTo>
                <a:cubicBezTo>
                  <a:pt x="1373" y="1242"/>
                  <a:pt x="1372" y="1241"/>
                  <a:pt x="1371" y="1240"/>
                </a:cubicBezTo>
                <a:cubicBezTo>
                  <a:pt x="1371" y="1240"/>
                  <a:pt x="1372" y="1239"/>
                  <a:pt x="1373" y="1240"/>
                </a:cubicBezTo>
                <a:cubicBezTo>
                  <a:pt x="1372" y="1238"/>
                  <a:pt x="1369" y="1238"/>
                  <a:pt x="1368" y="1238"/>
                </a:cubicBezTo>
                <a:cubicBezTo>
                  <a:pt x="1368" y="1239"/>
                  <a:pt x="1368" y="1239"/>
                  <a:pt x="1368" y="1240"/>
                </a:cubicBezTo>
                <a:cubicBezTo>
                  <a:pt x="1368" y="1239"/>
                  <a:pt x="1367" y="1239"/>
                  <a:pt x="1365" y="1239"/>
                </a:cubicBezTo>
                <a:cubicBezTo>
                  <a:pt x="1365" y="1239"/>
                  <a:pt x="1365" y="1238"/>
                  <a:pt x="1364" y="1237"/>
                </a:cubicBezTo>
                <a:cubicBezTo>
                  <a:pt x="1365" y="1237"/>
                  <a:pt x="1365" y="1237"/>
                  <a:pt x="1365" y="1237"/>
                </a:cubicBezTo>
                <a:cubicBezTo>
                  <a:pt x="1365" y="1237"/>
                  <a:pt x="1364" y="1237"/>
                  <a:pt x="1364" y="1237"/>
                </a:cubicBezTo>
                <a:cubicBezTo>
                  <a:pt x="1364" y="1233"/>
                  <a:pt x="1370" y="1234"/>
                  <a:pt x="1370" y="1229"/>
                </a:cubicBezTo>
                <a:cubicBezTo>
                  <a:pt x="1377" y="1232"/>
                  <a:pt x="1384" y="1234"/>
                  <a:pt x="1390" y="1236"/>
                </a:cubicBezTo>
                <a:cubicBezTo>
                  <a:pt x="1385" y="1233"/>
                  <a:pt x="1378" y="1230"/>
                  <a:pt x="1376" y="1227"/>
                </a:cubicBezTo>
                <a:cubicBezTo>
                  <a:pt x="1383" y="1231"/>
                  <a:pt x="1385" y="1215"/>
                  <a:pt x="1373" y="1215"/>
                </a:cubicBezTo>
                <a:cubicBezTo>
                  <a:pt x="1374" y="1218"/>
                  <a:pt x="1371" y="1218"/>
                  <a:pt x="1372" y="1221"/>
                </a:cubicBezTo>
                <a:cubicBezTo>
                  <a:pt x="1373" y="1222"/>
                  <a:pt x="1375" y="1223"/>
                  <a:pt x="1377" y="1223"/>
                </a:cubicBezTo>
                <a:cubicBezTo>
                  <a:pt x="1377" y="1224"/>
                  <a:pt x="1375" y="1224"/>
                  <a:pt x="1373" y="1224"/>
                </a:cubicBezTo>
                <a:cubicBezTo>
                  <a:pt x="1374" y="1225"/>
                  <a:pt x="1375" y="1226"/>
                  <a:pt x="1376" y="1227"/>
                </a:cubicBezTo>
                <a:cubicBezTo>
                  <a:pt x="1374" y="1228"/>
                  <a:pt x="1368" y="1227"/>
                  <a:pt x="1367" y="1222"/>
                </a:cubicBezTo>
                <a:cubicBezTo>
                  <a:pt x="1366" y="1222"/>
                  <a:pt x="1364" y="1221"/>
                  <a:pt x="1363" y="1221"/>
                </a:cubicBezTo>
                <a:cubicBezTo>
                  <a:pt x="1364" y="1221"/>
                  <a:pt x="1365" y="1221"/>
                  <a:pt x="1366" y="1220"/>
                </a:cubicBezTo>
                <a:cubicBezTo>
                  <a:pt x="1365" y="1217"/>
                  <a:pt x="1362" y="1217"/>
                  <a:pt x="1360" y="1219"/>
                </a:cubicBezTo>
                <a:cubicBezTo>
                  <a:pt x="1361" y="1219"/>
                  <a:pt x="1362" y="1220"/>
                  <a:pt x="1362" y="1221"/>
                </a:cubicBezTo>
                <a:cubicBezTo>
                  <a:pt x="1361" y="1220"/>
                  <a:pt x="1360" y="1220"/>
                  <a:pt x="1359" y="1219"/>
                </a:cubicBezTo>
                <a:cubicBezTo>
                  <a:pt x="1359" y="1219"/>
                  <a:pt x="1360" y="1218"/>
                  <a:pt x="1359" y="1217"/>
                </a:cubicBezTo>
                <a:cubicBezTo>
                  <a:pt x="1359" y="1217"/>
                  <a:pt x="1357" y="1215"/>
                  <a:pt x="1355" y="1216"/>
                </a:cubicBezTo>
                <a:cubicBezTo>
                  <a:pt x="1354" y="1216"/>
                  <a:pt x="1355" y="1217"/>
                  <a:pt x="1355" y="1218"/>
                </a:cubicBezTo>
                <a:cubicBezTo>
                  <a:pt x="1346" y="1215"/>
                  <a:pt x="1336" y="1212"/>
                  <a:pt x="1326" y="1208"/>
                </a:cubicBezTo>
                <a:cubicBezTo>
                  <a:pt x="1326" y="1206"/>
                  <a:pt x="1326" y="1204"/>
                  <a:pt x="1326" y="1202"/>
                </a:cubicBezTo>
                <a:cubicBezTo>
                  <a:pt x="1324" y="1205"/>
                  <a:pt x="1324" y="1206"/>
                  <a:pt x="1323" y="1207"/>
                </a:cubicBezTo>
                <a:cubicBezTo>
                  <a:pt x="1318" y="1206"/>
                  <a:pt x="1314" y="1205"/>
                  <a:pt x="1310" y="1203"/>
                </a:cubicBezTo>
                <a:cubicBezTo>
                  <a:pt x="1313" y="1199"/>
                  <a:pt x="1320" y="1200"/>
                  <a:pt x="1321" y="1195"/>
                </a:cubicBezTo>
                <a:cubicBezTo>
                  <a:pt x="1324" y="1196"/>
                  <a:pt x="1324" y="1198"/>
                  <a:pt x="1328" y="1198"/>
                </a:cubicBezTo>
                <a:cubicBezTo>
                  <a:pt x="1329" y="1194"/>
                  <a:pt x="1324" y="1196"/>
                  <a:pt x="1325" y="1192"/>
                </a:cubicBezTo>
                <a:cubicBezTo>
                  <a:pt x="1326" y="1193"/>
                  <a:pt x="1326" y="1195"/>
                  <a:pt x="1329" y="1194"/>
                </a:cubicBezTo>
                <a:cubicBezTo>
                  <a:pt x="1328" y="1193"/>
                  <a:pt x="1328" y="1192"/>
                  <a:pt x="1328" y="1191"/>
                </a:cubicBezTo>
                <a:cubicBezTo>
                  <a:pt x="1329" y="1191"/>
                  <a:pt x="1330" y="1191"/>
                  <a:pt x="1331" y="1191"/>
                </a:cubicBezTo>
                <a:cubicBezTo>
                  <a:pt x="1330" y="1190"/>
                  <a:pt x="1329" y="1189"/>
                  <a:pt x="1328" y="1189"/>
                </a:cubicBezTo>
                <a:cubicBezTo>
                  <a:pt x="1329" y="1188"/>
                  <a:pt x="1329" y="1188"/>
                  <a:pt x="1329" y="1187"/>
                </a:cubicBezTo>
                <a:cubicBezTo>
                  <a:pt x="1329" y="1186"/>
                  <a:pt x="1328" y="1185"/>
                  <a:pt x="1327" y="1185"/>
                </a:cubicBezTo>
                <a:cubicBezTo>
                  <a:pt x="1329" y="1185"/>
                  <a:pt x="1331" y="1186"/>
                  <a:pt x="1327" y="1185"/>
                </a:cubicBezTo>
                <a:cubicBezTo>
                  <a:pt x="1324" y="1183"/>
                  <a:pt x="1321" y="1183"/>
                  <a:pt x="1317" y="1184"/>
                </a:cubicBezTo>
                <a:cubicBezTo>
                  <a:pt x="1315" y="1184"/>
                  <a:pt x="1314" y="1183"/>
                  <a:pt x="1312" y="1183"/>
                </a:cubicBezTo>
                <a:cubicBezTo>
                  <a:pt x="1312" y="1184"/>
                  <a:pt x="1313" y="1184"/>
                  <a:pt x="1314" y="1185"/>
                </a:cubicBezTo>
                <a:cubicBezTo>
                  <a:pt x="1314" y="1185"/>
                  <a:pt x="1314" y="1185"/>
                  <a:pt x="1314" y="1185"/>
                </a:cubicBezTo>
                <a:cubicBezTo>
                  <a:pt x="1315" y="1190"/>
                  <a:pt x="1319" y="1189"/>
                  <a:pt x="1321" y="1190"/>
                </a:cubicBezTo>
                <a:cubicBezTo>
                  <a:pt x="1317" y="1193"/>
                  <a:pt x="1317" y="1200"/>
                  <a:pt x="1309" y="1199"/>
                </a:cubicBezTo>
                <a:cubicBezTo>
                  <a:pt x="1309" y="1200"/>
                  <a:pt x="1309" y="1202"/>
                  <a:pt x="1309" y="1203"/>
                </a:cubicBezTo>
                <a:cubicBezTo>
                  <a:pt x="1283" y="1195"/>
                  <a:pt x="1256" y="1186"/>
                  <a:pt x="1231" y="1176"/>
                </a:cubicBezTo>
                <a:cubicBezTo>
                  <a:pt x="1229" y="1174"/>
                  <a:pt x="1232" y="1174"/>
                  <a:pt x="1232" y="1171"/>
                </a:cubicBezTo>
                <a:cubicBezTo>
                  <a:pt x="1230" y="1170"/>
                  <a:pt x="1228" y="1172"/>
                  <a:pt x="1231" y="1173"/>
                </a:cubicBezTo>
                <a:cubicBezTo>
                  <a:pt x="1228" y="1173"/>
                  <a:pt x="1227" y="1168"/>
                  <a:pt x="1223" y="1169"/>
                </a:cubicBezTo>
                <a:cubicBezTo>
                  <a:pt x="1223" y="1169"/>
                  <a:pt x="1222" y="1169"/>
                  <a:pt x="1222" y="1169"/>
                </a:cubicBezTo>
                <a:cubicBezTo>
                  <a:pt x="1221" y="1168"/>
                  <a:pt x="1222" y="1168"/>
                  <a:pt x="1223" y="1169"/>
                </a:cubicBezTo>
                <a:cubicBezTo>
                  <a:pt x="1221" y="1166"/>
                  <a:pt x="1218" y="1165"/>
                  <a:pt x="1215" y="1163"/>
                </a:cubicBezTo>
                <a:cubicBezTo>
                  <a:pt x="1216" y="1163"/>
                  <a:pt x="1218" y="1162"/>
                  <a:pt x="1219" y="1161"/>
                </a:cubicBezTo>
                <a:cubicBezTo>
                  <a:pt x="1219" y="1161"/>
                  <a:pt x="1219" y="1161"/>
                  <a:pt x="1219" y="1161"/>
                </a:cubicBezTo>
                <a:cubicBezTo>
                  <a:pt x="1220" y="1161"/>
                  <a:pt x="1221" y="1161"/>
                  <a:pt x="1222" y="1162"/>
                </a:cubicBezTo>
                <a:cubicBezTo>
                  <a:pt x="1222" y="1162"/>
                  <a:pt x="1221" y="1163"/>
                  <a:pt x="1221" y="1163"/>
                </a:cubicBezTo>
                <a:cubicBezTo>
                  <a:pt x="1221" y="1163"/>
                  <a:pt x="1220" y="1163"/>
                  <a:pt x="1219" y="1162"/>
                </a:cubicBezTo>
                <a:cubicBezTo>
                  <a:pt x="1219" y="1164"/>
                  <a:pt x="1220" y="1164"/>
                  <a:pt x="1221" y="1165"/>
                </a:cubicBezTo>
                <a:cubicBezTo>
                  <a:pt x="1222" y="1166"/>
                  <a:pt x="1222" y="1166"/>
                  <a:pt x="1223" y="1167"/>
                </a:cubicBezTo>
                <a:cubicBezTo>
                  <a:pt x="1224" y="1167"/>
                  <a:pt x="1224" y="1167"/>
                  <a:pt x="1225" y="1166"/>
                </a:cubicBezTo>
                <a:cubicBezTo>
                  <a:pt x="1225" y="1167"/>
                  <a:pt x="1226" y="1167"/>
                  <a:pt x="1226" y="1167"/>
                </a:cubicBezTo>
                <a:cubicBezTo>
                  <a:pt x="1226" y="1166"/>
                  <a:pt x="1226" y="1166"/>
                  <a:pt x="1226" y="1166"/>
                </a:cubicBezTo>
                <a:cubicBezTo>
                  <a:pt x="1226" y="1165"/>
                  <a:pt x="1226" y="1164"/>
                  <a:pt x="1226" y="1164"/>
                </a:cubicBezTo>
                <a:cubicBezTo>
                  <a:pt x="1233" y="1167"/>
                  <a:pt x="1240" y="1170"/>
                  <a:pt x="1247" y="1170"/>
                </a:cubicBezTo>
                <a:cubicBezTo>
                  <a:pt x="1242" y="1166"/>
                  <a:pt x="1235" y="1162"/>
                  <a:pt x="1227" y="1159"/>
                </a:cubicBezTo>
                <a:cubicBezTo>
                  <a:pt x="1229" y="1159"/>
                  <a:pt x="1229" y="1157"/>
                  <a:pt x="1232" y="1158"/>
                </a:cubicBezTo>
                <a:cubicBezTo>
                  <a:pt x="1231" y="1152"/>
                  <a:pt x="1231" y="1146"/>
                  <a:pt x="1223" y="1143"/>
                </a:cubicBezTo>
                <a:cubicBezTo>
                  <a:pt x="1222" y="1149"/>
                  <a:pt x="1228" y="1149"/>
                  <a:pt x="1230" y="1151"/>
                </a:cubicBezTo>
                <a:cubicBezTo>
                  <a:pt x="1230" y="1152"/>
                  <a:pt x="1229" y="1152"/>
                  <a:pt x="1229" y="1152"/>
                </a:cubicBezTo>
                <a:cubicBezTo>
                  <a:pt x="1228" y="1152"/>
                  <a:pt x="1227" y="1152"/>
                  <a:pt x="1225" y="1152"/>
                </a:cubicBezTo>
                <a:cubicBezTo>
                  <a:pt x="1226" y="1153"/>
                  <a:pt x="1227" y="1153"/>
                  <a:pt x="1228" y="1153"/>
                </a:cubicBezTo>
                <a:cubicBezTo>
                  <a:pt x="1227" y="1155"/>
                  <a:pt x="1226" y="1156"/>
                  <a:pt x="1226" y="1159"/>
                </a:cubicBezTo>
                <a:cubicBezTo>
                  <a:pt x="1225" y="1159"/>
                  <a:pt x="1225" y="1159"/>
                  <a:pt x="1225" y="1158"/>
                </a:cubicBezTo>
                <a:cubicBezTo>
                  <a:pt x="1224" y="1158"/>
                  <a:pt x="1223" y="1158"/>
                  <a:pt x="1223" y="1158"/>
                </a:cubicBezTo>
                <a:cubicBezTo>
                  <a:pt x="1217" y="1155"/>
                  <a:pt x="1211" y="1153"/>
                  <a:pt x="1204" y="1150"/>
                </a:cubicBezTo>
                <a:cubicBezTo>
                  <a:pt x="1207" y="1150"/>
                  <a:pt x="1210" y="1149"/>
                  <a:pt x="1212" y="1144"/>
                </a:cubicBezTo>
                <a:cubicBezTo>
                  <a:pt x="1208" y="1144"/>
                  <a:pt x="1206" y="1145"/>
                  <a:pt x="1203" y="1145"/>
                </a:cubicBezTo>
                <a:cubicBezTo>
                  <a:pt x="1202" y="1140"/>
                  <a:pt x="1206" y="1143"/>
                  <a:pt x="1208" y="1142"/>
                </a:cubicBezTo>
                <a:cubicBezTo>
                  <a:pt x="1213" y="1144"/>
                  <a:pt x="1218" y="1147"/>
                  <a:pt x="1224" y="1146"/>
                </a:cubicBezTo>
                <a:cubicBezTo>
                  <a:pt x="1219" y="1145"/>
                  <a:pt x="1214" y="1142"/>
                  <a:pt x="1208" y="1140"/>
                </a:cubicBezTo>
                <a:cubicBezTo>
                  <a:pt x="1208" y="1139"/>
                  <a:pt x="1208" y="1139"/>
                  <a:pt x="1208" y="1138"/>
                </a:cubicBezTo>
                <a:cubicBezTo>
                  <a:pt x="1207" y="1138"/>
                  <a:pt x="1206" y="1138"/>
                  <a:pt x="1205" y="1138"/>
                </a:cubicBezTo>
                <a:cubicBezTo>
                  <a:pt x="1202" y="1137"/>
                  <a:pt x="1199" y="1135"/>
                  <a:pt x="1196" y="1135"/>
                </a:cubicBezTo>
                <a:cubicBezTo>
                  <a:pt x="1196" y="1134"/>
                  <a:pt x="1194" y="1131"/>
                  <a:pt x="1194" y="1132"/>
                </a:cubicBezTo>
                <a:cubicBezTo>
                  <a:pt x="1196" y="1129"/>
                  <a:pt x="1198" y="1134"/>
                  <a:pt x="1201" y="1134"/>
                </a:cubicBezTo>
                <a:cubicBezTo>
                  <a:pt x="1205" y="1132"/>
                  <a:pt x="1196" y="1133"/>
                  <a:pt x="1197" y="1131"/>
                </a:cubicBezTo>
                <a:cubicBezTo>
                  <a:pt x="1197" y="1130"/>
                  <a:pt x="1204" y="1133"/>
                  <a:pt x="1208" y="1135"/>
                </a:cubicBezTo>
                <a:cubicBezTo>
                  <a:pt x="1208" y="1135"/>
                  <a:pt x="1208" y="1136"/>
                  <a:pt x="1208" y="1136"/>
                </a:cubicBezTo>
                <a:cubicBezTo>
                  <a:pt x="1208" y="1136"/>
                  <a:pt x="1207" y="1135"/>
                  <a:pt x="1206" y="1136"/>
                </a:cubicBezTo>
                <a:cubicBezTo>
                  <a:pt x="1209" y="1139"/>
                  <a:pt x="1212" y="1138"/>
                  <a:pt x="1216" y="1142"/>
                </a:cubicBezTo>
                <a:cubicBezTo>
                  <a:pt x="1215" y="1139"/>
                  <a:pt x="1215" y="1140"/>
                  <a:pt x="1217" y="1138"/>
                </a:cubicBezTo>
                <a:cubicBezTo>
                  <a:pt x="1218" y="1138"/>
                  <a:pt x="1222" y="1140"/>
                  <a:pt x="1219" y="1140"/>
                </a:cubicBezTo>
                <a:cubicBezTo>
                  <a:pt x="1222" y="1141"/>
                  <a:pt x="1226" y="1142"/>
                  <a:pt x="1230" y="1144"/>
                </a:cubicBezTo>
                <a:cubicBezTo>
                  <a:pt x="1230" y="1145"/>
                  <a:pt x="1230" y="1145"/>
                  <a:pt x="1230" y="1146"/>
                </a:cubicBezTo>
                <a:cubicBezTo>
                  <a:pt x="1232" y="1149"/>
                  <a:pt x="1236" y="1148"/>
                  <a:pt x="1238" y="1146"/>
                </a:cubicBezTo>
                <a:cubicBezTo>
                  <a:pt x="1247" y="1149"/>
                  <a:pt x="1256" y="1152"/>
                  <a:pt x="1260" y="1155"/>
                </a:cubicBezTo>
                <a:cubicBezTo>
                  <a:pt x="1258" y="1154"/>
                  <a:pt x="1259" y="1159"/>
                  <a:pt x="1263" y="1156"/>
                </a:cubicBezTo>
                <a:cubicBezTo>
                  <a:pt x="1264" y="1159"/>
                  <a:pt x="1260" y="1159"/>
                  <a:pt x="1262" y="1161"/>
                </a:cubicBezTo>
                <a:cubicBezTo>
                  <a:pt x="1264" y="1163"/>
                  <a:pt x="1264" y="1160"/>
                  <a:pt x="1263" y="1159"/>
                </a:cubicBezTo>
                <a:cubicBezTo>
                  <a:pt x="1264" y="1159"/>
                  <a:pt x="1266" y="1159"/>
                  <a:pt x="1267" y="1159"/>
                </a:cubicBezTo>
                <a:cubicBezTo>
                  <a:pt x="1267" y="1160"/>
                  <a:pt x="1267" y="1161"/>
                  <a:pt x="1267" y="1162"/>
                </a:cubicBezTo>
                <a:cubicBezTo>
                  <a:pt x="1268" y="1162"/>
                  <a:pt x="1269" y="1161"/>
                  <a:pt x="1269" y="1160"/>
                </a:cubicBezTo>
                <a:cubicBezTo>
                  <a:pt x="1270" y="1160"/>
                  <a:pt x="1269" y="1161"/>
                  <a:pt x="1270" y="1162"/>
                </a:cubicBezTo>
                <a:cubicBezTo>
                  <a:pt x="1271" y="1161"/>
                  <a:pt x="1282" y="1163"/>
                  <a:pt x="1293" y="1167"/>
                </a:cubicBezTo>
                <a:cubicBezTo>
                  <a:pt x="1291" y="1167"/>
                  <a:pt x="1289" y="1166"/>
                  <a:pt x="1286" y="1166"/>
                </a:cubicBezTo>
                <a:cubicBezTo>
                  <a:pt x="1288" y="1170"/>
                  <a:pt x="1292" y="1171"/>
                  <a:pt x="1297" y="1172"/>
                </a:cubicBezTo>
                <a:cubicBezTo>
                  <a:pt x="1298" y="1171"/>
                  <a:pt x="1298" y="1170"/>
                  <a:pt x="1299" y="1169"/>
                </a:cubicBezTo>
                <a:cubicBezTo>
                  <a:pt x="1302" y="1170"/>
                  <a:pt x="1305" y="1171"/>
                  <a:pt x="1307" y="1172"/>
                </a:cubicBezTo>
                <a:cubicBezTo>
                  <a:pt x="1309" y="1173"/>
                  <a:pt x="1313" y="1172"/>
                  <a:pt x="1313" y="1173"/>
                </a:cubicBezTo>
                <a:cubicBezTo>
                  <a:pt x="1313" y="1173"/>
                  <a:pt x="1313" y="1173"/>
                  <a:pt x="1313" y="1173"/>
                </a:cubicBezTo>
                <a:cubicBezTo>
                  <a:pt x="1313" y="1174"/>
                  <a:pt x="1313" y="1174"/>
                  <a:pt x="1313" y="1174"/>
                </a:cubicBezTo>
                <a:cubicBezTo>
                  <a:pt x="1313" y="1175"/>
                  <a:pt x="1313" y="1175"/>
                  <a:pt x="1313" y="1175"/>
                </a:cubicBezTo>
                <a:cubicBezTo>
                  <a:pt x="1320" y="1176"/>
                  <a:pt x="1325" y="1178"/>
                  <a:pt x="1330" y="1180"/>
                </a:cubicBezTo>
                <a:cubicBezTo>
                  <a:pt x="1330" y="1181"/>
                  <a:pt x="1330" y="1181"/>
                  <a:pt x="1329" y="1183"/>
                </a:cubicBezTo>
                <a:cubicBezTo>
                  <a:pt x="1330" y="1182"/>
                  <a:pt x="1332" y="1182"/>
                  <a:pt x="1333" y="1181"/>
                </a:cubicBezTo>
                <a:cubicBezTo>
                  <a:pt x="1337" y="1183"/>
                  <a:pt x="1341" y="1185"/>
                  <a:pt x="1345" y="1186"/>
                </a:cubicBezTo>
                <a:cubicBezTo>
                  <a:pt x="1343" y="1184"/>
                  <a:pt x="1340" y="1182"/>
                  <a:pt x="1337" y="1181"/>
                </a:cubicBezTo>
                <a:cubicBezTo>
                  <a:pt x="1339" y="1181"/>
                  <a:pt x="1341" y="1181"/>
                  <a:pt x="1342" y="1182"/>
                </a:cubicBezTo>
                <a:cubicBezTo>
                  <a:pt x="1344" y="1180"/>
                  <a:pt x="1338" y="1176"/>
                  <a:pt x="1337" y="1173"/>
                </a:cubicBezTo>
                <a:cubicBezTo>
                  <a:pt x="1337" y="1171"/>
                  <a:pt x="1338" y="1171"/>
                  <a:pt x="1340" y="1171"/>
                </a:cubicBezTo>
                <a:cubicBezTo>
                  <a:pt x="1340" y="1171"/>
                  <a:pt x="1340" y="1172"/>
                  <a:pt x="1340" y="1172"/>
                </a:cubicBezTo>
                <a:cubicBezTo>
                  <a:pt x="1341" y="1173"/>
                  <a:pt x="1342" y="1171"/>
                  <a:pt x="1344" y="1172"/>
                </a:cubicBezTo>
                <a:cubicBezTo>
                  <a:pt x="1344" y="1172"/>
                  <a:pt x="1344" y="1172"/>
                  <a:pt x="1344" y="1172"/>
                </a:cubicBezTo>
                <a:cubicBezTo>
                  <a:pt x="1344" y="1172"/>
                  <a:pt x="1344" y="1172"/>
                  <a:pt x="1344" y="1172"/>
                </a:cubicBezTo>
                <a:cubicBezTo>
                  <a:pt x="1344" y="1171"/>
                  <a:pt x="1343" y="1171"/>
                  <a:pt x="1343" y="1171"/>
                </a:cubicBezTo>
                <a:cubicBezTo>
                  <a:pt x="1343" y="1170"/>
                  <a:pt x="1343" y="1170"/>
                  <a:pt x="1343" y="1169"/>
                </a:cubicBezTo>
                <a:cubicBezTo>
                  <a:pt x="1342" y="1169"/>
                  <a:pt x="1342" y="1170"/>
                  <a:pt x="1343" y="1170"/>
                </a:cubicBezTo>
                <a:cubicBezTo>
                  <a:pt x="1343" y="1170"/>
                  <a:pt x="1343" y="1170"/>
                  <a:pt x="1343" y="1170"/>
                </a:cubicBezTo>
                <a:cubicBezTo>
                  <a:pt x="1340" y="1167"/>
                  <a:pt x="1337" y="1164"/>
                  <a:pt x="1336" y="1160"/>
                </a:cubicBezTo>
                <a:cubicBezTo>
                  <a:pt x="1332" y="1163"/>
                  <a:pt x="1327" y="1166"/>
                  <a:pt x="1323" y="1170"/>
                </a:cubicBezTo>
                <a:cubicBezTo>
                  <a:pt x="1326" y="1170"/>
                  <a:pt x="1327" y="1168"/>
                  <a:pt x="1331" y="1169"/>
                </a:cubicBezTo>
                <a:cubicBezTo>
                  <a:pt x="1330" y="1170"/>
                  <a:pt x="1330" y="1172"/>
                  <a:pt x="1330" y="1173"/>
                </a:cubicBezTo>
                <a:cubicBezTo>
                  <a:pt x="1329" y="1172"/>
                  <a:pt x="1328" y="1172"/>
                  <a:pt x="1326" y="1171"/>
                </a:cubicBezTo>
                <a:cubicBezTo>
                  <a:pt x="1326" y="1173"/>
                  <a:pt x="1328" y="1174"/>
                  <a:pt x="1329" y="1175"/>
                </a:cubicBezTo>
                <a:cubicBezTo>
                  <a:pt x="1329" y="1175"/>
                  <a:pt x="1329" y="1176"/>
                  <a:pt x="1328" y="1177"/>
                </a:cubicBezTo>
                <a:cubicBezTo>
                  <a:pt x="1325" y="1175"/>
                  <a:pt x="1322" y="1174"/>
                  <a:pt x="1319" y="1173"/>
                </a:cubicBezTo>
                <a:cubicBezTo>
                  <a:pt x="1320" y="1173"/>
                  <a:pt x="1320" y="1172"/>
                  <a:pt x="1321" y="1172"/>
                </a:cubicBezTo>
                <a:cubicBezTo>
                  <a:pt x="1320" y="1170"/>
                  <a:pt x="1318" y="1171"/>
                  <a:pt x="1316" y="1172"/>
                </a:cubicBezTo>
                <a:cubicBezTo>
                  <a:pt x="1314" y="1171"/>
                  <a:pt x="1312" y="1170"/>
                  <a:pt x="1309" y="1169"/>
                </a:cubicBezTo>
                <a:cubicBezTo>
                  <a:pt x="1311" y="1168"/>
                  <a:pt x="1312" y="1166"/>
                  <a:pt x="1312" y="1164"/>
                </a:cubicBezTo>
                <a:cubicBezTo>
                  <a:pt x="1308" y="1164"/>
                  <a:pt x="1304" y="1164"/>
                  <a:pt x="1304" y="1167"/>
                </a:cubicBezTo>
                <a:cubicBezTo>
                  <a:pt x="1300" y="1166"/>
                  <a:pt x="1297" y="1164"/>
                  <a:pt x="1293" y="1163"/>
                </a:cubicBezTo>
                <a:cubicBezTo>
                  <a:pt x="1294" y="1161"/>
                  <a:pt x="1293" y="1157"/>
                  <a:pt x="1289" y="1155"/>
                </a:cubicBezTo>
                <a:cubicBezTo>
                  <a:pt x="1289" y="1157"/>
                  <a:pt x="1292" y="1158"/>
                  <a:pt x="1290" y="1160"/>
                </a:cubicBezTo>
                <a:cubicBezTo>
                  <a:pt x="1290" y="1159"/>
                  <a:pt x="1283" y="1160"/>
                  <a:pt x="1285" y="1155"/>
                </a:cubicBezTo>
                <a:cubicBezTo>
                  <a:pt x="1281" y="1160"/>
                  <a:pt x="1275" y="1158"/>
                  <a:pt x="1269" y="1156"/>
                </a:cubicBezTo>
                <a:cubicBezTo>
                  <a:pt x="1268" y="1155"/>
                  <a:pt x="1268" y="1155"/>
                  <a:pt x="1268" y="1155"/>
                </a:cubicBezTo>
                <a:cubicBezTo>
                  <a:pt x="1268" y="1155"/>
                  <a:pt x="1268" y="1155"/>
                  <a:pt x="1268" y="1155"/>
                </a:cubicBezTo>
                <a:cubicBezTo>
                  <a:pt x="1266" y="1155"/>
                  <a:pt x="1264" y="1154"/>
                  <a:pt x="1263" y="1153"/>
                </a:cubicBezTo>
                <a:cubicBezTo>
                  <a:pt x="1268" y="1153"/>
                  <a:pt x="1274" y="1147"/>
                  <a:pt x="1278" y="1151"/>
                </a:cubicBezTo>
                <a:cubicBezTo>
                  <a:pt x="1279" y="1153"/>
                  <a:pt x="1275" y="1153"/>
                  <a:pt x="1277" y="1156"/>
                </a:cubicBezTo>
                <a:cubicBezTo>
                  <a:pt x="1279" y="1157"/>
                  <a:pt x="1280" y="1155"/>
                  <a:pt x="1282" y="1154"/>
                </a:cubicBezTo>
                <a:cubicBezTo>
                  <a:pt x="1277" y="1152"/>
                  <a:pt x="1281" y="1151"/>
                  <a:pt x="1282" y="1147"/>
                </a:cubicBezTo>
                <a:cubicBezTo>
                  <a:pt x="1278" y="1147"/>
                  <a:pt x="1274" y="1147"/>
                  <a:pt x="1274" y="1143"/>
                </a:cubicBezTo>
                <a:cubicBezTo>
                  <a:pt x="1271" y="1145"/>
                  <a:pt x="1263" y="1142"/>
                  <a:pt x="1264" y="1137"/>
                </a:cubicBezTo>
                <a:cubicBezTo>
                  <a:pt x="1260" y="1137"/>
                  <a:pt x="1257" y="1138"/>
                  <a:pt x="1254" y="1140"/>
                </a:cubicBezTo>
                <a:cubicBezTo>
                  <a:pt x="1253" y="1142"/>
                  <a:pt x="1257" y="1141"/>
                  <a:pt x="1256" y="1139"/>
                </a:cubicBezTo>
                <a:cubicBezTo>
                  <a:pt x="1257" y="1141"/>
                  <a:pt x="1260" y="1143"/>
                  <a:pt x="1259" y="1145"/>
                </a:cubicBezTo>
                <a:cubicBezTo>
                  <a:pt x="1261" y="1147"/>
                  <a:pt x="1262" y="1143"/>
                  <a:pt x="1265" y="1146"/>
                </a:cubicBezTo>
                <a:cubicBezTo>
                  <a:pt x="1264" y="1149"/>
                  <a:pt x="1267" y="1146"/>
                  <a:pt x="1265" y="1151"/>
                </a:cubicBezTo>
                <a:cubicBezTo>
                  <a:pt x="1263" y="1151"/>
                  <a:pt x="1263" y="1151"/>
                  <a:pt x="1263" y="1150"/>
                </a:cubicBezTo>
                <a:cubicBezTo>
                  <a:pt x="1263" y="1151"/>
                  <a:pt x="1263" y="1151"/>
                  <a:pt x="1262" y="1151"/>
                </a:cubicBezTo>
                <a:cubicBezTo>
                  <a:pt x="1258" y="1155"/>
                  <a:pt x="1249" y="1146"/>
                  <a:pt x="1240" y="1144"/>
                </a:cubicBezTo>
                <a:cubicBezTo>
                  <a:pt x="1241" y="1142"/>
                  <a:pt x="1243" y="1145"/>
                  <a:pt x="1245" y="1145"/>
                </a:cubicBezTo>
                <a:cubicBezTo>
                  <a:pt x="1244" y="1143"/>
                  <a:pt x="1243" y="1139"/>
                  <a:pt x="1240" y="1139"/>
                </a:cubicBezTo>
                <a:cubicBezTo>
                  <a:pt x="1241" y="1139"/>
                  <a:pt x="1242" y="1138"/>
                  <a:pt x="1243" y="1139"/>
                </a:cubicBezTo>
                <a:cubicBezTo>
                  <a:pt x="1241" y="1134"/>
                  <a:pt x="1237" y="1135"/>
                  <a:pt x="1234" y="1133"/>
                </a:cubicBezTo>
                <a:cubicBezTo>
                  <a:pt x="1234" y="1133"/>
                  <a:pt x="1233" y="1132"/>
                  <a:pt x="1233" y="1131"/>
                </a:cubicBezTo>
                <a:cubicBezTo>
                  <a:pt x="1235" y="1131"/>
                  <a:pt x="1236" y="1131"/>
                  <a:pt x="1238" y="1131"/>
                </a:cubicBezTo>
                <a:cubicBezTo>
                  <a:pt x="1237" y="1131"/>
                  <a:pt x="1237" y="1131"/>
                  <a:pt x="1236" y="1131"/>
                </a:cubicBezTo>
                <a:cubicBezTo>
                  <a:pt x="1239" y="1133"/>
                  <a:pt x="1240" y="1131"/>
                  <a:pt x="1243" y="1133"/>
                </a:cubicBezTo>
                <a:cubicBezTo>
                  <a:pt x="1243" y="1133"/>
                  <a:pt x="1243" y="1133"/>
                  <a:pt x="1243" y="1133"/>
                </a:cubicBezTo>
                <a:cubicBezTo>
                  <a:pt x="1245" y="1138"/>
                  <a:pt x="1247" y="1142"/>
                  <a:pt x="1248" y="1146"/>
                </a:cubicBezTo>
                <a:cubicBezTo>
                  <a:pt x="1248" y="1148"/>
                  <a:pt x="1249" y="1146"/>
                  <a:pt x="1250" y="1145"/>
                </a:cubicBezTo>
                <a:cubicBezTo>
                  <a:pt x="1250" y="1145"/>
                  <a:pt x="1250" y="1145"/>
                  <a:pt x="1250" y="1145"/>
                </a:cubicBezTo>
                <a:cubicBezTo>
                  <a:pt x="1251" y="1146"/>
                  <a:pt x="1252" y="1146"/>
                  <a:pt x="1253" y="1147"/>
                </a:cubicBezTo>
                <a:cubicBezTo>
                  <a:pt x="1253" y="1146"/>
                  <a:pt x="1253" y="1146"/>
                  <a:pt x="1253" y="1145"/>
                </a:cubicBezTo>
                <a:cubicBezTo>
                  <a:pt x="1253" y="1145"/>
                  <a:pt x="1252" y="1144"/>
                  <a:pt x="1252" y="1144"/>
                </a:cubicBezTo>
                <a:cubicBezTo>
                  <a:pt x="1251" y="1142"/>
                  <a:pt x="1250" y="1140"/>
                  <a:pt x="1247" y="1140"/>
                </a:cubicBezTo>
                <a:cubicBezTo>
                  <a:pt x="1246" y="1138"/>
                  <a:pt x="1248" y="1138"/>
                  <a:pt x="1248" y="1136"/>
                </a:cubicBezTo>
                <a:cubicBezTo>
                  <a:pt x="1250" y="1137"/>
                  <a:pt x="1251" y="1139"/>
                  <a:pt x="1251" y="1142"/>
                </a:cubicBezTo>
                <a:cubicBezTo>
                  <a:pt x="1253" y="1141"/>
                  <a:pt x="1252" y="1137"/>
                  <a:pt x="1251" y="1135"/>
                </a:cubicBezTo>
                <a:cubicBezTo>
                  <a:pt x="1251" y="1135"/>
                  <a:pt x="1251" y="1135"/>
                  <a:pt x="1251" y="1135"/>
                </a:cubicBezTo>
                <a:cubicBezTo>
                  <a:pt x="1251" y="1134"/>
                  <a:pt x="1249" y="1132"/>
                  <a:pt x="1247" y="1132"/>
                </a:cubicBezTo>
                <a:cubicBezTo>
                  <a:pt x="1248" y="1131"/>
                  <a:pt x="1250" y="1130"/>
                  <a:pt x="1250" y="1128"/>
                </a:cubicBezTo>
                <a:cubicBezTo>
                  <a:pt x="1246" y="1127"/>
                  <a:pt x="1242" y="1128"/>
                  <a:pt x="1242" y="1125"/>
                </a:cubicBezTo>
                <a:cubicBezTo>
                  <a:pt x="1242" y="1127"/>
                  <a:pt x="1242" y="1129"/>
                  <a:pt x="1242" y="1131"/>
                </a:cubicBezTo>
                <a:cubicBezTo>
                  <a:pt x="1240" y="1132"/>
                  <a:pt x="1240" y="1129"/>
                  <a:pt x="1241" y="1127"/>
                </a:cubicBezTo>
                <a:cubicBezTo>
                  <a:pt x="1239" y="1127"/>
                  <a:pt x="1239" y="1128"/>
                  <a:pt x="1239" y="1128"/>
                </a:cubicBezTo>
                <a:cubicBezTo>
                  <a:pt x="1238" y="1128"/>
                  <a:pt x="1238" y="1127"/>
                  <a:pt x="1238" y="1126"/>
                </a:cubicBezTo>
                <a:cubicBezTo>
                  <a:pt x="1236" y="1126"/>
                  <a:pt x="1238" y="1130"/>
                  <a:pt x="1235" y="1130"/>
                </a:cubicBezTo>
                <a:cubicBezTo>
                  <a:pt x="1234" y="1129"/>
                  <a:pt x="1235" y="1127"/>
                  <a:pt x="1233" y="1127"/>
                </a:cubicBezTo>
                <a:cubicBezTo>
                  <a:pt x="1236" y="1124"/>
                  <a:pt x="1238" y="1121"/>
                  <a:pt x="1242" y="1120"/>
                </a:cubicBezTo>
                <a:cubicBezTo>
                  <a:pt x="1243" y="1126"/>
                  <a:pt x="1250" y="1119"/>
                  <a:pt x="1250" y="1126"/>
                </a:cubicBezTo>
                <a:cubicBezTo>
                  <a:pt x="1252" y="1126"/>
                  <a:pt x="1252" y="1123"/>
                  <a:pt x="1255" y="1124"/>
                </a:cubicBezTo>
                <a:cubicBezTo>
                  <a:pt x="1253" y="1118"/>
                  <a:pt x="1255" y="1121"/>
                  <a:pt x="1258" y="1119"/>
                </a:cubicBezTo>
                <a:cubicBezTo>
                  <a:pt x="1258" y="1113"/>
                  <a:pt x="1255" y="1119"/>
                  <a:pt x="1251" y="1117"/>
                </a:cubicBezTo>
                <a:cubicBezTo>
                  <a:pt x="1255" y="1114"/>
                  <a:pt x="1252" y="1116"/>
                  <a:pt x="1250" y="1113"/>
                </a:cubicBezTo>
                <a:cubicBezTo>
                  <a:pt x="1249" y="1114"/>
                  <a:pt x="1250" y="1116"/>
                  <a:pt x="1249" y="1120"/>
                </a:cubicBezTo>
                <a:cubicBezTo>
                  <a:pt x="1244" y="1119"/>
                  <a:pt x="1241" y="1116"/>
                  <a:pt x="1241" y="1111"/>
                </a:cubicBezTo>
                <a:cubicBezTo>
                  <a:pt x="1244" y="1111"/>
                  <a:pt x="1241" y="1117"/>
                  <a:pt x="1246" y="1116"/>
                </a:cubicBezTo>
                <a:cubicBezTo>
                  <a:pt x="1250" y="1110"/>
                  <a:pt x="1244" y="1109"/>
                  <a:pt x="1245" y="1107"/>
                </a:cubicBezTo>
                <a:cubicBezTo>
                  <a:pt x="1248" y="1108"/>
                  <a:pt x="1251" y="1110"/>
                  <a:pt x="1254" y="1113"/>
                </a:cubicBezTo>
                <a:cubicBezTo>
                  <a:pt x="1256" y="1113"/>
                  <a:pt x="1258" y="1113"/>
                  <a:pt x="1260" y="1113"/>
                </a:cubicBezTo>
                <a:cubicBezTo>
                  <a:pt x="1260" y="1114"/>
                  <a:pt x="1260" y="1115"/>
                  <a:pt x="1259" y="1116"/>
                </a:cubicBezTo>
                <a:cubicBezTo>
                  <a:pt x="1261" y="1118"/>
                  <a:pt x="1265" y="1118"/>
                  <a:pt x="1267" y="1115"/>
                </a:cubicBezTo>
                <a:cubicBezTo>
                  <a:pt x="1267" y="1116"/>
                  <a:pt x="1268" y="1116"/>
                  <a:pt x="1269" y="1117"/>
                </a:cubicBezTo>
                <a:cubicBezTo>
                  <a:pt x="1269" y="1118"/>
                  <a:pt x="1270" y="1119"/>
                  <a:pt x="1269" y="1122"/>
                </a:cubicBezTo>
                <a:cubicBezTo>
                  <a:pt x="1272" y="1122"/>
                  <a:pt x="1273" y="1122"/>
                  <a:pt x="1274" y="1121"/>
                </a:cubicBezTo>
                <a:cubicBezTo>
                  <a:pt x="1274" y="1122"/>
                  <a:pt x="1274" y="1122"/>
                  <a:pt x="1275" y="1122"/>
                </a:cubicBezTo>
                <a:cubicBezTo>
                  <a:pt x="1275" y="1122"/>
                  <a:pt x="1275" y="1122"/>
                  <a:pt x="1276" y="1121"/>
                </a:cubicBezTo>
                <a:cubicBezTo>
                  <a:pt x="1276" y="1121"/>
                  <a:pt x="1277" y="1121"/>
                  <a:pt x="1278" y="1121"/>
                </a:cubicBezTo>
                <a:cubicBezTo>
                  <a:pt x="1279" y="1123"/>
                  <a:pt x="1277" y="1123"/>
                  <a:pt x="1276" y="1123"/>
                </a:cubicBezTo>
                <a:cubicBezTo>
                  <a:pt x="1278" y="1126"/>
                  <a:pt x="1279" y="1123"/>
                  <a:pt x="1281" y="1121"/>
                </a:cubicBezTo>
                <a:cubicBezTo>
                  <a:pt x="1284" y="1122"/>
                  <a:pt x="1286" y="1122"/>
                  <a:pt x="1288" y="1122"/>
                </a:cubicBezTo>
                <a:cubicBezTo>
                  <a:pt x="1287" y="1119"/>
                  <a:pt x="1286" y="1116"/>
                  <a:pt x="1284" y="1113"/>
                </a:cubicBezTo>
                <a:cubicBezTo>
                  <a:pt x="1285" y="1113"/>
                  <a:pt x="1285" y="1113"/>
                  <a:pt x="1285" y="1113"/>
                </a:cubicBezTo>
                <a:cubicBezTo>
                  <a:pt x="1289" y="1113"/>
                  <a:pt x="1292" y="1117"/>
                  <a:pt x="1295" y="1119"/>
                </a:cubicBezTo>
                <a:cubicBezTo>
                  <a:pt x="1294" y="1118"/>
                  <a:pt x="1294" y="1118"/>
                  <a:pt x="1294" y="1117"/>
                </a:cubicBezTo>
                <a:cubicBezTo>
                  <a:pt x="1295" y="1117"/>
                  <a:pt x="1295" y="1117"/>
                  <a:pt x="1296" y="1117"/>
                </a:cubicBezTo>
                <a:cubicBezTo>
                  <a:pt x="1297" y="1119"/>
                  <a:pt x="1296" y="1119"/>
                  <a:pt x="1294" y="1122"/>
                </a:cubicBezTo>
                <a:cubicBezTo>
                  <a:pt x="1296" y="1122"/>
                  <a:pt x="1303" y="1121"/>
                  <a:pt x="1298" y="1119"/>
                </a:cubicBezTo>
                <a:cubicBezTo>
                  <a:pt x="1299" y="1119"/>
                  <a:pt x="1300" y="1119"/>
                  <a:pt x="1301" y="1119"/>
                </a:cubicBezTo>
                <a:cubicBezTo>
                  <a:pt x="1302" y="1120"/>
                  <a:pt x="1301" y="1121"/>
                  <a:pt x="1301" y="1122"/>
                </a:cubicBezTo>
                <a:cubicBezTo>
                  <a:pt x="1302" y="1123"/>
                  <a:pt x="1306" y="1123"/>
                  <a:pt x="1304" y="1125"/>
                </a:cubicBezTo>
                <a:cubicBezTo>
                  <a:pt x="1307" y="1125"/>
                  <a:pt x="1304" y="1122"/>
                  <a:pt x="1302" y="1121"/>
                </a:cubicBezTo>
                <a:cubicBezTo>
                  <a:pt x="1307" y="1119"/>
                  <a:pt x="1309" y="1131"/>
                  <a:pt x="1312" y="1124"/>
                </a:cubicBezTo>
                <a:cubicBezTo>
                  <a:pt x="1314" y="1125"/>
                  <a:pt x="1312" y="1127"/>
                  <a:pt x="1314" y="1128"/>
                </a:cubicBezTo>
                <a:cubicBezTo>
                  <a:pt x="1313" y="1132"/>
                  <a:pt x="1310" y="1128"/>
                  <a:pt x="1309" y="1131"/>
                </a:cubicBezTo>
                <a:cubicBezTo>
                  <a:pt x="1311" y="1132"/>
                  <a:pt x="1311" y="1133"/>
                  <a:pt x="1311" y="1134"/>
                </a:cubicBezTo>
                <a:cubicBezTo>
                  <a:pt x="1314" y="1135"/>
                  <a:pt x="1315" y="1133"/>
                  <a:pt x="1315" y="1130"/>
                </a:cubicBezTo>
                <a:cubicBezTo>
                  <a:pt x="1319" y="1132"/>
                  <a:pt x="1322" y="1133"/>
                  <a:pt x="1325" y="1134"/>
                </a:cubicBezTo>
                <a:cubicBezTo>
                  <a:pt x="1325" y="1134"/>
                  <a:pt x="1325" y="1135"/>
                  <a:pt x="1326" y="1135"/>
                </a:cubicBezTo>
                <a:cubicBezTo>
                  <a:pt x="1325" y="1136"/>
                  <a:pt x="1324" y="1136"/>
                  <a:pt x="1323" y="1136"/>
                </a:cubicBezTo>
                <a:cubicBezTo>
                  <a:pt x="1327" y="1138"/>
                  <a:pt x="1333" y="1140"/>
                  <a:pt x="1339" y="1140"/>
                </a:cubicBezTo>
                <a:cubicBezTo>
                  <a:pt x="1341" y="1141"/>
                  <a:pt x="1343" y="1141"/>
                  <a:pt x="1345" y="1142"/>
                </a:cubicBezTo>
                <a:cubicBezTo>
                  <a:pt x="1344" y="1143"/>
                  <a:pt x="1343" y="1144"/>
                  <a:pt x="1343" y="1146"/>
                </a:cubicBezTo>
                <a:cubicBezTo>
                  <a:pt x="1340" y="1144"/>
                  <a:pt x="1330" y="1136"/>
                  <a:pt x="1327" y="1143"/>
                </a:cubicBezTo>
                <a:cubicBezTo>
                  <a:pt x="1326" y="1143"/>
                  <a:pt x="1325" y="1143"/>
                  <a:pt x="1324" y="1143"/>
                </a:cubicBezTo>
                <a:cubicBezTo>
                  <a:pt x="1324" y="1142"/>
                  <a:pt x="1324" y="1141"/>
                  <a:pt x="1324" y="1140"/>
                </a:cubicBezTo>
                <a:cubicBezTo>
                  <a:pt x="1321" y="1140"/>
                  <a:pt x="1320" y="1141"/>
                  <a:pt x="1320" y="1144"/>
                </a:cubicBezTo>
                <a:cubicBezTo>
                  <a:pt x="1321" y="1144"/>
                  <a:pt x="1323" y="1144"/>
                  <a:pt x="1324" y="1144"/>
                </a:cubicBezTo>
                <a:cubicBezTo>
                  <a:pt x="1324" y="1144"/>
                  <a:pt x="1324" y="1144"/>
                  <a:pt x="1324" y="1144"/>
                </a:cubicBezTo>
                <a:cubicBezTo>
                  <a:pt x="1324" y="1144"/>
                  <a:pt x="1324" y="1144"/>
                  <a:pt x="1324" y="1144"/>
                </a:cubicBezTo>
                <a:cubicBezTo>
                  <a:pt x="1326" y="1144"/>
                  <a:pt x="1326" y="1145"/>
                  <a:pt x="1327" y="1146"/>
                </a:cubicBezTo>
                <a:cubicBezTo>
                  <a:pt x="1327" y="1145"/>
                  <a:pt x="1327" y="1145"/>
                  <a:pt x="1328" y="1144"/>
                </a:cubicBezTo>
                <a:cubicBezTo>
                  <a:pt x="1331" y="1143"/>
                  <a:pt x="1333" y="1143"/>
                  <a:pt x="1334" y="1147"/>
                </a:cubicBezTo>
                <a:cubicBezTo>
                  <a:pt x="1334" y="1148"/>
                  <a:pt x="1333" y="1148"/>
                  <a:pt x="1333" y="1149"/>
                </a:cubicBezTo>
                <a:cubicBezTo>
                  <a:pt x="1324" y="1145"/>
                  <a:pt x="1322" y="1146"/>
                  <a:pt x="1314" y="1144"/>
                </a:cubicBezTo>
                <a:cubicBezTo>
                  <a:pt x="1314" y="1152"/>
                  <a:pt x="1322" y="1145"/>
                  <a:pt x="1322" y="1153"/>
                </a:cubicBezTo>
                <a:cubicBezTo>
                  <a:pt x="1322" y="1154"/>
                  <a:pt x="1321" y="1154"/>
                  <a:pt x="1321" y="1155"/>
                </a:cubicBezTo>
                <a:cubicBezTo>
                  <a:pt x="1317" y="1155"/>
                  <a:pt x="1311" y="1147"/>
                  <a:pt x="1309" y="1155"/>
                </a:cubicBezTo>
                <a:cubicBezTo>
                  <a:pt x="1313" y="1158"/>
                  <a:pt x="1319" y="1153"/>
                  <a:pt x="1321" y="1159"/>
                </a:cubicBezTo>
                <a:cubicBezTo>
                  <a:pt x="1323" y="1157"/>
                  <a:pt x="1327" y="1153"/>
                  <a:pt x="1325" y="1150"/>
                </a:cubicBezTo>
                <a:cubicBezTo>
                  <a:pt x="1325" y="1150"/>
                  <a:pt x="1325" y="1150"/>
                  <a:pt x="1325" y="1150"/>
                </a:cubicBezTo>
                <a:cubicBezTo>
                  <a:pt x="1325" y="1150"/>
                  <a:pt x="1325" y="1150"/>
                  <a:pt x="1325" y="1149"/>
                </a:cubicBezTo>
                <a:cubicBezTo>
                  <a:pt x="1325" y="1150"/>
                  <a:pt x="1326" y="1150"/>
                  <a:pt x="1327" y="1150"/>
                </a:cubicBezTo>
                <a:cubicBezTo>
                  <a:pt x="1327" y="1150"/>
                  <a:pt x="1327" y="1151"/>
                  <a:pt x="1327" y="1151"/>
                </a:cubicBezTo>
                <a:cubicBezTo>
                  <a:pt x="1329" y="1152"/>
                  <a:pt x="1329" y="1151"/>
                  <a:pt x="1331" y="1152"/>
                </a:cubicBezTo>
                <a:cubicBezTo>
                  <a:pt x="1331" y="1152"/>
                  <a:pt x="1331" y="1152"/>
                  <a:pt x="1331" y="1152"/>
                </a:cubicBezTo>
                <a:cubicBezTo>
                  <a:pt x="1332" y="1152"/>
                  <a:pt x="1332" y="1152"/>
                  <a:pt x="1333" y="1153"/>
                </a:cubicBezTo>
                <a:cubicBezTo>
                  <a:pt x="1332" y="1153"/>
                  <a:pt x="1332" y="1153"/>
                  <a:pt x="1331" y="1153"/>
                </a:cubicBezTo>
                <a:cubicBezTo>
                  <a:pt x="1333" y="1153"/>
                  <a:pt x="1334" y="1154"/>
                  <a:pt x="1336" y="1155"/>
                </a:cubicBezTo>
                <a:cubicBezTo>
                  <a:pt x="1340" y="1157"/>
                  <a:pt x="1343" y="1161"/>
                  <a:pt x="1343" y="1164"/>
                </a:cubicBezTo>
                <a:cubicBezTo>
                  <a:pt x="1349" y="1163"/>
                  <a:pt x="1351" y="1158"/>
                  <a:pt x="1353" y="1153"/>
                </a:cubicBezTo>
                <a:cubicBezTo>
                  <a:pt x="1356" y="1152"/>
                  <a:pt x="1356" y="1154"/>
                  <a:pt x="1356" y="1157"/>
                </a:cubicBezTo>
                <a:cubicBezTo>
                  <a:pt x="1361" y="1158"/>
                  <a:pt x="1363" y="1152"/>
                  <a:pt x="1362" y="1149"/>
                </a:cubicBezTo>
                <a:cubicBezTo>
                  <a:pt x="1363" y="1149"/>
                  <a:pt x="1364" y="1149"/>
                  <a:pt x="1365" y="1150"/>
                </a:cubicBezTo>
                <a:cubicBezTo>
                  <a:pt x="1366" y="1151"/>
                  <a:pt x="1371" y="1152"/>
                  <a:pt x="1369" y="1157"/>
                </a:cubicBezTo>
                <a:cubicBezTo>
                  <a:pt x="1364" y="1153"/>
                  <a:pt x="1365" y="1157"/>
                  <a:pt x="1360" y="1157"/>
                </a:cubicBezTo>
                <a:cubicBezTo>
                  <a:pt x="1359" y="1161"/>
                  <a:pt x="1363" y="1161"/>
                  <a:pt x="1365" y="1159"/>
                </a:cubicBezTo>
                <a:cubicBezTo>
                  <a:pt x="1365" y="1166"/>
                  <a:pt x="1360" y="1161"/>
                  <a:pt x="1358" y="1163"/>
                </a:cubicBezTo>
                <a:cubicBezTo>
                  <a:pt x="1360" y="1168"/>
                  <a:pt x="1365" y="1163"/>
                  <a:pt x="1368" y="1166"/>
                </a:cubicBezTo>
                <a:cubicBezTo>
                  <a:pt x="1368" y="1166"/>
                  <a:pt x="1368" y="1166"/>
                  <a:pt x="1368" y="1166"/>
                </a:cubicBezTo>
                <a:cubicBezTo>
                  <a:pt x="1367" y="1166"/>
                  <a:pt x="1366" y="1166"/>
                  <a:pt x="1366" y="1167"/>
                </a:cubicBezTo>
                <a:cubicBezTo>
                  <a:pt x="1366" y="1167"/>
                  <a:pt x="1367" y="1167"/>
                  <a:pt x="1368" y="1167"/>
                </a:cubicBezTo>
                <a:cubicBezTo>
                  <a:pt x="1368" y="1169"/>
                  <a:pt x="1367" y="1169"/>
                  <a:pt x="1366" y="1170"/>
                </a:cubicBezTo>
                <a:cubicBezTo>
                  <a:pt x="1367" y="1167"/>
                  <a:pt x="1363" y="1169"/>
                  <a:pt x="1360" y="1167"/>
                </a:cubicBezTo>
                <a:cubicBezTo>
                  <a:pt x="1360" y="1169"/>
                  <a:pt x="1364" y="1169"/>
                  <a:pt x="1366" y="1171"/>
                </a:cubicBezTo>
                <a:cubicBezTo>
                  <a:pt x="1365" y="1172"/>
                  <a:pt x="1365" y="1173"/>
                  <a:pt x="1366" y="1175"/>
                </a:cubicBezTo>
                <a:cubicBezTo>
                  <a:pt x="1372" y="1172"/>
                  <a:pt x="1377" y="1177"/>
                  <a:pt x="1376" y="1173"/>
                </a:cubicBezTo>
                <a:cubicBezTo>
                  <a:pt x="1377" y="1173"/>
                  <a:pt x="1378" y="1173"/>
                  <a:pt x="1379" y="1173"/>
                </a:cubicBezTo>
                <a:cubicBezTo>
                  <a:pt x="1382" y="1175"/>
                  <a:pt x="1376" y="1178"/>
                  <a:pt x="1377" y="1182"/>
                </a:cubicBezTo>
                <a:cubicBezTo>
                  <a:pt x="1378" y="1181"/>
                  <a:pt x="1379" y="1180"/>
                  <a:pt x="1381" y="1180"/>
                </a:cubicBezTo>
                <a:cubicBezTo>
                  <a:pt x="1383" y="1173"/>
                  <a:pt x="1377" y="1173"/>
                  <a:pt x="1377" y="1167"/>
                </a:cubicBezTo>
                <a:cubicBezTo>
                  <a:pt x="1373" y="1168"/>
                  <a:pt x="1370" y="1162"/>
                  <a:pt x="1367" y="1165"/>
                </a:cubicBezTo>
                <a:cubicBezTo>
                  <a:pt x="1367" y="1157"/>
                  <a:pt x="1370" y="1163"/>
                  <a:pt x="1371" y="1154"/>
                </a:cubicBezTo>
                <a:cubicBezTo>
                  <a:pt x="1372" y="1154"/>
                  <a:pt x="1372" y="1154"/>
                  <a:pt x="1373" y="1155"/>
                </a:cubicBezTo>
                <a:cubicBezTo>
                  <a:pt x="1373" y="1155"/>
                  <a:pt x="1374" y="1155"/>
                  <a:pt x="1374" y="1155"/>
                </a:cubicBezTo>
                <a:cubicBezTo>
                  <a:pt x="1375" y="1156"/>
                  <a:pt x="1376" y="1156"/>
                  <a:pt x="1377" y="1156"/>
                </a:cubicBezTo>
                <a:cubicBezTo>
                  <a:pt x="1380" y="1157"/>
                  <a:pt x="1384" y="1157"/>
                  <a:pt x="1384" y="1156"/>
                </a:cubicBezTo>
                <a:cubicBezTo>
                  <a:pt x="1385" y="1153"/>
                  <a:pt x="1378" y="1156"/>
                  <a:pt x="1382" y="1152"/>
                </a:cubicBezTo>
                <a:cubicBezTo>
                  <a:pt x="1379" y="1151"/>
                  <a:pt x="1376" y="1150"/>
                  <a:pt x="1371" y="1148"/>
                </a:cubicBezTo>
                <a:cubicBezTo>
                  <a:pt x="1372" y="1148"/>
                  <a:pt x="1373" y="1147"/>
                  <a:pt x="1373" y="1145"/>
                </a:cubicBezTo>
                <a:cubicBezTo>
                  <a:pt x="1377" y="1145"/>
                  <a:pt x="1377" y="1152"/>
                  <a:pt x="1381" y="1148"/>
                </a:cubicBezTo>
                <a:cubicBezTo>
                  <a:pt x="1379" y="1145"/>
                  <a:pt x="1378" y="1141"/>
                  <a:pt x="1375" y="1139"/>
                </a:cubicBezTo>
                <a:cubicBezTo>
                  <a:pt x="1377" y="1140"/>
                  <a:pt x="1380" y="1141"/>
                  <a:pt x="1383" y="1142"/>
                </a:cubicBezTo>
                <a:cubicBezTo>
                  <a:pt x="1382" y="1143"/>
                  <a:pt x="1382" y="1144"/>
                  <a:pt x="1382" y="1144"/>
                </a:cubicBezTo>
                <a:cubicBezTo>
                  <a:pt x="1382" y="1144"/>
                  <a:pt x="1383" y="1143"/>
                  <a:pt x="1384" y="1143"/>
                </a:cubicBezTo>
                <a:cubicBezTo>
                  <a:pt x="1388" y="1144"/>
                  <a:pt x="1391" y="1146"/>
                  <a:pt x="1394" y="1147"/>
                </a:cubicBezTo>
                <a:cubicBezTo>
                  <a:pt x="1390" y="1146"/>
                  <a:pt x="1401" y="1145"/>
                  <a:pt x="1398" y="1149"/>
                </a:cubicBezTo>
                <a:cubicBezTo>
                  <a:pt x="1403" y="1148"/>
                  <a:pt x="1408" y="1150"/>
                  <a:pt x="1414" y="1153"/>
                </a:cubicBezTo>
                <a:cubicBezTo>
                  <a:pt x="1411" y="1157"/>
                  <a:pt x="1420" y="1158"/>
                  <a:pt x="1417" y="1165"/>
                </a:cubicBezTo>
                <a:cubicBezTo>
                  <a:pt x="1420" y="1160"/>
                  <a:pt x="1423" y="1166"/>
                  <a:pt x="1428" y="1165"/>
                </a:cubicBezTo>
                <a:cubicBezTo>
                  <a:pt x="1427" y="1163"/>
                  <a:pt x="1426" y="1163"/>
                  <a:pt x="1425" y="1161"/>
                </a:cubicBezTo>
                <a:cubicBezTo>
                  <a:pt x="1426" y="1161"/>
                  <a:pt x="1426" y="1161"/>
                  <a:pt x="1426" y="1160"/>
                </a:cubicBezTo>
                <a:cubicBezTo>
                  <a:pt x="1428" y="1161"/>
                  <a:pt x="1429" y="1163"/>
                  <a:pt x="1431" y="1164"/>
                </a:cubicBezTo>
                <a:cubicBezTo>
                  <a:pt x="1429" y="1162"/>
                  <a:pt x="1431" y="1161"/>
                  <a:pt x="1434" y="1161"/>
                </a:cubicBezTo>
                <a:cubicBezTo>
                  <a:pt x="1428" y="1157"/>
                  <a:pt x="1421" y="1154"/>
                  <a:pt x="1413" y="1150"/>
                </a:cubicBezTo>
                <a:cubicBezTo>
                  <a:pt x="1413" y="1150"/>
                  <a:pt x="1414" y="1151"/>
                  <a:pt x="1414" y="1151"/>
                </a:cubicBezTo>
                <a:cubicBezTo>
                  <a:pt x="1413" y="1149"/>
                  <a:pt x="1414" y="1146"/>
                  <a:pt x="1410" y="1147"/>
                </a:cubicBezTo>
                <a:cubicBezTo>
                  <a:pt x="1410" y="1148"/>
                  <a:pt x="1410" y="1149"/>
                  <a:pt x="1411" y="1150"/>
                </a:cubicBezTo>
                <a:cubicBezTo>
                  <a:pt x="1405" y="1147"/>
                  <a:pt x="1399" y="1144"/>
                  <a:pt x="1393" y="1141"/>
                </a:cubicBezTo>
                <a:cubicBezTo>
                  <a:pt x="1402" y="1140"/>
                  <a:pt x="1413" y="1147"/>
                  <a:pt x="1422" y="1148"/>
                </a:cubicBezTo>
                <a:cubicBezTo>
                  <a:pt x="1421" y="1149"/>
                  <a:pt x="1421" y="1149"/>
                  <a:pt x="1420" y="1149"/>
                </a:cubicBezTo>
                <a:cubicBezTo>
                  <a:pt x="1421" y="1151"/>
                  <a:pt x="1422" y="1151"/>
                  <a:pt x="1423" y="1152"/>
                </a:cubicBezTo>
                <a:cubicBezTo>
                  <a:pt x="1423" y="1152"/>
                  <a:pt x="1425" y="1153"/>
                  <a:pt x="1426" y="1153"/>
                </a:cubicBezTo>
                <a:cubicBezTo>
                  <a:pt x="1427" y="1154"/>
                  <a:pt x="1427" y="1154"/>
                  <a:pt x="1427" y="1155"/>
                </a:cubicBezTo>
                <a:cubicBezTo>
                  <a:pt x="1429" y="1154"/>
                  <a:pt x="1430" y="1153"/>
                  <a:pt x="1432" y="1152"/>
                </a:cubicBezTo>
                <a:cubicBezTo>
                  <a:pt x="1432" y="1153"/>
                  <a:pt x="1432" y="1154"/>
                  <a:pt x="1431" y="1155"/>
                </a:cubicBezTo>
                <a:cubicBezTo>
                  <a:pt x="1432" y="1154"/>
                  <a:pt x="1433" y="1154"/>
                  <a:pt x="1434" y="1155"/>
                </a:cubicBezTo>
                <a:cubicBezTo>
                  <a:pt x="1435" y="1153"/>
                  <a:pt x="1434" y="1152"/>
                  <a:pt x="1432" y="1152"/>
                </a:cubicBezTo>
                <a:cubicBezTo>
                  <a:pt x="1432" y="1152"/>
                  <a:pt x="1432" y="1152"/>
                  <a:pt x="1432" y="1152"/>
                </a:cubicBezTo>
                <a:cubicBezTo>
                  <a:pt x="1432" y="1152"/>
                  <a:pt x="1431" y="1152"/>
                  <a:pt x="1431" y="1152"/>
                </a:cubicBezTo>
                <a:cubicBezTo>
                  <a:pt x="1432" y="1151"/>
                  <a:pt x="1433" y="1150"/>
                  <a:pt x="1432" y="1148"/>
                </a:cubicBezTo>
                <a:cubicBezTo>
                  <a:pt x="1435" y="1149"/>
                  <a:pt x="1433" y="1151"/>
                  <a:pt x="1435" y="1152"/>
                </a:cubicBezTo>
                <a:cubicBezTo>
                  <a:pt x="1436" y="1152"/>
                  <a:pt x="1438" y="1153"/>
                  <a:pt x="1440" y="1154"/>
                </a:cubicBezTo>
                <a:cubicBezTo>
                  <a:pt x="1436" y="1154"/>
                  <a:pt x="1437" y="1159"/>
                  <a:pt x="1433" y="1163"/>
                </a:cubicBezTo>
                <a:cubicBezTo>
                  <a:pt x="1435" y="1165"/>
                  <a:pt x="1436" y="1162"/>
                  <a:pt x="1441" y="1163"/>
                </a:cubicBezTo>
                <a:cubicBezTo>
                  <a:pt x="1441" y="1161"/>
                  <a:pt x="1441" y="1160"/>
                  <a:pt x="1441" y="1158"/>
                </a:cubicBezTo>
                <a:cubicBezTo>
                  <a:pt x="1444" y="1158"/>
                  <a:pt x="1448" y="1157"/>
                  <a:pt x="1449" y="1161"/>
                </a:cubicBezTo>
                <a:cubicBezTo>
                  <a:pt x="1445" y="1162"/>
                  <a:pt x="1445" y="1166"/>
                  <a:pt x="1439" y="1165"/>
                </a:cubicBezTo>
                <a:cubicBezTo>
                  <a:pt x="1438" y="1170"/>
                  <a:pt x="1442" y="1168"/>
                  <a:pt x="1443" y="1167"/>
                </a:cubicBezTo>
                <a:cubicBezTo>
                  <a:pt x="1441" y="1172"/>
                  <a:pt x="1436" y="1170"/>
                  <a:pt x="1434" y="1172"/>
                </a:cubicBezTo>
                <a:cubicBezTo>
                  <a:pt x="1431" y="1171"/>
                  <a:pt x="1436" y="1170"/>
                  <a:pt x="1434" y="1167"/>
                </a:cubicBezTo>
                <a:cubicBezTo>
                  <a:pt x="1432" y="1167"/>
                  <a:pt x="1430" y="1166"/>
                  <a:pt x="1428" y="1166"/>
                </a:cubicBezTo>
                <a:cubicBezTo>
                  <a:pt x="1427" y="1170"/>
                  <a:pt x="1433" y="1168"/>
                  <a:pt x="1431" y="1172"/>
                </a:cubicBezTo>
                <a:cubicBezTo>
                  <a:pt x="1430" y="1175"/>
                  <a:pt x="1429" y="1168"/>
                  <a:pt x="1425" y="1170"/>
                </a:cubicBezTo>
                <a:cubicBezTo>
                  <a:pt x="1425" y="1175"/>
                  <a:pt x="1419" y="1173"/>
                  <a:pt x="1418" y="1178"/>
                </a:cubicBezTo>
                <a:cubicBezTo>
                  <a:pt x="1424" y="1176"/>
                  <a:pt x="1432" y="1177"/>
                  <a:pt x="1437" y="1173"/>
                </a:cubicBezTo>
                <a:cubicBezTo>
                  <a:pt x="1439" y="1175"/>
                  <a:pt x="1436" y="1180"/>
                  <a:pt x="1431" y="1181"/>
                </a:cubicBezTo>
                <a:cubicBezTo>
                  <a:pt x="1433" y="1186"/>
                  <a:pt x="1440" y="1179"/>
                  <a:pt x="1442" y="1176"/>
                </a:cubicBezTo>
                <a:cubicBezTo>
                  <a:pt x="1445" y="1178"/>
                  <a:pt x="1445" y="1179"/>
                  <a:pt x="1449" y="1177"/>
                </a:cubicBezTo>
                <a:cubicBezTo>
                  <a:pt x="1449" y="1179"/>
                  <a:pt x="1447" y="1179"/>
                  <a:pt x="1447" y="1181"/>
                </a:cubicBezTo>
                <a:cubicBezTo>
                  <a:pt x="1444" y="1181"/>
                  <a:pt x="1443" y="1180"/>
                  <a:pt x="1443" y="1178"/>
                </a:cubicBezTo>
                <a:cubicBezTo>
                  <a:pt x="1441" y="1181"/>
                  <a:pt x="1436" y="1182"/>
                  <a:pt x="1436" y="1187"/>
                </a:cubicBezTo>
                <a:cubicBezTo>
                  <a:pt x="1440" y="1188"/>
                  <a:pt x="1439" y="1185"/>
                  <a:pt x="1441" y="1185"/>
                </a:cubicBezTo>
                <a:cubicBezTo>
                  <a:pt x="1444" y="1186"/>
                  <a:pt x="1444" y="1189"/>
                  <a:pt x="1445" y="1191"/>
                </a:cubicBezTo>
                <a:cubicBezTo>
                  <a:pt x="1444" y="1193"/>
                  <a:pt x="1441" y="1194"/>
                  <a:pt x="1441" y="1198"/>
                </a:cubicBezTo>
                <a:cubicBezTo>
                  <a:pt x="1445" y="1198"/>
                  <a:pt x="1447" y="1203"/>
                  <a:pt x="1448" y="1209"/>
                </a:cubicBezTo>
                <a:cubicBezTo>
                  <a:pt x="1447" y="1208"/>
                  <a:pt x="1446" y="1208"/>
                  <a:pt x="1446" y="1208"/>
                </a:cubicBezTo>
                <a:cubicBezTo>
                  <a:pt x="1445" y="1204"/>
                  <a:pt x="1438" y="1201"/>
                  <a:pt x="1436" y="1204"/>
                </a:cubicBezTo>
                <a:cubicBezTo>
                  <a:pt x="1436" y="1205"/>
                  <a:pt x="1437" y="1206"/>
                  <a:pt x="1439" y="1207"/>
                </a:cubicBezTo>
                <a:cubicBezTo>
                  <a:pt x="1439" y="1208"/>
                  <a:pt x="1438" y="1208"/>
                  <a:pt x="1438" y="1209"/>
                </a:cubicBezTo>
                <a:cubicBezTo>
                  <a:pt x="1439" y="1209"/>
                  <a:pt x="1440" y="1209"/>
                  <a:pt x="1440" y="1208"/>
                </a:cubicBezTo>
                <a:cubicBezTo>
                  <a:pt x="1441" y="1208"/>
                  <a:pt x="1442" y="1209"/>
                  <a:pt x="1443" y="1209"/>
                </a:cubicBezTo>
                <a:cubicBezTo>
                  <a:pt x="1443" y="1210"/>
                  <a:pt x="1443" y="1211"/>
                  <a:pt x="1442" y="1212"/>
                </a:cubicBezTo>
                <a:cubicBezTo>
                  <a:pt x="1444" y="1211"/>
                  <a:pt x="1446" y="1212"/>
                  <a:pt x="1448" y="1213"/>
                </a:cubicBezTo>
                <a:cubicBezTo>
                  <a:pt x="1448" y="1214"/>
                  <a:pt x="1448" y="1215"/>
                  <a:pt x="1448" y="1216"/>
                </a:cubicBezTo>
                <a:cubicBezTo>
                  <a:pt x="1448" y="1217"/>
                  <a:pt x="1448" y="1218"/>
                  <a:pt x="1447" y="1219"/>
                </a:cubicBezTo>
                <a:cubicBezTo>
                  <a:pt x="1445" y="1216"/>
                  <a:pt x="1439" y="1216"/>
                  <a:pt x="1436" y="1214"/>
                </a:cubicBezTo>
                <a:cubicBezTo>
                  <a:pt x="1436" y="1214"/>
                  <a:pt x="1437" y="1214"/>
                  <a:pt x="1438" y="1214"/>
                </a:cubicBezTo>
                <a:cubicBezTo>
                  <a:pt x="1436" y="1212"/>
                  <a:pt x="1434" y="1209"/>
                  <a:pt x="1433" y="1207"/>
                </a:cubicBezTo>
                <a:cubicBezTo>
                  <a:pt x="1429" y="1208"/>
                  <a:pt x="1425" y="1208"/>
                  <a:pt x="1424" y="1204"/>
                </a:cubicBezTo>
                <a:cubicBezTo>
                  <a:pt x="1424" y="1205"/>
                  <a:pt x="1423" y="1205"/>
                  <a:pt x="1422" y="1206"/>
                </a:cubicBezTo>
                <a:cubicBezTo>
                  <a:pt x="1421" y="1206"/>
                  <a:pt x="1418" y="1203"/>
                  <a:pt x="1418" y="1206"/>
                </a:cubicBezTo>
                <a:cubicBezTo>
                  <a:pt x="1418" y="1205"/>
                  <a:pt x="1420" y="1206"/>
                  <a:pt x="1421" y="1207"/>
                </a:cubicBezTo>
                <a:cubicBezTo>
                  <a:pt x="1419" y="1207"/>
                  <a:pt x="1418" y="1208"/>
                  <a:pt x="1417" y="1209"/>
                </a:cubicBezTo>
                <a:cubicBezTo>
                  <a:pt x="1414" y="1206"/>
                  <a:pt x="1415" y="1205"/>
                  <a:pt x="1411" y="1205"/>
                </a:cubicBezTo>
                <a:cubicBezTo>
                  <a:pt x="1413" y="1199"/>
                  <a:pt x="1414" y="1205"/>
                  <a:pt x="1418" y="1205"/>
                </a:cubicBezTo>
                <a:cubicBezTo>
                  <a:pt x="1419" y="1200"/>
                  <a:pt x="1413" y="1203"/>
                  <a:pt x="1414" y="1198"/>
                </a:cubicBezTo>
                <a:cubicBezTo>
                  <a:pt x="1412" y="1198"/>
                  <a:pt x="1411" y="1199"/>
                  <a:pt x="1410" y="1200"/>
                </a:cubicBezTo>
                <a:cubicBezTo>
                  <a:pt x="1409" y="1200"/>
                  <a:pt x="1408" y="1199"/>
                  <a:pt x="1407" y="1199"/>
                </a:cubicBezTo>
                <a:cubicBezTo>
                  <a:pt x="1408" y="1200"/>
                  <a:pt x="1408" y="1201"/>
                  <a:pt x="1409" y="1201"/>
                </a:cubicBezTo>
                <a:cubicBezTo>
                  <a:pt x="1408" y="1203"/>
                  <a:pt x="1407" y="1204"/>
                  <a:pt x="1407" y="1206"/>
                </a:cubicBezTo>
                <a:cubicBezTo>
                  <a:pt x="1405" y="1205"/>
                  <a:pt x="1404" y="1204"/>
                  <a:pt x="1402" y="1203"/>
                </a:cubicBezTo>
                <a:cubicBezTo>
                  <a:pt x="1403" y="1201"/>
                  <a:pt x="1403" y="1205"/>
                  <a:pt x="1406" y="1204"/>
                </a:cubicBezTo>
                <a:cubicBezTo>
                  <a:pt x="1406" y="1201"/>
                  <a:pt x="1400" y="1201"/>
                  <a:pt x="1398" y="1202"/>
                </a:cubicBezTo>
                <a:cubicBezTo>
                  <a:pt x="1398" y="1204"/>
                  <a:pt x="1405" y="1205"/>
                  <a:pt x="1404" y="1207"/>
                </a:cubicBezTo>
                <a:cubicBezTo>
                  <a:pt x="1402" y="1206"/>
                  <a:pt x="1401" y="1204"/>
                  <a:pt x="1397" y="1204"/>
                </a:cubicBezTo>
                <a:cubicBezTo>
                  <a:pt x="1399" y="1207"/>
                  <a:pt x="1406" y="1216"/>
                  <a:pt x="1407" y="1212"/>
                </a:cubicBezTo>
                <a:cubicBezTo>
                  <a:pt x="1408" y="1212"/>
                  <a:pt x="1408" y="1214"/>
                  <a:pt x="1410" y="1214"/>
                </a:cubicBezTo>
                <a:cubicBezTo>
                  <a:pt x="1408" y="1216"/>
                  <a:pt x="1404" y="1215"/>
                  <a:pt x="1405" y="1220"/>
                </a:cubicBezTo>
                <a:cubicBezTo>
                  <a:pt x="1405" y="1218"/>
                  <a:pt x="1404" y="1217"/>
                  <a:pt x="1403" y="1215"/>
                </a:cubicBezTo>
                <a:cubicBezTo>
                  <a:pt x="1404" y="1215"/>
                  <a:pt x="1405" y="1215"/>
                  <a:pt x="1405" y="1214"/>
                </a:cubicBezTo>
                <a:cubicBezTo>
                  <a:pt x="1403" y="1213"/>
                  <a:pt x="1402" y="1213"/>
                  <a:pt x="1400" y="1213"/>
                </a:cubicBezTo>
                <a:cubicBezTo>
                  <a:pt x="1399" y="1211"/>
                  <a:pt x="1398" y="1210"/>
                  <a:pt x="1397" y="1208"/>
                </a:cubicBezTo>
                <a:cubicBezTo>
                  <a:pt x="1393" y="1208"/>
                  <a:pt x="1396" y="1216"/>
                  <a:pt x="1389" y="1214"/>
                </a:cubicBezTo>
                <a:cubicBezTo>
                  <a:pt x="1388" y="1221"/>
                  <a:pt x="1395" y="1217"/>
                  <a:pt x="1398" y="1216"/>
                </a:cubicBezTo>
                <a:cubicBezTo>
                  <a:pt x="1401" y="1217"/>
                  <a:pt x="1400" y="1222"/>
                  <a:pt x="1404" y="1222"/>
                </a:cubicBezTo>
                <a:cubicBezTo>
                  <a:pt x="1404" y="1226"/>
                  <a:pt x="1400" y="1229"/>
                  <a:pt x="1403" y="1231"/>
                </a:cubicBezTo>
                <a:cubicBezTo>
                  <a:pt x="1406" y="1230"/>
                  <a:pt x="1407" y="1226"/>
                  <a:pt x="1405" y="1222"/>
                </a:cubicBezTo>
                <a:cubicBezTo>
                  <a:pt x="1408" y="1223"/>
                  <a:pt x="1411" y="1224"/>
                  <a:pt x="1413" y="1225"/>
                </a:cubicBezTo>
                <a:cubicBezTo>
                  <a:pt x="1412" y="1228"/>
                  <a:pt x="1407" y="1225"/>
                  <a:pt x="1410" y="1229"/>
                </a:cubicBezTo>
                <a:cubicBezTo>
                  <a:pt x="1410" y="1231"/>
                  <a:pt x="1409" y="1229"/>
                  <a:pt x="1406" y="1229"/>
                </a:cubicBezTo>
                <a:cubicBezTo>
                  <a:pt x="1407" y="1231"/>
                  <a:pt x="1405" y="1231"/>
                  <a:pt x="1404" y="1231"/>
                </a:cubicBezTo>
                <a:cubicBezTo>
                  <a:pt x="1404" y="1233"/>
                  <a:pt x="1406" y="1232"/>
                  <a:pt x="1406" y="1234"/>
                </a:cubicBezTo>
                <a:cubicBezTo>
                  <a:pt x="1406" y="1234"/>
                  <a:pt x="1405" y="1234"/>
                  <a:pt x="1405" y="1235"/>
                </a:cubicBezTo>
                <a:cubicBezTo>
                  <a:pt x="1405" y="1235"/>
                  <a:pt x="1404" y="1235"/>
                  <a:pt x="1404" y="1234"/>
                </a:cubicBezTo>
                <a:cubicBezTo>
                  <a:pt x="1403" y="1233"/>
                  <a:pt x="1403" y="1232"/>
                  <a:pt x="1400" y="1233"/>
                </a:cubicBezTo>
                <a:cubicBezTo>
                  <a:pt x="1400" y="1233"/>
                  <a:pt x="1400" y="1233"/>
                  <a:pt x="1400" y="1233"/>
                </a:cubicBezTo>
                <a:cubicBezTo>
                  <a:pt x="1397" y="1232"/>
                  <a:pt x="1395" y="1231"/>
                  <a:pt x="1392" y="1230"/>
                </a:cubicBezTo>
                <a:cubicBezTo>
                  <a:pt x="1393" y="1232"/>
                  <a:pt x="1397" y="1233"/>
                  <a:pt x="1400" y="1235"/>
                </a:cubicBezTo>
                <a:cubicBezTo>
                  <a:pt x="1401" y="1237"/>
                  <a:pt x="1406" y="1236"/>
                  <a:pt x="1406" y="1238"/>
                </a:cubicBezTo>
                <a:cubicBezTo>
                  <a:pt x="1407" y="1238"/>
                  <a:pt x="1407" y="1238"/>
                  <a:pt x="1408" y="1237"/>
                </a:cubicBezTo>
                <a:cubicBezTo>
                  <a:pt x="1409" y="1238"/>
                  <a:pt x="1411" y="1238"/>
                  <a:pt x="1413" y="1239"/>
                </a:cubicBezTo>
                <a:cubicBezTo>
                  <a:pt x="1413" y="1239"/>
                  <a:pt x="1413" y="1239"/>
                  <a:pt x="1413" y="1239"/>
                </a:cubicBezTo>
                <a:cubicBezTo>
                  <a:pt x="1408" y="1240"/>
                  <a:pt x="1408" y="1241"/>
                  <a:pt x="1404" y="1239"/>
                </a:cubicBezTo>
                <a:cubicBezTo>
                  <a:pt x="1406" y="1241"/>
                  <a:pt x="1406" y="1243"/>
                  <a:pt x="1406" y="1246"/>
                </a:cubicBezTo>
                <a:cubicBezTo>
                  <a:pt x="1404" y="1243"/>
                  <a:pt x="1399" y="1244"/>
                  <a:pt x="1397" y="1242"/>
                </a:cubicBezTo>
                <a:cubicBezTo>
                  <a:pt x="1397" y="1243"/>
                  <a:pt x="1398" y="1244"/>
                  <a:pt x="1399" y="1244"/>
                </a:cubicBezTo>
                <a:cubicBezTo>
                  <a:pt x="1397" y="1245"/>
                  <a:pt x="1400" y="1249"/>
                  <a:pt x="1402" y="1248"/>
                </a:cubicBezTo>
                <a:cubicBezTo>
                  <a:pt x="1403" y="1246"/>
                  <a:pt x="1400" y="1246"/>
                  <a:pt x="1400" y="1245"/>
                </a:cubicBezTo>
                <a:cubicBezTo>
                  <a:pt x="1401" y="1246"/>
                  <a:pt x="1403" y="1246"/>
                  <a:pt x="1405" y="1247"/>
                </a:cubicBezTo>
                <a:cubicBezTo>
                  <a:pt x="1405" y="1247"/>
                  <a:pt x="1405" y="1248"/>
                  <a:pt x="1405" y="1248"/>
                </a:cubicBezTo>
                <a:cubicBezTo>
                  <a:pt x="1408" y="1251"/>
                  <a:pt x="1410" y="1254"/>
                  <a:pt x="1413" y="1256"/>
                </a:cubicBezTo>
                <a:cubicBezTo>
                  <a:pt x="1411" y="1255"/>
                  <a:pt x="1407" y="1252"/>
                  <a:pt x="1402" y="1252"/>
                </a:cubicBezTo>
                <a:cubicBezTo>
                  <a:pt x="1404" y="1255"/>
                  <a:pt x="1406" y="1257"/>
                  <a:pt x="1408" y="1257"/>
                </a:cubicBezTo>
                <a:cubicBezTo>
                  <a:pt x="1407" y="1258"/>
                  <a:pt x="1408" y="1258"/>
                  <a:pt x="1404" y="1257"/>
                </a:cubicBezTo>
                <a:cubicBezTo>
                  <a:pt x="1403" y="1261"/>
                  <a:pt x="1409" y="1260"/>
                  <a:pt x="1410" y="1258"/>
                </a:cubicBezTo>
                <a:cubicBezTo>
                  <a:pt x="1411" y="1258"/>
                  <a:pt x="1411" y="1258"/>
                  <a:pt x="1412" y="1258"/>
                </a:cubicBezTo>
                <a:cubicBezTo>
                  <a:pt x="1411" y="1261"/>
                  <a:pt x="1408" y="1263"/>
                  <a:pt x="1409" y="1269"/>
                </a:cubicBezTo>
                <a:cubicBezTo>
                  <a:pt x="1413" y="1268"/>
                  <a:pt x="1411" y="1273"/>
                  <a:pt x="1416" y="1272"/>
                </a:cubicBezTo>
                <a:cubicBezTo>
                  <a:pt x="1416" y="1266"/>
                  <a:pt x="1413" y="1267"/>
                  <a:pt x="1415" y="1261"/>
                </a:cubicBezTo>
                <a:cubicBezTo>
                  <a:pt x="1418" y="1261"/>
                  <a:pt x="1414" y="1267"/>
                  <a:pt x="1418" y="1265"/>
                </a:cubicBezTo>
                <a:cubicBezTo>
                  <a:pt x="1416" y="1262"/>
                  <a:pt x="1422" y="1260"/>
                  <a:pt x="1422" y="1263"/>
                </a:cubicBezTo>
                <a:cubicBezTo>
                  <a:pt x="1423" y="1263"/>
                  <a:pt x="1423" y="1261"/>
                  <a:pt x="1424" y="1260"/>
                </a:cubicBezTo>
                <a:cubicBezTo>
                  <a:pt x="1424" y="1260"/>
                  <a:pt x="1424" y="1259"/>
                  <a:pt x="1424" y="1258"/>
                </a:cubicBezTo>
                <a:cubicBezTo>
                  <a:pt x="1423" y="1258"/>
                  <a:pt x="1422" y="1259"/>
                  <a:pt x="1422" y="1259"/>
                </a:cubicBezTo>
                <a:cubicBezTo>
                  <a:pt x="1422" y="1258"/>
                  <a:pt x="1421" y="1257"/>
                  <a:pt x="1419" y="1257"/>
                </a:cubicBezTo>
                <a:cubicBezTo>
                  <a:pt x="1419" y="1255"/>
                  <a:pt x="1418" y="1252"/>
                  <a:pt x="1417" y="1251"/>
                </a:cubicBezTo>
                <a:cubicBezTo>
                  <a:pt x="1419" y="1248"/>
                  <a:pt x="1423" y="1247"/>
                  <a:pt x="1427" y="1249"/>
                </a:cubicBezTo>
                <a:cubicBezTo>
                  <a:pt x="1428" y="1246"/>
                  <a:pt x="1435" y="1243"/>
                  <a:pt x="1431" y="1239"/>
                </a:cubicBezTo>
                <a:cubicBezTo>
                  <a:pt x="1433" y="1238"/>
                  <a:pt x="1434" y="1240"/>
                  <a:pt x="1436" y="1240"/>
                </a:cubicBezTo>
                <a:cubicBezTo>
                  <a:pt x="1436" y="1243"/>
                  <a:pt x="1433" y="1244"/>
                  <a:pt x="1434" y="1248"/>
                </a:cubicBezTo>
                <a:cubicBezTo>
                  <a:pt x="1433" y="1247"/>
                  <a:pt x="1432" y="1246"/>
                  <a:pt x="1430" y="1246"/>
                </a:cubicBezTo>
                <a:cubicBezTo>
                  <a:pt x="1432" y="1250"/>
                  <a:pt x="1429" y="1250"/>
                  <a:pt x="1428" y="1251"/>
                </a:cubicBezTo>
                <a:cubicBezTo>
                  <a:pt x="1425" y="1249"/>
                  <a:pt x="1423" y="1250"/>
                  <a:pt x="1428" y="1252"/>
                </a:cubicBezTo>
                <a:cubicBezTo>
                  <a:pt x="1428" y="1253"/>
                  <a:pt x="1428" y="1253"/>
                  <a:pt x="1428" y="1253"/>
                </a:cubicBezTo>
                <a:cubicBezTo>
                  <a:pt x="1428" y="1253"/>
                  <a:pt x="1429" y="1253"/>
                  <a:pt x="1429" y="1253"/>
                </a:cubicBezTo>
                <a:cubicBezTo>
                  <a:pt x="1429" y="1253"/>
                  <a:pt x="1429" y="1253"/>
                  <a:pt x="1429" y="1253"/>
                </a:cubicBezTo>
                <a:cubicBezTo>
                  <a:pt x="1429" y="1253"/>
                  <a:pt x="1429" y="1253"/>
                  <a:pt x="1429" y="1253"/>
                </a:cubicBezTo>
                <a:cubicBezTo>
                  <a:pt x="1431" y="1253"/>
                  <a:pt x="1432" y="1253"/>
                  <a:pt x="1434" y="1253"/>
                </a:cubicBezTo>
                <a:cubicBezTo>
                  <a:pt x="1429" y="1250"/>
                  <a:pt x="1433" y="1249"/>
                  <a:pt x="1437" y="1248"/>
                </a:cubicBezTo>
                <a:cubicBezTo>
                  <a:pt x="1439" y="1251"/>
                  <a:pt x="1439" y="1253"/>
                  <a:pt x="1443" y="1255"/>
                </a:cubicBezTo>
                <a:cubicBezTo>
                  <a:pt x="1441" y="1254"/>
                  <a:pt x="1439" y="1254"/>
                  <a:pt x="1437" y="1254"/>
                </a:cubicBezTo>
                <a:cubicBezTo>
                  <a:pt x="1437" y="1255"/>
                  <a:pt x="1438" y="1255"/>
                  <a:pt x="1439" y="1256"/>
                </a:cubicBezTo>
                <a:cubicBezTo>
                  <a:pt x="1438" y="1256"/>
                  <a:pt x="1438" y="1257"/>
                  <a:pt x="1438" y="1257"/>
                </a:cubicBezTo>
                <a:cubicBezTo>
                  <a:pt x="1437" y="1260"/>
                  <a:pt x="1444" y="1261"/>
                  <a:pt x="1439" y="1263"/>
                </a:cubicBezTo>
                <a:cubicBezTo>
                  <a:pt x="1439" y="1264"/>
                  <a:pt x="1439" y="1264"/>
                  <a:pt x="1439" y="1264"/>
                </a:cubicBezTo>
                <a:cubicBezTo>
                  <a:pt x="1438" y="1264"/>
                  <a:pt x="1437" y="1264"/>
                  <a:pt x="1436" y="1263"/>
                </a:cubicBezTo>
                <a:cubicBezTo>
                  <a:pt x="1436" y="1263"/>
                  <a:pt x="1436" y="1263"/>
                  <a:pt x="1436" y="1263"/>
                </a:cubicBezTo>
                <a:cubicBezTo>
                  <a:pt x="1437" y="1260"/>
                  <a:pt x="1433" y="1262"/>
                  <a:pt x="1433" y="1259"/>
                </a:cubicBezTo>
                <a:cubicBezTo>
                  <a:pt x="1432" y="1260"/>
                  <a:pt x="1432" y="1261"/>
                  <a:pt x="1432" y="1262"/>
                </a:cubicBezTo>
                <a:cubicBezTo>
                  <a:pt x="1431" y="1262"/>
                  <a:pt x="1430" y="1261"/>
                  <a:pt x="1429" y="1260"/>
                </a:cubicBezTo>
                <a:cubicBezTo>
                  <a:pt x="1431" y="1258"/>
                  <a:pt x="1433" y="1256"/>
                  <a:pt x="1435" y="1256"/>
                </a:cubicBezTo>
                <a:cubicBezTo>
                  <a:pt x="1434" y="1252"/>
                  <a:pt x="1431" y="1257"/>
                  <a:pt x="1428" y="1255"/>
                </a:cubicBezTo>
                <a:cubicBezTo>
                  <a:pt x="1429" y="1261"/>
                  <a:pt x="1424" y="1260"/>
                  <a:pt x="1425" y="1262"/>
                </a:cubicBezTo>
                <a:cubicBezTo>
                  <a:pt x="1425" y="1262"/>
                  <a:pt x="1425" y="1263"/>
                  <a:pt x="1425" y="1263"/>
                </a:cubicBezTo>
                <a:cubicBezTo>
                  <a:pt x="1426" y="1263"/>
                  <a:pt x="1427" y="1264"/>
                  <a:pt x="1426" y="1265"/>
                </a:cubicBezTo>
                <a:cubicBezTo>
                  <a:pt x="1427" y="1264"/>
                  <a:pt x="1429" y="1264"/>
                  <a:pt x="1430" y="1265"/>
                </a:cubicBezTo>
                <a:cubicBezTo>
                  <a:pt x="1427" y="1265"/>
                  <a:pt x="1426" y="1268"/>
                  <a:pt x="1421" y="1267"/>
                </a:cubicBezTo>
                <a:cubicBezTo>
                  <a:pt x="1420" y="1274"/>
                  <a:pt x="1425" y="1267"/>
                  <a:pt x="1427" y="1271"/>
                </a:cubicBezTo>
                <a:cubicBezTo>
                  <a:pt x="1429" y="1270"/>
                  <a:pt x="1429" y="1267"/>
                  <a:pt x="1430" y="1265"/>
                </a:cubicBezTo>
                <a:cubicBezTo>
                  <a:pt x="1431" y="1265"/>
                  <a:pt x="1431" y="1266"/>
                  <a:pt x="1432" y="1267"/>
                </a:cubicBezTo>
                <a:cubicBezTo>
                  <a:pt x="1433" y="1266"/>
                  <a:pt x="1434" y="1266"/>
                  <a:pt x="1435" y="1267"/>
                </a:cubicBezTo>
                <a:cubicBezTo>
                  <a:pt x="1435" y="1267"/>
                  <a:pt x="1435" y="1267"/>
                  <a:pt x="1435" y="1267"/>
                </a:cubicBezTo>
                <a:cubicBezTo>
                  <a:pt x="1434" y="1272"/>
                  <a:pt x="1440" y="1275"/>
                  <a:pt x="1435" y="1277"/>
                </a:cubicBezTo>
                <a:cubicBezTo>
                  <a:pt x="1440" y="1278"/>
                  <a:pt x="1441" y="1282"/>
                  <a:pt x="1446" y="1280"/>
                </a:cubicBezTo>
                <a:cubicBezTo>
                  <a:pt x="1447" y="1278"/>
                  <a:pt x="1445" y="1278"/>
                  <a:pt x="1445" y="1277"/>
                </a:cubicBezTo>
                <a:cubicBezTo>
                  <a:pt x="1452" y="1272"/>
                  <a:pt x="1449" y="1280"/>
                  <a:pt x="1453" y="1283"/>
                </a:cubicBezTo>
                <a:cubicBezTo>
                  <a:pt x="1455" y="1282"/>
                  <a:pt x="1457" y="1280"/>
                  <a:pt x="1459" y="1277"/>
                </a:cubicBezTo>
                <a:cubicBezTo>
                  <a:pt x="1462" y="1277"/>
                  <a:pt x="1461" y="1281"/>
                  <a:pt x="1464" y="1280"/>
                </a:cubicBezTo>
                <a:cubicBezTo>
                  <a:pt x="1465" y="1278"/>
                  <a:pt x="1466" y="1276"/>
                  <a:pt x="1466" y="1273"/>
                </a:cubicBezTo>
                <a:cubicBezTo>
                  <a:pt x="1464" y="1273"/>
                  <a:pt x="1465" y="1275"/>
                  <a:pt x="1464" y="1276"/>
                </a:cubicBezTo>
                <a:cubicBezTo>
                  <a:pt x="1462" y="1276"/>
                  <a:pt x="1460" y="1275"/>
                  <a:pt x="1460" y="1273"/>
                </a:cubicBezTo>
                <a:cubicBezTo>
                  <a:pt x="1462" y="1274"/>
                  <a:pt x="1463" y="1274"/>
                  <a:pt x="1465" y="1273"/>
                </a:cubicBezTo>
                <a:cubicBezTo>
                  <a:pt x="1463" y="1272"/>
                  <a:pt x="1461" y="1271"/>
                  <a:pt x="1459" y="1270"/>
                </a:cubicBezTo>
                <a:cubicBezTo>
                  <a:pt x="1459" y="1269"/>
                  <a:pt x="1458" y="1268"/>
                  <a:pt x="1458" y="1267"/>
                </a:cubicBezTo>
                <a:cubicBezTo>
                  <a:pt x="1466" y="1271"/>
                  <a:pt x="1480" y="1275"/>
                  <a:pt x="1485" y="1277"/>
                </a:cubicBezTo>
                <a:cubicBezTo>
                  <a:pt x="1486" y="1275"/>
                  <a:pt x="1477" y="1274"/>
                  <a:pt x="1474" y="1271"/>
                </a:cubicBezTo>
                <a:cubicBezTo>
                  <a:pt x="1482" y="1272"/>
                  <a:pt x="1493" y="1277"/>
                  <a:pt x="1499" y="1280"/>
                </a:cubicBezTo>
                <a:cubicBezTo>
                  <a:pt x="1496" y="1284"/>
                  <a:pt x="1498" y="1286"/>
                  <a:pt x="1500" y="1290"/>
                </a:cubicBezTo>
                <a:cubicBezTo>
                  <a:pt x="1501" y="1289"/>
                  <a:pt x="1504" y="1288"/>
                  <a:pt x="1501" y="1286"/>
                </a:cubicBezTo>
                <a:cubicBezTo>
                  <a:pt x="1503" y="1287"/>
                  <a:pt x="1507" y="1288"/>
                  <a:pt x="1512" y="1289"/>
                </a:cubicBezTo>
                <a:cubicBezTo>
                  <a:pt x="1513" y="1294"/>
                  <a:pt x="1518" y="1294"/>
                  <a:pt x="1520" y="1296"/>
                </a:cubicBezTo>
                <a:cubicBezTo>
                  <a:pt x="1521" y="1296"/>
                  <a:pt x="1522" y="1295"/>
                  <a:pt x="1524" y="1295"/>
                </a:cubicBezTo>
                <a:cubicBezTo>
                  <a:pt x="1525" y="1296"/>
                  <a:pt x="1526" y="1298"/>
                  <a:pt x="1526" y="1299"/>
                </a:cubicBezTo>
                <a:cubicBezTo>
                  <a:pt x="1528" y="1299"/>
                  <a:pt x="1529" y="1295"/>
                  <a:pt x="1531" y="1296"/>
                </a:cubicBezTo>
                <a:cubicBezTo>
                  <a:pt x="1532" y="1294"/>
                  <a:pt x="1529" y="1294"/>
                  <a:pt x="1528" y="1293"/>
                </a:cubicBezTo>
                <a:cubicBezTo>
                  <a:pt x="1529" y="1293"/>
                  <a:pt x="1530" y="1293"/>
                  <a:pt x="1531" y="1293"/>
                </a:cubicBezTo>
                <a:cubicBezTo>
                  <a:pt x="1532" y="1293"/>
                  <a:pt x="1532" y="1292"/>
                  <a:pt x="1533" y="1292"/>
                </a:cubicBezTo>
                <a:cubicBezTo>
                  <a:pt x="1533" y="1292"/>
                  <a:pt x="1534" y="1291"/>
                  <a:pt x="1535" y="1291"/>
                </a:cubicBezTo>
                <a:cubicBezTo>
                  <a:pt x="1540" y="1294"/>
                  <a:pt x="1544" y="1295"/>
                  <a:pt x="1548" y="1297"/>
                </a:cubicBezTo>
                <a:cubicBezTo>
                  <a:pt x="1549" y="1297"/>
                  <a:pt x="1548" y="1299"/>
                  <a:pt x="1549" y="1299"/>
                </a:cubicBezTo>
                <a:cubicBezTo>
                  <a:pt x="1545" y="1300"/>
                  <a:pt x="1543" y="1297"/>
                  <a:pt x="1540" y="1296"/>
                </a:cubicBezTo>
                <a:cubicBezTo>
                  <a:pt x="1538" y="1300"/>
                  <a:pt x="1547" y="1301"/>
                  <a:pt x="1552" y="1304"/>
                </a:cubicBezTo>
                <a:cubicBezTo>
                  <a:pt x="1549" y="1306"/>
                  <a:pt x="1543" y="1301"/>
                  <a:pt x="1535" y="1298"/>
                </a:cubicBezTo>
                <a:cubicBezTo>
                  <a:pt x="1536" y="1297"/>
                  <a:pt x="1537" y="1298"/>
                  <a:pt x="1538" y="1299"/>
                </a:cubicBezTo>
                <a:cubicBezTo>
                  <a:pt x="1538" y="1296"/>
                  <a:pt x="1533" y="1294"/>
                  <a:pt x="1532" y="1298"/>
                </a:cubicBezTo>
                <a:cubicBezTo>
                  <a:pt x="1536" y="1298"/>
                  <a:pt x="1540" y="1304"/>
                  <a:pt x="1547" y="1304"/>
                </a:cubicBezTo>
                <a:cubicBezTo>
                  <a:pt x="1549" y="1306"/>
                  <a:pt x="1545" y="1305"/>
                  <a:pt x="1545" y="1307"/>
                </a:cubicBezTo>
                <a:cubicBezTo>
                  <a:pt x="1547" y="1308"/>
                  <a:pt x="1548" y="1307"/>
                  <a:pt x="1550" y="1309"/>
                </a:cubicBezTo>
                <a:cubicBezTo>
                  <a:pt x="1552" y="1302"/>
                  <a:pt x="1554" y="1309"/>
                  <a:pt x="1556" y="1304"/>
                </a:cubicBezTo>
                <a:cubicBezTo>
                  <a:pt x="1563" y="1309"/>
                  <a:pt x="1572" y="1313"/>
                  <a:pt x="1576" y="1314"/>
                </a:cubicBezTo>
                <a:cubicBezTo>
                  <a:pt x="1577" y="1315"/>
                  <a:pt x="1577" y="1316"/>
                  <a:pt x="1578" y="1317"/>
                </a:cubicBezTo>
                <a:cubicBezTo>
                  <a:pt x="1575" y="1318"/>
                  <a:pt x="1575" y="1317"/>
                  <a:pt x="1573" y="1316"/>
                </a:cubicBezTo>
                <a:cubicBezTo>
                  <a:pt x="1572" y="1318"/>
                  <a:pt x="1573" y="1320"/>
                  <a:pt x="1570" y="1318"/>
                </a:cubicBezTo>
                <a:cubicBezTo>
                  <a:pt x="1568" y="1321"/>
                  <a:pt x="1576" y="1323"/>
                  <a:pt x="1574" y="1320"/>
                </a:cubicBezTo>
                <a:cubicBezTo>
                  <a:pt x="1578" y="1322"/>
                  <a:pt x="1576" y="1326"/>
                  <a:pt x="1582" y="1328"/>
                </a:cubicBezTo>
                <a:cubicBezTo>
                  <a:pt x="1581" y="1326"/>
                  <a:pt x="1583" y="1324"/>
                  <a:pt x="1584" y="1321"/>
                </a:cubicBezTo>
                <a:cubicBezTo>
                  <a:pt x="1582" y="1321"/>
                  <a:pt x="1583" y="1319"/>
                  <a:pt x="1580" y="1318"/>
                </a:cubicBezTo>
                <a:cubicBezTo>
                  <a:pt x="1579" y="1320"/>
                  <a:pt x="1581" y="1321"/>
                  <a:pt x="1582" y="1321"/>
                </a:cubicBezTo>
                <a:cubicBezTo>
                  <a:pt x="1581" y="1321"/>
                  <a:pt x="1580" y="1325"/>
                  <a:pt x="1579" y="1324"/>
                </a:cubicBezTo>
                <a:cubicBezTo>
                  <a:pt x="1580" y="1322"/>
                  <a:pt x="1576" y="1321"/>
                  <a:pt x="1579" y="1317"/>
                </a:cubicBezTo>
                <a:cubicBezTo>
                  <a:pt x="1583" y="1315"/>
                  <a:pt x="1585" y="1319"/>
                  <a:pt x="1589" y="1316"/>
                </a:cubicBezTo>
                <a:cubicBezTo>
                  <a:pt x="1587" y="1320"/>
                  <a:pt x="1597" y="1324"/>
                  <a:pt x="1597" y="1320"/>
                </a:cubicBezTo>
                <a:cubicBezTo>
                  <a:pt x="1606" y="1328"/>
                  <a:pt x="1614" y="1322"/>
                  <a:pt x="1624" y="1333"/>
                </a:cubicBezTo>
                <a:cubicBezTo>
                  <a:pt x="1624" y="1332"/>
                  <a:pt x="1624" y="1331"/>
                  <a:pt x="1624" y="1330"/>
                </a:cubicBezTo>
                <a:cubicBezTo>
                  <a:pt x="1631" y="1334"/>
                  <a:pt x="1627" y="1337"/>
                  <a:pt x="1626" y="1341"/>
                </a:cubicBezTo>
                <a:cubicBezTo>
                  <a:pt x="1631" y="1339"/>
                  <a:pt x="1636" y="1348"/>
                  <a:pt x="1641" y="1344"/>
                </a:cubicBezTo>
                <a:cubicBezTo>
                  <a:pt x="1633" y="1340"/>
                  <a:pt x="1626" y="1340"/>
                  <a:pt x="1629" y="1334"/>
                </a:cubicBezTo>
                <a:cubicBezTo>
                  <a:pt x="1634" y="1336"/>
                  <a:pt x="1647" y="1337"/>
                  <a:pt x="1645" y="1342"/>
                </a:cubicBezTo>
                <a:cubicBezTo>
                  <a:pt x="1649" y="1341"/>
                  <a:pt x="1648" y="1342"/>
                  <a:pt x="1651" y="1343"/>
                </a:cubicBezTo>
                <a:cubicBezTo>
                  <a:pt x="1652" y="1341"/>
                  <a:pt x="1651" y="1341"/>
                  <a:pt x="1652" y="1339"/>
                </a:cubicBezTo>
                <a:cubicBezTo>
                  <a:pt x="1654" y="1340"/>
                  <a:pt x="1654" y="1341"/>
                  <a:pt x="1655" y="1342"/>
                </a:cubicBezTo>
                <a:cubicBezTo>
                  <a:pt x="1654" y="1343"/>
                  <a:pt x="1652" y="1341"/>
                  <a:pt x="1652" y="1344"/>
                </a:cubicBezTo>
                <a:cubicBezTo>
                  <a:pt x="1653" y="1345"/>
                  <a:pt x="1654" y="1345"/>
                  <a:pt x="1655" y="1346"/>
                </a:cubicBezTo>
                <a:cubicBezTo>
                  <a:pt x="1656" y="1342"/>
                  <a:pt x="1659" y="1345"/>
                  <a:pt x="1659" y="1342"/>
                </a:cubicBezTo>
                <a:cubicBezTo>
                  <a:pt x="1663" y="1344"/>
                  <a:pt x="1663" y="1346"/>
                  <a:pt x="1666" y="1346"/>
                </a:cubicBezTo>
                <a:cubicBezTo>
                  <a:pt x="1668" y="1347"/>
                  <a:pt x="1665" y="1349"/>
                  <a:pt x="1666" y="1350"/>
                </a:cubicBezTo>
                <a:cubicBezTo>
                  <a:pt x="1667" y="1351"/>
                  <a:pt x="1667" y="1350"/>
                  <a:pt x="1667" y="1349"/>
                </a:cubicBezTo>
                <a:cubicBezTo>
                  <a:pt x="1670" y="1345"/>
                  <a:pt x="1679" y="1352"/>
                  <a:pt x="1681" y="1355"/>
                </a:cubicBezTo>
                <a:cubicBezTo>
                  <a:pt x="1683" y="1353"/>
                  <a:pt x="1680" y="1352"/>
                  <a:pt x="1680" y="1351"/>
                </a:cubicBezTo>
                <a:cubicBezTo>
                  <a:pt x="1682" y="1348"/>
                  <a:pt x="1681" y="1352"/>
                  <a:pt x="1683" y="1352"/>
                </a:cubicBezTo>
                <a:cubicBezTo>
                  <a:pt x="1683" y="1346"/>
                  <a:pt x="1691" y="1352"/>
                  <a:pt x="1694" y="1352"/>
                </a:cubicBezTo>
                <a:cubicBezTo>
                  <a:pt x="1695" y="1350"/>
                  <a:pt x="1690" y="1350"/>
                  <a:pt x="1693" y="1347"/>
                </a:cubicBezTo>
                <a:cubicBezTo>
                  <a:pt x="1691" y="1347"/>
                  <a:pt x="1691" y="1348"/>
                  <a:pt x="1692" y="1349"/>
                </a:cubicBezTo>
                <a:cubicBezTo>
                  <a:pt x="1685" y="1346"/>
                  <a:pt x="1676" y="1343"/>
                  <a:pt x="1666" y="1340"/>
                </a:cubicBezTo>
                <a:cubicBezTo>
                  <a:pt x="1666" y="1337"/>
                  <a:pt x="1667" y="1334"/>
                  <a:pt x="1663" y="1335"/>
                </a:cubicBezTo>
                <a:cubicBezTo>
                  <a:pt x="1659" y="1333"/>
                  <a:pt x="1663" y="1330"/>
                  <a:pt x="1663" y="1328"/>
                </a:cubicBezTo>
                <a:cubicBezTo>
                  <a:pt x="1666" y="1329"/>
                  <a:pt x="1666" y="1331"/>
                  <a:pt x="1670" y="1332"/>
                </a:cubicBezTo>
                <a:cubicBezTo>
                  <a:pt x="1669" y="1330"/>
                  <a:pt x="1667" y="1328"/>
                  <a:pt x="1664" y="1326"/>
                </a:cubicBezTo>
                <a:cubicBezTo>
                  <a:pt x="1666" y="1325"/>
                  <a:pt x="1667" y="1324"/>
                  <a:pt x="1669" y="1323"/>
                </a:cubicBezTo>
                <a:cubicBezTo>
                  <a:pt x="1671" y="1324"/>
                  <a:pt x="1670" y="1329"/>
                  <a:pt x="1673" y="1324"/>
                </a:cubicBezTo>
                <a:cubicBezTo>
                  <a:pt x="1676" y="1325"/>
                  <a:pt x="1677" y="1327"/>
                  <a:pt x="1677" y="1329"/>
                </a:cubicBezTo>
                <a:cubicBezTo>
                  <a:pt x="1678" y="1327"/>
                  <a:pt x="1681" y="1329"/>
                  <a:pt x="1682" y="1327"/>
                </a:cubicBezTo>
                <a:cubicBezTo>
                  <a:pt x="1678" y="1327"/>
                  <a:pt x="1679" y="1324"/>
                  <a:pt x="1674" y="1323"/>
                </a:cubicBezTo>
                <a:cubicBezTo>
                  <a:pt x="1677" y="1318"/>
                  <a:pt x="1680" y="1321"/>
                  <a:pt x="1683" y="1324"/>
                </a:cubicBezTo>
                <a:cubicBezTo>
                  <a:pt x="1685" y="1321"/>
                  <a:pt x="1678" y="1320"/>
                  <a:pt x="1676" y="1318"/>
                </a:cubicBezTo>
                <a:cubicBezTo>
                  <a:pt x="1672" y="1323"/>
                  <a:pt x="1670" y="1319"/>
                  <a:pt x="1668" y="1319"/>
                </a:cubicBezTo>
                <a:cubicBezTo>
                  <a:pt x="1669" y="1316"/>
                  <a:pt x="1672" y="1318"/>
                  <a:pt x="1674" y="1319"/>
                </a:cubicBezTo>
                <a:cubicBezTo>
                  <a:pt x="1676" y="1317"/>
                  <a:pt x="1672" y="1317"/>
                  <a:pt x="1670" y="1316"/>
                </a:cubicBezTo>
                <a:cubicBezTo>
                  <a:pt x="1671" y="1313"/>
                  <a:pt x="1674" y="1315"/>
                  <a:pt x="1675" y="1311"/>
                </a:cubicBezTo>
                <a:cubicBezTo>
                  <a:pt x="1672" y="1311"/>
                  <a:pt x="1669" y="1312"/>
                  <a:pt x="1670" y="1315"/>
                </a:cubicBezTo>
                <a:cubicBezTo>
                  <a:pt x="1667" y="1314"/>
                  <a:pt x="1669" y="1313"/>
                  <a:pt x="1666" y="1313"/>
                </a:cubicBezTo>
                <a:cubicBezTo>
                  <a:pt x="1669" y="1312"/>
                  <a:pt x="1668" y="1309"/>
                  <a:pt x="1671" y="1310"/>
                </a:cubicBezTo>
                <a:cubicBezTo>
                  <a:pt x="1669" y="1306"/>
                  <a:pt x="1663" y="1305"/>
                  <a:pt x="1658" y="1303"/>
                </a:cubicBezTo>
                <a:cubicBezTo>
                  <a:pt x="1655" y="1302"/>
                  <a:pt x="1660" y="1295"/>
                  <a:pt x="1656" y="1297"/>
                </a:cubicBezTo>
                <a:cubicBezTo>
                  <a:pt x="1657" y="1292"/>
                  <a:pt x="1661" y="1297"/>
                  <a:pt x="1661" y="1293"/>
                </a:cubicBezTo>
                <a:cubicBezTo>
                  <a:pt x="1656" y="1290"/>
                  <a:pt x="1654" y="1296"/>
                  <a:pt x="1651" y="1300"/>
                </a:cubicBezTo>
                <a:cubicBezTo>
                  <a:pt x="1653" y="1300"/>
                  <a:pt x="1654" y="1297"/>
                  <a:pt x="1657" y="1299"/>
                </a:cubicBezTo>
                <a:cubicBezTo>
                  <a:pt x="1657" y="1301"/>
                  <a:pt x="1655" y="1300"/>
                  <a:pt x="1654" y="1300"/>
                </a:cubicBezTo>
                <a:cubicBezTo>
                  <a:pt x="1654" y="1301"/>
                  <a:pt x="1655" y="1301"/>
                  <a:pt x="1656" y="1302"/>
                </a:cubicBezTo>
                <a:cubicBezTo>
                  <a:pt x="1654" y="1305"/>
                  <a:pt x="1651" y="1303"/>
                  <a:pt x="1649" y="1306"/>
                </a:cubicBezTo>
                <a:cubicBezTo>
                  <a:pt x="1652" y="1307"/>
                  <a:pt x="1654" y="1308"/>
                  <a:pt x="1655" y="1305"/>
                </a:cubicBezTo>
                <a:cubicBezTo>
                  <a:pt x="1658" y="1307"/>
                  <a:pt x="1657" y="1306"/>
                  <a:pt x="1660" y="1307"/>
                </a:cubicBezTo>
                <a:cubicBezTo>
                  <a:pt x="1659" y="1309"/>
                  <a:pt x="1658" y="1309"/>
                  <a:pt x="1657" y="1310"/>
                </a:cubicBezTo>
                <a:cubicBezTo>
                  <a:pt x="1656" y="1309"/>
                  <a:pt x="1658" y="1307"/>
                  <a:pt x="1654" y="1306"/>
                </a:cubicBezTo>
                <a:cubicBezTo>
                  <a:pt x="1653" y="1313"/>
                  <a:pt x="1664" y="1311"/>
                  <a:pt x="1663" y="1318"/>
                </a:cubicBezTo>
                <a:cubicBezTo>
                  <a:pt x="1660" y="1312"/>
                  <a:pt x="1654" y="1315"/>
                  <a:pt x="1650" y="1312"/>
                </a:cubicBezTo>
                <a:cubicBezTo>
                  <a:pt x="1651" y="1316"/>
                  <a:pt x="1657" y="1316"/>
                  <a:pt x="1659" y="1319"/>
                </a:cubicBezTo>
                <a:cubicBezTo>
                  <a:pt x="1654" y="1319"/>
                  <a:pt x="1650" y="1315"/>
                  <a:pt x="1647" y="1315"/>
                </a:cubicBezTo>
                <a:cubicBezTo>
                  <a:pt x="1645" y="1314"/>
                  <a:pt x="1646" y="1312"/>
                  <a:pt x="1647" y="1310"/>
                </a:cubicBezTo>
                <a:cubicBezTo>
                  <a:pt x="1643" y="1307"/>
                  <a:pt x="1642" y="1305"/>
                  <a:pt x="1638" y="1306"/>
                </a:cubicBezTo>
                <a:cubicBezTo>
                  <a:pt x="1642" y="1308"/>
                  <a:pt x="1641" y="1309"/>
                  <a:pt x="1644" y="1311"/>
                </a:cubicBezTo>
                <a:cubicBezTo>
                  <a:pt x="1643" y="1311"/>
                  <a:pt x="1636" y="1311"/>
                  <a:pt x="1637" y="1308"/>
                </a:cubicBezTo>
                <a:cubicBezTo>
                  <a:pt x="1632" y="1315"/>
                  <a:pt x="1657" y="1319"/>
                  <a:pt x="1663" y="1324"/>
                </a:cubicBezTo>
                <a:cubicBezTo>
                  <a:pt x="1661" y="1326"/>
                  <a:pt x="1659" y="1326"/>
                  <a:pt x="1660" y="1330"/>
                </a:cubicBezTo>
                <a:cubicBezTo>
                  <a:pt x="1655" y="1330"/>
                  <a:pt x="1661" y="1325"/>
                  <a:pt x="1657" y="1324"/>
                </a:cubicBezTo>
                <a:cubicBezTo>
                  <a:pt x="1657" y="1328"/>
                  <a:pt x="1656" y="1330"/>
                  <a:pt x="1652" y="1327"/>
                </a:cubicBezTo>
                <a:cubicBezTo>
                  <a:pt x="1652" y="1328"/>
                  <a:pt x="1652" y="1329"/>
                  <a:pt x="1651" y="1329"/>
                </a:cubicBezTo>
                <a:cubicBezTo>
                  <a:pt x="1650" y="1330"/>
                  <a:pt x="1652" y="1331"/>
                  <a:pt x="1651" y="1332"/>
                </a:cubicBezTo>
                <a:cubicBezTo>
                  <a:pt x="1650" y="1332"/>
                  <a:pt x="1646" y="1330"/>
                  <a:pt x="1644" y="1334"/>
                </a:cubicBezTo>
                <a:cubicBezTo>
                  <a:pt x="1640" y="1330"/>
                  <a:pt x="1641" y="1332"/>
                  <a:pt x="1636" y="1332"/>
                </a:cubicBezTo>
                <a:cubicBezTo>
                  <a:pt x="1635" y="1331"/>
                  <a:pt x="1636" y="1330"/>
                  <a:pt x="1637" y="1329"/>
                </a:cubicBezTo>
                <a:cubicBezTo>
                  <a:pt x="1623" y="1323"/>
                  <a:pt x="1601" y="1321"/>
                  <a:pt x="1590" y="1310"/>
                </a:cubicBezTo>
                <a:cubicBezTo>
                  <a:pt x="1593" y="1307"/>
                  <a:pt x="1590" y="1304"/>
                  <a:pt x="1595" y="1302"/>
                </a:cubicBezTo>
                <a:cubicBezTo>
                  <a:pt x="1594" y="1302"/>
                  <a:pt x="1592" y="1302"/>
                  <a:pt x="1592" y="1301"/>
                </a:cubicBezTo>
                <a:cubicBezTo>
                  <a:pt x="1591" y="1300"/>
                  <a:pt x="1592" y="1304"/>
                  <a:pt x="1590" y="1306"/>
                </a:cubicBezTo>
                <a:cubicBezTo>
                  <a:pt x="1587" y="1304"/>
                  <a:pt x="1590" y="1300"/>
                  <a:pt x="1586" y="1298"/>
                </a:cubicBezTo>
                <a:cubicBezTo>
                  <a:pt x="1583" y="1302"/>
                  <a:pt x="1589" y="1302"/>
                  <a:pt x="1587" y="1305"/>
                </a:cubicBezTo>
                <a:cubicBezTo>
                  <a:pt x="1583" y="1304"/>
                  <a:pt x="1580" y="1303"/>
                  <a:pt x="1575" y="1301"/>
                </a:cubicBezTo>
                <a:cubicBezTo>
                  <a:pt x="1575" y="1301"/>
                  <a:pt x="1576" y="1301"/>
                  <a:pt x="1577" y="1299"/>
                </a:cubicBezTo>
                <a:cubicBezTo>
                  <a:pt x="1575" y="1299"/>
                  <a:pt x="1575" y="1302"/>
                  <a:pt x="1573" y="1301"/>
                </a:cubicBezTo>
                <a:cubicBezTo>
                  <a:pt x="1571" y="1300"/>
                  <a:pt x="1572" y="1299"/>
                  <a:pt x="1570" y="1298"/>
                </a:cubicBezTo>
                <a:cubicBezTo>
                  <a:pt x="1571" y="1297"/>
                  <a:pt x="1572" y="1298"/>
                  <a:pt x="1573" y="1298"/>
                </a:cubicBezTo>
                <a:cubicBezTo>
                  <a:pt x="1574" y="1291"/>
                  <a:pt x="1555" y="1300"/>
                  <a:pt x="1557" y="1289"/>
                </a:cubicBezTo>
                <a:cubicBezTo>
                  <a:pt x="1559" y="1290"/>
                  <a:pt x="1562" y="1291"/>
                  <a:pt x="1567" y="1293"/>
                </a:cubicBezTo>
                <a:cubicBezTo>
                  <a:pt x="1566" y="1288"/>
                  <a:pt x="1571" y="1295"/>
                  <a:pt x="1572" y="1292"/>
                </a:cubicBezTo>
                <a:cubicBezTo>
                  <a:pt x="1570" y="1290"/>
                  <a:pt x="1568" y="1292"/>
                  <a:pt x="1566" y="1289"/>
                </a:cubicBezTo>
                <a:cubicBezTo>
                  <a:pt x="1565" y="1288"/>
                  <a:pt x="1569" y="1286"/>
                  <a:pt x="1563" y="1285"/>
                </a:cubicBezTo>
                <a:cubicBezTo>
                  <a:pt x="1568" y="1286"/>
                  <a:pt x="1572" y="1285"/>
                  <a:pt x="1575" y="1288"/>
                </a:cubicBezTo>
                <a:cubicBezTo>
                  <a:pt x="1572" y="1289"/>
                  <a:pt x="1580" y="1292"/>
                  <a:pt x="1577" y="1292"/>
                </a:cubicBezTo>
                <a:cubicBezTo>
                  <a:pt x="1577" y="1295"/>
                  <a:pt x="1581" y="1291"/>
                  <a:pt x="1580" y="1289"/>
                </a:cubicBezTo>
                <a:cubicBezTo>
                  <a:pt x="1581" y="1293"/>
                  <a:pt x="1587" y="1290"/>
                  <a:pt x="1588" y="1293"/>
                </a:cubicBezTo>
                <a:cubicBezTo>
                  <a:pt x="1590" y="1288"/>
                  <a:pt x="1575" y="1284"/>
                  <a:pt x="1571" y="1282"/>
                </a:cubicBezTo>
                <a:cubicBezTo>
                  <a:pt x="1578" y="1282"/>
                  <a:pt x="1588" y="1288"/>
                  <a:pt x="1598" y="1291"/>
                </a:cubicBezTo>
                <a:cubicBezTo>
                  <a:pt x="1600" y="1288"/>
                  <a:pt x="1595" y="1291"/>
                  <a:pt x="1595" y="1288"/>
                </a:cubicBezTo>
                <a:cubicBezTo>
                  <a:pt x="1600" y="1287"/>
                  <a:pt x="1608" y="1291"/>
                  <a:pt x="1617" y="1295"/>
                </a:cubicBezTo>
                <a:cubicBezTo>
                  <a:pt x="1611" y="1298"/>
                  <a:pt x="1609" y="1290"/>
                  <a:pt x="1605" y="1295"/>
                </a:cubicBezTo>
                <a:cubicBezTo>
                  <a:pt x="1606" y="1296"/>
                  <a:pt x="1607" y="1295"/>
                  <a:pt x="1608" y="1294"/>
                </a:cubicBezTo>
                <a:cubicBezTo>
                  <a:pt x="1609" y="1295"/>
                  <a:pt x="1607" y="1297"/>
                  <a:pt x="1610" y="1297"/>
                </a:cubicBezTo>
                <a:cubicBezTo>
                  <a:pt x="1609" y="1298"/>
                  <a:pt x="1605" y="1297"/>
                  <a:pt x="1609" y="1299"/>
                </a:cubicBezTo>
                <a:cubicBezTo>
                  <a:pt x="1609" y="1300"/>
                  <a:pt x="1607" y="1299"/>
                  <a:pt x="1606" y="1299"/>
                </a:cubicBezTo>
                <a:cubicBezTo>
                  <a:pt x="1606" y="1300"/>
                  <a:pt x="1606" y="1302"/>
                  <a:pt x="1608" y="1303"/>
                </a:cubicBezTo>
                <a:cubicBezTo>
                  <a:pt x="1608" y="1305"/>
                  <a:pt x="1605" y="1301"/>
                  <a:pt x="1605" y="1304"/>
                </a:cubicBezTo>
                <a:cubicBezTo>
                  <a:pt x="1610" y="1305"/>
                  <a:pt x="1615" y="1314"/>
                  <a:pt x="1610" y="1314"/>
                </a:cubicBezTo>
                <a:cubicBezTo>
                  <a:pt x="1609" y="1316"/>
                  <a:pt x="1613" y="1315"/>
                  <a:pt x="1613" y="1315"/>
                </a:cubicBezTo>
                <a:cubicBezTo>
                  <a:pt x="1613" y="1310"/>
                  <a:pt x="1616" y="1311"/>
                  <a:pt x="1616" y="1307"/>
                </a:cubicBezTo>
                <a:cubicBezTo>
                  <a:pt x="1615" y="1306"/>
                  <a:pt x="1614" y="1308"/>
                  <a:pt x="1613" y="1310"/>
                </a:cubicBezTo>
                <a:cubicBezTo>
                  <a:pt x="1610" y="1308"/>
                  <a:pt x="1615" y="1307"/>
                  <a:pt x="1613" y="1305"/>
                </a:cubicBezTo>
                <a:cubicBezTo>
                  <a:pt x="1614" y="1305"/>
                  <a:pt x="1617" y="1306"/>
                  <a:pt x="1620" y="1308"/>
                </a:cubicBezTo>
                <a:cubicBezTo>
                  <a:pt x="1617" y="1304"/>
                  <a:pt x="1623" y="1302"/>
                  <a:pt x="1623" y="1300"/>
                </a:cubicBezTo>
                <a:cubicBezTo>
                  <a:pt x="1621" y="1301"/>
                  <a:pt x="1620" y="1302"/>
                  <a:pt x="1619" y="1304"/>
                </a:cubicBezTo>
                <a:cubicBezTo>
                  <a:pt x="1616" y="1302"/>
                  <a:pt x="1620" y="1298"/>
                  <a:pt x="1622" y="1298"/>
                </a:cubicBezTo>
                <a:cubicBezTo>
                  <a:pt x="1622" y="1294"/>
                  <a:pt x="1608" y="1290"/>
                  <a:pt x="1601" y="1285"/>
                </a:cubicBezTo>
                <a:cubicBezTo>
                  <a:pt x="1602" y="1284"/>
                  <a:pt x="1603" y="1284"/>
                  <a:pt x="1604" y="1282"/>
                </a:cubicBezTo>
                <a:cubicBezTo>
                  <a:pt x="1605" y="1283"/>
                  <a:pt x="1604" y="1284"/>
                  <a:pt x="1603" y="1285"/>
                </a:cubicBezTo>
                <a:cubicBezTo>
                  <a:pt x="1606" y="1287"/>
                  <a:pt x="1607" y="1284"/>
                  <a:pt x="1608" y="1284"/>
                </a:cubicBezTo>
                <a:cubicBezTo>
                  <a:pt x="1606" y="1282"/>
                  <a:pt x="1605" y="1281"/>
                  <a:pt x="1606" y="1277"/>
                </a:cubicBezTo>
                <a:cubicBezTo>
                  <a:pt x="1602" y="1280"/>
                  <a:pt x="1603" y="1281"/>
                  <a:pt x="1595" y="1277"/>
                </a:cubicBezTo>
                <a:cubicBezTo>
                  <a:pt x="1595" y="1278"/>
                  <a:pt x="1597" y="1279"/>
                  <a:pt x="1598" y="1280"/>
                </a:cubicBezTo>
                <a:cubicBezTo>
                  <a:pt x="1595" y="1280"/>
                  <a:pt x="1592" y="1279"/>
                  <a:pt x="1588" y="1280"/>
                </a:cubicBezTo>
                <a:cubicBezTo>
                  <a:pt x="1585" y="1277"/>
                  <a:pt x="1581" y="1276"/>
                  <a:pt x="1584" y="1274"/>
                </a:cubicBezTo>
                <a:cubicBezTo>
                  <a:pt x="1582" y="1273"/>
                  <a:pt x="1581" y="1272"/>
                  <a:pt x="1579" y="1271"/>
                </a:cubicBezTo>
                <a:cubicBezTo>
                  <a:pt x="1579" y="1271"/>
                  <a:pt x="1579" y="1271"/>
                  <a:pt x="1579" y="1271"/>
                </a:cubicBezTo>
                <a:cubicBezTo>
                  <a:pt x="1588" y="1273"/>
                  <a:pt x="1595" y="1271"/>
                  <a:pt x="1602" y="1267"/>
                </a:cubicBezTo>
                <a:cubicBezTo>
                  <a:pt x="1602" y="1268"/>
                  <a:pt x="1602" y="1269"/>
                  <a:pt x="1602" y="1271"/>
                </a:cubicBezTo>
                <a:cubicBezTo>
                  <a:pt x="1604" y="1273"/>
                  <a:pt x="1604" y="1268"/>
                  <a:pt x="1606" y="1271"/>
                </a:cubicBezTo>
                <a:cubicBezTo>
                  <a:pt x="1607" y="1269"/>
                  <a:pt x="1604" y="1269"/>
                  <a:pt x="1604" y="1268"/>
                </a:cubicBezTo>
                <a:cubicBezTo>
                  <a:pt x="1605" y="1266"/>
                  <a:pt x="1609" y="1271"/>
                  <a:pt x="1611" y="1268"/>
                </a:cubicBezTo>
                <a:cubicBezTo>
                  <a:pt x="1608" y="1268"/>
                  <a:pt x="1607" y="1267"/>
                  <a:pt x="1606" y="1265"/>
                </a:cubicBezTo>
                <a:cubicBezTo>
                  <a:pt x="1608" y="1263"/>
                  <a:pt x="1611" y="1262"/>
                  <a:pt x="1613" y="1260"/>
                </a:cubicBezTo>
                <a:cubicBezTo>
                  <a:pt x="1615" y="1261"/>
                  <a:pt x="1617" y="1261"/>
                  <a:pt x="1619" y="1262"/>
                </a:cubicBezTo>
                <a:cubicBezTo>
                  <a:pt x="1620" y="1260"/>
                  <a:pt x="1618" y="1259"/>
                  <a:pt x="1615" y="1258"/>
                </a:cubicBezTo>
                <a:cubicBezTo>
                  <a:pt x="1616" y="1257"/>
                  <a:pt x="1618" y="1256"/>
                  <a:pt x="1619" y="1255"/>
                </a:cubicBezTo>
                <a:cubicBezTo>
                  <a:pt x="1619" y="1255"/>
                  <a:pt x="1619" y="1255"/>
                  <a:pt x="1620" y="1255"/>
                </a:cubicBezTo>
                <a:cubicBezTo>
                  <a:pt x="1620" y="1255"/>
                  <a:pt x="1620" y="1254"/>
                  <a:pt x="1619" y="1254"/>
                </a:cubicBezTo>
                <a:cubicBezTo>
                  <a:pt x="1625" y="1249"/>
                  <a:pt x="1631" y="1245"/>
                  <a:pt x="1638" y="1242"/>
                </a:cubicBezTo>
                <a:cubicBezTo>
                  <a:pt x="1637" y="1240"/>
                  <a:pt x="1633" y="1241"/>
                  <a:pt x="1631" y="1240"/>
                </a:cubicBezTo>
                <a:cubicBezTo>
                  <a:pt x="1626" y="1246"/>
                  <a:pt x="1617" y="1249"/>
                  <a:pt x="1610" y="1252"/>
                </a:cubicBezTo>
                <a:cubicBezTo>
                  <a:pt x="1610" y="1252"/>
                  <a:pt x="1609" y="1251"/>
                  <a:pt x="1610" y="1251"/>
                </a:cubicBezTo>
                <a:cubicBezTo>
                  <a:pt x="1609" y="1250"/>
                  <a:pt x="1608" y="1250"/>
                  <a:pt x="1608" y="1250"/>
                </a:cubicBezTo>
                <a:cubicBezTo>
                  <a:pt x="1607" y="1251"/>
                  <a:pt x="1607" y="1252"/>
                  <a:pt x="1607" y="1252"/>
                </a:cubicBezTo>
                <a:cubicBezTo>
                  <a:pt x="1607" y="1253"/>
                  <a:pt x="1608" y="1253"/>
                  <a:pt x="1609" y="1253"/>
                </a:cubicBezTo>
                <a:cubicBezTo>
                  <a:pt x="1606" y="1254"/>
                  <a:pt x="1603" y="1256"/>
                  <a:pt x="1602" y="1258"/>
                </a:cubicBezTo>
                <a:cubicBezTo>
                  <a:pt x="1596" y="1257"/>
                  <a:pt x="1591" y="1259"/>
                  <a:pt x="1587" y="1261"/>
                </a:cubicBezTo>
                <a:cubicBezTo>
                  <a:pt x="1587" y="1261"/>
                  <a:pt x="1587" y="1261"/>
                  <a:pt x="1588" y="1260"/>
                </a:cubicBezTo>
                <a:cubicBezTo>
                  <a:pt x="1584" y="1262"/>
                  <a:pt x="1582" y="1256"/>
                  <a:pt x="1580" y="1261"/>
                </a:cubicBezTo>
                <a:cubicBezTo>
                  <a:pt x="1582" y="1262"/>
                  <a:pt x="1583" y="1262"/>
                  <a:pt x="1585" y="1263"/>
                </a:cubicBezTo>
                <a:cubicBezTo>
                  <a:pt x="1584" y="1264"/>
                  <a:pt x="1582" y="1265"/>
                  <a:pt x="1580" y="1266"/>
                </a:cubicBezTo>
                <a:cubicBezTo>
                  <a:pt x="1579" y="1264"/>
                  <a:pt x="1577" y="1263"/>
                  <a:pt x="1575" y="1262"/>
                </a:cubicBezTo>
                <a:cubicBezTo>
                  <a:pt x="1575" y="1262"/>
                  <a:pt x="1576" y="1262"/>
                  <a:pt x="1576" y="1262"/>
                </a:cubicBezTo>
                <a:cubicBezTo>
                  <a:pt x="1576" y="1262"/>
                  <a:pt x="1576" y="1261"/>
                  <a:pt x="1576" y="1260"/>
                </a:cubicBezTo>
                <a:cubicBezTo>
                  <a:pt x="1574" y="1260"/>
                  <a:pt x="1573" y="1260"/>
                  <a:pt x="1572" y="1260"/>
                </a:cubicBezTo>
                <a:cubicBezTo>
                  <a:pt x="1572" y="1260"/>
                  <a:pt x="1572" y="1261"/>
                  <a:pt x="1572" y="1261"/>
                </a:cubicBezTo>
                <a:cubicBezTo>
                  <a:pt x="1569" y="1260"/>
                  <a:pt x="1565" y="1259"/>
                  <a:pt x="1561" y="1258"/>
                </a:cubicBezTo>
                <a:cubicBezTo>
                  <a:pt x="1559" y="1256"/>
                  <a:pt x="1563" y="1254"/>
                  <a:pt x="1559" y="1255"/>
                </a:cubicBezTo>
                <a:cubicBezTo>
                  <a:pt x="1559" y="1253"/>
                  <a:pt x="1561" y="1254"/>
                  <a:pt x="1561" y="1253"/>
                </a:cubicBezTo>
                <a:cubicBezTo>
                  <a:pt x="1563" y="1259"/>
                  <a:pt x="1566" y="1253"/>
                  <a:pt x="1570" y="1255"/>
                </a:cubicBezTo>
                <a:cubicBezTo>
                  <a:pt x="1569" y="1250"/>
                  <a:pt x="1565" y="1254"/>
                  <a:pt x="1563" y="1250"/>
                </a:cubicBezTo>
                <a:cubicBezTo>
                  <a:pt x="1562" y="1254"/>
                  <a:pt x="1558" y="1252"/>
                  <a:pt x="1559" y="1250"/>
                </a:cubicBezTo>
                <a:cubicBezTo>
                  <a:pt x="1561" y="1251"/>
                  <a:pt x="1562" y="1250"/>
                  <a:pt x="1563" y="1250"/>
                </a:cubicBezTo>
                <a:cubicBezTo>
                  <a:pt x="1566" y="1247"/>
                  <a:pt x="1566" y="1247"/>
                  <a:pt x="1567" y="1243"/>
                </a:cubicBezTo>
                <a:cubicBezTo>
                  <a:pt x="1565" y="1246"/>
                  <a:pt x="1563" y="1246"/>
                  <a:pt x="1563" y="1249"/>
                </a:cubicBezTo>
                <a:cubicBezTo>
                  <a:pt x="1560" y="1248"/>
                  <a:pt x="1562" y="1245"/>
                  <a:pt x="1560" y="1243"/>
                </a:cubicBezTo>
                <a:cubicBezTo>
                  <a:pt x="1557" y="1243"/>
                  <a:pt x="1559" y="1246"/>
                  <a:pt x="1556" y="1247"/>
                </a:cubicBezTo>
                <a:cubicBezTo>
                  <a:pt x="1555" y="1246"/>
                  <a:pt x="1555" y="1244"/>
                  <a:pt x="1554" y="1246"/>
                </a:cubicBezTo>
                <a:cubicBezTo>
                  <a:pt x="1552" y="1244"/>
                  <a:pt x="1556" y="1245"/>
                  <a:pt x="1555" y="1242"/>
                </a:cubicBezTo>
                <a:cubicBezTo>
                  <a:pt x="1554" y="1242"/>
                  <a:pt x="1553" y="1243"/>
                  <a:pt x="1552" y="1245"/>
                </a:cubicBezTo>
                <a:cubicBezTo>
                  <a:pt x="1553" y="1247"/>
                  <a:pt x="1556" y="1248"/>
                  <a:pt x="1558" y="1248"/>
                </a:cubicBezTo>
                <a:cubicBezTo>
                  <a:pt x="1557" y="1252"/>
                  <a:pt x="1555" y="1252"/>
                  <a:pt x="1553" y="1255"/>
                </a:cubicBezTo>
                <a:cubicBezTo>
                  <a:pt x="1552" y="1255"/>
                  <a:pt x="1552" y="1255"/>
                  <a:pt x="1551" y="1255"/>
                </a:cubicBezTo>
                <a:cubicBezTo>
                  <a:pt x="1550" y="1255"/>
                  <a:pt x="1551" y="1254"/>
                  <a:pt x="1552" y="1254"/>
                </a:cubicBezTo>
                <a:cubicBezTo>
                  <a:pt x="1550" y="1253"/>
                  <a:pt x="1543" y="1252"/>
                  <a:pt x="1541" y="1252"/>
                </a:cubicBezTo>
                <a:cubicBezTo>
                  <a:pt x="1541" y="1250"/>
                  <a:pt x="1538" y="1249"/>
                  <a:pt x="1538" y="1247"/>
                </a:cubicBezTo>
                <a:cubicBezTo>
                  <a:pt x="1536" y="1247"/>
                  <a:pt x="1537" y="1249"/>
                  <a:pt x="1538" y="1250"/>
                </a:cubicBezTo>
                <a:cubicBezTo>
                  <a:pt x="1531" y="1248"/>
                  <a:pt x="1516" y="1239"/>
                  <a:pt x="1504" y="1238"/>
                </a:cubicBezTo>
                <a:cubicBezTo>
                  <a:pt x="1504" y="1235"/>
                  <a:pt x="1496" y="1233"/>
                  <a:pt x="1498" y="1236"/>
                </a:cubicBezTo>
                <a:cubicBezTo>
                  <a:pt x="1496" y="1233"/>
                  <a:pt x="1493" y="1234"/>
                  <a:pt x="1490" y="1232"/>
                </a:cubicBezTo>
                <a:cubicBezTo>
                  <a:pt x="1489" y="1234"/>
                  <a:pt x="1493" y="1234"/>
                  <a:pt x="1494" y="1235"/>
                </a:cubicBezTo>
                <a:cubicBezTo>
                  <a:pt x="1487" y="1240"/>
                  <a:pt x="1484" y="1229"/>
                  <a:pt x="1478" y="1228"/>
                </a:cubicBezTo>
                <a:cubicBezTo>
                  <a:pt x="1477" y="1227"/>
                  <a:pt x="1477" y="1225"/>
                  <a:pt x="1477" y="1224"/>
                </a:cubicBezTo>
                <a:cubicBezTo>
                  <a:pt x="1488" y="1225"/>
                  <a:pt x="1500" y="1233"/>
                  <a:pt x="1509" y="1234"/>
                </a:cubicBezTo>
                <a:cubicBezTo>
                  <a:pt x="1509" y="1230"/>
                  <a:pt x="1499" y="1230"/>
                  <a:pt x="1499" y="1227"/>
                </a:cubicBezTo>
                <a:cubicBezTo>
                  <a:pt x="1492" y="1226"/>
                  <a:pt x="1482" y="1223"/>
                  <a:pt x="1472" y="1218"/>
                </a:cubicBezTo>
                <a:cubicBezTo>
                  <a:pt x="1474" y="1216"/>
                  <a:pt x="1475" y="1212"/>
                  <a:pt x="1471" y="1218"/>
                </a:cubicBezTo>
                <a:cubicBezTo>
                  <a:pt x="1467" y="1214"/>
                  <a:pt x="1474" y="1212"/>
                  <a:pt x="1474" y="1208"/>
                </a:cubicBezTo>
                <a:cubicBezTo>
                  <a:pt x="1472" y="1206"/>
                  <a:pt x="1471" y="1206"/>
                  <a:pt x="1469" y="1208"/>
                </a:cubicBezTo>
                <a:cubicBezTo>
                  <a:pt x="1466" y="1207"/>
                  <a:pt x="1469" y="1202"/>
                  <a:pt x="1468" y="1200"/>
                </a:cubicBezTo>
                <a:cubicBezTo>
                  <a:pt x="1469" y="1199"/>
                  <a:pt x="1470" y="1198"/>
                  <a:pt x="1472" y="1197"/>
                </a:cubicBezTo>
                <a:cubicBezTo>
                  <a:pt x="1474" y="1199"/>
                  <a:pt x="1474" y="1202"/>
                  <a:pt x="1476" y="1204"/>
                </a:cubicBezTo>
                <a:cubicBezTo>
                  <a:pt x="1480" y="1201"/>
                  <a:pt x="1481" y="1194"/>
                  <a:pt x="1477" y="1190"/>
                </a:cubicBezTo>
                <a:cubicBezTo>
                  <a:pt x="1480" y="1189"/>
                  <a:pt x="1481" y="1188"/>
                  <a:pt x="1486" y="1188"/>
                </a:cubicBezTo>
                <a:cubicBezTo>
                  <a:pt x="1486" y="1186"/>
                  <a:pt x="1486" y="1185"/>
                  <a:pt x="1486" y="1184"/>
                </a:cubicBezTo>
                <a:cubicBezTo>
                  <a:pt x="1487" y="1184"/>
                  <a:pt x="1489" y="1184"/>
                  <a:pt x="1491" y="1185"/>
                </a:cubicBezTo>
                <a:cubicBezTo>
                  <a:pt x="1491" y="1186"/>
                  <a:pt x="1490" y="1186"/>
                  <a:pt x="1489" y="1186"/>
                </a:cubicBezTo>
                <a:cubicBezTo>
                  <a:pt x="1490" y="1188"/>
                  <a:pt x="1493" y="1187"/>
                  <a:pt x="1497" y="1187"/>
                </a:cubicBezTo>
                <a:cubicBezTo>
                  <a:pt x="1496" y="1183"/>
                  <a:pt x="1494" y="1184"/>
                  <a:pt x="1492" y="1185"/>
                </a:cubicBezTo>
                <a:cubicBezTo>
                  <a:pt x="1491" y="1184"/>
                  <a:pt x="1489" y="1183"/>
                  <a:pt x="1487" y="1182"/>
                </a:cubicBezTo>
                <a:cubicBezTo>
                  <a:pt x="1489" y="1179"/>
                  <a:pt x="1495" y="1179"/>
                  <a:pt x="1501" y="1179"/>
                </a:cubicBezTo>
                <a:cubicBezTo>
                  <a:pt x="1503" y="1178"/>
                  <a:pt x="1501" y="1176"/>
                  <a:pt x="1501" y="1175"/>
                </a:cubicBezTo>
                <a:cubicBezTo>
                  <a:pt x="1502" y="1176"/>
                  <a:pt x="1503" y="1176"/>
                  <a:pt x="1504" y="1177"/>
                </a:cubicBezTo>
                <a:cubicBezTo>
                  <a:pt x="1502" y="1177"/>
                  <a:pt x="1506" y="1180"/>
                  <a:pt x="1509" y="1179"/>
                </a:cubicBezTo>
                <a:cubicBezTo>
                  <a:pt x="1509" y="1179"/>
                  <a:pt x="1509" y="1179"/>
                  <a:pt x="1509" y="1178"/>
                </a:cubicBezTo>
                <a:cubicBezTo>
                  <a:pt x="1518" y="1182"/>
                  <a:pt x="1528" y="1186"/>
                  <a:pt x="1537" y="1186"/>
                </a:cubicBezTo>
                <a:cubicBezTo>
                  <a:pt x="1538" y="1187"/>
                  <a:pt x="1537" y="1188"/>
                  <a:pt x="1536" y="1189"/>
                </a:cubicBezTo>
                <a:cubicBezTo>
                  <a:pt x="1538" y="1190"/>
                  <a:pt x="1539" y="1190"/>
                  <a:pt x="1540" y="1188"/>
                </a:cubicBezTo>
                <a:cubicBezTo>
                  <a:pt x="1541" y="1190"/>
                  <a:pt x="1540" y="1192"/>
                  <a:pt x="1541" y="1193"/>
                </a:cubicBezTo>
                <a:cubicBezTo>
                  <a:pt x="1542" y="1193"/>
                  <a:pt x="1543" y="1191"/>
                  <a:pt x="1544" y="1190"/>
                </a:cubicBezTo>
                <a:cubicBezTo>
                  <a:pt x="1548" y="1191"/>
                  <a:pt x="1553" y="1193"/>
                  <a:pt x="1555" y="1197"/>
                </a:cubicBezTo>
                <a:cubicBezTo>
                  <a:pt x="1559" y="1193"/>
                  <a:pt x="1567" y="1203"/>
                  <a:pt x="1570" y="1198"/>
                </a:cubicBezTo>
                <a:cubicBezTo>
                  <a:pt x="1560" y="1195"/>
                  <a:pt x="1549" y="1188"/>
                  <a:pt x="1542" y="1187"/>
                </a:cubicBezTo>
                <a:cubicBezTo>
                  <a:pt x="1541" y="1186"/>
                  <a:pt x="1542" y="1184"/>
                  <a:pt x="1543" y="1183"/>
                </a:cubicBezTo>
                <a:cubicBezTo>
                  <a:pt x="1540" y="1182"/>
                  <a:pt x="1536" y="1181"/>
                  <a:pt x="1539" y="1180"/>
                </a:cubicBezTo>
                <a:cubicBezTo>
                  <a:pt x="1532" y="1181"/>
                  <a:pt x="1504" y="1171"/>
                  <a:pt x="1494" y="1166"/>
                </a:cubicBezTo>
                <a:cubicBezTo>
                  <a:pt x="1495" y="1165"/>
                  <a:pt x="1495" y="1162"/>
                  <a:pt x="1499" y="1163"/>
                </a:cubicBezTo>
                <a:cubicBezTo>
                  <a:pt x="1498" y="1159"/>
                  <a:pt x="1498" y="1154"/>
                  <a:pt x="1498" y="1151"/>
                </a:cubicBezTo>
                <a:cubicBezTo>
                  <a:pt x="1498" y="1151"/>
                  <a:pt x="1498" y="1151"/>
                  <a:pt x="1498" y="1151"/>
                </a:cubicBezTo>
                <a:cubicBezTo>
                  <a:pt x="1499" y="1152"/>
                  <a:pt x="1499" y="1152"/>
                  <a:pt x="1499" y="1154"/>
                </a:cubicBezTo>
                <a:cubicBezTo>
                  <a:pt x="1501" y="1154"/>
                  <a:pt x="1502" y="1153"/>
                  <a:pt x="1502" y="1151"/>
                </a:cubicBezTo>
                <a:cubicBezTo>
                  <a:pt x="1500" y="1151"/>
                  <a:pt x="1500" y="1150"/>
                  <a:pt x="1498" y="1150"/>
                </a:cubicBezTo>
                <a:cubicBezTo>
                  <a:pt x="1498" y="1150"/>
                  <a:pt x="1498" y="1150"/>
                  <a:pt x="1498" y="1149"/>
                </a:cubicBezTo>
                <a:cubicBezTo>
                  <a:pt x="1495" y="1149"/>
                  <a:pt x="1497" y="1154"/>
                  <a:pt x="1495" y="1154"/>
                </a:cubicBezTo>
                <a:cubicBezTo>
                  <a:pt x="1495" y="1151"/>
                  <a:pt x="1494" y="1149"/>
                  <a:pt x="1493" y="1144"/>
                </a:cubicBezTo>
                <a:cubicBezTo>
                  <a:pt x="1486" y="1150"/>
                  <a:pt x="1492" y="1141"/>
                  <a:pt x="1484" y="1141"/>
                </a:cubicBezTo>
                <a:cubicBezTo>
                  <a:pt x="1485" y="1143"/>
                  <a:pt x="1486" y="1145"/>
                  <a:pt x="1486" y="1147"/>
                </a:cubicBezTo>
                <a:cubicBezTo>
                  <a:pt x="1479" y="1142"/>
                  <a:pt x="1476" y="1144"/>
                  <a:pt x="1486" y="1147"/>
                </a:cubicBezTo>
                <a:cubicBezTo>
                  <a:pt x="1485" y="1148"/>
                  <a:pt x="1484" y="1149"/>
                  <a:pt x="1482" y="1149"/>
                </a:cubicBezTo>
                <a:cubicBezTo>
                  <a:pt x="1484" y="1150"/>
                  <a:pt x="1486" y="1151"/>
                  <a:pt x="1485" y="1155"/>
                </a:cubicBezTo>
                <a:cubicBezTo>
                  <a:pt x="1480" y="1153"/>
                  <a:pt x="1476" y="1154"/>
                  <a:pt x="1473" y="1152"/>
                </a:cubicBezTo>
                <a:cubicBezTo>
                  <a:pt x="1471" y="1153"/>
                  <a:pt x="1471" y="1155"/>
                  <a:pt x="1471" y="1157"/>
                </a:cubicBezTo>
                <a:cubicBezTo>
                  <a:pt x="1470" y="1156"/>
                  <a:pt x="1467" y="1156"/>
                  <a:pt x="1468" y="1154"/>
                </a:cubicBezTo>
                <a:cubicBezTo>
                  <a:pt x="1468" y="1155"/>
                  <a:pt x="1468" y="1155"/>
                  <a:pt x="1468" y="1155"/>
                </a:cubicBezTo>
                <a:cubicBezTo>
                  <a:pt x="1468" y="1154"/>
                  <a:pt x="1467" y="1153"/>
                  <a:pt x="1466" y="1152"/>
                </a:cubicBezTo>
                <a:cubicBezTo>
                  <a:pt x="1466" y="1152"/>
                  <a:pt x="1466" y="1152"/>
                  <a:pt x="1466" y="1152"/>
                </a:cubicBezTo>
                <a:cubicBezTo>
                  <a:pt x="1466" y="1152"/>
                  <a:pt x="1466" y="1152"/>
                  <a:pt x="1466" y="1152"/>
                </a:cubicBezTo>
                <a:cubicBezTo>
                  <a:pt x="1468" y="1153"/>
                  <a:pt x="1470" y="1154"/>
                  <a:pt x="1471" y="1151"/>
                </a:cubicBezTo>
                <a:cubicBezTo>
                  <a:pt x="1470" y="1151"/>
                  <a:pt x="1468" y="1151"/>
                  <a:pt x="1467" y="1151"/>
                </a:cubicBezTo>
                <a:cubicBezTo>
                  <a:pt x="1469" y="1149"/>
                  <a:pt x="1470" y="1147"/>
                  <a:pt x="1473" y="1147"/>
                </a:cubicBezTo>
                <a:cubicBezTo>
                  <a:pt x="1472" y="1140"/>
                  <a:pt x="1475" y="1140"/>
                  <a:pt x="1479" y="1137"/>
                </a:cubicBezTo>
                <a:cubicBezTo>
                  <a:pt x="1472" y="1136"/>
                  <a:pt x="1473" y="1133"/>
                  <a:pt x="1469" y="1132"/>
                </a:cubicBezTo>
                <a:cubicBezTo>
                  <a:pt x="1468" y="1134"/>
                  <a:pt x="1469" y="1136"/>
                  <a:pt x="1471" y="1136"/>
                </a:cubicBezTo>
                <a:cubicBezTo>
                  <a:pt x="1471" y="1138"/>
                  <a:pt x="1470" y="1138"/>
                  <a:pt x="1470" y="1141"/>
                </a:cubicBezTo>
                <a:cubicBezTo>
                  <a:pt x="1466" y="1140"/>
                  <a:pt x="1464" y="1137"/>
                  <a:pt x="1461" y="1136"/>
                </a:cubicBezTo>
                <a:cubicBezTo>
                  <a:pt x="1460" y="1135"/>
                  <a:pt x="1465" y="1135"/>
                  <a:pt x="1466" y="1136"/>
                </a:cubicBezTo>
                <a:cubicBezTo>
                  <a:pt x="1465" y="1130"/>
                  <a:pt x="1471" y="1116"/>
                  <a:pt x="1471" y="1107"/>
                </a:cubicBezTo>
                <a:cubicBezTo>
                  <a:pt x="1466" y="1108"/>
                  <a:pt x="1465" y="1110"/>
                  <a:pt x="1467" y="1104"/>
                </a:cubicBezTo>
                <a:cubicBezTo>
                  <a:pt x="1459" y="1102"/>
                  <a:pt x="1460" y="1110"/>
                  <a:pt x="1454" y="1107"/>
                </a:cubicBezTo>
                <a:cubicBezTo>
                  <a:pt x="1455" y="1106"/>
                  <a:pt x="1455" y="1105"/>
                  <a:pt x="1455" y="1103"/>
                </a:cubicBezTo>
                <a:cubicBezTo>
                  <a:pt x="1452" y="1105"/>
                  <a:pt x="1449" y="1100"/>
                  <a:pt x="1446" y="1104"/>
                </a:cubicBezTo>
                <a:cubicBezTo>
                  <a:pt x="1445" y="1103"/>
                  <a:pt x="1443" y="1098"/>
                  <a:pt x="1445" y="1097"/>
                </a:cubicBezTo>
                <a:cubicBezTo>
                  <a:pt x="1445" y="1094"/>
                  <a:pt x="1440" y="1096"/>
                  <a:pt x="1440" y="1098"/>
                </a:cubicBezTo>
                <a:cubicBezTo>
                  <a:pt x="1439" y="1096"/>
                  <a:pt x="1438" y="1095"/>
                  <a:pt x="1437" y="1092"/>
                </a:cubicBezTo>
                <a:cubicBezTo>
                  <a:pt x="1440" y="1093"/>
                  <a:pt x="1443" y="1093"/>
                  <a:pt x="1445" y="1093"/>
                </a:cubicBezTo>
                <a:cubicBezTo>
                  <a:pt x="1445" y="1094"/>
                  <a:pt x="1445" y="1094"/>
                  <a:pt x="1445" y="1095"/>
                </a:cubicBezTo>
                <a:cubicBezTo>
                  <a:pt x="1448" y="1093"/>
                  <a:pt x="1449" y="1095"/>
                  <a:pt x="1452" y="1094"/>
                </a:cubicBezTo>
                <a:cubicBezTo>
                  <a:pt x="1458" y="1094"/>
                  <a:pt x="1463" y="1094"/>
                  <a:pt x="1467" y="1094"/>
                </a:cubicBezTo>
                <a:cubicBezTo>
                  <a:pt x="1472" y="1093"/>
                  <a:pt x="1482" y="1099"/>
                  <a:pt x="1486" y="1094"/>
                </a:cubicBezTo>
                <a:cubicBezTo>
                  <a:pt x="1485" y="1097"/>
                  <a:pt x="1492" y="1094"/>
                  <a:pt x="1496" y="1097"/>
                </a:cubicBezTo>
                <a:cubicBezTo>
                  <a:pt x="1496" y="1096"/>
                  <a:pt x="1496" y="1095"/>
                  <a:pt x="1495" y="1095"/>
                </a:cubicBezTo>
                <a:cubicBezTo>
                  <a:pt x="1499" y="1096"/>
                  <a:pt x="1505" y="1095"/>
                  <a:pt x="1510" y="1095"/>
                </a:cubicBezTo>
                <a:cubicBezTo>
                  <a:pt x="1514" y="1101"/>
                  <a:pt x="1523" y="1097"/>
                  <a:pt x="1527" y="1094"/>
                </a:cubicBezTo>
                <a:cubicBezTo>
                  <a:pt x="1534" y="1095"/>
                  <a:pt x="1541" y="1095"/>
                  <a:pt x="1548" y="1095"/>
                </a:cubicBezTo>
                <a:cubicBezTo>
                  <a:pt x="1550" y="1096"/>
                  <a:pt x="1550" y="1100"/>
                  <a:pt x="1553" y="1101"/>
                </a:cubicBezTo>
                <a:cubicBezTo>
                  <a:pt x="1559" y="1099"/>
                  <a:pt x="1556" y="1100"/>
                  <a:pt x="1562" y="1101"/>
                </a:cubicBezTo>
                <a:cubicBezTo>
                  <a:pt x="1564" y="1093"/>
                  <a:pt x="1575" y="1095"/>
                  <a:pt x="1584" y="1097"/>
                </a:cubicBezTo>
                <a:cubicBezTo>
                  <a:pt x="1588" y="1093"/>
                  <a:pt x="1593" y="1097"/>
                  <a:pt x="1596" y="1100"/>
                </a:cubicBezTo>
                <a:cubicBezTo>
                  <a:pt x="1600" y="1096"/>
                  <a:pt x="1603" y="1100"/>
                  <a:pt x="1608" y="1101"/>
                </a:cubicBezTo>
                <a:cubicBezTo>
                  <a:pt x="1612" y="1094"/>
                  <a:pt x="1622" y="1100"/>
                  <a:pt x="1626" y="1103"/>
                </a:cubicBezTo>
                <a:cubicBezTo>
                  <a:pt x="1632" y="1100"/>
                  <a:pt x="1651" y="1100"/>
                  <a:pt x="1654" y="1106"/>
                </a:cubicBezTo>
                <a:cubicBezTo>
                  <a:pt x="1657" y="1104"/>
                  <a:pt x="1655" y="1105"/>
                  <a:pt x="1660" y="1106"/>
                </a:cubicBezTo>
                <a:cubicBezTo>
                  <a:pt x="1660" y="1105"/>
                  <a:pt x="1659" y="1105"/>
                  <a:pt x="1658" y="1103"/>
                </a:cubicBezTo>
                <a:cubicBezTo>
                  <a:pt x="1669" y="1105"/>
                  <a:pt x="1683" y="1105"/>
                  <a:pt x="1696" y="1107"/>
                </a:cubicBezTo>
                <a:cubicBezTo>
                  <a:pt x="1696" y="1108"/>
                  <a:pt x="1698" y="1109"/>
                  <a:pt x="1698" y="1111"/>
                </a:cubicBezTo>
                <a:cubicBezTo>
                  <a:pt x="1699" y="1111"/>
                  <a:pt x="1699" y="1109"/>
                  <a:pt x="1699" y="1108"/>
                </a:cubicBezTo>
                <a:cubicBezTo>
                  <a:pt x="1701" y="1108"/>
                  <a:pt x="1703" y="1108"/>
                  <a:pt x="1705" y="1109"/>
                </a:cubicBezTo>
                <a:cubicBezTo>
                  <a:pt x="1705" y="1110"/>
                  <a:pt x="1704" y="1109"/>
                  <a:pt x="1703" y="1111"/>
                </a:cubicBezTo>
                <a:cubicBezTo>
                  <a:pt x="1706" y="1110"/>
                  <a:pt x="1704" y="1114"/>
                  <a:pt x="1708" y="1114"/>
                </a:cubicBezTo>
                <a:cubicBezTo>
                  <a:pt x="1709" y="1111"/>
                  <a:pt x="1710" y="1112"/>
                  <a:pt x="1711" y="1110"/>
                </a:cubicBezTo>
                <a:cubicBezTo>
                  <a:pt x="1712" y="1111"/>
                  <a:pt x="1714" y="1111"/>
                  <a:pt x="1715" y="1112"/>
                </a:cubicBezTo>
                <a:cubicBezTo>
                  <a:pt x="1729" y="1109"/>
                  <a:pt x="1751" y="1115"/>
                  <a:pt x="1766" y="1116"/>
                </a:cubicBezTo>
                <a:cubicBezTo>
                  <a:pt x="1767" y="1116"/>
                  <a:pt x="1767" y="1115"/>
                  <a:pt x="1767" y="1114"/>
                </a:cubicBezTo>
                <a:cubicBezTo>
                  <a:pt x="1776" y="1117"/>
                  <a:pt x="1784" y="1120"/>
                  <a:pt x="1793" y="1124"/>
                </a:cubicBezTo>
                <a:cubicBezTo>
                  <a:pt x="1793" y="1124"/>
                  <a:pt x="1793" y="1124"/>
                  <a:pt x="1793" y="1125"/>
                </a:cubicBezTo>
                <a:cubicBezTo>
                  <a:pt x="1798" y="1129"/>
                  <a:pt x="1798" y="1139"/>
                  <a:pt x="1806" y="1135"/>
                </a:cubicBezTo>
                <a:cubicBezTo>
                  <a:pt x="1806" y="1134"/>
                  <a:pt x="1806" y="1133"/>
                  <a:pt x="1807" y="1132"/>
                </a:cubicBezTo>
                <a:cubicBezTo>
                  <a:pt x="1807" y="1132"/>
                  <a:pt x="1806" y="1131"/>
                  <a:pt x="1806" y="1130"/>
                </a:cubicBezTo>
                <a:cubicBezTo>
                  <a:pt x="1810" y="1132"/>
                  <a:pt x="1814" y="1134"/>
                  <a:pt x="1819" y="1135"/>
                </a:cubicBezTo>
                <a:cubicBezTo>
                  <a:pt x="1818" y="1133"/>
                  <a:pt x="1819" y="1131"/>
                  <a:pt x="1820" y="1130"/>
                </a:cubicBezTo>
                <a:cubicBezTo>
                  <a:pt x="1824" y="1135"/>
                  <a:pt x="1832" y="1137"/>
                  <a:pt x="1838" y="1138"/>
                </a:cubicBezTo>
                <a:cubicBezTo>
                  <a:pt x="1837" y="1136"/>
                  <a:pt x="1838" y="1136"/>
                  <a:pt x="1840" y="1135"/>
                </a:cubicBezTo>
                <a:cubicBezTo>
                  <a:pt x="1839" y="1139"/>
                  <a:pt x="1843" y="1139"/>
                  <a:pt x="1847" y="1141"/>
                </a:cubicBezTo>
                <a:cubicBezTo>
                  <a:pt x="1848" y="1139"/>
                  <a:pt x="1847" y="1137"/>
                  <a:pt x="1845" y="1135"/>
                </a:cubicBezTo>
                <a:cubicBezTo>
                  <a:pt x="1846" y="1130"/>
                  <a:pt x="1851" y="1127"/>
                  <a:pt x="1855" y="1126"/>
                </a:cubicBezTo>
                <a:cubicBezTo>
                  <a:pt x="1858" y="1128"/>
                  <a:pt x="1860" y="1133"/>
                  <a:pt x="1861" y="1137"/>
                </a:cubicBezTo>
                <a:cubicBezTo>
                  <a:pt x="1862" y="1136"/>
                  <a:pt x="1865" y="1132"/>
                  <a:pt x="1866" y="1135"/>
                </a:cubicBezTo>
                <a:cubicBezTo>
                  <a:pt x="1869" y="1133"/>
                  <a:pt x="1862" y="1132"/>
                  <a:pt x="1864" y="1127"/>
                </a:cubicBezTo>
                <a:cubicBezTo>
                  <a:pt x="1864" y="1125"/>
                  <a:pt x="1866" y="1125"/>
                  <a:pt x="1868" y="1124"/>
                </a:cubicBezTo>
                <a:cubicBezTo>
                  <a:pt x="1865" y="1120"/>
                  <a:pt x="1869" y="1108"/>
                  <a:pt x="1879" y="1110"/>
                </a:cubicBezTo>
                <a:cubicBezTo>
                  <a:pt x="1876" y="1106"/>
                  <a:pt x="1873" y="1109"/>
                  <a:pt x="1869" y="1106"/>
                </a:cubicBezTo>
                <a:cubicBezTo>
                  <a:pt x="1871" y="1104"/>
                  <a:pt x="1871" y="1103"/>
                  <a:pt x="1869" y="1101"/>
                </a:cubicBezTo>
                <a:cubicBezTo>
                  <a:pt x="1869" y="1101"/>
                  <a:pt x="1869" y="1101"/>
                  <a:pt x="1869" y="1101"/>
                </a:cubicBezTo>
                <a:cubicBezTo>
                  <a:pt x="1868" y="1100"/>
                  <a:pt x="1867" y="1099"/>
                  <a:pt x="1866" y="1099"/>
                </a:cubicBezTo>
                <a:cubicBezTo>
                  <a:pt x="1865" y="1102"/>
                  <a:pt x="1866" y="1104"/>
                  <a:pt x="1868" y="1105"/>
                </a:cubicBezTo>
                <a:cubicBezTo>
                  <a:pt x="1868" y="1106"/>
                  <a:pt x="1868" y="1107"/>
                  <a:pt x="1867" y="1107"/>
                </a:cubicBezTo>
                <a:cubicBezTo>
                  <a:pt x="1863" y="1107"/>
                  <a:pt x="1863" y="1102"/>
                  <a:pt x="1859" y="1102"/>
                </a:cubicBezTo>
                <a:cubicBezTo>
                  <a:pt x="1859" y="1100"/>
                  <a:pt x="1860" y="1099"/>
                  <a:pt x="1861" y="1098"/>
                </a:cubicBezTo>
                <a:cubicBezTo>
                  <a:pt x="1861" y="1099"/>
                  <a:pt x="1860" y="1100"/>
                  <a:pt x="1860" y="1100"/>
                </a:cubicBezTo>
                <a:cubicBezTo>
                  <a:pt x="1861" y="1102"/>
                  <a:pt x="1862" y="1101"/>
                  <a:pt x="1864" y="1101"/>
                </a:cubicBezTo>
                <a:cubicBezTo>
                  <a:pt x="1863" y="1100"/>
                  <a:pt x="1863" y="1099"/>
                  <a:pt x="1862" y="1098"/>
                </a:cubicBezTo>
                <a:cubicBezTo>
                  <a:pt x="1866" y="1097"/>
                  <a:pt x="1870" y="1099"/>
                  <a:pt x="1869" y="1096"/>
                </a:cubicBezTo>
                <a:cubicBezTo>
                  <a:pt x="1873" y="1096"/>
                  <a:pt x="1870" y="1099"/>
                  <a:pt x="1873" y="1099"/>
                </a:cubicBezTo>
                <a:cubicBezTo>
                  <a:pt x="1873" y="1096"/>
                  <a:pt x="1869" y="1091"/>
                  <a:pt x="1875" y="1092"/>
                </a:cubicBezTo>
                <a:cubicBezTo>
                  <a:pt x="1876" y="1095"/>
                  <a:pt x="1871" y="1093"/>
                  <a:pt x="1874" y="1096"/>
                </a:cubicBezTo>
                <a:cubicBezTo>
                  <a:pt x="1877" y="1095"/>
                  <a:pt x="1881" y="1089"/>
                  <a:pt x="1878" y="1085"/>
                </a:cubicBezTo>
                <a:cubicBezTo>
                  <a:pt x="1874" y="1085"/>
                  <a:pt x="1874" y="1092"/>
                  <a:pt x="1872" y="1087"/>
                </a:cubicBezTo>
                <a:cubicBezTo>
                  <a:pt x="1869" y="1087"/>
                  <a:pt x="1871" y="1088"/>
                  <a:pt x="1871" y="1091"/>
                </a:cubicBezTo>
                <a:cubicBezTo>
                  <a:pt x="1869" y="1090"/>
                  <a:pt x="1869" y="1090"/>
                  <a:pt x="1869" y="1092"/>
                </a:cubicBezTo>
                <a:cubicBezTo>
                  <a:pt x="1864" y="1091"/>
                  <a:pt x="1863" y="1092"/>
                  <a:pt x="1857" y="1092"/>
                </a:cubicBezTo>
                <a:cubicBezTo>
                  <a:pt x="1858" y="1091"/>
                  <a:pt x="1860" y="1090"/>
                  <a:pt x="1861" y="1089"/>
                </a:cubicBezTo>
                <a:cubicBezTo>
                  <a:pt x="1862" y="1087"/>
                  <a:pt x="1859" y="1088"/>
                  <a:pt x="1858" y="1088"/>
                </a:cubicBezTo>
                <a:cubicBezTo>
                  <a:pt x="1857" y="1087"/>
                  <a:pt x="1855" y="1086"/>
                  <a:pt x="1853" y="1086"/>
                </a:cubicBezTo>
                <a:cubicBezTo>
                  <a:pt x="1854" y="1084"/>
                  <a:pt x="1853" y="1082"/>
                  <a:pt x="1854" y="1079"/>
                </a:cubicBezTo>
                <a:cubicBezTo>
                  <a:pt x="1856" y="1080"/>
                  <a:pt x="1859" y="1080"/>
                  <a:pt x="1861" y="1081"/>
                </a:cubicBezTo>
                <a:cubicBezTo>
                  <a:pt x="1858" y="1078"/>
                  <a:pt x="1860" y="1076"/>
                  <a:pt x="1861" y="1075"/>
                </a:cubicBezTo>
                <a:cubicBezTo>
                  <a:pt x="1862" y="1076"/>
                  <a:pt x="1865" y="1077"/>
                  <a:pt x="1866" y="1075"/>
                </a:cubicBezTo>
                <a:cubicBezTo>
                  <a:pt x="1863" y="1075"/>
                  <a:pt x="1862" y="1073"/>
                  <a:pt x="1861" y="1072"/>
                </a:cubicBezTo>
                <a:cubicBezTo>
                  <a:pt x="1861" y="1072"/>
                  <a:pt x="1861" y="1072"/>
                  <a:pt x="1861" y="1071"/>
                </a:cubicBezTo>
                <a:cubicBezTo>
                  <a:pt x="1865" y="1070"/>
                  <a:pt x="1866" y="1073"/>
                  <a:pt x="1868" y="1071"/>
                </a:cubicBezTo>
                <a:cubicBezTo>
                  <a:pt x="1867" y="1067"/>
                  <a:pt x="1864" y="1066"/>
                  <a:pt x="1866" y="1061"/>
                </a:cubicBezTo>
                <a:cubicBezTo>
                  <a:pt x="1861" y="1063"/>
                  <a:pt x="1865" y="1066"/>
                  <a:pt x="1864" y="1068"/>
                </a:cubicBezTo>
                <a:cubicBezTo>
                  <a:pt x="1862" y="1072"/>
                  <a:pt x="1855" y="1066"/>
                  <a:pt x="1856" y="1073"/>
                </a:cubicBezTo>
                <a:cubicBezTo>
                  <a:pt x="1853" y="1074"/>
                  <a:pt x="1850" y="1070"/>
                  <a:pt x="1850" y="1073"/>
                </a:cubicBezTo>
                <a:cubicBezTo>
                  <a:pt x="1846" y="1070"/>
                  <a:pt x="1844" y="1068"/>
                  <a:pt x="1840" y="1062"/>
                </a:cubicBezTo>
                <a:cubicBezTo>
                  <a:pt x="1837" y="1063"/>
                  <a:pt x="1841" y="1066"/>
                  <a:pt x="1842" y="1066"/>
                </a:cubicBezTo>
                <a:cubicBezTo>
                  <a:pt x="1841" y="1068"/>
                  <a:pt x="1839" y="1068"/>
                  <a:pt x="1837" y="1069"/>
                </a:cubicBezTo>
                <a:cubicBezTo>
                  <a:pt x="1833" y="1065"/>
                  <a:pt x="1833" y="1056"/>
                  <a:pt x="1826" y="1055"/>
                </a:cubicBezTo>
                <a:cubicBezTo>
                  <a:pt x="1824" y="1052"/>
                  <a:pt x="1829" y="1054"/>
                  <a:pt x="1828" y="1051"/>
                </a:cubicBezTo>
                <a:cubicBezTo>
                  <a:pt x="1828" y="1052"/>
                  <a:pt x="1830" y="1052"/>
                  <a:pt x="1831" y="1053"/>
                </a:cubicBezTo>
                <a:cubicBezTo>
                  <a:pt x="1834" y="1051"/>
                  <a:pt x="1827" y="1050"/>
                  <a:pt x="1831" y="1048"/>
                </a:cubicBezTo>
                <a:cubicBezTo>
                  <a:pt x="1833" y="1046"/>
                  <a:pt x="1836" y="1048"/>
                  <a:pt x="1841" y="1049"/>
                </a:cubicBezTo>
                <a:cubicBezTo>
                  <a:pt x="1841" y="1053"/>
                  <a:pt x="1843" y="1053"/>
                  <a:pt x="1843" y="1055"/>
                </a:cubicBezTo>
                <a:cubicBezTo>
                  <a:pt x="1846" y="1054"/>
                  <a:pt x="1845" y="1050"/>
                  <a:pt x="1850" y="1051"/>
                </a:cubicBezTo>
                <a:cubicBezTo>
                  <a:pt x="1851" y="1045"/>
                  <a:pt x="1845" y="1046"/>
                  <a:pt x="1842" y="1042"/>
                </a:cubicBezTo>
                <a:cubicBezTo>
                  <a:pt x="1842" y="1041"/>
                  <a:pt x="1847" y="1042"/>
                  <a:pt x="1847" y="1044"/>
                </a:cubicBezTo>
                <a:cubicBezTo>
                  <a:pt x="1849" y="1042"/>
                  <a:pt x="1850" y="1040"/>
                  <a:pt x="1854" y="1040"/>
                </a:cubicBezTo>
                <a:cubicBezTo>
                  <a:pt x="1855" y="1037"/>
                  <a:pt x="1852" y="1038"/>
                  <a:pt x="1852" y="1036"/>
                </a:cubicBezTo>
                <a:cubicBezTo>
                  <a:pt x="1850" y="1037"/>
                  <a:pt x="1850" y="1040"/>
                  <a:pt x="1849" y="1041"/>
                </a:cubicBezTo>
                <a:cubicBezTo>
                  <a:pt x="1845" y="1038"/>
                  <a:pt x="1842" y="1037"/>
                  <a:pt x="1839" y="1035"/>
                </a:cubicBezTo>
                <a:cubicBezTo>
                  <a:pt x="1836" y="1036"/>
                  <a:pt x="1839" y="1039"/>
                  <a:pt x="1840" y="1041"/>
                </a:cubicBezTo>
                <a:cubicBezTo>
                  <a:pt x="1836" y="1040"/>
                  <a:pt x="1832" y="1037"/>
                  <a:pt x="1828" y="1039"/>
                </a:cubicBezTo>
                <a:cubicBezTo>
                  <a:pt x="1828" y="1040"/>
                  <a:pt x="1829" y="1040"/>
                  <a:pt x="1829" y="1041"/>
                </a:cubicBezTo>
                <a:cubicBezTo>
                  <a:pt x="1828" y="1041"/>
                  <a:pt x="1825" y="1040"/>
                  <a:pt x="1825" y="1042"/>
                </a:cubicBezTo>
                <a:cubicBezTo>
                  <a:pt x="1824" y="1041"/>
                  <a:pt x="1825" y="1040"/>
                  <a:pt x="1823" y="1038"/>
                </a:cubicBezTo>
                <a:cubicBezTo>
                  <a:pt x="1823" y="1037"/>
                  <a:pt x="1825" y="1037"/>
                  <a:pt x="1826" y="1037"/>
                </a:cubicBezTo>
                <a:cubicBezTo>
                  <a:pt x="1826" y="1034"/>
                  <a:pt x="1826" y="1032"/>
                  <a:pt x="1823" y="1033"/>
                </a:cubicBezTo>
                <a:cubicBezTo>
                  <a:pt x="1823" y="1040"/>
                  <a:pt x="1820" y="1034"/>
                  <a:pt x="1819" y="1040"/>
                </a:cubicBezTo>
                <a:cubicBezTo>
                  <a:pt x="1815" y="1040"/>
                  <a:pt x="1817" y="1032"/>
                  <a:pt x="1815" y="1037"/>
                </a:cubicBezTo>
                <a:cubicBezTo>
                  <a:pt x="1813" y="1036"/>
                  <a:pt x="1812" y="1033"/>
                  <a:pt x="1814" y="1032"/>
                </a:cubicBezTo>
                <a:cubicBezTo>
                  <a:pt x="1817" y="1031"/>
                  <a:pt x="1815" y="1035"/>
                  <a:pt x="1819" y="1034"/>
                </a:cubicBezTo>
                <a:cubicBezTo>
                  <a:pt x="1818" y="1029"/>
                  <a:pt x="1815" y="1026"/>
                  <a:pt x="1814" y="1021"/>
                </a:cubicBezTo>
                <a:cubicBezTo>
                  <a:pt x="1812" y="1020"/>
                  <a:pt x="1812" y="1023"/>
                  <a:pt x="1809" y="1022"/>
                </a:cubicBezTo>
                <a:cubicBezTo>
                  <a:pt x="1811" y="1026"/>
                  <a:pt x="1806" y="1025"/>
                  <a:pt x="1805" y="1027"/>
                </a:cubicBezTo>
                <a:cubicBezTo>
                  <a:pt x="1801" y="1023"/>
                  <a:pt x="1795" y="1022"/>
                  <a:pt x="1790" y="1017"/>
                </a:cubicBezTo>
                <a:cubicBezTo>
                  <a:pt x="1787" y="1018"/>
                  <a:pt x="1791" y="1020"/>
                  <a:pt x="1791" y="1021"/>
                </a:cubicBezTo>
                <a:cubicBezTo>
                  <a:pt x="1787" y="1021"/>
                  <a:pt x="1784" y="1019"/>
                  <a:pt x="1780" y="1020"/>
                </a:cubicBezTo>
                <a:cubicBezTo>
                  <a:pt x="1780" y="1017"/>
                  <a:pt x="1785" y="1020"/>
                  <a:pt x="1786" y="1017"/>
                </a:cubicBezTo>
                <a:cubicBezTo>
                  <a:pt x="1786" y="1016"/>
                  <a:pt x="1786" y="1015"/>
                  <a:pt x="1786" y="1013"/>
                </a:cubicBezTo>
                <a:cubicBezTo>
                  <a:pt x="1779" y="1013"/>
                  <a:pt x="1783" y="1017"/>
                  <a:pt x="1779" y="1019"/>
                </a:cubicBezTo>
                <a:cubicBezTo>
                  <a:pt x="1778" y="1018"/>
                  <a:pt x="1779" y="1010"/>
                  <a:pt x="1773" y="1012"/>
                </a:cubicBezTo>
                <a:cubicBezTo>
                  <a:pt x="1774" y="1013"/>
                  <a:pt x="1774" y="1015"/>
                  <a:pt x="1775" y="1017"/>
                </a:cubicBezTo>
                <a:cubicBezTo>
                  <a:pt x="1768" y="1017"/>
                  <a:pt x="1761" y="1017"/>
                  <a:pt x="1756" y="1015"/>
                </a:cubicBezTo>
                <a:cubicBezTo>
                  <a:pt x="1754" y="1017"/>
                  <a:pt x="1756" y="1020"/>
                  <a:pt x="1756" y="1021"/>
                </a:cubicBezTo>
                <a:cubicBezTo>
                  <a:pt x="1755" y="1022"/>
                  <a:pt x="1747" y="1022"/>
                  <a:pt x="1749" y="1017"/>
                </a:cubicBezTo>
                <a:cubicBezTo>
                  <a:pt x="1746" y="1016"/>
                  <a:pt x="1745" y="1015"/>
                  <a:pt x="1742" y="1016"/>
                </a:cubicBezTo>
                <a:cubicBezTo>
                  <a:pt x="1745" y="1018"/>
                  <a:pt x="1742" y="1020"/>
                  <a:pt x="1739" y="1021"/>
                </a:cubicBezTo>
                <a:cubicBezTo>
                  <a:pt x="1739" y="1022"/>
                  <a:pt x="1739" y="1024"/>
                  <a:pt x="1740" y="1024"/>
                </a:cubicBezTo>
                <a:cubicBezTo>
                  <a:pt x="1740" y="1026"/>
                  <a:pt x="1737" y="1023"/>
                  <a:pt x="1735" y="1024"/>
                </a:cubicBezTo>
                <a:cubicBezTo>
                  <a:pt x="1739" y="1026"/>
                  <a:pt x="1737" y="1032"/>
                  <a:pt x="1738" y="1035"/>
                </a:cubicBezTo>
                <a:cubicBezTo>
                  <a:pt x="1741" y="1037"/>
                  <a:pt x="1743" y="1033"/>
                  <a:pt x="1743" y="1035"/>
                </a:cubicBezTo>
                <a:cubicBezTo>
                  <a:pt x="1745" y="1034"/>
                  <a:pt x="1740" y="1031"/>
                  <a:pt x="1740" y="1028"/>
                </a:cubicBezTo>
                <a:cubicBezTo>
                  <a:pt x="1741" y="1027"/>
                  <a:pt x="1743" y="1026"/>
                  <a:pt x="1742" y="1023"/>
                </a:cubicBezTo>
                <a:cubicBezTo>
                  <a:pt x="1744" y="1022"/>
                  <a:pt x="1747" y="1025"/>
                  <a:pt x="1747" y="1026"/>
                </a:cubicBezTo>
                <a:cubicBezTo>
                  <a:pt x="1751" y="1026"/>
                  <a:pt x="1752" y="1031"/>
                  <a:pt x="1756" y="1033"/>
                </a:cubicBezTo>
                <a:cubicBezTo>
                  <a:pt x="1756" y="1037"/>
                  <a:pt x="1752" y="1033"/>
                  <a:pt x="1748" y="1034"/>
                </a:cubicBezTo>
                <a:cubicBezTo>
                  <a:pt x="1748" y="1038"/>
                  <a:pt x="1751" y="1041"/>
                  <a:pt x="1749" y="1044"/>
                </a:cubicBezTo>
                <a:cubicBezTo>
                  <a:pt x="1745" y="1040"/>
                  <a:pt x="1733" y="1036"/>
                  <a:pt x="1732" y="1041"/>
                </a:cubicBezTo>
                <a:cubicBezTo>
                  <a:pt x="1729" y="1041"/>
                  <a:pt x="1730" y="1037"/>
                  <a:pt x="1726" y="1039"/>
                </a:cubicBezTo>
                <a:cubicBezTo>
                  <a:pt x="1731" y="1034"/>
                  <a:pt x="1723" y="1038"/>
                  <a:pt x="1721" y="1035"/>
                </a:cubicBezTo>
                <a:cubicBezTo>
                  <a:pt x="1721" y="1034"/>
                  <a:pt x="1722" y="1034"/>
                  <a:pt x="1723" y="1034"/>
                </a:cubicBezTo>
                <a:cubicBezTo>
                  <a:pt x="1723" y="1031"/>
                  <a:pt x="1717" y="1031"/>
                  <a:pt x="1719" y="1035"/>
                </a:cubicBezTo>
                <a:cubicBezTo>
                  <a:pt x="1715" y="1030"/>
                  <a:pt x="1709" y="1032"/>
                  <a:pt x="1704" y="1032"/>
                </a:cubicBezTo>
                <a:cubicBezTo>
                  <a:pt x="1705" y="1034"/>
                  <a:pt x="1705" y="1036"/>
                  <a:pt x="1707" y="1037"/>
                </a:cubicBezTo>
                <a:cubicBezTo>
                  <a:pt x="1702" y="1038"/>
                  <a:pt x="1699" y="1036"/>
                  <a:pt x="1695" y="1037"/>
                </a:cubicBezTo>
                <a:cubicBezTo>
                  <a:pt x="1694" y="1038"/>
                  <a:pt x="1693" y="1040"/>
                  <a:pt x="1692" y="1041"/>
                </a:cubicBezTo>
                <a:cubicBezTo>
                  <a:pt x="1691" y="1041"/>
                  <a:pt x="1690" y="1040"/>
                  <a:pt x="1689" y="1040"/>
                </a:cubicBezTo>
                <a:cubicBezTo>
                  <a:pt x="1690" y="1041"/>
                  <a:pt x="1690" y="1041"/>
                  <a:pt x="1691" y="1041"/>
                </a:cubicBezTo>
                <a:cubicBezTo>
                  <a:pt x="1690" y="1042"/>
                  <a:pt x="1688" y="1043"/>
                  <a:pt x="1686" y="1043"/>
                </a:cubicBezTo>
                <a:cubicBezTo>
                  <a:pt x="1686" y="1042"/>
                  <a:pt x="1686" y="1041"/>
                  <a:pt x="1685" y="1041"/>
                </a:cubicBezTo>
                <a:cubicBezTo>
                  <a:pt x="1686" y="1039"/>
                  <a:pt x="1686" y="1041"/>
                  <a:pt x="1688" y="1041"/>
                </a:cubicBezTo>
                <a:cubicBezTo>
                  <a:pt x="1687" y="1039"/>
                  <a:pt x="1685" y="1038"/>
                  <a:pt x="1686" y="1035"/>
                </a:cubicBezTo>
                <a:cubicBezTo>
                  <a:pt x="1689" y="1033"/>
                  <a:pt x="1695" y="1033"/>
                  <a:pt x="1698" y="1031"/>
                </a:cubicBezTo>
                <a:cubicBezTo>
                  <a:pt x="1700" y="1027"/>
                  <a:pt x="1689" y="1028"/>
                  <a:pt x="1693" y="1030"/>
                </a:cubicBezTo>
                <a:cubicBezTo>
                  <a:pt x="1691" y="1030"/>
                  <a:pt x="1691" y="1028"/>
                  <a:pt x="1689" y="1028"/>
                </a:cubicBezTo>
                <a:cubicBezTo>
                  <a:pt x="1689" y="1025"/>
                  <a:pt x="1690" y="1024"/>
                  <a:pt x="1692" y="1023"/>
                </a:cubicBezTo>
                <a:cubicBezTo>
                  <a:pt x="1691" y="1021"/>
                  <a:pt x="1689" y="1020"/>
                  <a:pt x="1686" y="1020"/>
                </a:cubicBezTo>
                <a:cubicBezTo>
                  <a:pt x="1687" y="1023"/>
                  <a:pt x="1685" y="1024"/>
                  <a:pt x="1687" y="1027"/>
                </a:cubicBezTo>
                <a:cubicBezTo>
                  <a:pt x="1686" y="1029"/>
                  <a:pt x="1680" y="1028"/>
                  <a:pt x="1681" y="1025"/>
                </a:cubicBezTo>
                <a:cubicBezTo>
                  <a:pt x="1677" y="1031"/>
                  <a:pt x="1662" y="1020"/>
                  <a:pt x="1661" y="1030"/>
                </a:cubicBezTo>
                <a:cubicBezTo>
                  <a:pt x="1663" y="1026"/>
                  <a:pt x="1664" y="1032"/>
                  <a:pt x="1667" y="1031"/>
                </a:cubicBezTo>
                <a:cubicBezTo>
                  <a:pt x="1666" y="1037"/>
                  <a:pt x="1659" y="1035"/>
                  <a:pt x="1656" y="1040"/>
                </a:cubicBezTo>
                <a:cubicBezTo>
                  <a:pt x="1655" y="1039"/>
                  <a:pt x="1654" y="1039"/>
                  <a:pt x="1652" y="1040"/>
                </a:cubicBezTo>
                <a:cubicBezTo>
                  <a:pt x="1650" y="1039"/>
                  <a:pt x="1651" y="1035"/>
                  <a:pt x="1648" y="1035"/>
                </a:cubicBezTo>
                <a:cubicBezTo>
                  <a:pt x="1654" y="1032"/>
                  <a:pt x="1650" y="1028"/>
                  <a:pt x="1657" y="1026"/>
                </a:cubicBezTo>
                <a:cubicBezTo>
                  <a:pt x="1656" y="1024"/>
                  <a:pt x="1651" y="1027"/>
                  <a:pt x="1652" y="1023"/>
                </a:cubicBezTo>
                <a:cubicBezTo>
                  <a:pt x="1649" y="1023"/>
                  <a:pt x="1649" y="1024"/>
                  <a:pt x="1646" y="1024"/>
                </a:cubicBezTo>
                <a:cubicBezTo>
                  <a:pt x="1645" y="1023"/>
                  <a:pt x="1644" y="1022"/>
                  <a:pt x="1644" y="1021"/>
                </a:cubicBezTo>
                <a:cubicBezTo>
                  <a:pt x="1645" y="1022"/>
                  <a:pt x="1647" y="1022"/>
                  <a:pt x="1648" y="1023"/>
                </a:cubicBezTo>
                <a:cubicBezTo>
                  <a:pt x="1647" y="1022"/>
                  <a:pt x="1645" y="1021"/>
                  <a:pt x="1644" y="1020"/>
                </a:cubicBezTo>
                <a:cubicBezTo>
                  <a:pt x="1644" y="1015"/>
                  <a:pt x="1650" y="1017"/>
                  <a:pt x="1654" y="1018"/>
                </a:cubicBezTo>
                <a:cubicBezTo>
                  <a:pt x="1655" y="1015"/>
                  <a:pt x="1656" y="1011"/>
                  <a:pt x="1662" y="1011"/>
                </a:cubicBezTo>
                <a:cubicBezTo>
                  <a:pt x="1661" y="1010"/>
                  <a:pt x="1660" y="1009"/>
                  <a:pt x="1660" y="1008"/>
                </a:cubicBezTo>
                <a:cubicBezTo>
                  <a:pt x="1661" y="1009"/>
                  <a:pt x="1662" y="1009"/>
                  <a:pt x="1664" y="1009"/>
                </a:cubicBezTo>
                <a:cubicBezTo>
                  <a:pt x="1665" y="1013"/>
                  <a:pt x="1667" y="1010"/>
                  <a:pt x="1670" y="1013"/>
                </a:cubicBezTo>
                <a:cubicBezTo>
                  <a:pt x="1670" y="1014"/>
                  <a:pt x="1664" y="1015"/>
                  <a:pt x="1665" y="1013"/>
                </a:cubicBezTo>
                <a:cubicBezTo>
                  <a:pt x="1664" y="1019"/>
                  <a:pt x="1672" y="1015"/>
                  <a:pt x="1677" y="1014"/>
                </a:cubicBezTo>
                <a:cubicBezTo>
                  <a:pt x="1677" y="1015"/>
                  <a:pt x="1675" y="1015"/>
                  <a:pt x="1675" y="1017"/>
                </a:cubicBezTo>
                <a:cubicBezTo>
                  <a:pt x="1677" y="1017"/>
                  <a:pt x="1678" y="1016"/>
                  <a:pt x="1678" y="1018"/>
                </a:cubicBezTo>
                <a:cubicBezTo>
                  <a:pt x="1680" y="1016"/>
                  <a:pt x="1679" y="1012"/>
                  <a:pt x="1683" y="1013"/>
                </a:cubicBezTo>
                <a:cubicBezTo>
                  <a:pt x="1679" y="1008"/>
                  <a:pt x="1673" y="1012"/>
                  <a:pt x="1667" y="1010"/>
                </a:cubicBezTo>
                <a:cubicBezTo>
                  <a:pt x="1666" y="1008"/>
                  <a:pt x="1668" y="1008"/>
                  <a:pt x="1668" y="1007"/>
                </a:cubicBezTo>
                <a:cubicBezTo>
                  <a:pt x="1674" y="1007"/>
                  <a:pt x="1677" y="1010"/>
                  <a:pt x="1683" y="1008"/>
                </a:cubicBezTo>
                <a:cubicBezTo>
                  <a:pt x="1683" y="1006"/>
                  <a:pt x="1681" y="1004"/>
                  <a:pt x="1683" y="1002"/>
                </a:cubicBezTo>
                <a:cubicBezTo>
                  <a:pt x="1686" y="1002"/>
                  <a:pt x="1684" y="1006"/>
                  <a:pt x="1687" y="1005"/>
                </a:cubicBezTo>
                <a:cubicBezTo>
                  <a:pt x="1685" y="1002"/>
                  <a:pt x="1686" y="1002"/>
                  <a:pt x="1684" y="998"/>
                </a:cubicBezTo>
                <a:cubicBezTo>
                  <a:pt x="1682" y="1001"/>
                  <a:pt x="1680" y="998"/>
                  <a:pt x="1679" y="1000"/>
                </a:cubicBezTo>
                <a:cubicBezTo>
                  <a:pt x="1677" y="998"/>
                  <a:pt x="1677" y="994"/>
                  <a:pt x="1675" y="992"/>
                </a:cubicBezTo>
                <a:cubicBezTo>
                  <a:pt x="1674" y="993"/>
                  <a:pt x="1673" y="994"/>
                  <a:pt x="1671" y="994"/>
                </a:cubicBezTo>
                <a:cubicBezTo>
                  <a:pt x="1671" y="996"/>
                  <a:pt x="1673" y="996"/>
                  <a:pt x="1673" y="998"/>
                </a:cubicBezTo>
                <a:cubicBezTo>
                  <a:pt x="1667" y="996"/>
                  <a:pt x="1662" y="1001"/>
                  <a:pt x="1661" y="998"/>
                </a:cubicBezTo>
                <a:cubicBezTo>
                  <a:pt x="1659" y="999"/>
                  <a:pt x="1657" y="1002"/>
                  <a:pt x="1652" y="1001"/>
                </a:cubicBezTo>
                <a:cubicBezTo>
                  <a:pt x="1659" y="1003"/>
                  <a:pt x="1653" y="1004"/>
                  <a:pt x="1654" y="1012"/>
                </a:cubicBezTo>
                <a:cubicBezTo>
                  <a:pt x="1651" y="1016"/>
                  <a:pt x="1648" y="1014"/>
                  <a:pt x="1643" y="1016"/>
                </a:cubicBezTo>
                <a:cubicBezTo>
                  <a:pt x="1641" y="1013"/>
                  <a:pt x="1641" y="1009"/>
                  <a:pt x="1636" y="1008"/>
                </a:cubicBezTo>
                <a:cubicBezTo>
                  <a:pt x="1637" y="1010"/>
                  <a:pt x="1637" y="1019"/>
                  <a:pt x="1642" y="1017"/>
                </a:cubicBezTo>
                <a:cubicBezTo>
                  <a:pt x="1643" y="1018"/>
                  <a:pt x="1642" y="1019"/>
                  <a:pt x="1642" y="1020"/>
                </a:cubicBezTo>
                <a:cubicBezTo>
                  <a:pt x="1638" y="1017"/>
                  <a:pt x="1632" y="1014"/>
                  <a:pt x="1626" y="1012"/>
                </a:cubicBezTo>
                <a:cubicBezTo>
                  <a:pt x="1629" y="1012"/>
                  <a:pt x="1630" y="1014"/>
                  <a:pt x="1633" y="1013"/>
                </a:cubicBezTo>
                <a:cubicBezTo>
                  <a:pt x="1629" y="1009"/>
                  <a:pt x="1633" y="1010"/>
                  <a:pt x="1634" y="1008"/>
                </a:cubicBezTo>
                <a:cubicBezTo>
                  <a:pt x="1631" y="1007"/>
                  <a:pt x="1630" y="1006"/>
                  <a:pt x="1630" y="1010"/>
                </a:cubicBezTo>
                <a:cubicBezTo>
                  <a:pt x="1628" y="1006"/>
                  <a:pt x="1629" y="1004"/>
                  <a:pt x="1633" y="1001"/>
                </a:cubicBezTo>
                <a:cubicBezTo>
                  <a:pt x="1637" y="1001"/>
                  <a:pt x="1638" y="1005"/>
                  <a:pt x="1642" y="1006"/>
                </a:cubicBezTo>
                <a:cubicBezTo>
                  <a:pt x="1645" y="1006"/>
                  <a:pt x="1648" y="1005"/>
                  <a:pt x="1647" y="1001"/>
                </a:cubicBezTo>
                <a:cubicBezTo>
                  <a:pt x="1644" y="1004"/>
                  <a:pt x="1640" y="1001"/>
                  <a:pt x="1640" y="997"/>
                </a:cubicBezTo>
                <a:cubicBezTo>
                  <a:pt x="1634" y="1002"/>
                  <a:pt x="1630" y="997"/>
                  <a:pt x="1626" y="998"/>
                </a:cubicBezTo>
                <a:cubicBezTo>
                  <a:pt x="1626" y="996"/>
                  <a:pt x="1629" y="996"/>
                  <a:pt x="1629" y="993"/>
                </a:cubicBezTo>
                <a:cubicBezTo>
                  <a:pt x="1630" y="993"/>
                  <a:pt x="1630" y="994"/>
                  <a:pt x="1631" y="994"/>
                </a:cubicBezTo>
                <a:cubicBezTo>
                  <a:pt x="1631" y="994"/>
                  <a:pt x="1630" y="993"/>
                  <a:pt x="1629" y="992"/>
                </a:cubicBezTo>
                <a:cubicBezTo>
                  <a:pt x="1629" y="992"/>
                  <a:pt x="1629" y="992"/>
                  <a:pt x="1628" y="992"/>
                </a:cubicBezTo>
                <a:cubicBezTo>
                  <a:pt x="1628" y="992"/>
                  <a:pt x="1628" y="992"/>
                  <a:pt x="1628" y="992"/>
                </a:cubicBezTo>
                <a:cubicBezTo>
                  <a:pt x="1623" y="989"/>
                  <a:pt x="1614" y="985"/>
                  <a:pt x="1612" y="987"/>
                </a:cubicBezTo>
                <a:cubicBezTo>
                  <a:pt x="1609" y="986"/>
                  <a:pt x="1612" y="984"/>
                  <a:pt x="1609" y="983"/>
                </a:cubicBezTo>
                <a:cubicBezTo>
                  <a:pt x="1604" y="987"/>
                  <a:pt x="1599" y="982"/>
                  <a:pt x="1594" y="982"/>
                </a:cubicBezTo>
                <a:cubicBezTo>
                  <a:pt x="1596" y="981"/>
                  <a:pt x="1598" y="978"/>
                  <a:pt x="1599" y="983"/>
                </a:cubicBezTo>
                <a:cubicBezTo>
                  <a:pt x="1602" y="983"/>
                  <a:pt x="1605" y="982"/>
                  <a:pt x="1604" y="978"/>
                </a:cubicBezTo>
                <a:cubicBezTo>
                  <a:pt x="1601" y="977"/>
                  <a:pt x="1595" y="979"/>
                  <a:pt x="1598" y="973"/>
                </a:cubicBezTo>
                <a:cubicBezTo>
                  <a:pt x="1594" y="973"/>
                  <a:pt x="1596" y="975"/>
                  <a:pt x="1596" y="977"/>
                </a:cubicBezTo>
                <a:cubicBezTo>
                  <a:pt x="1593" y="978"/>
                  <a:pt x="1591" y="977"/>
                  <a:pt x="1588" y="976"/>
                </a:cubicBezTo>
                <a:cubicBezTo>
                  <a:pt x="1588" y="979"/>
                  <a:pt x="1590" y="978"/>
                  <a:pt x="1591" y="978"/>
                </a:cubicBezTo>
                <a:cubicBezTo>
                  <a:pt x="1593" y="979"/>
                  <a:pt x="1593" y="979"/>
                  <a:pt x="1593" y="980"/>
                </a:cubicBezTo>
                <a:cubicBezTo>
                  <a:pt x="1587" y="978"/>
                  <a:pt x="1581" y="974"/>
                  <a:pt x="1575" y="974"/>
                </a:cubicBezTo>
                <a:cubicBezTo>
                  <a:pt x="1575" y="974"/>
                  <a:pt x="1576" y="976"/>
                  <a:pt x="1577" y="976"/>
                </a:cubicBezTo>
                <a:cubicBezTo>
                  <a:pt x="1572" y="977"/>
                  <a:pt x="1571" y="975"/>
                  <a:pt x="1575" y="977"/>
                </a:cubicBezTo>
                <a:cubicBezTo>
                  <a:pt x="1579" y="979"/>
                  <a:pt x="1582" y="977"/>
                  <a:pt x="1585" y="980"/>
                </a:cubicBezTo>
                <a:cubicBezTo>
                  <a:pt x="1587" y="978"/>
                  <a:pt x="1590" y="979"/>
                  <a:pt x="1593" y="980"/>
                </a:cubicBezTo>
                <a:cubicBezTo>
                  <a:pt x="1593" y="981"/>
                  <a:pt x="1593" y="981"/>
                  <a:pt x="1593" y="982"/>
                </a:cubicBezTo>
                <a:cubicBezTo>
                  <a:pt x="1593" y="982"/>
                  <a:pt x="1592" y="982"/>
                  <a:pt x="1592" y="982"/>
                </a:cubicBezTo>
                <a:cubicBezTo>
                  <a:pt x="1593" y="984"/>
                  <a:pt x="1594" y="985"/>
                  <a:pt x="1596" y="986"/>
                </a:cubicBezTo>
                <a:cubicBezTo>
                  <a:pt x="1591" y="986"/>
                  <a:pt x="1586" y="986"/>
                  <a:pt x="1583" y="986"/>
                </a:cubicBezTo>
                <a:cubicBezTo>
                  <a:pt x="1587" y="987"/>
                  <a:pt x="1583" y="989"/>
                  <a:pt x="1580" y="990"/>
                </a:cubicBezTo>
                <a:cubicBezTo>
                  <a:pt x="1578" y="989"/>
                  <a:pt x="1580" y="983"/>
                  <a:pt x="1576" y="984"/>
                </a:cubicBezTo>
                <a:cubicBezTo>
                  <a:pt x="1577" y="988"/>
                  <a:pt x="1578" y="989"/>
                  <a:pt x="1574" y="994"/>
                </a:cubicBezTo>
                <a:cubicBezTo>
                  <a:pt x="1571" y="995"/>
                  <a:pt x="1573" y="991"/>
                  <a:pt x="1571" y="990"/>
                </a:cubicBezTo>
                <a:cubicBezTo>
                  <a:pt x="1569" y="990"/>
                  <a:pt x="1568" y="991"/>
                  <a:pt x="1568" y="993"/>
                </a:cubicBezTo>
                <a:cubicBezTo>
                  <a:pt x="1567" y="992"/>
                  <a:pt x="1566" y="991"/>
                  <a:pt x="1565" y="990"/>
                </a:cubicBezTo>
                <a:cubicBezTo>
                  <a:pt x="1569" y="988"/>
                  <a:pt x="1567" y="989"/>
                  <a:pt x="1565" y="986"/>
                </a:cubicBezTo>
                <a:cubicBezTo>
                  <a:pt x="1566" y="983"/>
                  <a:pt x="1569" y="989"/>
                  <a:pt x="1571" y="986"/>
                </a:cubicBezTo>
                <a:cubicBezTo>
                  <a:pt x="1570" y="984"/>
                  <a:pt x="1571" y="980"/>
                  <a:pt x="1567" y="981"/>
                </a:cubicBezTo>
                <a:cubicBezTo>
                  <a:pt x="1567" y="980"/>
                  <a:pt x="1569" y="979"/>
                  <a:pt x="1570" y="978"/>
                </a:cubicBezTo>
                <a:cubicBezTo>
                  <a:pt x="1571" y="979"/>
                  <a:pt x="1574" y="980"/>
                  <a:pt x="1575" y="979"/>
                </a:cubicBezTo>
                <a:cubicBezTo>
                  <a:pt x="1575" y="977"/>
                  <a:pt x="1573" y="978"/>
                  <a:pt x="1571" y="977"/>
                </a:cubicBezTo>
                <a:cubicBezTo>
                  <a:pt x="1571" y="977"/>
                  <a:pt x="1572" y="977"/>
                  <a:pt x="1572" y="977"/>
                </a:cubicBezTo>
                <a:cubicBezTo>
                  <a:pt x="1573" y="973"/>
                  <a:pt x="1569" y="975"/>
                  <a:pt x="1567" y="975"/>
                </a:cubicBezTo>
                <a:cubicBezTo>
                  <a:pt x="1567" y="973"/>
                  <a:pt x="1567" y="970"/>
                  <a:pt x="1571" y="971"/>
                </a:cubicBezTo>
                <a:cubicBezTo>
                  <a:pt x="1568" y="969"/>
                  <a:pt x="1570" y="967"/>
                  <a:pt x="1568" y="965"/>
                </a:cubicBezTo>
                <a:cubicBezTo>
                  <a:pt x="1565" y="966"/>
                  <a:pt x="1561" y="967"/>
                  <a:pt x="1559" y="964"/>
                </a:cubicBezTo>
                <a:cubicBezTo>
                  <a:pt x="1572" y="962"/>
                  <a:pt x="1586" y="965"/>
                  <a:pt x="1598" y="965"/>
                </a:cubicBezTo>
                <a:cubicBezTo>
                  <a:pt x="1598" y="963"/>
                  <a:pt x="1601" y="963"/>
                  <a:pt x="1600" y="961"/>
                </a:cubicBezTo>
                <a:cubicBezTo>
                  <a:pt x="1603" y="961"/>
                  <a:pt x="1602" y="964"/>
                  <a:pt x="1599" y="964"/>
                </a:cubicBezTo>
                <a:cubicBezTo>
                  <a:pt x="1600" y="968"/>
                  <a:pt x="1603" y="965"/>
                  <a:pt x="1608" y="966"/>
                </a:cubicBezTo>
                <a:cubicBezTo>
                  <a:pt x="1608" y="963"/>
                  <a:pt x="1605" y="964"/>
                  <a:pt x="1604" y="963"/>
                </a:cubicBezTo>
                <a:cubicBezTo>
                  <a:pt x="1606" y="960"/>
                  <a:pt x="1611" y="965"/>
                  <a:pt x="1611" y="959"/>
                </a:cubicBezTo>
                <a:cubicBezTo>
                  <a:pt x="1608" y="961"/>
                  <a:pt x="1608" y="959"/>
                  <a:pt x="1602" y="960"/>
                </a:cubicBezTo>
                <a:cubicBezTo>
                  <a:pt x="1604" y="957"/>
                  <a:pt x="1614" y="958"/>
                  <a:pt x="1617" y="958"/>
                </a:cubicBezTo>
                <a:cubicBezTo>
                  <a:pt x="1618" y="960"/>
                  <a:pt x="1612" y="961"/>
                  <a:pt x="1615" y="962"/>
                </a:cubicBezTo>
                <a:cubicBezTo>
                  <a:pt x="1615" y="965"/>
                  <a:pt x="1612" y="964"/>
                  <a:pt x="1609" y="964"/>
                </a:cubicBezTo>
                <a:cubicBezTo>
                  <a:pt x="1613" y="970"/>
                  <a:pt x="1623" y="969"/>
                  <a:pt x="1631" y="970"/>
                </a:cubicBezTo>
                <a:cubicBezTo>
                  <a:pt x="1631" y="973"/>
                  <a:pt x="1629" y="972"/>
                  <a:pt x="1630" y="975"/>
                </a:cubicBezTo>
                <a:cubicBezTo>
                  <a:pt x="1633" y="975"/>
                  <a:pt x="1633" y="973"/>
                  <a:pt x="1633" y="971"/>
                </a:cubicBezTo>
                <a:cubicBezTo>
                  <a:pt x="1636" y="971"/>
                  <a:pt x="1637" y="974"/>
                  <a:pt x="1638" y="976"/>
                </a:cubicBezTo>
                <a:cubicBezTo>
                  <a:pt x="1640" y="975"/>
                  <a:pt x="1640" y="972"/>
                  <a:pt x="1641" y="971"/>
                </a:cubicBezTo>
                <a:cubicBezTo>
                  <a:pt x="1651" y="971"/>
                  <a:pt x="1659" y="974"/>
                  <a:pt x="1668" y="971"/>
                </a:cubicBezTo>
                <a:cubicBezTo>
                  <a:pt x="1662" y="968"/>
                  <a:pt x="1653" y="968"/>
                  <a:pt x="1645" y="967"/>
                </a:cubicBezTo>
                <a:cubicBezTo>
                  <a:pt x="1652" y="962"/>
                  <a:pt x="1660" y="970"/>
                  <a:pt x="1669" y="968"/>
                </a:cubicBezTo>
                <a:cubicBezTo>
                  <a:pt x="1669" y="973"/>
                  <a:pt x="1675" y="971"/>
                  <a:pt x="1675" y="976"/>
                </a:cubicBezTo>
                <a:cubicBezTo>
                  <a:pt x="1677" y="975"/>
                  <a:pt x="1676" y="972"/>
                  <a:pt x="1679" y="973"/>
                </a:cubicBezTo>
                <a:cubicBezTo>
                  <a:pt x="1682" y="974"/>
                  <a:pt x="1678" y="977"/>
                  <a:pt x="1680" y="978"/>
                </a:cubicBezTo>
                <a:cubicBezTo>
                  <a:pt x="1684" y="972"/>
                  <a:pt x="1691" y="974"/>
                  <a:pt x="1699" y="975"/>
                </a:cubicBezTo>
                <a:cubicBezTo>
                  <a:pt x="1697" y="970"/>
                  <a:pt x="1702" y="969"/>
                  <a:pt x="1708" y="970"/>
                </a:cubicBezTo>
                <a:cubicBezTo>
                  <a:pt x="1708" y="971"/>
                  <a:pt x="1708" y="973"/>
                  <a:pt x="1709" y="976"/>
                </a:cubicBezTo>
                <a:cubicBezTo>
                  <a:pt x="1712" y="974"/>
                  <a:pt x="1715" y="979"/>
                  <a:pt x="1721" y="977"/>
                </a:cubicBezTo>
                <a:cubicBezTo>
                  <a:pt x="1719" y="971"/>
                  <a:pt x="1735" y="974"/>
                  <a:pt x="1740" y="976"/>
                </a:cubicBezTo>
                <a:cubicBezTo>
                  <a:pt x="1740" y="978"/>
                  <a:pt x="1736" y="977"/>
                  <a:pt x="1736" y="980"/>
                </a:cubicBezTo>
                <a:cubicBezTo>
                  <a:pt x="1741" y="979"/>
                  <a:pt x="1741" y="982"/>
                  <a:pt x="1744" y="982"/>
                </a:cubicBezTo>
                <a:cubicBezTo>
                  <a:pt x="1745" y="979"/>
                  <a:pt x="1747" y="976"/>
                  <a:pt x="1743" y="976"/>
                </a:cubicBezTo>
                <a:cubicBezTo>
                  <a:pt x="1743" y="974"/>
                  <a:pt x="1744" y="976"/>
                  <a:pt x="1746" y="976"/>
                </a:cubicBezTo>
                <a:cubicBezTo>
                  <a:pt x="1746" y="973"/>
                  <a:pt x="1745" y="971"/>
                  <a:pt x="1742" y="972"/>
                </a:cubicBezTo>
                <a:cubicBezTo>
                  <a:pt x="1743" y="971"/>
                  <a:pt x="1744" y="970"/>
                  <a:pt x="1745" y="970"/>
                </a:cubicBezTo>
                <a:cubicBezTo>
                  <a:pt x="1749" y="970"/>
                  <a:pt x="1747" y="972"/>
                  <a:pt x="1747" y="975"/>
                </a:cubicBezTo>
                <a:cubicBezTo>
                  <a:pt x="1752" y="975"/>
                  <a:pt x="1756" y="978"/>
                  <a:pt x="1757" y="984"/>
                </a:cubicBezTo>
                <a:cubicBezTo>
                  <a:pt x="1764" y="984"/>
                  <a:pt x="1765" y="985"/>
                  <a:pt x="1772" y="985"/>
                </a:cubicBezTo>
                <a:cubicBezTo>
                  <a:pt x="1772" y="980"/>
                  <a:pt x="1779" y="979"/>
                  <a:pt x="1774" y="975"/>
                </a:cubicBezTo>
                <a:cubicBezTo>
                  <a:pt x="1781" y="976"/>
                  <a:pt x="1785" y="974"/>
                  <a:pt x="1791" y="972"/>
                </a:cubicBezTo>
                <a:cubicBezTo>
                  <a:pt x="1792" y="976"/>
                  <a:pt x="1788" y="976"/>
                  <a:pt x="1789" y="980"/>
                </a:cubicBezTo>
                <a:cubicBezTo>
                  <a:pt x="1786" y="980"/>
                  <a:pt x="1786" y="978"/>
                  <a:pt x="1784" y="979"/>
                </a:cubicBezTo>
                <a:cubicBezTo>
                  <a:pt x="1782" y="980"/>
                  <a:pt x="1790" y="980"/>
                  <a:pt x="1790" y="984"/>
                </a:cubicBezTo>
                <a:cubicBezTo>
                  <a:pt x="1791" y="982"/>
                  <a:pt x="1790" y="980"/>
                  <a:pt x="1790" y="978"/>
                </a:cubicBezTo>
                <a:cubicBezTo>
                  <a:pt x="1805" y="977"/>
                  <a:pt x="1817" y="986"/>
                  <a:pt x="1837" y="984"/>
                </a:cubicBezTo>
                <a:cubicBezTo>
                  <a:pt x="1837" y="980"/>
                  <a:pt x="1835" y="985"/>
                  <a:pt x="1835" y="982"/>
                </a:cubicBezTo>
                <a:cubicBezTo>
                  <a:pt x="1838" y="981"/>
                  <a:pt x="1846" y="976"/>
                  <a:pt x="1847" y="983"/>
                </a:cubicBezTo>
                <a:cubicBezTo>
                  <a:pt x="1847" y="984"/>
                  <a:pt x="1845" y="984"/>
                  <a:pt x="1844" y="984"/>
                </a:cubicBezTo>
                <a:cubicBezTo>
                  <a:pt x="1846" y="986"/>
                  <a:pt x="1844" y="985"/>
                  <a:pt x="1844" y="988"/>
                </a:cubicBezTo>
                <a:cubicBezTo>
                  <a:pt x="1846" y="988"/>
                  <a:pt x="1846" y="989"/>
                  <a:pt x="1846" y="990"/>
                </a:cubicBezTo>
                <a:cubicBezTo>
                  <a:pt x="1849" y="987"/>
                  <a:pt x="1854" y="989"/>
                  <a:pt x="1859" y="991"/>
                </a:cubicBezTo>
                <a:cubicBezTo>
                  <a:pt x="1859" y="987"/>
                  <a:pt x="1858" y="984"/>
                  <a:pt x="1856" y="984"/>
                </a:cubicBezTo>
                <a:cubicBezTo>
                  <a:pt x="1859" y="982"/>
                  <a:pt x="1863" y="982"/>
                  <a:pt x="1864" y="982"/>
                </a:cubicBezTo>
                <a:cubicBezTo>
                  <a:pt x="1866" y="980"/>
                  <a:pt x="1861" y="977"/>
                  <a:pt x="1857" y="978"/>
                </a:cubicBezTo>
                <a:cubicBezTo>
                  <a:pt x="1860" y="976"/>
                  <a:pt x="1863" y="975"/>
                  <a:pt x="1866" y="974"/>
                </a:cubicBezTo>
                <a:cubicBezTo>
                  <a:pt x="1868" y="975"/>
                  <a:pt x="1868" y="978"/>
                  <a:pt x="1870" y="978"/>
                </a:cubicBezTo>
                <a:cubicBezTo>
                  <a:pt x="1871" y="981"/>
                  <a:pt x="1866" y="979"/>
                  <a:pt x="1867" y="982"/>
                </a:cubicBezTo>
                <a:cubicBezTo>
                  <a:pt x="1868" y="982"/>
                  <a:pt x="1868" y="984"/>
                  <a:pt x="1869" y="984"/>
                </a:cubicBezTo>
                <a:cubicBezTo>
                  <a:pt x="1880" y="983"/>
                  <a:pt x="1884" y="988"/>
                  <a:pt x="1893" y="988"/>
                </a:cubicBezTo>
                <a:cubicBezTo>
                  <a:pt x="1892" y="985"/>
                  <a:pt x="1891" y="982"/>
                  <a:pt x="1896" y="982"/>
                </a:cubicBezTo>
                <a:cubicBezTo>
                  <a:pt x="1898" y="983"/>
                  <a:pt x="1897" y="987"/>
                  <a:pt x="1898" y="988"/>
                </a:cubicBezTo>
                <a:cubicBezTo>
                  <a:pt x="1905" y="987"/>
                  <a:pt x="1904" y="990"/>
                  <a:pt x="1910" y="989"/>
                </a:cubicBezTo>
                <a:cubicBezTo>
                  <a:pt x="1909" y="987"/>
                  <a:pt x="1906" y="988"/>
                  <a:pt x="1905" y="985"/>
                </a:cubicBezTo>
                <a:cubicBezTo>
                  <a:pt x="1913" y="984"/>
                  <a:pt x="1920" y="989"/>
                  <a:pt x="1928" y="988"/>
                </a:cubicBezTo>
                <a:cubicBezTo>
                  <a:pt x="1930" y="991"/>
                  <a:pt x="1944" y="993"/>
                  <a:pt x="1942" y="988"/>
                </a:cubicBezTo>
                <a:cubicBezTo>
                  <a:pt x="1950" y="991"/>
                  <a:pt x="1960" y="992"/>
                  <a:pt x="1966" y="997"/>
                </a:cubicBezTo>
                <a:cubicBezTo>
                  <a:pt x="1966" y="999"/>
                  <a:pt x="1966" y="1000"/>
                  <a:pt x="1964" y="1001"/>
                </a:cubicBezTo>
                <a:cubicBezTo>
                  <a:pt x="1966" y="1003"/>
                  <a:pt x="1969" y="999"/>
                  <a:pt x="1967" y="997"/>
                </a:cubicBezTo>
                <a:cubicBezTo>
                  <a:pt x="1982" y="998"/>
                  <a:pt x="1984" y="1012"/>
                  <a:pt x="1987" y="1023"/>
                </a:cubicBezTo>
                <a:cubicBezTo>
                  <a:pt x="1986" y="1024"/>
                  <a:pt x="1985" y="1027"/>
                  <a:pt x="1982" y="1027"/>
                </a:cubicBezTo>
                <a:cubicBezTo>
                  <a:pt x="1983" y="1032"/>
                  <a:pt x="1985" y="1037"/>
                  <a:pt x="1991" y="1037"/>
                </a:cubicBezTo>
                <a:cubicBezTo>
                  <a:pt x="1988" y="1045"/>
                  <a:pt x="1994" y="1051"/>
                  <a:pt x="2000" y="1049"/>
                </a:cubicBezTo>
                <a:cubicBezTo>
                  <a:pt x="1999" y="1044"/>
                  <a:pt x="1993" y="1040"/>
                  <a:pt x="1996" y="1034"/>
                </a:cubicBezTo>
                <a:cubicBezTo>
                  <a:pt x="2012" y="1031"/>
                  <a:pt x="2008" y="1017"/>
                  <a:pt x="2003" y="1006"/>
                </a:cubicBezTo>
                <a:cubicBezTo>
                  <a:pt x="1995" y="1002"/>
                  <a:pt x="1992" y="992"/>
                  <a:pt x="1985" y="987"/>
                </a:cubicBezTo>
                <a:cubicBezTo>
                  <a:pt x="1991" y="982"/>
                  <a:pt x="1980" y="981"/>
                  <a:pt x="1982" y="974"/>
                </a:cubicBezTo>
                <a:cubicBezTo>
                  <a:pt x="1972" y="973"/>
                  <a:pt x="1967" y="961"/>
                  <a:pt x="1958" y="967"/>
                </a:cubicBezTo>
                <a:cubicBezTo>
                  <a:pt x="1957" y="967"/>
                  <a:pt x="1955" y="966"/>
                  <a:pt x="1954" y="965"/>
                </a:cubicBezTo>
                <a:cubicBezTo>
                  <a:pt x="1955" y="962"/>
                  <a:pt x="1957" y="966"/>
                  <a:pt x="1959" y="965"/>
                </a:cubicBezTo>
                <a:cubicBezTo>
                  <a:pt x="1958" y="963"/>
                  <a:pt x="1956" y="962"/>
                  <a:pt x="1954" y="961"/>
                </a:cubicBezTo>
                <a:cubicBezTo>
                  <a:pt x="1956" y="959"/>
                  <a:pt x="1959" y="963"/>
                  <a:pt x="1961" y="959"/>
                </a:cubicBezTo>
                <a:cubicBezTo>
                  <a:pt x="1963" y="963"/>
                  <a:pt x="1969" y="963"/>
                  <a:pt x="1971" y="968"/>
                </a:cubicBezTo>
                <a:cubicBezTo>
                  <a:pt x="1973" y="964"/>
                  <a:pt x="1979" y="969"/>
                  <a:pt x="1983" y="966"/>
                </a:cubicBezTo>
                <a:cubicBezTo>
                  <a:pt x="1981" y="962"/>
                  <a:pt x="1984" y="958"/>
                  <a:pt x="1986" y="955"/>
                </a:cubicBezTo>
                <a:cubicBezTo>
                  <a:pt x="1986" y="948"/>
                  <a:pt x="1978" y="943"/>
                  <a:pt x="1981" y="939"/>
                </a:cubicBezTo>
                <a:cubicBezTo>
                  <a:pt x="1979" y="936"/>
                  <a:pt x="1977" y="943"/>
                  <a:pt x="1976" y="938"/>
                </a:cubicBezTo>
                <a:cubicBezTo>
                  <a:pt x="1973" y="938"/>
                  <a:pt x="1972" y="940"/>
                  <a:pt x="1973" y="942"/>
                </a:cubicBezTo>
                <a:cubicBezTo>
                  <a:pt x="1971" y="939"/>
                  <a:pt x="1967" y="938"/>
                  <a:pt x="1968" y="946"/>
                </a:cubicBezTo>
                <a:cubicBezTo>
                  <a:pt x="1966" y="946"/>
                  <a:pt x="1964" y="946"/>
                  <a:pt x="1963" y="946"/>
                </a:cubicBezTo>
                <a:cubicBezTo>
                  <a:pt x="1962" y="948"/>
                  <a:pt x="1962" y="949"/>
                  <a:pt x="1963" y="953"/>
                </a:cubicBezTo>
                <a:cubicBezTo>
                  <a:pt x="1967" y="951"/>
                  <a:pt x="1966" y="954"/>
                  <a:pt x="1972" y="953"/>
                </a:cubicBezTo>
                <a:cubicBezTo>
                  <a:pt x="1974" y="955"/>
                  <a:pt x="1974" y="959"/>
                  <a:pt x="1974" y="963"/>
                </a:cubicBezTo>
                <a:cubicBezTo>
                  <a:pt x="1967" y="960"/>
                  <a:pt x="1962" y="955"/>
                  <a:pt x="1955" y="953"/>
                </a:cubicBezTo>
                <a:cubicBezTo>
                  <a:pt x="1955" y="956"/>
                  <a:pt x="1957" y="956"/>
                  <a:pt x="1960" y="957"/>
                </a:cubicBezTo>
                <a:cubicBezTo>
                  <a:pt x="1956" y="960"/>
                  <a:pt x="1950" y="959"/>
                  <a:pt x="1947" y="955"/>
                </a:cubicBezTo>
                <a:cubicBezTo>
                  <a:pt x="1945" y="959"/>
                  <a:pt x="1954" y="959"/>
                  <a:pt x="1954" y="963"/>
                </a:cubicBezTo>
                <a:cubicBezTo>
                  <a:pt x="1950" y="961"/>
                  <a:pt x="1948" y="960"/>
                  <a:pt x="1944" y="963"/>
                </a:cubicBezTo>
                <a:cubicBezTo>
                  <a:pt x="1944" y="960"/>
                  <a:pt x="1938" y="957"/>
                  <a:pt x="1933" y="957"/>
                </a:cubicBezTo>
                <a:cubicBezTo>
                  <a:pt x="1937" y="956"/>
                  <a:pt x="1931" y="951"/>
                  <a:pt x="1937" y="952"/>
                </a:cubicBezTo>
                <a:cubicBezTo>
                  <a:pt x="1935" y="947"/>
                  <a:pt x="1929" y="948"/>
                  <a:pt x="1926" y="946"/>
                </a:cubicBezTo>
                <a:cubicBezTo>
                  <a:pt x="1930" y="944"/>
                  <a:pt x="1927" y="942"/>
                  <a:pt x="1929" y="938"/>
                </a:cubicBezTo>
                <a:cubicBezTo>
                  <a:pt x="1925" y="941"/>
                  <a:pt x="1918" y="938"/>
                  <a:pt x="1918" y="942"/>
                </a:cubicBezTo>
                <a:cubicBezTo>
                  <a:pt x="1914" y="937"/>
                  <a:pt x="1904" y="938"/>
                  <a:pt x="1903" y="929"/>
                </a:cubicBezTo>
                <a:cubicBezTo>
                  <a:pt x="1902" y="930"/>
                  <a:pt x="1901" y="931"/>
                  <a:pt x="1900" y="932"/>
                </a:cubicBezTo>
                <a:cubicBezTo>
                  <a:pt x="1899" y="931"/>
                  <a:pt x="1898" y="930"/>
                  <a:pt x="1897" y="929"/>
                </a:cubicBezTo>
                <a:cubicBezTo>
                  <a:pt x="1900" y="924"/>
                  <a:pt x="1907" y="928"/>
                  <a:pt x="1909" y="929"/>
                </a:cubicBezTo>
                <a:cubicBezTo>
                  <a:pt x="1911" y="924"/>
                  <a:pt x="1900" y="926"/>
                  <a:pt x="1897" y="921"/>
                </a:cubicBezTo>
                <a:cubicBezTo>
                  <a:pt x="1898" y="920"/>
                  <a:pt x="1899" y="920"/>
                  <a:pt x="1899" y="919"/>
                </a:cubicBezTo>
                <a:cubicBezTo>
                  <a:pt x="1903" y="922"/>
                  <a:pt x="1906" y="920"/>
                  <a:pt x="1908" y="923"/>
                </a:cubicBezTo>
                <a:cubicBezTo>
                  <a:pt x="1909" y="922"/>
                  <a:pt x="1911" y="921"/>
                  <a:pt x="1911" y="919"/>
                </a:cubicBezTo>
                <a:cubicBezTo>
                  <a:pt x="1913" y="919"/>
                  <a:pt x="1913" y="922"/>
                  <a:pt x="1914" y="925"/>
                </a:cubicBezTo>
                <a:cubicBezTo>
                  <a:pt x="1916" y="923"/>
                  <a:pt x="1916" y="922"/>
                  <a:pt x="1919" y="923"/>
                </a:cubicBezTo>
                <a:cubicBezTo>
                  <a:pt x="1916" y="919"/>
                  <a:pt x="1919" y="918"/>
                  <a:pt x="1922" y="916"/>
                </a:cubicBezTo>
                <a:cubicBezTo>
                  <a:pt x="1919" y="910"/>
                  <a:pt x="1925" y="916"/>
                  <a:pt x="1919" y="907"/>
                </a:cubicBezTo>
                <a:cubicBezTo>
                  <a:pt x="1916" y="908"/>
                  <a:pt x="1916" y="911"/>
                  <a:pt x="1911" y="910"/>
                </a:cubicBezTo>
                <a:cubicBezTo>
                  <a:pt x="1913" y="906"/>
                  <a:pt x="1912" y="906"/>
                  <a:pt x="1912" y="901"/>
                </a:cubicBezTo>
                <a:cubicBezTo>
                  <a:pt x="1913" y="901"/>
                  <a:pt x="1915" y="901"/>
                  <a:pt x="1916" y="901"/>
                </a:cubicBezTo>
                <a:cubicBezTo>
                  <a:pt x="1917" y="903"/>
                  <a:pt x="1916" y="904"/>
                  <a:pt x="1914" y="904"/>
                </a:cubicBezTo>
                <a:cubicBezTo>
                  <a:pt x="1916" y="909"/>
                  <a:pt x="1920" y="904"/>
                  <a:pt x="1919" y="901"/>
                </a:cubicBezTo>
                <a:cubicBezTo>
                  <a:pt x="1918" y="901"/>
                  <a:pt x="1916" y="901"/>
                  <a:pt x="1916" y="900"/>
                </a:cubicBezTo>
                <a:cubicBezTo>
                  <a:pt x="1916" y="899"/>
                  <a:pt x="1917" y="899"/>
                  <a:pt x="1917" y="900"/>
                </a:cubicBezTo>
                <a:cubicBezTo>
                  <a:pt x="1919" y="899"/>
                  <a:pt x="1918" y="898"/>
                  <a:pt x="1916" y="898"/>
                </a:cubicBezTo>
                <a:cubicBezTo>
                  <a:pt x="1918" y="896"/>
                  <a:pt x="1923" y="899"/>
                  <a:pt x="1926" y="899"/>
                </a:cubicBezTo>
                <a:cubicBezTo>
                  <a:pt x="1926" y="902"/>
                  <a:pt x="1924" y="898"/>
                  <a:pt x="1922" y="899"/>
                </a:cubicBezTo>
                <a:cubicBezTo>
                  <a:pt x="1921" y="902"/>
                  <a:pt x="1920" y="906"/>
                  <a:pt x="1923" y="909"/>
                </a:cubicBezTo>
                <a:cubicBezTo>
                  <a:pt x="1926" y="907"/>
                  <a:pt x="1930" y="904"/>
                  <a:pt x="1930" y="900"/>
                </a:cubicBezTo>
                <a:cubicBezTo>
                  <a:pt x="1939" y="902"/>
                  <a:pt x="1947" y="903"/>
                  <a:pt x="1948" y="913"/>
                </a:cubicBezTo>
                <a:cubicBezTo>
                  <a:pt x="1945" y="914"/>
                  <a:pt x="1947" y="919"/>
                  <a:pt x="1943" y="920"/>
                </a:cubicBezTo>
                <a:cubicBezTo>
                  <a:pt x="1945" y="923"/>
                  <a:pt x="1948" y="919"/>
                  <a:pt x="1949" y="918"/>
                </a:cubicBezTo>
                <a:cubicBezTo>
                  <a:pt x="1949" y="918"/>
                  <a:pt x="1948" y="917"/>
                  <a:pt x="1948" y="915"/>
                </a:cubicBezTo>
                <a:cubicBezTo>
                  <a:pt x="1950" y="919"/>
                  <a:pt x="1952" y="917"/>
                  <a:pt x="1954" y="918"/>
                </a:cubicBezTo>
                <a:cubicBezTo>
                  <a:pt x="1955" y="918"/>
                  <a:pt x="1954" y="916"/>
                  <a:pt x="1952" y="916"/>
                </a:cubicBezTo>
                <a:cubicBezTo>
                  <a:pt x="1952" y="915"/>
                  <a:pt x="1949" y="910"/>
                  <a:pt x="1947" y="906"/>
                </a:cubicBezTo>
                <a:cubicBezTo>
                  <a:pt x="1948" y="903"/>
                  <a:pt x="1951" y="911"/>
                  <a:pt x="1951" y="908"/>
                </a:cubicBezTo>
                <a:cubicBezTo>
                  <a:pt x="1952" y="910"/>
                  <a:pt x="1952" y="910"/>
                  <a:pt x="1953" y="913"/>
                </a:cubicBezTo>
                <a:cubicBezTo>
                  <a:pt x="1956" y="913"/>
                  <a:pt x="1958" y="912"/>
                  <a:pt x="1959" y="911"/>
                </a:cubicBezTo>
                <a:cubicBezTo>
                  <a:pt x="1963" y="911"/>
                  <a:pt x="1964" y="914"/>
                  <a:pt x="1966" y="916"/>
                </a:cubicBezTo>
                <a:cubicBezTo>
                  <a:pt x="1964" y="919"/>
                  <a:pt x="1963" y="914"/>
                  <a:pt x="1961" y="915"/>
                </a:cubicBezTo>
                <a:cubicBezTo>
                  <a:pt x="1959" y="917"/>
                  <a:pt x="1960" y="920"/>
                  <a:pt x="1956" y="919"/>
                </a:cubicBezTo>
                <a:cubicBezTo>
                  <a:pt x="1958" y="920"/>
                  <a:pt x="1959" y="923"/>
                  <a:pt x="1961" y="925"/>
                </a:cubicBezTo>
                <a:cubicBezTo>
                  <a:pt x="1959" y="927"/>
                  <a:pt x="1957" y="925"/>
                  <a:pt x="1954" y="927"/>
                </a:cubicBezTo>
                <a:cubicBezTo>
                  <a:pt x="1953" y="932"/>
                  <a:pt x="1956" y="933"/>
                  <a:pt x="1954" y="937"/>
                </a:cubicBezTo>
                <a:cubicBezTo>
                  <a:pt x="1957" y="937"/>
                  <a:pt x="1958" y="935"/>
                  <a:pt x="1962" y="935"/>
                </a:cubicBezTo>
                <a:cubicBezTo>
                  <a:pt x="1965" y="933"/>
                  <a:pt x="1961" y="933"/>
                  <a:pt x="1960" y="930"/>
                </a:cubicBezTo>
                <a:cubicBezTo>
                  <a:pt x="1963" y="929"/>
                  <a:pt x="1967" y="928"/>
                  <a:pt x="1963" y="925"/>
                </a:cubicBezTo>
                <a:cubicBezTo>
                  <a:pt x="1968" y="921"/>
                  <a:pt x="1967" y="929"/>
                  <a:pt x="1969" y="928"/>
                </a:cubicBezTo>
                <a:cubicBezTo>
                  <a:pt x="1969" y="921"/>
                  <a:pt x="1969" y="921"/>
                  <a:pt x="1969" y="921"/>
                </a:cubicBezTo>
                <a:cubicBezTo>
                  <a:pt x="1966" y="922"/>
                  <a:pt x="1963" y="923"/>
                  <a:pt x="1962" y="920"/>
                </a:cubicBezTo>
                <a:cubicBezTo>
                  <a:pt x="1962" y="918"/>
                  <a:pt x="1966" y="920"/>
                  <a:pt x="1968" y="919"/>
                </a:cubicBezTo>
                <a:cubicBezTo>
                  <a:pt x="1966" y="917"/>
                  <a:pt x="1968" y="917"/>
                  <a:pt x="1968" y="914"/>
                </a:cubicBezTo>
                <a:cubicBezTo>
                  <a:pt x="1970" y="916"/>
                  <a:pt x="1970" y="914"/>
                  <a:pt x="1973" y="914"/>
                </a:cubicBezTo>
                <a:cubicBezTo>
                  <a:pt x="1970" y="917"/>
                  <a:pt x="1972" y="915"/>
                  <a:pt x="1976" y="915"/>
                </a:cubicBezTo>
                <a:cubicBezTo>
                  <a:pt x="1979" y="915"/>
                  <a:pt x="1976" y="917"/>
                  <a:pt x="1978" y="919"/>
                </a:cubicBezTo>
                <a:cubicBezTo>
                  <a:pt x="1981" y="918"/>
                  <a:pt x="1982" y="921"/>
                  <a:pt x="1984" y="918"/>
                </a:cubicBezTo>
                <a:cubicBezTo>
                  <a:pt x="1986" y="921"/>
                  <a:pt x="1987" y="923"/>
                  <a:pt x="1990" y="923"/>
                </a:cubicBezTo>
                <a:cubicBezTo>
                  <a:pt x="1990" y="924"/>
                  <a:pt x="1989" y="926"/>
                  <a:pt x="1990" y="928"/>
                </a:cubicBezTo>
                <a:cubicBezTo>
                  <a:pt x="1991" y="927"/>
                  <a:pt x="1992" y="928"/>
                  <a:pt x="1992" y="928"/>
                </a:cubicBezTo>
                <a:cubicBezTo>
                  <a:pt x="1995" y="927"/>
                  <a:pt x="2004" y="930"/>
                  <a:pt x="2000" y="932"/>
                </a:cubicBezTo>
                <a:cubicBezTo>
                  <a:pt x="2003" y="935"/>
                  <a:pt x="2009" y="934"/>
                  <a:pt x="2011" y="937"/>
                </a:cubicBezTo>
                <a:cubicBezTo>
                  <a:pt x="2009" y="939"/>
                  <a:pt x="2009" y="937"/>
                  <a:pt x="2007" y="940"/>
                </a:cubicBezTo>
                <a:cubicBezTo>
                  <a:pt x="2011" y="943"/>
                  <a:pt x="2015" y="946"/>
                  <a:pt x="2013" y="952"/>
                </a:cubicBezTo>
                <a:cubicBezTo>
                  <a:pt x="2012" y="952"/>
                  <a:pt x="2009" y="950"/>
                  <a:pt x="2009" y="953"/>
                </a:cubicBezTo>
                <a:cubicBezTo>
                  <a:pt x="2003" y="948"/>
                  <a:pt x="2002" y="946"/>
                  <a:pt x="2001" y="939"/>
                </a:cubicBezTo>
                <a:cubicBezTo>
                  <a:pt x="2001" y="941"/>
                  <a:pt x="1998" y="945"/>
                  <a:pt x="1996" y="942"/>
                </a:cubicBezTo>
                <a:cubicBezTo>
                  <a:pt x="1998" y="946"/>
                  <a:pt x="2008" y="951"/>
                  <a:pt x="2006" y="959"/>
                </a:cubicBezTo>
                <a:cubicBezTo>
                  <a:pt x="2009" y="959"/>
                  <a:pt x="2007" y="963"/>
                  <a:pt x="2010" y="963"/>
                </a:cubicBezTo>
                <a:cubicBezTo>
                  <a:pt x="2011" y="966"/>
                  <a:pt x="2010" y="968"/>
                  <a:pt x="2009" y="971"/>
                </a:cubicBezTo>
                <a:cubicBezTo>
                  <a:pt x="2011" y="971"/>
                  <a:pt x="2013" y="971"/>
                  <a:pt x="2012" y="973"/>
                </a:cubicBezTo>
                <a:cubicBezTo>
                  <a:pt x="2019" y="968"/>
                  <a:pt x="2016" y="962"/>
                  <a:pt x="2014" y="955"/>
                </a:cubicBezTo>
                <a:cubicBezTo>
                  <a:pt x="2016" y="953"/>
                  <a:pt x="2018" y="960"/>
                  <a:pt x="2021" y="960"/>
                </a:cubicBezTo>
                <a:cubicBezTo>
                  <a:pt x="2023" y="957"/>
                  <a:pt x="2011" y="954"/>
                  <a:pt x="2016" y="946"/>
                </a:cubicBezTo>
                <a:cubicBezTo>
                  <a:pt x="2028" y="953"/>
                  <a:pt x="2034" y="955"/>
                  <a:pt x="2039" y="969"/>
                </a:cubicBezTo>
                <a:cubicBezTo>
                  <a:pt x="2036" y="969"/>
                  <a:pt x="2037" y="967"/>
                  <a:pt x="2034" y="968"/>
                </a:cubicBezTo>
                <a:cubicBezTo>
                  <a:pt x="2033" y="971"/>
                  <a:pt x="2036" y="970"/>
                  <a:pt x="2037" y="972"/>
                </a:cubicBezTo>
                <a:cubicBezTo>
                  <a:pt x="2038" y="975"/>
                  <a:pt x="2035" y="974"/>
                  <a:pt x="2035" y="976"/>
                </a:cubicBezTo>
                <a:cubicBezTo>
                  <a:pt x="2032" y="976"/>
                  <a:pt x="2030" y="974"/>
                  <a:pt x="2030" y="971"/>
                </a:cubicBezTo>
                <a:cubicBezTo>
                  <a:pt x="2026" y="973"/>
                  <a:pt x="2024" y="974"/>
                  <a:pt x="2023" y="969"/>
                </a:cubicBezTo>
                <a:cubicBezTo>
                  <a:pt x="2020" y="970"/>
                  <a:pt x="2023" y="976"/>
                  <a:pt x="2021" y="977"/>
                </a:cubicBezTo>
                <a:cubicBezTo>
                  <a:pt x="2019" y="973"/>
                  <a:pt x="2015" y="979"/>
                  <a:pt x="2017" y="981"/>
                </a:cubicBezTo>
                <a:cubicBezTo>
                  <a:pt x="2023" y="979"/>
                  <a:pt x="2029" y="973"/>
                  <a:pt x="2032" y="981"/>
                </a:cubicBezTo>
                <a:cubicBezTo>
                  <a:pt x="2034" y="981"/>
                  <a:pt x="2037" y="981"/>
                  <a:pt x="2036" y="978"/>
                </a:cubicBezTo>
                <a:cubicBezTo>
                  <a:pt x="2039" y="979"/>
                  <a:pt x="2034" y="984"/>
                  <a:pt x="2037" y="985"/>
                </a:cubicBezTo>
                <a:cubicBezTo>
                  <a:pt x="2040" y="980"/>
                  <a:pt x="2047" y="975"/>
                  <a:pt x="2043" y="968"/>
                </a:cubicBezTo>
                <a:cubicBezTo>
                  <a:pt x="2045" y="966"/>
                  <a:pt x="2048" y="966"/>
                  <a:pt x="2051" y="966"/>
                </a:cubicBezTo>
                <a:cubicBezTo>
                  <a:pt x="2051" y="962"/>
                  <a:pt x="2045" y="964"/>
                  <a:pt x="2047" y="959"/>
                </a:cubicBezTo>
                <a:cubicBezTo>
                  <a:pt x="2051" y="960"/>
                  <a:pt x="2051" y="965"/>
                  <a:pt x="2054" y="968"/>
                </a:cubicBezTo>
                <a:cubicBezTo>
                  <a:pt x="2052" y="972"/>
                  <a:pt x="2050" y="966"/>
                  <a:pt x="2048" y="969"/>
                </a:cubicBezTo>
                <a:cubicBezTo>
                  <a:pt x="2051" y="971"/>
                  <a:pt x="2055" y="973"/>
                  <a:pt x="2058" y="977"/>
                </a:cubicBezTo>
                <a:cubicBezTo>
                  <a:pt x="2063" y="976"/>
                  <a:pt x="2060" y="973"/>
                  <a:pt x="2062" y="969"/>
                </a:cubicBezTo>
                <a:cubicBezTo>
                  <a:pt x="2066" y="973"/>
                  <a:pt x="2067" y="980"/>
                  <a:pt x="2063" y="984"/>
                </a:cubicBezTo>
                <a:cubicBezTo>
                  <a:pt x="2068" y="985"/>
                  <a:pt x="2066" y="979"/>
                  <a:pt x="2070" y="978"/>
                </a:cubicBezTo>
                <a:cubicBezTo>
                  <a:pt x="2072" y="980"/>
                  <a:pt x="2079" y="985"/>
                  <a:pt x="2077" y="980"/>
                </a:cubicBezTo>
                <a:cubicBezTo>
                  <a:pt x="2082" y="985"/>
                  <a:pt x="2082" y="998"/>
                  <a:pt x="2079" y="1006"/>
                </a:cubicBezTo>
                <a:cubicBezTo>
                  <a:pt x="2087" y="1001"/>
                  <a:pt x="2083" y="990"/>
                  <a:pt x="2085" y="982"/>
                </a:cubicBezTo>
                <a:cubicBezTo>
                  <a:pt x="2083" y="982"/>
                  <a:pt x="2084" y="979"/>
                  <a:pt x="2081" y="980"/>
                </a:cubicBezTo>
                <a:cubicBezTo>
                  <a:pt x="2081" y="977"/>
                  <a:pt x="2081" y="974"/>
                  <a:pt x="2083" y="973"/>
                </a:cubicBezTo>
                <a:cubicBezTo>
                  <a:pt x="2081" y="971"/>
                  <a:pt x="2081" y="967"/>
                  <a:pt x="2078" y="966"/>
                </a:cubicBezTo>
                <a:cubicBezTo>
                  <a:pt x="2078" y="958"/>
                  <a:pt x="2078" y="951"/>
                  <a:pt x="2076" y="945"/>
                </a:cubicBezTo>
                <a:cubicBezTo>
                  <a:pt x="2080" y="944"/>
                  <a:pt x="2078" y="950"/>
                  <a:pt x="2082" y="949"/>
                </a:cubicBezTo>
                <a:cubicBezTo>
                  <a:pt x="2083" y="944"/>
                  <a:pt x="2080" y="944"/>
                  <a:pt x="2077" y="943"/>
                </a:cubicBezTo>
                <a:cubicBezTo>
                  <a:pt x="2079" y="938"/>
                  <a:pt x="2077" y="933"/>
                  <a:pt x="2079" y="928"/>
                </a:cubicBezTo>
                <a:cubicBezTo>
                  <a:pt x="2074" y="927"/>
                  <a:pt x="2070" y="923"/>
                  <a:pt x="2073" y="920"/>
                </a:cubicBezTo>
                <a:cubicBezTo>
                  <a:pt x="2084" y="926"/>
                  <a:pt x="2089" y="938"/>
                  <a:pt x="2097" y="948"/>
                </a:cubicBezTo>
                <a:cubicBezTo>
                  <a:pt x="2102" y="938"/>
                  <a:pt x="2086" y="930"/>
                  <a:pt x="2097" y="924"/>
                </a:cubicBezTo>
                <a:close/>
                <a:moveTo>
                  <a:pt x="1858" y="703"/>
                </a:moveTo>
                <a:cubicBezTo>
                  <a:pt x="1860" y="704"/>
                  <a:pt x="1864" y="703"/>
                  <a:pt x="1864" y="705"/>
                </a:cubicBezTo>
                <a:cubicBezTo>
                  <a:pt x="1862" y="704"/>
                  <a:pt x="1858" y="705"/>
                  <a:pt x="1858" y="703"/>
                </a:cubicBezTo>
                <a:close/>
                <a:moveTo>
                  <a:pt x="1738" y="537"/>
                </a:moveTo>
                <a:cubicBezTo>
                  <a:pt x="1737" y="536"/>
                  <a:pt x="1736" y="536"/>
                  <a:pt x="1736" y="536"/>
                </a:cubicBezTo>
                <a:cubicBezTo>
                  <a:pt x="1737" y="536"/>
                  <a:pt x="1739" y="535"/>
                  <a:pt x="1738" y="537"/>
                </a:cubicBezTo>
                <a:close/>
                <a:moveTo>
                  <a:pt x="1736" y="542"/>
                </a:moveTo>
                <a:cubicBezTo>
                  <a:pt x="1736" y="542"/>
                  <a:pt x="1735" y="542"/>
                  <a:pt x="1735" y="542"/>
                </a:cubicBezTo>
                <a:cubicBezTo>
                  <a:pt x="1734" y="543"/>
                  <a:pt x="1736" y="544"/>
                  <a:pt x="1734" y="543"/>
                </a:cubicBezTo>
                <a:cubicBezTo>
                  <a:pt x="1734" y="542"/>
                  <a:pt x="1734" y="543"/>
                  <a:pt x="1733" y="541"/>
                </a:cubicBezTo>
                <a:cubicBezTo>
                  <a:pt x="1734" y="541"/>
                  <a:pt x="1736" y="541"/>
                  <a:pt x="1736" y="542"/>
                </a:cubicBezTo>
                <a:close/>
                <a:moveTo>
                  <a:pt x="1767" y="523"/>
                </a:moveTo>
                <a:cubicBezTo>
                  <a:pt x="1770" y="523"/>
                  <a:pt x="1769" y="523"/>
                  <a:pt x="1772" y="524"/>
                </a:cubicBezTo>
                <a:cubicBezTo>
                  <a:pt x="1772" y="524"/>
                  <a:pt x="1772" y="524"/>
                  <a:pt x="1772" y="525"/>
                </a:cubicBezTo>
                <a:cubicBezTo>
                  <a:pt x="1771" y="525"/>
                  <a:pt x="1771" y="525"/>
                  <a:pt x="1771" y="524"/>
                </a:cubicBezTo>
                <a:cubicBezTo>
                  <a:pt x="1769" y="524"/>
                  <a:pt x="1769" y="526"/>
                  <a:pt x="1768" y="525"/>
                </a:cubicBezTo>
                <a:cubicBezTo>
                  <a:pt x="1769" y="523"/>
                  <a:pt x="1767" y="524"/>
                  <a:pt x="1767" y="523"/>
                </a:cubicBezTo>
                <a:close/>
                <a:moveTo>
                  <a:pt x="1744" y="525"/>
                </a:moveTo>
                <a:cubicBezTo>
                  <a:pt x="1750" y="525"/>
                  <a:pt x="1759" y="526"/>
                  <a:pt x="1764" y="531"/>
                </a:cubicBezTo>
                <a:cubicBezTo>
                  <a:pt x="1759" y="527"/>
                  <a:pt x="1750" y="528"/>
                  <a:pt x="1744" y="525"/>
                </a:cubicBezTo>
                <a:close/>
                <a:moveTo>
                  <a:pt x="1762" y="520"/>
                </a:moveTo>
                <a:cubicBezTo>
                  <a:pt x="1763" y="521"/>
                  <a:pt x="1764" y="521"/>
                  <a:pt x="1764" y="522"/>
                </a:cubicBezTo>
                <a:cubicBezTo>
                  <a:pt x="1763" y="522"/>
                  <a:pt x="1761" y="522"/>
                  <a:pt x="1762" y="520"/>
                </a:cubicBezTo>
                <a:close/>
                <a:moveTo>
                  <a:pt x="1766" y="512"/>
                </a:moveTo>
                <a:cubicBezTo>
                  <a:pt x="1767" y="512"/>
                  <a:pt x="1771" y="512"/>
                  <a:pt x="1771" y="514"/>
                </a:cubicBezTo>
                <a:cubicBezTo>
                  <a:pt x="1767" y="513"/>
                  <a:pt x="1763" y="511"/>
                  <a:pt x="1759" y="510"/>
                </a:cubicBezTo>
                <a:cubicBezTo>
                  <a:pt x="1762" y="511"/>
                  <a:pt x="1765" y="511"/>
                  <a:pt x="1766" y="512"/>
                </a:cubicBezTo>
                <a:close/>
                <a:moveTo>
                  <a:pt x="1750" y="510"/>
                </a:moveTo>
                <a:cubicBezTo>
                  <a:pt x="1751" y="511"/>
                  <a:pt x="1752" y="511"/>
                  <a:pt x="1754" y="511"/>
                </a:cubicBezTo>
                <a:cubicBezTo>
                  <a:pt x="1756" y="512"/>
                  <a:pt x="1759" y="513"/>
                  <a:pt x="1761" y="515"/>
                </a:cubicBezTo>
                <a:cubicBezTo>
                  <a:pt x="1756" y="513"/>
                  <a:pt x="1749" y="512"/>
                  <a:pt x="1743" y="510"/>
                </a:cubicBezTo>
                <a:cubicBezTo>
                  <a:pt x="1744" y="510"/>
                  <a:pt x="1745" y="509"/>
                  <a:pt x="1745" y="509"/>
                </a:cubicBezTo>
                <a:cubicBezTo>
                  <a:pt x="1746" y="509"/>
                  <a:pt x="1748" y="510"/>
                  <a:pt x="1750" y="510"/>
                </a:cubicBezTo>
                <a:close/>
                <a:moveTo>
                  <a:pt x="1747" y="498"/>
                </a:moveTo>
                <a:cubicBezTo>
                  <a:pt x="1744" y="497"/>
                  <a:pt x="1742" y="497"/>
                  <a:pt x="1741" y="496"/>
                </a:cubicBezTo>
                <a:cubicBezTo>
                  <a:pt x="1744" y="496"/>
                  <a:pt x="1746" y="496"/>
                  <a:pt x="1747" y="498"/>
                </a:cubicBezTo>
                <a:close/>
                <a:moveTo>
                  <a:pt x="1735" y="506"/>
                </a:moveTo>
                <a:cubicBezTo>
                  <a:pt x="1738" y="507"/>
                  <a:pt x="1741" y="508"/>
                  <a:pt x="1743" y="508"/>
                </a:cubicBezTo>
                <a:cubicBezTo>
                  <a:pt x="1742" y="508"/>
                  <a:pt x="1740" y="508"/>
                  <a:pt x="1739" y="508"/>
                </a:cubicBezTo>
                <a:cubicBezTo>
                  <a:pt x="1737" y="507"/>
                  <a:pt x="1736" y="507"/>
                  <a:pt x="1735" y="506"/>
                </a:cubicBezTo>
                <a:cubicBezTo>
                  <a:pt x="1735" y="506"/>
                  <a:pt x="1735" y="506"/>
                  <a:pt x="1735" y="506"/>
                </a:cubicBezTo>
                <a:close/>
                <a:moveTo>
                  <a:pt x="1732" y="494"/>
                </a:moveTo>
                <a:cubicBezTo>
                  <a:pt x="1732" y="494"/>
                  <a:pt x="1732" y="494"/>
                  <a:pt x="1732" y="494"/>
                </a:cubicBezTo>
                <a:cubicBezTo>
                  <a:pt x="1731" y="494"/>
                  <a:pt x="1729" y="494"/>
                  <a:pt x="1729" y="493"/>
                </a:cubicBezTo>
                <a:cubicBezTo>
                  <a:pt x="1730" y="493"/>
                  <a:pt x="1731" y="493"/>
                  <a:pt x="1732" y="494"/>
                </a:cubicBezTo>
                <a:close/>
                <a:moveTo>
                  <a:pt x="1741" y="524"/>
                </a:moveTo>
                <a:cubicBezTo>
                  <a:pt x="1737" y="523"/>
                  <a:pt x="1731" y="523"/>
                  <a:pt x="1728" y="520"/>
                </a:cubicBezTo>
                <a:cubicBezTo>
                  <a:pt x="1733" y="522"/>
                  <a:pt x="1739" y="521"/>
                  <a:pt x="1741" y="524"/>
                </a:cubicBezTo>
                <a:close/>
                <a:moveTo>
                  <a:pt x="1727" y="520"/>
                </a:moveTo>
                <a:cubicBezTo>
                  <a:pt x="1725" y="520"/>
                  <a:pt x="1722" y="521"/>
                  <a:pt x="1722" y="519"/>
                </a:cubicBezTo>
                <a:cubicBezTo>
                  <a:pt x="1723" y="519"/>
                  <a:pt x="1725" y="519"/>
                  <a:pt x="1727" y="520"/>
                </a:cubicBezTo>
                <a:close/>
                <a:moveTo>
                  <a:pt x="1735" y="473"/>
                </a:moveTo>
                <a:cubicBezTo>
                  <a:pt x="1735" y="473"/>
                  <a:pt x="1735" y="473"/>
                  <a:pt x="1736" y="473"/>
                </a:cubicBezTo>
                <a:cubicBezTo>
                  <a:pt x="1736" y="473"/>
                  <a:pt x="1739" y="474"/>
                  <a:pt x="1737" y="474"/>
                </a:cubicBezTo>
                <a:cubicBezTo>
                  <a:pt x="1737" y="474"/>
                  <a:pt x="1734" y="473"/>
                  <a:pt x="1735" y="473"/>
                </a:cubicBezTo>
                <a:close/>
                <a:moveTo>
                  <a:pt x="1793" y="476"/>
                </a:moveTo>
                <a:cubicBezTo>
                  <a:pt x="1794" y="477"/>
                  <a:pt x="1798" y="478"/>
                  <a:pt x="1796" y="478"/>
                </a:cubicBezTo>
                <a:cubicBezTo>
                  <a:pt x="1795" y="478"/>
                  <a:pt x="1791" y="477"/>
                  <a:pt x="1793" y="476"/>
                </a:cubicBezTo>
                <a:close/>
                <a:moveTo>
                  <a:pt x="1760" y="469"/>
                </a:moveTo>
                <a:cubicBezTo>
                  <a:pt x="1759" y="468"/>
                  <a:pt x="1756" y="468"/>
                  <a:pt x="1756" y="467"/>
                </a:cubicBezTo>
                <a:cubicBezTo>
                  <a:pt x="1758" y="467"/>
                  <a:pt x="1760" y="467"/>
                  <a:pt x="1760" y="469"/>
                </a:cubicBezTo>
                <a:close/>
                <a:moveTo>
                  <a:pt x="1751" y="466"/>
                </a:moveTo>
                <a:cubicBezTo>
                  <a:pt x="1747" y="465"/>
                  <a:pt x="1743" y="464"/>
                  <a:pt x="1740" y="463"/>
                </a:cubicBezTo>
                <a:cubicBezTo>
                  <a:pt x="1741" y="463"/>
                  <a:pt x="1741" y="463"/>
                  <a:pt x="1742" y="463"/>
                </a:cubicBezTo>
                <a:cubicBezTo>
                  <a:pt x="1740" y="462"/>
                  <a:pt x="1738" y="462"/>
                  <a:pt x="1736" y="461"/>
                </a:cubicBezTo>
                <a:cubicBezTo>
                  <a:pt x="1742" y="462"/>
                  <a:pt x="1747" y="464"/>
                  <a:pt x="1751" y="466"/>
                </a:cubicBezTo>
                <a:close/>
                <a:moveTo>
                  <a:pt x="1733" y="384"/>
                </a:moveTo>
                <a:cubicBezTo>
                  <a:pt x="1735" y="386"/>
                  <a:pt x="1736" y="384"/>
                  <a:pt x="1740" y="385"/>
                </a:cubicBezTo>
                <a:cubicBezTo>
                  <a:pt x="1740" y="390"/>
                  <a:pt x="1730" y="385"/>
                  <a:pt x="1733" y="384"/>
                </a:cubicBezTo>
                <a:close/>
                <a:moveTo>
                  <a:pt x="1723" y="391"/>
                </a:moveTo>
                <a:cubicBezTo>
                  <a:pt x="1724" y="387"/>
                  <a:pt x="1723" y="391"/>
                  <a:pt x="1721" y="391"/>
                </a:cubicBezTo>
                <a:cubicBezTo>
                  <a:pt x="1722" y="389"/>
                  <a:pt x="1720" y="389"/>
                  <a:pt x="1720" y="388"/>
                </a:cubicBezTo>
                <a:cubicBezTo>
                  <a:pt x="1722" y="387"/>
                  <a:pt x="1725" y="389"/>
                  <a:pt x="1728" y="389"/>
                </a:cubicBezTo>
                <a:cubicBezTo>
                  <a:pt x="1728" y="392"/>
                  <a:pt x="1724" y="390"/>
                  <a:pt x="1723" y="391"/>
                </a:cubicBezTo>
                <a:close/>
                <a:moveTo>
                  <a:pt x="2085" y="409"/>
                </a:moveTo>
                <a:cubicBezTo>
                  <a:pt x="2083" y="409"/>
                  <a:pt x="2080" y="411"/>
                  <a:pt x="2080" y="408"/>
                </a:cubicBezTo>
                <a:cubicBezTo>
                  <a:pt x="2082" y="407"/>
                  <a:pt x="2085" y="405"/>
                  <a:pt x="2085" y="409"/>
                </a:cubicBezTo>
                <a:close/>
                <a:moveTo>
                  <a:pt x="2090" y="430"/>
                </a:moveTo>
                <a:cubicBezTo>
                  <a:pt x="2089" y="433"/>
                  <a:pt x="2071" y="430"/>
                  <a:pt x="2063" y="425"/>
                </a:cubicBezTo>
                <a:cubicBezTo>
                  <a:pt x="2071" y="428"/>
                  <a:pt x="2080" y="429"/>
                  <a:pt x="2083" y="426"/>
                </a:cubicBezTo>
                <a:cubicBezTo>
                  <a:pt x="2084" y="430"/>
                  <a:pt x="2094" y="427"/>
                  <a:pt x="2097" y="432"/>
                </a:cubicBezTo>
                <a:cubicBezTo>
                  <a:pt x="2094" y="434"/>
                  <a:pt x="2093" y="430"/>
                  <a:pt x="2090" y="430"/>
                </a:cubicBezTo>
                <a:close/>
                <a:moveTo>
                  <a:pt x="2100" y="434"/>
                </a:moveTo>
                <a:cubicBezTo>
                  <a:pt x="2101" y="432"/>
                  <a:pt x="2098" y="433"/>
                  <a:pt x="2098" y="431"/>
                </a:cubicBezTo>
                <a:cubicBezTo>
                  <a:pt x="2099" y="429"/>
                  <a:pt x="2103" y="433"/>
                  <a:pt x="2100" y="434"/>
                </a:cubicBezTo>
                <a:close/>
                <a:moveTo>
                  <a:pt x="2108" y="433"/>
                </a:moveTo>
                <a:cubicBezTo>
                  <a:pt x="2112" y="435"/>
                  <a:pt x="2114" y="433"/>
                  <a:pt x="2116" y="433"/>
                </a:cubicBezTo>
                <a:cubicBezTo>
                  <a:pt x="2118" y="438"/>
                  <a:pt x="2107" y="435"/>
                  <a:pt x="2108" y="433"/>
                </a:cubicBezTo>
                <a:close/>
                <a:moveTo>
                  <a:pt x="2127" y="427"/>
                </a:moveTo>
                <a:cubicBezTo>
                  <a:pt x="2129" y="427"/>
                  <a:pt x="2133" y="427"/>
                  <a:pt x="2133" y="429"/>
                </a:cubicBezTo>
                <a:cubicBezTo>
                  <a:pt x="2130" y="429"/>
                  <a:pt x="2128" y="429"/>
                  <a:pt x="2127" y="427"/>
                </a:cubicBezTo>
                <a:close/>
                <a:moveTo>
                  <a:pt x="2136" y="436"/>
                </a:moveTo>
                <a:cubicBezTo>
                  <a:pt x="2136" y="434"/>
                  <a:pt x="2139" y="435"/>
                  <a:pt x="2140" y="434"/>
                </a:cubicBezTo>
                <a:cubicBezTo>
                  <a:pt x="2140" y="437"/>
                  <a:pt x="2139" y="437"/>
                  <a:pt x="2136" y="436"/>
                </a:cubicBezTo>
                <a:close/>
                <a:moveTo>
                  <a:pt x="2142" y="437"/>
                </a:moveTo>
                <a:cubicBezTo>
                  <a:pt x="2142" y="436"/>
                  <a:pt x="2141" y="435"/>
                  <a:pt x="2142" y="433"/>
                </a:cubicBezTo>
                <a:cubicBezTo>
                  <a:pt x="2147" y="434"/>
                  <a:pt x="2150" y="434"/>
                  <a:pt x="2154" y="436"/>
                </a:cubicBezTo>
                <a:cubicBezTo>
                  <a:pt x="2155" y="434"/>
                  <a:pt x="2153" y="433"/>
                  <a:pt x="2156" y="432"/>
                </a:cubicBezTo>
                <a:cubicBezTo>
                  <a:pt x="2160" y="435"/>
                  <a:pt x="2155" y="434"/>
                  <a:pt x="2160" y="438"/>
                </a:cubicBezTo>
                <a:cubicBezTo>
                  <a:pt x="2152" y="439"/>
                  <a:pt x="2150" y="437"/>
                  <a:pt x="2142" y="437"/>
                </a:cubicBezTo>
                <a:close/>
                <a:moveTo>
                  <a:pt x="2152" y="429"/>
                </a:moveTo>
                <a:cubicBezTo>
                  <a:pt x="2158" y="430"/>
                  <a:pt x="2160" y="430"/>
                  <a:pt x="2164" y="430"/>
                </a:cubicBezTo>
                <a:cubicBezTo>
                  <a:pt x="2163" y="433"/>
                  <a:pt x="2152" y="433"/>
                  <a:pt x="2152" y="429"/>
                </a:cubicBezTo>
                <a:close/>
                <a:moveTo>
                  <a:pt x="2178" y="434"/>
                </a:moveTo>
                <a:cubicBezTo>
                  <a:pt x="2177" y="434"/>
                  <a:pt x="2177" y="435"/>
                  <a:pt x="2178" y="436"/>
                </a:cubicBezTo>
                <a:cubicBezTo>
                  <a:pt x="2176" y="435"/>
                  <a:pt x="2172" y="435"/>
                  <a:pt x="2172" y="433"/>
                </a:cubicBezTo>
                <a:cubicBezTo>
                  <a:pt x="2173" y="432"/>
                  <a:pt x="2178" y="432"/>
                  <a:pt x="2178" y="434"/>
                </a:cubicBezTo>
                <a:close/>
                <a:moveTo>
                  <a:pt x="2180" y="353"/>
                </a:moveTo>
                <a:cubicBezTo>
                  <a:pt x="2179" y="354"/>
                  <a:pt x="2177" y="354"/>
                  <a:pt x="2176" y="354"/>
                </a:cubicBezTo>
                <a:cubicBezTo>
                  <a:pt x="2177" y="353"/>
                  <a:pt x="2179" y="353"/>
                  <a:pt x="2180" y="353"/>
                </a:cubicBezTo>
                <a:close/>
                <a:moveTo>
                  <a:pt x="2183" y="411"/>
                </a:moveTo>
                <a:cubicBezTo>
                  <a:pt x="2182" y="411"/>
                  <a:pt x="2182" y="410"/>
                  <a:pt x="2182" y="410"/>
                </a:cubicBezTo>
                <a:cubicBezTo>
                  <a:pt x="2182" y="409"/>
                  <a:pt x="2183" y="409"/>
                  <a:pt x="2184" y="409"/>
                </a:cubicBezTo>
                <a:cubicBezTo>
                  <a:pt x="2184" y="409"/>
                  <a:pt x="2184" y="410"/>
                  <a:pt x="2183" y="411"/>
                </a:cubicBezTo>
                <a:close/>
                <a:moveTo>
                  <a:pt x="2185" y="394"/>
                </a:moveTo>
                <a:cubicBezTo>
                  <a:pt x="2184" y="395"/>
                  <a:pt x="2179" y="397"/>
                  <a:pt x="2180" y="393"/>
                </a:cubicBezTo>
                <a:cubicBezTo>
                  <a:pt x="2181" y="392"/>
                  <a:pt x="2184" y="393"/>
                  <a:pt x="2185" y="394"/>
                </a:cubicBezTo>
                <a:close/>
                <a:moveTo>
                  <a:pt x="2180" y="382"/>
                </a:moveTo>
                <a:cubicBezTo>
                  <a:pt x="2180" y="385"/>
                  <a:pt x="2180" y="385"/>
                  <a:pt x="2177" y="384"/>
                </a:cubicBezTo>
                <a:cubicBezTo>
                  <a:pt x="2177" y="383"/>
                  <a:pt x="2179" y="382"/>
                  <a:pt x="2180" y="382"/>
                </a:cubicBezTo>
                <a:close/>
                <a:moveTo>
                  <a:pt x="2176" y="414"/>
                </a:moveTo>
                <a:cubicBezTo>
                  <a:pt x="2174" y="413"/>
                  <a:pt x="2173" y="413"/>
                  <a:pt x="2171" y="416"/>
                </a:cubicBezTo>
                <a:cubicBezTo>
                  <a:pt x="2174" y="415"/>
                  <a:pt x="2175" y="416"/>
                  <a:pt x="2177" y="418"/>
                </a:cubicBezTo>
                <a:cubicBezTo>
                  <a:pt x="2178" y="419"/>
                  <a:pt x="2178" y="420"/>
                  <a:pt x="2178" y="421"/>
                </a:cubicBezTo>
                <a:cubicBezTo>
                  <a:pt x="2176" y="422"/>
                  <a:pt x="2171" y="418"/>
                  <a:pt x="2169" y="421"/>
                </a:cubicBezTo>
                <a:cubicBezTo>
                  <a:pt x="2168" y="421"/>
                  <a:pt x="2170" y="420"/>
                  <a:pt x="2170" y="418"/>
                </a:cubicBezTo>
                <a:cubicBezTo>
                  <a:pt x="2168" y="420"/>
                  <a:pt x="2165" y="419"/>
                  <a:pt x="2163" y="417"/>
                </a:cubicBezTo>
                <a:cubicBezTo>
                  <a:pt x="2165" y="413"/>
                  <a:pt x="2169" y="411"/>
                  <a:pt x="2173" y="410"/>
                </a:cubicBezTo>
                <a:cubicBezTo>
                  <a:pt x="2174" y="411"/>
                  <a:pt x="2175" y="413"/>
                  <a:pt x="2176" y="414"/>
                </a:cubicBezTo>
                <a:close/>
                <a:moveTo>
                  <a:pt x="2172" y="409"/>
                </a:moveTo>
                <a:cubicBezTo>
                  <a:pt x="2172" y="407"/>
                  <a:pt x="2169" y="404"/>
                  <a:pt x="2172" y="403"/>
                </a:cubicBezTo>
                <a:cubicBezTo>
                  <a:pt x="2174" y="404"/>
                  <a:pt x="2174" y="407"/>
                  <a:pt x="2172" y="409"/>
                </a:cubicBezTo>
                <a:close/>
                <a:moveTo>
                  <a:pt x="2167" y="374"/>
                </a:moveTo>
                <a:cubicBezTo>
                  <a:pt x="2167" y="376"/>
                  <a:pt x="2168" y="377"/>
                  <a:pt x="2170" y="377"/>
                </a:cubicBezTo>
                <a:cubicBezTo>
                  <a:pt x="2171" y="378"/>
                  <a:pt x="2172" y="379"/>
                  <a:pt x="2172" y="381"/>
                </a:cubicBezTo>
                <a:cubicBezTo>
                  <a:pt x="2172" y="381"/>
                  <a:pt x="2171" y="381"/>
                  <a:pt x="2171" y="382"/>
                </a:cubicBezTo>
                <a:cubicBezTo>
                  <a:pt x="2170" y="381"/>
                  <a:pt x="2169" y="381"/>
                  <a:pt x="2168" y="381"/>
                </a:cubicBezTo>
                <a:cubicBezTo>
                  <a:pt x="2168" y="380"/>
                  <a:pt x="2168" y="379"/>
                  <a:pt x="2168" y="378"/>
                </a:cubicBezTo>
                <a:cubicBezTo>
                  <a:pt x="2167" y="378"/>
                  <a:pt x="2166" y="378"/>
                  <a:pt x="2165" y="378"/>
                </a:cubicBezTo>
                <a:cubicBezTo>
                  <a:pt x="2165" y="380"/>
                  <a:pt x="2166" y="381"/>
                  <a:pt x="2167" y="381"/>
                </a:cubicBezTo>
                <a:cubicBezTo>
                  <a:pt x="2166" y="382"/>
                  <a:pt x="2166" y="383"/>
                  <a:pt x="2166" y="384"/>
                </a:cubicBezTo>
                <a:cubicBezTo>
                  <a:pt x="2167" y="383"/>
                  <a:pt x="2168" y="383"/>
                  <a:pt x="2170" y="383"/>
                </a:cubicBezTo>
                <a:cubicBezTo>
                  <a:pt x="2169" y="385"/>
                  <a:pt x="2169" y="387"/>
                  <a:pt x="2167" y="387"/>
                </a:cubicBezTo>
                <a:cubicBezTo>
                  <a:pt x="2166" y="386"/>
                  <a:pt x="2163" y="385"/>
                  <a:pt x="2162" y="384"/>
                </a:cubicBezTo>
                <a:cubicBezTo>
                  <a:pt x="2162" y="383"/>
                  <a:pt x="2163" y="383"/>
                  <a:pt x="2163" y="382"/>
                </a:cubicBezTo>
                <a:cubicBezTo>
                  <a:pt x="2163" y="382"/>
                  <a:pt x="2164" y="382"/>
                  <a:pt x="2164" y="382"/>
                </a:cubicBezTo>
                <a:cubicBezTo>
                  <a:pt x="2164" y="381"/>
                  <a:pt x="2164" y="381"/>
                  <a:pt x="2164" y="380"/>
                </a:cubicBezTo>
                <a:cubicBezTo>
                  <a:pt x="2164" y="379"/>
                  <a:pt x="2163" y="378"/>
                  <a:pt x="2163" y="376"/>
                </a:cubicBezTo>
                <a:cubicBezTo>
                  <a:pt x="2164" y="376"/>
                  <a:pt x="2164" y="375"/>
                  <a:pt x="2165" y="375"/>
                </a:cubicBezTo>
                <a:cubicBezTo>
                  <a:pt x="2165" y="374"/>
                  <a:pt x="2163" y="374"/>
                  <a:pt x="2163" y="373"/>
                </a:cubicBezTo>
                <a:cubicBezTo>
                  <a:pt x="2164" y="373"/>
                  <a:pt x="2166" y="373"/>
                  <a:pt x="2167" y="374"/>
                </a:cubicBezTo>
                <a:close/>
                <a:moveTo>
                  <a:pt x="2161" y="373"/>
                </a:moveTo>
                <a:cubicBezTo>
                  <a:pt x="2161" y="374"/>
                  <a:pt x="2162" y="375"/>
                  <a:pt x="2162" y="376"/>
                </a:cubicBezTo>
                <a:cubicBezTo>
                  <a:pt x="2162" y="375"/>
                  <a:pt x="2161" y="374"/>
                  <a:pt x="2161" y="373"/>
                </a:cubicBezTo>
                <a:cubicBezTo>
                  <a:pt x="2161" y="373"/>
                  <a:pt x="2161" y="373"/>
                  <a:pt x="2161" y="373"/>
                </a:cubicBezTo>
                <a:close/>
                <a:moveTo>
                  <a:pt x="2135" y="340"/>
                </a:moveTo>
                <a:cubicBezTo>
                  <a:pt x="2135" y="340"/>
                  <a:pt x="2134" y="339"/>
                  <a:pt x="2133" y="339"/>
                </a:cubicBezTo>
                <a:cubicBezTo>
                  <a:pt x="2133" y="337"/>
                  <a:pt x="2133" y="335"/>
                  <a:pt x="2136" y="335"/>
                </a:cubicBezTo>
                <a:cubicBezTo>
                  <a:pt x="2138" y="337"/>
                  <a:pt x="2136" y="337"/>
                  <a:pt x="2135" y="339"/>
                </a:cubicBezTo>
                <a:cubicBezTo>
                  <a:pt x="2136" y="339"/>
                  <a:pt x="2136" y="340"/>
                  <a:pt x="2135" y="340"/>
                </a:cubicBezTo>
                <a:close/>
                <a:moveTo>
                  <a:pt x="2142" y="354"/>
                </a:moveTo>
                <a:cubicBezTo>
                  <a:pt x="2141" y="356"/>
                  <a:pt x="2144" y="356"/>
                  <a:pt x="2144" y="358"/>
                </a:cubicBezTo>
                <a:cubicBezTo>
                  <a:pt x="2140" y="358"/>
                  <a:pt x="2138" y="357"/>
                  <a:pt x="2137" y="355"/>
                </a:cubicBezTo>
                <a:cubicBezTo>
                  <a:pt x="2139" y="355"/>
                  <a:pt x="2139" y="354"/>
                  <a:pt x="2140" y="354"/>
                </a:cubicBezTo>
                <a:cubicBezTo>
                  <a:pt x="2141" y="354"/>
                  <a:pt x="2141" y="354"/>
                  <a:pt x="2142" y="354"/>
                </a:cubicBezTo>
                <a:close/>
                <a:moveTo>
                  <a:pt x="2140" y="338"/>
                </a:moveTo>
                <a:cubicBezTo>
                  <a:pt x="2140" y="340"/>
                  <a:pt x="2140" y="343"/>
                  <a:pt x="2139" y="344"/>
                </a:cubicBezTo>
                <a:cubicBezTo>
                  <a:pt x="2138" y="344"/>
                  <a:pt x="2138" y="344"/>
                  <a:pt x="2137" y="344"/>
                </a:cubicBezTo>
                <a:cubicBezTo>
                  <a:pt x="2139" y="343"/>
                  <a:pt x="2136" y="339"/>
                  <a:pt x="2140" y="338"/>
                </a:cubicBezTo>
                <a:close/>
                <a:moveTo>
                  <a:pt x="2131" y="316"/>
                </a:moveTo>
                <a:cubicBezTo>
                  <a:pt x="2132" y="317"/>
                  <a:pt x="2133" y="317"/>
                  <a:pt x="2134" y="318"/>
                </a:cubicBezTo>
                <a:cubicBezTo>
                  <a:pt x="2134" y="318"/>
                  <a:pt x="2135" y="318"/>
                  <a:pt x="2135" y="318"/>
                </a:cubicBezTo>
                <a:cubicBezTo>
                  <a:pt x="2137" y="319"/>
                  <a:pt x="2138" y="319"/>
                  <a:pt x="2140" y="319"/>
                </a:cubicBezTo>
                <a:cubicBezTo>
                  <a:pt x="2140" y="322"/>
                  <a:pt x="2137" y="319"/>
                  <a:pt x="2137" y="324"/>
                </a:cubicBezTo>
                <a:cubicBezTo>
                  <a:pt x="2133" y="324"/>
                  <a:pt x="2135" y="316"/>
                  <a:pt x="2133" y="321"/>
                </a:cubicBezTo>
                <a:cubicBezTo>
                  <a:pt x="2131" y="320"/>
                  <a:pt x="2130" y="318"/>
                  <a:pt x="2131" y="316"/>
                </a:cubicBezTo>
                <a:close/>
                <a:moveTo>
                  <a:pt x="2128" y="304"/>
                </a:moveTo>
                <a:cubicBezTo>
                  <a:pt x="2129" y="305"/>
                  <a:pt x="2129" y="305"/>
                  <a:pt x="2130" y="305"/>
                </a:cubicBezTo>
                <a:cubicBezTo>
                  <a:pt x="2129" y="306"/>
                  <a:pt x="2129" y="306"/>
                  <a:pt x="2128" y="306"/>
                </a:cubicBezTo>
                <a:cubicBezTo>
                  <a:pt x="2128" y="305"/>
                  <a:pt x="2128" y="305"/>
                  <a:pt x="2128" y="304"/>
                </a:cubicBezTo>
                <a:close/>
                <a:moveTo>
                  <a:pt x="2116" y="309"/>
                </a:moveTo>
                <a:cubicBezTo>
                  <a:pt x="2116" y="312"/>
                  <a:pt x="2120" y="310"/>
                  <a:pt x="2119" y="313"/>
                </a:cubicBezTo>
                <a:cubicBezTo>
                  <a:pt x="2117" y="312"/>
                  <a:pt x="2114" y="312"/>
                  <a:pt x="2112" y="310"/>
                </a:cubicBezTo>
                <a:cubicBezTo>
                  <a:pt x="2114" y="311"/>
                  <a:pt x="2114" y="309"/>
                  <a:pt x="2116" y="309"/>
                </a:cubicBezTo>
                <a:close/>
                <a:moveTo>
                  <a:pt x="2106" y="331"/>
                </a:moveTo>
                <a:cubicBezTo>
                  <a:pt x="2108" y="331"/>
                  <a:pt x="2109" y="331"/>
                  <a:pt x="2109" y="333"/>
                </a:cubicBezTo>
                <a:cubicBezTo>
                  <a:pt x="2107" y="333"/>
                  <a:pt x="2106" y="333"/>
                  <a:pt x="2105" y="332"/>
                </a:cubicBezTo>
                <a:cubicBezTo>
                  <a:pt x="2105" y="332"/>
                  <a:pt x="2106" y="331"/>
                  <a:pt x="2106" y="331"/>
                </a:cubicBezTo>
                <a:close/>
                <a:moveTo>
                  <a:pt x="2104" y="325"/>
                </a:moveTo>
                <a:cubicBezTo>
                  <a:pt x="2104" y="326"/>
                  <a:pt x="2104" y="327"/>
                  <a:pt x="2104" y="328"/>
                </a:cubicBezTo>
                <a:cubicBezTo>
                  <a:pt x="2102" y="327"/>
                  <a:pt x="2101" y="327"/>
                  <a:pt x="2100" y="327"/>
                </a:cubicBezTo>
                <a:cubicBezTo>
                  <a:pt x="2099" y="327"/>
                  <a:pt x="2099" y="328"/>
                  <a:pt x="2099" y="329"/>
                </a:cubicBezTo>
                <a:cubicBezTo>
                  <a:pt x="2097" y="327"/>
                  <a:pt x="2096" y="329"/>
                  <a:pt x="2091" y="329"/>
                </a:cubicBezTo>
                <a:cubicBezTo>
                  <a:pt x="2090" y="325"/>
                  <a:pt x="2092" y="325"/>
                  <a:pt x="2091" y="323"/>
                </a:cubicBezTo>
                <a:cubicBezTo>
                  <a:pt x="2093" y="323"/>
                  <a:pt x="2095" y="324"/>
                  <a:pt x="2096" y="324"/>
                </a:cubicBezTo>
                <a:cubicBezTo>
                  <a:pt x="2096" y="322"/>
                  <a:pt x="2093" y="321"/>
                  <a:pt x="2090" y="321"/>
                </a:cubicBezTo>
                <a:cubicBezTo>
                  <a:pt x="2090" y="321"/>
                  <a:pt x="2090" y="320"/>
                  <a:pt x="2090" y="320"/>
                </a:cubicBezTo>
                <a:cubicBezTo>
                  <a:pt x="2097" y="318"/>
                  <a:pt x="2099" y="330"/>
                  <a:pt x="2104" y="325"/>
                </a:cubicBezTo>
                <a:close/>
                <a:moveTo>
                  <a:pt x="2081" y="301"/>
                </a:moveTo>
                <a:cubicBezTo>
                  <a:pt x="2082" y="302"/>
                  <a:pt x="2083" y="303"/>
                  <a:pt x="2084" y="302"/>
                </a:cubicBezTo>
                <a:cubicBezTo>
                  <a:pt x="2085" y="304"/>
                  <a:pt x="2086" y="305"/>
                  <a:pt x="2088" y="306"/>
                </a:cubicBezTo>
                <a:cubicBezTo>
                  <a:pt x="2086" y="306"/>
                  <a:pt x="2083" y="303"/>
                  <a:pt x="2082" y="306"/>
                </a:cubicBezTo>
                <a:cubicBezTo>
                  <a:pt x="2083" y="306"/>
                  <a:pt x="2083" y="307"/>
                  <a:pt x="2082" y="307"/>
                </a:cubicBezTo>
                <a:cubicBezTo>
                  <a:pt x="2081" y="302"/>
                  <a:pt x="2079" y="307"/>
                  <a:pt x="2077" y="305"/>
                </a:cubicBezTo>
                <a:cubicBezTo>
                  <a:pt x="2078" y="304"/>
                  <a:pt x="2080" y="303"/>
                  <a:pt x="2081" y="301"/>
                </a:cubicBezTo>
                <a:close/>
                <a:moveTo>
                  <a:pt x="2067" y="305"/>
                </a:moveTo>
                <a:cubicBezTo>
                  <a:pt x="2068" y="305"/>
                  <a:pt x="2069" y="305"/>
                  <a:pt x="2070" y="306"/>
                </a:cubicBezTo>
                <a:cubicBezTo>
                  <a:pt x="2069" y="306"/>
                  <a:pt x="2068" y="305"/>
                  <a:pt x="2067" y="305"/>
                </a:cubicBezTo>
                <a:close/>
                <a:moveTo>
                  <a:pt x="2069" y="309"/>
                </a:moveTo>
                <a:cubicBezTo>
                  <a:pt x="2071" y="308"/>
                  <a:pt x="2071" y="311"/>
                  <a:pt x="2072" y="312"/>
                </a:cubicBezTo>
                <a:cubicBezTo>
                  <a:pt x="2070" y="312"/>
                  <a:pt x="2069" y="311"/>
                  <a:pt x="2069" y="309"/>
                </a:cubicBezTo>
                <a:close/>
                <a:moveTo>
                  <a:pt x="2073" y="311"/>
                </a:moveTo>
                <a:cubicBezTo>
                  <a:pt x="2074" y="310"/>
                  <a:pt x="2074" y="309"/>
                  <a:pt x="2073" y="308"/>
                </a:cubicBezTo>
                <a:cubicBezTo>
                  <a:pt x="2076" y="307"/>
                  <a:pt x="2080" y="308"/>
                  <a:pt x="2082" y="312"/>
                </a:cubicBezTo>
                <a:cubicBezTo>
                  <a:pt x="2078" y="313"/>
                  <a:pt x="2075" y="312"/>
                  <a:pt x="2073" y="311"/>
                </a:cubicBezTo>
                <a:close/>
                <a:moveTo>
                  <a:pt x="2084" y="325"/>
                </a:moveTo>
                <a:cubicBezTo>
                  <a:pt x="2078" y="326"/>
                  <a:pt x="2075" y="326"/>
                  <a:pt x="2073" y="321"/>
                </a:cubicBezTo>
                <a:cubicBezTo>
                  <a:pt x="2077" y="323"/>
                  <a:pt x="2080" y="321"/>
                  <a:pt x="2084" y="325"/>
                </a:cubicBezTo>
                <a:close/>
                <a:moveTo>
                  <a:pt x="2067" y="320"/>
                </a:moveTo>
                <a:cubicBezTo>
                  <a:pt x="2069" y="320"/>
                  <a:pt x="2071" y="319"/>
                  <a:pt x="2071" y="321"/>
                </a:cubicBezTo>
                <a:cubicBezTo>
                  <a:pt x="2070" y="322"/>
                  <a:pt x="2066" y="324"/>
                  <a:pt x="2067" y="320"/>
                </a:cubicBezTo>
                <a:close/>
                <a:moveTo>
                  <a:pt x="1998" y="317"/>
                </a:moveTo>
                <a:cubicBezTo>
                  <a:pt x="1998" y="320"/>
                  <a:pt x="2000" y="320"/>
                  <a:pt x="2000" y="321"/>
                </a:cubicBezTo>
                <a:cubicBezTo>
                  <a:pt x="1999" y="321"/>
                  <a:pt x="1997" y="321"/>
                  <a:pt x="1996" y="321"/>
                </a:cubicBezTo>
                <a:cubicBezTo>
                  <a:pt x="1992" y="320"/>
                  <a:pt x="1990" y="319"/>
                  <a:pt x="1986" y="319"/>
                </a:cubicBezTo>
                <a:cubicBezTo>
                  <a:pt x="1986" y="318"/>
                  <a:pt x="1986" y="317"/>
                  <a:pt x="1986" y="315"/>
                </a:cubicBezTo>
                <a:cubicBezTo>
                  <a:pt x="1991" y="313"/>
                  <a:pt x="1995" y="321"/>
                  <a:pt x="1998" y="317"/>
                </a:cubicBezTo>
                <a:close/>
                <a:moveTo>
                  <a:pt x="1986" y="325"/>
                </a:moveTo>
                <a:cubicBezTo>
                  <a:pt x="1984" y="326"/>
                  <a:pt x="1983" y="325"/>
                  <a:pt x="1982" y="323"/>
                </a:cubicBezTo>
                <a:cubicBezTo>
                  <a:pt x="1985" y="323"/>
                  <a:pt x="1986" y="324"/>
                  <a:pt x="1986" y="325"/>
                </a:cubicBezTo>
                <a:close/>
                <a:moveTo>
                  <a:pt x="1944" y="308"/>
                </a:moveTo>
                <a:cubicBezTo>
                  <a:pt x="1945" y="309"/>
                  <a:pt x="1945" y="311"/>
                  <a:pt x="1945" y="313"/>
                </a:cubicBezTo>
                <a:cubicBezTo>
                  <a:pt x="1943" y="314"/>
                  <a:pt x="1943" y="312"/>
                  <a:pt x="1942" y="311"/>
                </a:cubicBezTo>
                <a:cubicBezTo>
                  <a:pt x="1942" y="315"/>
                  <a:pt x="1945" y="315"/>
                  <a:pt x="1941" y="317"/>
                </a:cubicBezTo>
                <a:cubicBezTo>
                  <a:pt x="1940" y="314"/>
                  <a:pt x="1939" y="315"/>
                  <a:pt x="1936" y="316"/>
                </a:cubicBezTo>
                <a:cubicBezTo>
                  <a:pt x="1937" y="312"/>
                  <a:pt x="1936" y="313"/>
                  <a:pt x="1935" y="311"/>
                </a:cubicBezTo>
                <a:cubicBezTo>
                  <a:pt x="1938" y="308"/>
                  <a:pt x="1942" y="309"/>
                  <a:pt x="1944" y="308"/>
                </a:cubicBezTo>
                <a:close/>
                <a:moveTo>
                  <a:pt x="1934" y="314"/>
                </a:moveTo>
                <a:cubicBezTo>
                  <a:pt x="1935" y="317"/>
                  <a:pt x="1927" y="316"/>
                  <a:pt x="1928" y="314"/>
                </a:cubicBezTo>
                <a:cubicBezTo>
                  <a:pt x="1931" y="313"/>
                  <a:pt x="1932" y="316"/>
                  <a:pt x="1934" y="314"/>
                </a:cubicBezTo>
                <a:close/>
                <a:moveTo>
                  <a:pt x="1926" y="314"/>
                </a:moveTo>
                <a:cubicBezTo>
                  <a:pt x="1924" y="316"/>
                  <a:pt x="1920" y="315"/>
                  <a:pt x="1921" y="312"/>
                </a:cubicBezTo>
                <a:cubicBezTo>
                  <a:pt x="1923" y="312"/>
                  <a:pt x="1926" y="312"/>
                  <a:pt x="1926" y="314"/>
                </a:cubicBezTo>
                <a:close/>
                <a:moveTo>
                  <a:pt x="1938" y="285"/>
                </a:moveTo>
                <a:cubicBezTo>
                  <a:pt x="1940" y="287"/>
                  <a:pt x="1941" y="288"/>
                  <a:pt x="1938" y="290"/>
                </a:cubicBezTo>
                <a:cubicBezTo>
                  <a:pt x="1937" y="288"/>
                  <a:pt x="1932" y="291"/>
                  <a:pt x="1929" y="288"/>
                </a:cubicBezTo>
                <a:cubicBezTo>
                  <a:pt x="1932" y="288"/>
                  <a:pt x="1934" y="286"/>
                  <a:pt x="1938" y="285"/>
                </a:cubicBezTo>
                <a:close/>
                <a:moveTo>
                  <a:pt x="2266" y="256"/>
                </a:moveTo>
                <a:cubicBezTo>
                  <a:pt x="2265" y="254"/>
                  <a:pt x="2264" y="253"/>
                  <a:pt x="2263" y="252"/>
                </a:cubicBezTo>
                <a:cubicBezTo>
                  <a:pt x="2266" y="251"/>
                  <a:pt x="2268" y="255"/>
                  <a:pt x="2266" y="256"/>
                </a:cubicBezTo>
                <a:close/>
                <a:moveTo>
                  <a:pt x="2233" y="230"/>
                </a:moveTo>
                <a:cubicBezTo>
                  <a:pt x="2229" y="233"/>
                  <a:pt x="2239" y="231"/>
                  <a:pt x="2238" y="234"/>
                </a:cubicBezTo>
                <a:cubicBezTo>
                  <a:pt x="2235" y="233"/>
                  <a:pt x="2236" y="236"/>
                  <a:pt x="2233" y="235"/>
                </a:cubicBezTo>
                <a:cubicBezTo>
                  <a:pt x="2232" y="233"/>
                  <a:pt x="2231" y="231"/>
                  <a:pt x="2229" y="229"/>
                </a:cubicBezTo>
                <a:cubicBezTo>
                  <a:pt x="2231" y="229"/>
                  <a:pt x="2233" y="229"/>
                  <a:pt x="2233" y="230"/>
                </a:cubicBezTo>
                <a:close/>
                <a:moveTo>
                  <a:pt x="2360" y="244"/>
                </a:moveTo>
                <a:cubicBezTo>
                  <a:pt x="2360" y="247"/>
                  <a:pt x="2362" y="247"/>
                  <a:pt x="2362" y="250"/>
                </a:cubicBezTo>
                <a:cubicBezTo>
                  <a:pt x="2357" y="250"/>
                  <a:pt x="2359" y="245"/>
                  <a:pt x="2360" y="244"/>
                </a:cubicBezTo>
                <a:close/>
                <a:moveTo>
                  <a:pt x="2335" y="34"/>
                </a:moveTo>
                <a:cubicBezTo>
                  <a:pt x="2336" y="37"/>
                  <a:pt x="2335" y="38"/>
                  <a:pt x="2332" y="39"/>
                </a:cubicBezTo>
                <a:cubicBezTo>
                  <a:pt x="2331" y="38"/>
                  <a:pt x="2331" y="37"/>
                  <a:pt x="2330" y="36"/>
                </a:cubicBezTo>
                <a:cubicBezTo>
                  <a:pt x="2329" y="36"/>
                  <a:pt x="2328" y="37"/>
                  <a:pt x="2328" y="37"/>
                </a:cubicBezTo>
                <a:cubicBezTo>
                  <a:pt x="2327" y="34"/>
                  <a:pt x="2331" y="34"/>
                  <a:pt x="2335" y="34"/>
                </a:cubicBezTo>
                <a:close/>
                <a:moveTo>
                  <a:pt x="2224" y="187"/>
                </a:moveTo>
                <a:cubicBezTo>
                  <a:pt x="2225" y="189"/>
                  <a:pt x="2225" y="191"/>
                  <a:pt x="2223" y="192"/>
                </a:cubicBezTo>
                <a:cubicBezTo>
                  <a:pt x="2223" y="190"/>
                  <a:pt x="2222" y="188"/>
                  <a:pt x="2224" y="187"/>
                </a:cubicBezTo>
                <a:close/>
                <a:moveTo>
                  <a:pt x="3" y="1496"/>
                </a:moveTo>
                <a:cubicBezTo>
                  <a:pt x="4" y="1497"/>
                  <a:pt x="5" y="1497"/>
                  <a:pt x="5" y="1497"/>
                </a:cubicBezTo>
                <a:cubicBezTo>
                  <a:pt x="5" y="1498"/>
                  <a:pt x="5" y="1499"/>
                  <a:pt x="5" y="1499"/>
                </a:cubicBezTo>
                <a:cubicBezTo>
                  <a:pt x="4" y="1499"/>
                  <a:pt x="4" y="1498"/>
                  <a:pt x="3" y="1496"/>
                </a:cubicBezTo>
                <a:close/>
                <a:moveTo>
                  <a:pt x="6" y="1729"/>
                </a:moveTo>
                <a:cubicBezTo>
                  <a:pt x="6" y="1728"/>
                  <a:pt x="5" y="1729"/>
                  <a:pt x="5" y="1728"/>
                </a:cubicBezTo>
                <a:cubicBezTo>
                  <a:pt x="5" y="1728"/>
                  <a:pt x="6" y="1727"/>
                  <a:pt x="7" y="1728"/>
                </a:cubicBezTo>
                <a:cubicBezTo>
                  <a:pt x="7" y="1728"/>
                  <a:pt x="7" y="1729"/>
                  <a:pt x="6" y="1729"/>
                </a:cubicBezTo>
                <a:close/>
                <a:moveTo>
                  <a:pt x="39" y="1734"/>
                </a:moveTo>
                <a:cubicBezTo>
                  <a:pt x="39" y="1734"/>
                  <a:pt x="40" y="1734"/>
                  <a:pt x="40" y="1735"/>
                </a:cubicBezTo>
                <a:cubicBezTo>
                  <a:pt x="40" y="1735"/>
                  <a:pt x="39" y="1735"/>
                  <a:pt x="39" y="1735"/>
                </a:cubicBezTo>
                <a:cubicBezTo>
                  <a:pt x="39" y="1735"/>
                  <a:pt x="38" y="1734"/>
                  <a:pt x="39" y="1734"/>
                </a:cubicBezTo>
                <a:close/>
                <a:moveTo>
                  <a:pt x="36" y="1731"/>
                </a:moveTo>
                <a:cubicBezTo>
                  <a:pt x="38" y="1731"/>
                  <a:pt x="38" y="1733"/>
                  <a:pt x="38" y="1734"/>
                </a:cubicBezTo>
                <a:cubicBezTo>
                  <a:pt x="37" y="1735"/>
                  <a:pt x="36" y="1734"/>
                  <a:pt x="35" y="1733"/>
                </a:cubicBezTo>
                <a:cubicBezTo>
                  <a:pt x="37" y="1733"/>
                  <a:pt x="36" y="1732"/>
                  <a:pt x="36" y="1731"/>
                </a:cubicBezTo>
                <a:close/>
                <a:moveTo>
                  <a:pt x="31" y="1710"/>
                </a:moveTo>
                <a:cubicBezTo>
                  <a:pt x="31" y="1710"/>
                  <a:pt x="31" y="1709"/>
                  <a:pt x="32" y="1709"/>
                </a:cubicBezTo>
                <a:cubicBezTo>
                  <a:pt x="32" y="1710"/>
                  <a:pt x="32" y="1710"/>
                  <a:pt x="32" y="1711"/>
                </a:cubicBezTo>
                <a:cubicBezTo>
                  <a:pt x="31" y="1711"/>
                  <a:pt x="31" y="1711"/>
                  <a:pt x="31" y="1711"/>
                </a:cubicBezTo>
                <a:cubicBezTo>
                  <a:pt x="31" y="1710"/>
                  <a:pt x="31" y="1710"/>
                  <a:pt x="31" y="1710"/>
                </a:cubicBezTo>
                <a:close/>
                <a:moveTo>
                  <a:pt x="38" y="1696"/>
                </a:moveTo>
                <a:cubicBezTo>
                  <a:pt x="37" y="1697"/>
                  <a:pt x="38" y="1699"/>
                  <a:pt x="37" y="1699"/>
                </a:cubicBezTo>
                <a:cubicBezTo>
                  <a:pt x="37" y="1698"/>
                  <a:pt x="37" y="1696"/>
                  <a:pt x="38" y="1696"/>
                </a:cubicBezTo>
                <a:close/>
                <a:moveTo>
                  <a:pt x="28" y="1719"/>
                </a:moveTo>
                <a:cubicBezTo>
                  <a:pt x="27" y="1718"/>
                  <a:pt x="25" y="1717"/>
                  <a:pt x="28" y="1716"/>
                </a:cubicBezTo>
                <a:cubicBezTo>
                  <a:pt x="26" y="1718"/>
                  <a:pt x="30" y="1718"/>
                  <a:pt x="28" y="1719"/>
                </a:cubicBezTo>
                <a:close/>
                <a:moveTo>
                  <a:pt x="25" y="1714"/>
                </a:moveTo>
                <a:cubicBezTo>
                  <a:pt x="26" y="1713"/>
                  <a:pt x="27" y="1715"/>
                  <a:pt x="27" y="1713"/>
                </a:cubicBezTo>
                <a:cubicBezTo>
                  <a:pt x="28" y="1713"/>
                  <a:pt x="28" y="1715"/>
                  <a:pt x="28" y="1715"/>
                </a:cubicBezTo>
                <a:cubicBezTo>
                  <a:pt x="27" y="1715"/>
                  <a:pt x="27" y="1715"/>
                  <a:pt x="26" y="1715"/>
                </a:cubicBezTo>
                <a:cubicBezTo>
                  <a:pt x="25" y="1716"/>
                  <a:pt x="27" y="1718"/>
                  <a:pt x="26" y="1718"/>
                </a:cubicBezTo>
                <a:cubicBezTo>
                  <a:pt x="26" y="1718"/>
                  <a:pt x="25" y="1718"/>
                  <a:pt x="25" y="1718"/>
                </a:cubicBezTo>
                <a:cubicBezTo>
                  <a:pt x="25" y="1717"/>
                  <a:pt x="25" y="1716"/>
                  <a:pt x="25" y="1714"/>
                </a:cubicBezTo>
                <a:close/>
                <a:moveTo>
                  <a:pt x="14" y="1686"/>
                </a:moveTo>
                <a:cubicBezTo>
                  <a:pt x="13" y="1691"/>
                  <a:pt x="15" y="1694"/>
                  <a:pt x="13" y="1697"/>
                </a:cubicBezTo>
                <a:cubicBezTo>
                  <a:pt x="12" y="1694"/>
                  <a:pt x="12" y="1687"/>
                  <a:pt x="14" y="1686"/>
                </a:cubicBezTo>
                <a:close/>
                <a:moveTo>
                  <a:pt x="14" y="1698"/>
                </a:moveTo>
                <a:cubicBezTo>
                  <a:pt x="14" y="1699"/>
                  <a:pt x="12" y="1700"/>
                  <a:pt x="12" y="1699"/>
                </a:cubicBezTo>
                <a:cubicBezTo>
                  <a:pt x="13" y="1700"/>
                  <a:pt x="12" y="1697"/>
                  <a:pt x="14" y="1698"/>
                </a:cubicBezTo>
                <a:close/>
                <a:moveTo>
                  <a:pt x="14" y="1703"/>
                </a:moveTo>
                <a:cubicBezTo>
                  <a:pt x="15" y="1704"/>
                  <a:pt x="12" y="1710"/>
                  <a:pt x="15" y="1709"/>
                </a:cubicBezTo>
                <a:cubicBezTo>
                  <a:pt x="15" y="1712"/>
                  <a:pt x="14" y="1712"/>
                  <a:pt x="15" y="1714"/>
                </a:cubicBezTo>
                <a:cubicBezTo>
                  <a:pt x="14" y="1715"/>
                  <a:pt x="13" y="1715"/>
                  <a:pt x="12" y="1714"/>
                </a:cubicBezTo>
                <a:cubicBezTo>
                  <a:pt x="13" y="1712"/>
                  <a:pt x="11" y="1703"/>
                  <a:pt x="14" y="1703"/>
                </a:cubicBezTo>
                <a:close/>
                <a:moveTo>
                  <a:pt x="12" y="1727"/>
                </a:moveTo>
                <a:cubicBezTo>
                  <a:pt x="11" y="1726"/>
                  <a:pt x="11" y="1726"/>
                  <a:pt x="10" y="1725"/>
                </a:cubicBezTo>
                <a:cubicBezTo>
                  <a:pt x="11" y="1723"/>
                  <a:pt x="12" y="1725"/>
                  <a:pt x="12" y="1723"/>
                </a:cubicBezTo>
                <a:cubicBezTo>
                  <a:pt x="13" y="1722"/>
                  <a:pt x="10" y="1722"/>
                  <a:pt x="11" y="1721"/>
                </a:cubicBezTo>
                <a:cubicBezTo>
                  <a:pt x="12" y="1722"/>
                  <a:pt x="13" y="1722"/>
                  <a:pt x="13" y="1721"/>
                </a:cubicBezTo>
                <a:cubicBezTo>
                  <a:pt x="13" y="1723"/>
                  <a:pt x="13" y="1725"/>
                  <a:pt x="12" y="1727"/>
                </a:cubicBezTo>
                <a:close/>
                <a:moveTo>
                  <a:pt x="15" y="1731"/>
                </a:moveTo>
                <a:cubicBezTo>
                  <a:pt x="15" y="1732"/>
                  <a:pt x="15" y="1732"/>
                  <a:pt x="15" y="1732"/>
                </a:cubicBezTo>
                <a:cubicBezTo>
                  <a:pt x="14" y="1730"/>
                  <a:pt x="14" y="1733"/>
                  <a:pt x="13" y="1732"/>
                </a:cubicBezTo>
                <a:cubicBezTo>
                  <a:pt x="13" y="1732"/>
                  <a:pt x="13" y="1731"/>
                  <a:pt x="13" y="1731"/>
                </a:cubicBezTo>
                <a:cubicBezTo>
                  <a:pt x="14" y="1731"/>
                  <a:pt x="15" y="1731"/>
                  <a:pt x="15" y="1730"/>
                </a:cubicBezTo>
                <a:cubicBezTo>
                  <a:pt x="15" y="1731"/>
                  <a:pt x="15" y="1731"/>
                  <a:pt x="15" y="1731"/>
                </a:cubicBezTo>
                <a:close/>
                <a:moveTo>
                  <a:pt x="14" y="1727"/>
                </a:moveTo>
                <a:cubicBezTo>
                  <a:pt x="15" y="1726"/>
                  <a:pt x="15" y="1729"/>
                  <a:pt x="15" y="1730"/>
                </a:cubicBezTo>
                <a:cubicBezTo>
                  <a:pt x="14" y="1729"/>
                  <a:pt x="14" y="1728"/>
                  <a:pt x="14" y="1727"/>
                </a:cubicBezTo>
                <a:close/>
                <a:moveTo>
                  <a:pt x="14" y="1726"/>
                </a:moveTo>
                <a:cubicBezTo>
                  <a:pt x="14" y="1726"/>
                  <a:pt x="12" y="1724"/>
                  <a:pt x="14" y="1723"/>
                </a:cubicBezTo>
                <a:cubicBezTo>
                  <a:pt x="14" y="1724"/>
                  <a:pt x="14" y="1725"/>
                  <a:pt x="15" y="1725"/>
                </a:cubicBezTo>
                <a:cubicBezTo>
                  <a:pt x="15" y="1724"/>
                  <a:pt x="15" y="1724"/>
                  <a:pt x="16" y="1724"/>
                </a:cubicBezTo>
                <a:cubicBezTo>
                  <a:pt x="15" y="1725"/>
                  <a:pt x="15" y="1726"/>
                  <a:pt x="14" y="1726"/>
                </a:cubicBezTo>
                <a:close/>
                <a:moveTo>
                  <a:pt x="16" y="1713"/>
                </a:moveTo>
                <a:cubicBezTo>
                  <a:pt x="16" y="1711"/>
                  <a:pt x="15" y="1711"/>
                  <a:pt x="16" y="1710"/>
                </a:cubicBezTo>
                <a:cubicBezTo>
                  <a:pt x="17" y="1709"/>
                  <a:pt x="17" y="1713"/>
                  <a:pt x="16" y="1713"/>
                </a:cubicBezTo>
                <a:close/>
                <a:moveTo>
                  <a:pt x="22" y="1731"/>
                </a:moveTo>
                <a:cubicBezTo>
                  <a:pt x="23" y="1730"/>
                  <a:pt x="23" y="1731"/>
                  <a:pt x="24" y="1730"/>
                </a:cubicBezTo>
                <a:cubicBezTo>
                  <a:pt x="23" y="1731"/>
                  <a:pt x="23" y="1733"/>
                  <a:pt x="22" y="1734"/>
                </a:cubicBezTo>
                <a:cubicBezTo>
                  <a:pt x="22" y="1733"/>
                  <a:pt x="23" y="1731"/>
                  <a:pt x="22" y="1731"/>
                </a:cubicBezTo>
                <a:cubicBezTo>
                  <a:pt x="21" y="1733"/>
                  <a:pt x="21" y="1731"/>
                  <a:pt x="20" y="1732"/>
                </a:cubicBezTo>
                <a:cubicBezTo>
                  <a:pt x="20" y="1733"/>
                  <a:pt x="21" y="1733"/>
                  <a:pt x="21" y="1734"/>
                </a:cubicBezTo>
                <a:cubicBezTo>
                  <a:pt x="21" y="1734"/>
                  <a:pt x="20" y="1735"/>
                  <a:pt x="20" y="1736"/>
                </a:cubicBezTo>
                <a:cubicBezTo>
                  <a:pt x="18" y="1735"/>
                  <a:pt x="18" y="1733"/>
                  <a:pt x="18" y="1731"/>
                </a:cubicBezTo>
                <a:cubicBezTo>
                  <a:pt x="20" y="1730"/>
                  <a:pt x="21" y="1732"/>
                  <a:pt x="21" y="1731"/>
                </a:cubicBezTo>
                <a:cubicBezTo>
                  <a:pt x="20" y="1731"/>
                  <a:pt x="20" y="1730"/>
                  <a:pt x="19" y="1730"/>
                </a:cubicBezTo>
                <a:cubicBezTo>
                  <a:pt x="19" y="1729"/>
                  <a:pt x="20" y="1728"/>
                  <a:pt x="20" y="1728"/>
                </a:cubicBezTo>
                <a:cubicBezTo>
                  <a:pt x="21" y="1729"/>
                  <a:pt x="21" y="1730"/>
                  <a:pt x="22" y="1731"/>
                </a:cubicBezTo>
                <a:close/>
                <a:moveTo>
                  <a:pt x="34" y="1625"/>
                </a:moveTo>
                <a:cubicBezTo>
                  <a:pt x="34" y="1625"/>
                  <a:pt x="34" y="1626"/>
                  <a:pt x="34" y="1626"/>
                </a:cubicBezTo>
                <a:cubicBezTo>
                  <a:pt x="35" y="1626"/>
                  <a:pt x="35" y="1626"/>
                  <a:pt x="35" y="1626"/>
                </a:cubicBezTo>
                <a:cubicBezTo>
                  <a:pt x="34" y="1628"/>
                  <a:pt x="36" y="1630"/>
                  <a:pt x="34" y="1631"/>
                </a:cubicBezTo>
                <a:cubicBezTo>
                  <a:pt x="34" y="1629"/>
                  <a:pt x="33" y="1625"/>
                  <a:pt x="34" y="1625"/>
                </a:cubicBezTo>
                <a:close/>
                <a:moveTo>
                  <a:pt x="27" y="1613"/>
                </a:moveTo>
                <a:cubicBezTo>
                  <a:pt x="26" y="1614"/>
                  <a:pt x="27" y="1616"/>
                  <a:pt x="26" y="1617"/>
                </a:cubicBezTo>
                <a:cubicBezTo>
                  <a:pt x="26" y="1616"/>
                  <a:pt x="25" y="1613"/>
                  <a:pt x="27" y="1613"/>
                </a:cubicBezTo>
                <a:close/>
                <a:moveTo>
                  <a:pt x="28" y="1638"/>
                </a:moveTo>
                <a:cubicBezTo>
                  <a:pt x="27" y="1639"/>
                  <a:pt x="27" y="1632"/>
                  <a:pt x="28" y="1633"/>
                </a:cubicBezTo>
                <a:cubicBezTo>
                  <a:pt x="28" y="1635"/>
                  <a:pt x="28" y="1636"/>
                  <a:pt x="28" y="1638"/>
                </a:cubicBezTo>
                <a:close/>
                <a:moveTo>
                  <a:pt x="30" y="1637"/>
                </a:moveTo>
                <a:cubicBezTo>
                  <a:pt x="30" y="1637"/>
                  <a:pt x="30" y="1638"/>
                  <a:pt x="29" y="1638"/>
                </a:cubicBezTo>
                <a:cubicBezTo>
                  <a:pt x="29" y="1638"/>
                  <a:pt x="30" y="1637"/>
                  <a:pt x="29" y="1637"/>
                </a:cubicBezTo>
                <a:cubicBezTo>
                  <a:pt x="29" y="1637"/>
                  <a:pt x="29" y="1638"/>
                  <a:pt x="29" y="1637"/>
                </a:cubicBezTo>
                <a:cubicBezTo>
                  <a:pt x="28" y="1636"/>
                  <a:pt x="28" y="1636"/>
                  <a:pt x="29" y="1635"/>
                </a:cubicBezTo>
                <a:cubicBezTo>
                  <a:pt x="29" y="1635"/>
                  <a:pt x="29" y="1636"/>
                  <a:pt x="30" y="1636"/>
                </a:cubicBezTo>
                <a:cubicBezTo>
                  <a:pt x="30" y="1635"/>
                  <a:pt x="30" y="1634"/>
                  <a:pt x="30" y="1634"/>
                </a:cubicBezTo>
                <a:cubicBezTo>
                  <a:pt x="30" y="1636"/>
                  <a:pt x="30" y="1636"/>
                  <a:pt x="30" y="1637"/>
                </a:cubicBezTo>
                <a:close/>
                <a:moveTo>
                  <a:pt x="29" y="1620"/>
                </a:moveTo>
                <a:cubicBezTo>
                  <a:pt x="30" y="1621"/>
                  <a:pt x="30" y="1623"/>
                  <a:pt x="29" y="1623"/>
                </a:cubicBezTo>
                <a:cubicBezTo>
                  <a:pt x="29" y="1622"/>
                  <a:pt x="28" y="1620"/>
                  <a:pt x="29" y="1620"/>
                </a:cubicBezTo>
                <a:close/>
                <a:moveTo>
                  <a:pt x="30" y="1596"/>
                </a:moveTo>
                <a:cubicBezTo>
                  <a:pt x="31" y="1596"/>
                  <a:pt x="31" y="1596"/>
                  <a:pt x="31" y="1596"/>
                </a:cubicBezTo>
                <a:cubicBezTo>
                  <a:pt x="31" y="1596"/>
                  <a:pt x="31" y="1596"/>
                  <a:pt x="30" y="1596"/>
                </a:cubicBezTo>
                <a:cubicBezTo>
                  <a:pt x="29" y="1601"/>
                  <a:pt x="30" y="1609"/>
                  <a:pt x="31" y="1612"/>
                </a:cubicBezTo>
                <a:cubicBezTo>
                  <a:pt x="28" y="1614"/>
                  <a:pt x="32" y="1617"/>
                  <a:pt x="29" y="1619"/>
                </a:cubicBezTo>
                <a:cubicBezTo>
                  <a:pt x="29" y="1618"/>
                  <a:pt x="29" y="1617"/>
                  <a:pt x="28" y="1616"/>
                </a:cubicBezTo>
                <a:cubicBezTo>
                  <a:pt x="28" y="1618"/>
                  <a:pt x="29" y="1621"/>
                  <a:pt x="27" y="1622"/>
                </a:cubicBezTo>
                <a:cubicBezTo>
                  <a:pt x="28" y="1614"/>
                  <a:pt x="27" y="1607"/>
                  <a:pt x="28" y="1601"/>
                </a:cubicBezTo>
                <a:cubicBezTo>
                  <a:pt x="27" y="1602"/>
                  <a:pt x="26" y="1595"/>
                  <a:pt x="27" y="1597"/>
                </a:cubicBezTo>
                <a:cubicBezTo>
                  <a:pt x="28" y="1592"/>
                  <a:pt x="25" y="1584"/>
                  <a:pt x="28" y="1580"/>
                </a:cubicBezTo>
                <a:cubicBezTo>
                  <a:pt x="25" y="1580"/>
                  <a:pt x="26" y="1574"/>
                  <a:pt x="27" y="1574"/>
                </a:cubicBezTo>
                <a:cubicBezTo>
                  <a:pt x="27" y="1575"/>
                  <a:pt x="26" y="1577"/>
                  <a:pt x="27" y="1578"/>
                </a:cubicBezTo>
                <a:cubicBezTo>
                  <a:pt x="28" y="1575"/>
                  <a:pt x="27" y="1571"/>
                  <a:pt x="27" y="1568"/>
                </a:cubicBezTo>
                <a:cubicBezTo>
                  <a:pt x="28" y="1568"/>
                  <a:pt x="28" y="1568"/>
                  <a:pt x="29" y="1569"/>
                </a:cubicBezTo>
                <a:cubicBezTo>
                  <a:pt x="30" y="1573"/>
                  <a:pt x="30" y="1578"/>
                  <a:pt x="30" y="1583"/>
                </a:cubicBezTo>
                <a:cubicBezTo>
                  <a:pt x="30" y="1586"/>
                  <a:pt x="29" y="1590"/>
                  <a:pt x="29" y="1591"/>
                </a:cubicBezTo>
                <a:cubicBezTo>
                  <a:pt x="29" y="1592"/>
                  <a:pt x="30" y="1596"/>
                  <a:pt x="30" y="1596"/>
                </a:cubicBezTo>
                <a:close/>
                <a:moveTo>
                  <a:pt x="34" y="1497"/>
                </a:moveTo>
                <a:cubicBezTo>
                  <a:pt x="34" y="1497"/>
                  <a:pt x="35" y="1498"/>
                  <a:pt x="35" y="1498"/>
                </a:cubicBezTo>
                <a:cubicBezTo>
                  <a:pt x="35" y="1498"/>
                  <a:pt x="35" y="1498"/>
                  <a:pt x="35" y="1498"/>
                </a:cubicBezTo>
                <a:cubicBezTo>
                  <a:pt x="35" y="1498"/>
                  <a:pt x="35" y="1499"/>
                  <a:pt x="35" y="1499"/>
                </a:cubicBezTo>
                <a:cubicBezTo>
                  <a:pt x="35" y="1499"/>
                  <a:pt x="34" y="1499"/>
                  <a:pt x="34" y="1499"/>
                </a:cubicBezTo>
                <a:cubicBezTo>
                  <a:pt x="34" y="1498"/>
                  <a:pt x="34" y="1498"/>
                  <a:pt x="34" y="1497"/>
                </a:cubicBezTo>
                <a:close/>
                <a:moveTo>
                  <a:pt x="33" y="1495"/>
                </a:moveTo>
                <a:cubicBezTo>
                  <a:pt x="33" y="1496"/>
                  <a:pt x="33" y="1497"/>
                  <a:pt x="33" y="1498"/>
                </a:cubicBezTo>
                <a:cubicBezTo>
                  <a:pt x="33" y="1498"/>
                  <a:pt x="32" y="1498"/>
                  <a:pt x="32" y="1497"/>
                </a:cubicBezTo>
                <a:cubicBezTo>
                  <a:pt x="31" y="1497"/>
                  <a:pt x="31" y="1497"/>
                  <a:pt x="31" y="1496"/>
                </a:cubicBezTo>
                <a:cubicBezTo>
                  <a:pt x="32" y="1496"/>
                  <a:pt x="32" y="1495"/>
                  <a:pt x="33" y="1495"/>
                </a:cubicBezTo>
                <a:close/>
                <a:moveTo>
                  <a:pt x="35" y="1506"/>
                </a:moveTo>
                <a:cubicBezTo>
                  <a:pt x="34" y="1505"/>
                  <a:pt x="32" y="1504"/>
                  <a:pt x="31" y="1503"/>
                </a:cubicBezTo>
                <a:cubicBezTo>
                  <a:pt x="31" y="1502"/>
                  <a:pt x="31" y="1501"/>
                  <a:pt x="30" y="1501"/>
                </a:cubicBezTo>
                <a:cubicBezTo>
                  <a:pt x="33" y="1502"/>
                  <a:pt x="34" y="1502"/>
                  <a:pt x="36" y="1503"/>
                </a:cubicBezTo>
                <a:cubicBezTo>
                  <a:pt x="36" y="1504"/>
                  <a:pt x="35" y="1505"/>
                  <a:pt x="35" y="1506"/>
                </a:cubicBezTo>
                <a:close/>
                <a:moveTo>
                  <a:pt x="120" y="1475"/>
                </a:moveTo>
                <a:cubicBezTo>
                  <a:pt x="122" y="1476"/>
                  <a:pt x="122" y="1476"/>
                  <a:pt x="122" y="1476"/>
                </a:cubicBezTo>
                <a:cubicBezTo>
                  <a:pt x="122" y="1476"/>
                  <a:pt x="122" y="1477"/>
                  <a:pt x="121" y="1477"/>
                </a:cubicBezTo>
                <a:cubicBezTo>
                  <a:pt x="121" y="1477"/>
                  <a:pt x="121" y="1477"/>
                  <a:pt x="121" y="1477"/>
                </a:cubicBezTo>
                <a:cubicBezTo>
                  <a:pt x="120" y="1476"/>
                  <a:pt x="120" y="1475"/>
                  <a:pt x="120" y="1475"/>
                </a:cubicBezTo>
                <a:close/>
                <a:moveTo>
                  <a:pt x="114" y="1476"/>
                </a:moveTo>
                <a:cubicBezTo>
                  <a:pt x="113" y="1478"/>
                  <a:pt x="115" y="1478"/>
                  <a:pt x="114" y="1479"/>
                </a:cubicBezTo>
                <a:cubicBezTo>
                  <a:pt x="114" y="1478"/>
                  <a:pt x="113" y="1478"/>
                  <a:pt x="113" y="1479"/>
                </a:cubicBezTo>
                <a:cubicBezTo>
                  <a:pt x="113" y="1478"/>
                  <a:pt x="113" y="1476"/>
                  <a:pt x="114" y="1476"/>
                </a:cubicBezTo>
                <a:close/>
                <a:moveTo>
                  <a:pt x="93" y="1472"/>
                </a:moveTo>
                <a:cubicBezTo>
                  <a:pt x="92" y="1473"/>
                  <a:pt x="93" y="1473"/>
                  <a:pt x="93" y="1474"/>
                </a:cubicBezTo>
                <a:cubicBezTo>
                  <a:pt x="91" y="1475"/>
                  <a:pt x="92" y="1472"/>
                  <a:pt x="93" y="1472"/>
                </a:cubicBezTo>
                <a:close/>
                <a:moveTo>
                  <a:pt x="83" y="1484"/>
                </a:moveTo>
                <a:cubicBezTo>
                  <a:pt x="84" y="1484"/>
                  <a:pt x="83" y="1481"/>
                  <a:pt x="85" y="1483"/>
                </a:cubicBezTo>
                <a:cubicBezTo>
                  <a:pt x="84" y="1485"/>
                  <a:pt x="84" y="1487"/>
                  <a:pt x="84" y="1489"/>
                </a:cubicBezTo>
                <a:cubicBezTo>
                  <a:pt x="83" y="1489"/>
                  <a:pt x="82" y="1488"/>
                  <a:pt x="81" y="1488"/>
                </a:cubicBezTo>
                <a:cubicBezTo>
                  <a:pt x="81" y="1487"/>
                  <a:pt x="82" y="1487"/>
                  <a:pt x="83" y="1487"/>
                </a:cubicBezTo>
                <a:cubicBezTo>
                  <a:pt x="82" y="1486"/>
                  <a:pt x="82" y="1485"/>
                  <a:pt x="80" y="1485"/>
                </a:cubicBezTo>
                <a:cubicBezTo>
                  <a:pt x="80" y="1482"/>
                  <a:pt x="83" y="1484"/>
                  <a:pt x="83" y="1484"/>
                </a:cubicBezTo>
                <a:close/>
                <a:moveTo>
                  <a:pt x="66" y="1411"/>
                </a:moveTo>
                <a:cubicBezTo>
                  <a:pt x="66" y="1411"/>
                  <a:pt x="67" y="1411"/>
                  <a:pt x="67" y="1412"/>
                </a:cubicBezTo>
                <a:cubicBezTo>
                  <a:pt x="68" y="1412"/>
                  <a:pt x="68" y="1412"/>
                  <a:pt x="68" y="1412"/>
                </a:cubicBezTo>
                <a:cubicBezTo>
                  <a:pt x="67" y="1412"/>
                  <a:pt x="67" y="1413"/>
                  <a:pt x="67" y="1413"/>
                </a:cubicBezTo>
                <a:cubicBezTo>
                  <a:pt x="66" y="1413"/>
                  <a:pt x="65" y="1412"/>
                  <a:pt x="65" y="1411"/>
                </a:cubicBezTo>
                <a:cubicBezTo>
                  <a:pt x="65" y="1411"/>
                  <a:pt x="65" y="1411"/>
                  <a:pt x="66" y="1411"/>
                </a:cubicBezTo>
                <a:close/>
                <a:moveTo>
                  <a:pt x="54" y="1462"/>
                </a:moveTo>
                <a:cubicBezTo>
                  <a:pt x="55" y="1462"/>
                  <a:pt x="56" y="1462"/>
                  <a:pt x="57" y="1462"/>
                </a:cubicBezTo>
                <a:cubicBezTo>
                  <a:pt x="56" y="1462"/>
                  <a:pt x="56" y="1464"/>
                  <a:pt x="56" y="1465"/>
                </a:cubicBezTo>
                <a:cubicBezTo>
                  <a:pt x="57" y="1464"/>
                  <a:pt x="56" y="1463"/>
                  <a:pt x="57" y="1462"/>
                </a:cubicBezTo>
                <a:cubicBezTo>
                  <a:pt x="62" y="1461"/>
                  <a:pt x="67" y="1461"/>
                  <a:pt x="73" y="1461"/>
                </a:cubicBezTo>
                <a:cubicBezTo>
                  <a:pt x="72" y="1462"/>
                  <a:pt x="72" y="1463"/>
                  <a:pt x="71" y="1463"/>
                </a:cubicBezTo>
                <a:cubicBezTo>
                  <a:pt x="72" y="1465"/>
                  <a:pt x="73" y="1463"/>
                  <a:pt x="74" y="1463"/>
                </a:cubicBezTo>
                <a:cubicBezTo>
                  <a:pt x="74" y="1462"/>
                  <a:pt x="74" y="1462"/>
                  <a:pt x="74" y="1461"/>
                </a:cubicBezTo>
                <a:cubicBezTo>
                  <a:pt x="75" y="1461"/>
                  <a:pt x="76" y="1461"/>
                  <a:pt x="76" y="1461"/>
                </a:cubicBezTo>
                <a:cubicBezTo>
                  <a:pt x="76" y="1462"/>
                  <a:pt x="76" y="1463"/>
                  <a:pt x="75" y="1463"/>
                </a:cubicBezTo>
                <a:cubicBezTo>
                  <a:pt x="76" y="1464"/>
                  <a:pt x="77" y="1468"/>
                  <a:pt x="75" y="1468"/>
                </a:cubicBezTo>
                <a:cubicBezTo>
                  <a:pt x="75" y="1469"/>
                  <a:pt x="75" y="1468"/>
                  <a:pt x="76" y="1468"/>
                </a:cubicBezTo>
                <a:cubicBezTo>
                  <a:pt x="76" y="1474"/>
                  <a:pt x="76" y="1478"/>
                  <a:pt x="76" y="1482"/>
                </a:cubicBezTo>
                <a:cubicBezTo>
                  <a:pt x="76" y="1483"/>
                  <a:pt x="77" y="1483"/>
                  <a:pt x="77" y="1482"/>
                </a:cubicBezTo>
                <a:cubicBezTo>
                  <a:pt x="77" y="1483"/>
                  <a:pt x="77" y="1483"/>
                  <a:pt x="76" y="1483"/>
                </a:cubicBezTo>
                <a:cubicBezTo>
                  <a:pt x="76" y="1484"/>
                  <a:pt x="76" y="1484"/>
                  <a:pt x="76" y="1485"/>
                </a:cubicBezTo>
                <a:cubicBezTo>
                  <a:pt x="71" y="1482"/>
                  <a:pt x="66" y="1480"/>
                  <a:pt x="60" y="1477"/>
                </a:cubicBezTo>
                <a:cubicBezTo>
                  <a:pt x="59" y="1476"/>
                  <a:pt x="59" y="1474"/>
                  <a:pt x="60" y="1475"/>
                </a:cubicBezTo>
                <a:cubicBezTo>
                  <a:pt x="58" y="1474"/>
                  <a:pt x="56" y="1473"/>
                  <a:pt x="54" y="1472"/>
                </a:cubicBezTo>
                <a:cubicBezTo>
                  <a:pt x="54" y="1468"/>
                  <a:pt x="54" y="1465"/>
                  <a:pt x="54" y="1462"/>
                </a:cubicBezTo>
                <a:close/>
                <a:moveTo>
                  <a:pt x="53" y="1503"/>
                </a:moveTo>
                <a:cubicBezTo>
                  <a:pt x="56" y="1504"/>
                  <a:pt x="59" y="1507"/>
                  <a:pt x="57" y="1508"/>
                </a:cubicBezTo>
                <a:cubicBezTo>
                  <a:pt x="57" y="1507"/>
                  <a:pt x="57" y="1507"/>
                  <a:pt x="56" y="1507"/>
                </a:cubicBezTo>
                <a:cubicBezTo>
                  <a:pt x="56" y="1507"/>
                  <a:pt x="57" y="1508"/>
                  <a:pt x="56" y="1509"/>
                </a:cubicBezTo>
                <a:cubicBezTo>
                  <a:pt x="56" y="1509"/>
                  <a:pt x="56" y="1509"/>
                  <a:pt x="56" y="1508"/>
                </a:cubicBezTo>
                <a:cubicBezTo>
                  <a:pt x="55" y="1509"/>
                  <a:pt x="56" y="1509"/>
                  <a:pt x="56" y="1510"/>
                </a:cubicBezTo>
                <a:cubicBezTo>
                  <a:pt x="56" y="1510"/>
                  <a:pt x="56" y="1510"/>
                  <a:pt x="56" y="1510"/>
                </a:cubicBezTo>
                <a:cubicBezTo>
                  <a:pt x="55" y="1510"/>
                  <a:pt x="54" y="1509"/>
                  <a:pt x="53" y="1509"/>
                </a:cubicBezTo>
                <a:cubicBezTo>
                  <a:pt x="53" y="1507"/>
                  <a:pt x="53" y="1505"/>
                  <a:pt x="53" y="1503"/>
                </a:cubicBezTo>
                <a:close/>
                <a:moveTo>
                  <a:pt x="51" y="1462"/>
                </a:moveTo>
                <a:cubicBezTo>
                  <a:pt x="51" y="1462"/>
                  <a:pt x="52" y="1462"/>
                  <a:pt x="52" y="1462"/>
                </a:cubicBezTo>
                <a:cubicBezTo>
                  <a:pt x="52" y="1464"/>
                  <a:pt x="51" y="1465"/>
                  <a:pt x="51" y="1467"/>
                </a:cubicBezTo>
                <a:cubicBezTo>
                  <a:pt x="51" y="1468"/>
                  <a:pt x="52" y="1466"/>
                  <a:pt x="53" y="1467"/>
                </a:cubicBezTo>
                <a:cubicBezTo>
                  <a:pt x="52" y="1468"/>
                  <a:pt x="52" y="1470"/>
                  <a:pt x="53" y="1471"/>
                </a:cubicBezTo>
                <a:cubicBezTo>
                  <a:pt x="52" y="1471"/>
                  <a:pt x="51" y="1471"/>
                  <a:pt x="50" y="1470"/>
                </a:cubicBezTo>
                <a:cubicBezTo>
                  <a:pt x="50" y="1467"/>
                  <a:pt x="51" y="1465"/>
                  <a:pt x="51" y="1462"/>
                </a:cubicBezTo>
                <a:close/>
                <a:moveTo>
                  <a:pt x="49" y="1503"/>
                </a:moveTo>
                <a:cubicBezTo>
                  <a:pt x="49" y="1503"/>
                  <a:pt x="49" y="1504"/>
                  <a:pt x="50" y="1504"/>
                </a:cubicBezTo>
                <a:cubicBezTo>
                  <a:pt x="50" y="1503"/>
                  <a:pt x="51" y="1502"/>
                  <a:pt x="52" y="1503"/>
                </a:cubicBezTo>
                <a:cubicBezTo>
                  <a:pt x="52" y="1505"/>
                  <a:pt x="52" y="1507"/>
                  <a:pt x="52" y="1509"/>
                </a:cubicBezTo>
                <a:cubicBezTo>
                  <a:pt x="52" y="1509"/>
                  <a:pt x="51" y="1509"/>
                  <a:pt x="51" y="1509"/>
                </a:cubicBezTo>
                <a:cubicBezTo>
                  <a:pt x="51" y="1508"/>
                  <a:pt x="51" y="1508"/>
                  <a:pt x="51" y="1507"/>
                </a:cubicBezTo>
                <a:cubicBezTo>
                  <a:pt x="50" y="1507"/>
                  <a:pt x="51" y="1508"/>
                  <a:pt x="51" y="1509"/>
                </a:cubicBezTo>
                <a:cubicBezTo>
                  <a:pt x="50" y="1508"/>
                  <a:pt x="49" y="1508"/>
                  <a:pt x="48" y="1507"/>
                </a:cubicBezTo>
                <a:cubicBezTo>
                  <a:pt x="48" y="1506"/>
                  <a:pt x="49" y="1504"/>
                  <a:pt x="49" y="1503"/>
                </a:cubicBezTo>
                <a:close/>
                <a:moveTo>
                  <a:pt x="45" y="1509"/>
                </a:moveTo>
                <a:cubicBezTo>
                  <a:pt x="46" y="1510"/>
                  <a:pt x="46" y="1510"/>
                  <a:pt x="46" y="1511"/>
                </a:cubicBezTo>
                <a:cubicBezTo>
                  <a:pt x="46" y="1511"/>
                  <a:pt x="45" y="1511"/>
                  <a:pt x="45" y="1511"/>
                </a:cubicBezTo>
                <a:cubicBezTo>
                  <a:pt x="45" y="1511"/>
                  <a:pt x="45" y="1510"/>
                  <a:pt x="45" y="1509"/>
                </a:cubicBezTo>
                <a:close/>
                <a:moveTo>
                  <a:pt x="48" y="1520"/>
                </a:moveTo>
                <a:cubicBezTo>
                  <a:pt x="47" y="1520"/>
                  <a:pt x="46" y="1519"/>
                  <a:pt x="45" y="1519"/>
                </a:cubicBezTo>
                <a:cubicBezTo>
                  <a:pt x="45" y="1518"/>
                  <a:pt x="45" y="1518"/>
                  <a:pt x="45" y="1517"/>
                </a:cubicBezTo>
                <a:cubicBezTo>
                  <a:pt x="46" y="1517"/>
                  <a:pt x="47" y="1518"/>
                  <a:pt x="48" y="1518"/>
                </a:cubicBezTo>
                <a:cubicBezTo>
                  <a:pt x="48" y="1519"/>
                  <a:pt x="48" y="1520"/>
                  <a:pt x="48" y="1520"/>
                </a:cubicBezTo>
                <a:close/>
                <a:moveTo>
                  <a:pt x="48" y="1512"/>
                </a:moveTo>
                <a:cubicBezTo>
                  <a:pt x="47" y="1512"/>
                  <a:pt x="47" y="1512"/>
                  <a:pt x="47" y="1512"/>
                </a:cubicBezTo>
                <a:cubicBezTo>
                  <a:pt x="47" y="1511"/>
                  <a:pt x="47" y="1510"/>
                  <a:pt x="47" y="1509"/>
                </a:cubicBezTo>
                <a:cubicBezTo>
                  <a:pt x="47" y="1509"/>
                  <a:pt x="47" y="1510"/>
                  <a:pt x="48" y="1510"/>
                </a:cubicBezTo>
                <a:cubicBezTo>
                  <a:pt x="48" y="1511"/>
                  <a:pt x="48" y="1511"/>
                  <a:pt x="48" y="1512"/>
                </a:cubicBezTo>
                <a:close/>
                <a:moveTo>
                  <a:pt x="47" y="1505"/>
                </a:moveTo>
                <a:cubicBezTo>
                  <a:pt x="47" y="1503"/>
                  <a:pt x="47" y="1501"/>
                  <a:pt x="47" y="1500"/>
                </a:cubicBezTo>
                <a:cubicBezTo>
                  <a:pt x="47" y="1500"/>
                  <a:pt x="47" y="1500"/>
                  <a:pt x="47" y="1500"/>
                </a:cubicBezTo>
                <a:cubicBezTo>
                  <a:pt x="47" y="1500"/>
                  <a:pt x="47" y="1500"/>
                  <a:pt x="48" y="1501"/>
                </a:cubicBezTo>
                <a:cubicBezTo>
                  <a:pt x="48" y="1503"/>
                  <a:pt x="48" y="1505"/>
                  <a:pt x="48" y="1507"/>
                </a:cubicBezTo>
                <a:cubicBezTo>
                  <a:pt x="47" y="1506"/>
                  <a:pt x="47" y="1506"/>
                  <a:pt x="47" y="1505"/>
                </a:cubicBezTo>
                <a:close/>
                <a:moveTo>
                  <a:pt x="48" y="1510"/>
                </a:moveTo>
                <a:cubicBezTo>
                  <a:pt x="49" y="1511"/>
                  <a:pt x="49" y="1511"/>
                  <a:pt x="50" y="1512"/>
                </a:cubicBezTo>
                <a:cubicBezTo>
                  <a:pt x="50" y="1512"/>
                  <a:pt x="51" y="1511"/>
                  <a:pt x="52" y="1511"/>
                </a:cubicBezTo>
                <a:cubicBezTo>
                  <a:pt x="52" y="1512"/>
                  <a:pt x="52" y="1513"/>
                  <a:pt x="52" y="1514"/>
                </a:cubicBezTo>
                <a:cubicBezTo>
                  <a:pt x="51" y="1513"/>
                  <a:pt x="50" y="1513"/>
                  <a:pt x="48" y="1512"/>
                </a:cubicBezTo>
                <a:cubicBezTo>
                  <a:pt x="48" y="1511"/>
                  <a:pt x="48" y="1511"/>
                  <a:pt x="48" y="1510"/>
                </a:cubicBezTo>
                <a:close/>
                <a:moveTo>
                  <a:pt x="48" y="1521"/>
                </a:moveTo>
                <a:cubicBezTo>
                  <a:pt x="49" y="1520"/>
                  <a:pt x="49" y="1519"/>
                  <a:pt x="49" y="1518"/>
                </a:cubicBezTo>
                <a:cubicBezTo>
                  <a:pt x="52" y="1519"/>
                  <a:pt x="55" y="1520"/>
                  <a:pt x="57" y="1523"/>
                </a:cubicBezTo>
                <a:cubicBezTo>
                  <a:pt x="54" y="1523"/>
                  <a:pt x="51" y="1522"/>
                  <a:pt x="48" y="1521"/>
                </a:cubicBezTo>
                <a:close/>
                <a:moveTo>
                  <a:pt x="53" y="1517"/>
                </a:moveTo>
                <a:cubicBezTo>
                  <a:pt x="55" y="1516"/>
                  <a:pt x="57" y="1518"/>
                  <a:pt x="57" y="1520"/>
                </a:cubicBezTo>
                <a:cubicBezTo>
                  <a:pt x="56" y="1519"/>
                  <a:pt x="52" y="1519"/>
                  <a:pt x="53" y="1517"/>
                </a:cubicBezTo>
                <a:close/>
                <a:moveTo>
                  <a:pt x="77" y="1529"/>
                </a:moveTo>
                <a:cubicBezTo>
                  <a:pt x="78" y="1529"/>
                  <a:pt x="78" y="1530"/>
                  <a:pt x="78" y="1530"/>
                </a:cubicBezTo>
                <a:cubicBezTo>
                  <a:pt x="77" y="1530"/>
                  <a:pt x="77" y="1529"/>
                  <a:pt x="77" y="1529"/>
                </a:cubicBezTo>
                <a:cubicBezTo>
                  <a:pt x="77" y="1529"/>
                  <a:pt x="77" y="1529"/>
                  <a:pt x="77" y="1529"/>
                </a:cubicBezTo>
                <a:cubicBezTo>
                  <a:pt x="77" y="1529"/>
                  <a:pt x="77" y="1529"/>
                  <a:pt x="77" y="1529"/>
                </a:cubicBezTo>
                <a:cubicBezTo>
                  <a:pt x="71" y="1527"/>
                  <a:pt x="64" y="1522"/>
                  <a:pt x="58" y="1523"/>
                </a:cubicBezTo>
                <a:cubicBezTo>
                  <a:pt x="59" y="1519"/>
                  <a:pt x="57" y="1516"/>
                  <a:pt x="53" y="1514"/>
                </a:cubicBezTo>
                <a:cubicBezTo>
                  <a:pt x="53" y="1513"/>
                  <a:pt x="53" y="1512"/>
                  <a:pt x="53" y="1511"/>
                </a:cubicBezTo>
                <a:cubicBezTo>
                  <a:pt x="55" y="1510"/>
                  <a:pt x="58" y="1509"/>
                  <a:pt x="61" y="1511"/>
                </a:cubicBezTo>
                <a:cubicBezTo>
                  <a:pt x="61" y="1510"/>
                  <a:pt x="63" y="1509"/>
                  <a:pt x="65" y="1509"/>
                </a:cubicBezTo>
                <a:cubicBezTo>
                  <a:pt x="65" y="1509"/>
                  <a:pt x="65" y="1509"/>
                  <a:pt x="65" y="1509"/>
                </a:cubicBezTo>
                <a:cubicBezTo>
                  <a:pt x="66" y="1509"/>
                  <a:pt x="66" y="1509"/>
                  <a:pt x="66" y="1509"/>
                </a:cubicBezTo>
                <a:cubicBezTo>
                  <a:pt x="66" y="1509"/>
                  <a:pt x="65" y="1510"/>
                  <a:pt x="65" y="1511"/>
                </a:cubicBezTo>
                <a:cubicBezTo>
                  <a:pt x="67" y="1511"/>
                  <a:pt x="63" y="1515"/>
                  <a:pt x="66" y="1516"/>
                </a:cubicBezTo>
                <a:cubicBezTo>
                  <a:pt x="66" y="1514"/>
                  <a:pt x="67" y="1511"/>
                  <a:pt x="66" y="1509"/>
                </a:cubicBezTo>
                <a:cubicBezTo>
                  <a:pt x="67" y="1509"/>
                  <a:pt x="67" y="1509"/>
                  <a:pt x="67" y="1509"/>
                </a:cubicBezTo>
                <a:cubicBezTo>
                  <a:pt x="67" y="1512"/>
                  <a:pt x="68" y="1515"/>
                  <a:pt x="69" y="1517"/>
                </a:cubicBezTo>
                <a:cubicBezTo>
                  <a:pt x="68" y="1515"/>
                  <a:pt x="69" y="1513"/>
                  <a:pt x="69" y="1510"/>
                </a:cubicBezTo>
                <a:cubicBezTo>
                  <a:pt x="70" y="1510"/>
                  <a:pt x="71" y="1511"/>
                  <a:pt x="73" y="1511"/>
                </a:cubicBezTo>
                <a:cubicBezTo>
                  <a:pt x="73" y="1513"/>
                  <a:pt x="71" y="1516"/>
                  <a:pt x="74" y="1517"/>
                </a:cubicBezTo>
                <a:cubicBezTo>
                  <a:pt x="74" y="1515"/>
                  <a:pt x="73" y="1513"/>
                  <a:pt x="75" y="1513"/>
                </a:cubicBezTo>
                <a:cubicBezTo>
                  <a:pt x="75" y="1513"/>
                  <a:pt x="76" y="1513"/>
                  <a:pt x="76" y="1513"/>
                </a:cubicBezTo>
                <a:cubicBezTo>
                  <a:pt x="76" y="1516"/>
                  <a:pt x="76" y="1518"/>
                  <a:pt x="76" y="1521"/>
                </a:cubicBezTo>
                <a:cubicBezTo>
                  <a:pt x="75" y="1521"/>
                  <a:pt x="74" y="1520"/>
                  <a:pt x="73" y="1518"/>
                </a:cubicBezTo>
                <a:cubicBezTo>
                  <a:pt x="69" y="1519"/>
                  <a:pt x="63" y="1515"/>
                  <a:pt x="60" y="1514"/>
                </a:cubicBezTo>
                <a:cubicBezTo>
                  <a:pt x="60" y="1514"/>
                  <a:pt x="60" y="1514"/>
                  <a:pt x="59" y="1514"/>
                </a:cubicBezTo>
                <a:cubicBezTo>
                  <a:pt x="59" y="1514"/>
                  <a:pt x="59" y="1514"/>
                  <a:pt x="60" y="1514"/>
                </a:cubicBezTo>
                <a:cubicBezTo>
                  <a:pt x="61" y="1514"/>
                  <a:pt x="61" y="1514"/>
                  <a:pt x="62" y="1513"/>
                </a:cubicBezTo>
                <a:cubicBezTo>
                  <a:pt x="60" y="1512"/>
                  <a:pt x="57" y="1510"/>
                  <a:pt x="55" y="1512"/>
                </a:cubicBezTo>
                <a:cubicBezTo>
                  <a:pt x="59" y="1513"/>
                  <a:pt x="56" y="1516"/>
                  <a:pt x="61" y="1517"/>
                </a:cubicBezTo>
                <a:cubicBezTo>
                  <a:pt x="63" y="1517"/>
                  <a:pt x="66" y="1518"/>
                  <a:pt x="68" y="1519"/>
                </a:cubicBezTo>
                <a:cubicBezTo>
                  <a:pt x="68" y="1520"/>
                  <a:pt x="68" y="1520"/>
                  <a:pt x="69" y="1520"/>
                </a:cubicBezTo>
                <a:cubicBezTo>
                  <a:pt x="69" y="1520"/>
                  <a:pt x="69" y="1520"/>
                  <a:pt x="69" y="1519"/>
                </a:cubicBezTo>
                <a:cubicBezTo>
                  <a:pt x="71" y="1521"/>
                  <a:pt x="74" y="1523"/>
                  <a:pt x="76" y="1526"/>
                </a:cubicBezTo>
                <a:cubicBezTo>
                  <a:pt x="76" y="1526"/>
                  <a:pt x="76" y="1527"/>
                  <a:pt x="77" y="1527"/>
                </a:cubicBezTo>
                <a:cubicBezTo>
                  <a:pt x="77" y="1527"/>
                  <a:pt x="77" y="1527"/>
                  <a:pt x="77" y="1526"/>
                </a:cubicBezTo>
                <a:cubicBezTo>
                  <a:pt x="77" y="1527"/>
                  <a:pt x="78" y="1527"/>
                  <a:pt x="79" y="1528"/>
                </a:cubicBezTo>
                <a:cubicBezTo>
                  <a:pt x="78" y="1529"/>
                  <a:pt x="78" y="1529"/>
                  <a:pt x="77" y="1529"/>
                </a:cubicBezTo>
                <a:close/>
                <a:moveTo>
                  <a:pt x="87" y="1515"/>
                </a:moveTo>
                <a:cubicBezTo>
                  <a:pt x="82" y="1513"/>
                  <a:pt x="88" y="1518"/>
                  <a:pt x="86" y="1520"/>
                </a:cubicBezTo>
                <a:cubicBezTo>
                  <a:pt x="82" y="1520"/>
                  <a:pt x="84" y="1522"/>
                  <a:pt x="82" y="1523"/>
                </a:cubicBezTo>
                <a:cubicBezTo>
                  <a:pt x="81" y="1523"/>
                  <a:pt x="81" y="1523"/>
                  <a:pt x="80" y="1523"/>
                </a:cubicBezTo>
                <a:cubicBezTo>
                  <a:pt x="81" y="1522"/>
                  <a:pt x="81" y="1522"/>
                  <a:pt x="81" y="1521"/>
                </a:cubicBezTo>
                <a:cubicBezTo>
                  <a:pt x="79" y="1522"/>
                  <a:pt x="82" y="1520"/>
                  <a:pt x="79" y="1520"/>
                </a:cubicBezTo>
                <a:cubicBezTo>
                  <a:pt x="80" y="1518"/>
                  <a:pt x="80" y="1519"/>
                  <a:pt x="81" y="1519"/>
                </a:cubicBezTo>
                <a:cubicBezTo>
                  <a:pt x="81" y="1518"/>
                  <a:pt x="81" y="1518"/>
                  <a:pt x="81" y="1518"/>
                </a:cubicBezTo>
                <a:cubicBezTo>
                  <a:pt x="81" y="1518"/>
                  <a:pt x="82" y="1519"/>
                  <a:pt x="82" y="1519"/>
                </a:cubicBezTo>
                <a:cubicBezTo>
                  <a:pt x="82" y="1517"/>
                  <a:pt x="84" y="1518"/>
                  <a:pt x="84" y="1516"/>
                </a:cubicBezTo>
                <a:cubicBezTo>
                  <a:pt x="81" y="1514"/>
                  <a:pt x="85" y="1515"/>
                  <a:pt x="84" y="1513"/>
                </a:cubicBezTo>
                <a:cubicBezTo>
                  <a:pt x="86" y="1513"/>
                  <a:pt x="87" y="1512"/>
                  <a:pt x="87" y="1515"/>
                </a:cubicBezTo>
                <a:close/>
                <a:moveTo>
                  <a:pt x="93" y="1502"/>
                </a:moveTo>
                <a:cubicBezTo>
                  <a:pt x="93" y="1502"/>
                  <a:pt x="93" y="1502"/>
                  <a:pt x="93" y="1501"/>
                </a:cubicBezTo>
                <a:cubicBezTo>
                  <a:pt x="92" y="1501"/>
                  <a:pt x="92" y="1501"/>
                  <a:pt x="92" y="1502"/>
                </a:cubicBezTo>
                <a:cubicBezTo>
                  <a:pt x="91" y="1502"/>
                  <a:pt x="91" y="1502"/>
                  <a:pt x="90" y="1502"/>
                </a:cubicBezTo>
                <a:cubicBezTo>
                  <a:pt x="89" y="1499"/>
                  <a:pt x="92" y="1500"/>
                  <a:pt x="91" y="1499"/>
                </a:cubicBezTo>
                <a:cubicBezTo>
                  <a:pt x="89" y="1499"/>
                  <a:pt x="85" y="1498"/>
                  <a:pt x="85" y="1496"/>
                </a:cubicBezTo>
                <a:cubicBezTo>
                  <a:pt x="85" y="1496"/>
                  <a:pt x="85" y="1495"/>
                  <a:pt x="85" y="1495"/>
                </a:cubicBezTo>
                <a:cubicBezTo>
                  <a:pt x="89" y="1497"/>
                  <a:pt x="92" y="1498"/>
                  <a:pt x="95" y="1500"/>
                </a:cubicBezTo>
                <a:cubicBezTo>
                  <a:pt x="95" y="1500"/>
                  <a:pt x="95" y="1501"/>
                  <a:pt x="95" y="1502"/>
                </a:cubicBezTo>
                <a:cubicBezTo>
                  <a:pt x="94" y="1502"/>
                  <a:pt x="94" y="1502"/>
                  <a:pt x="93" y="1502"/>
                </a:cubicBezTo>
                <a:close/>
                <a:moveTo>
                  <a:pt x="95" y="1494"/>
                </a:moveTo>
                <a:cubicBezTo>
                  <a:pt x="95" y="1494"/>
                  <a:pt x="95" y="1494"/>
                  <a:pt x="95" y="1494"/>
                </a:cubicBezTo>
                <a:cubicBezTo>
                  <a:pt x="92" y="1493"/>
                  <a:pt x="89" y="1492"/>
                  <a:pt x="87" y="1490"/>
                </a:cubicBezTo>
                <a:cubicBezTo>
                  <a:pt x="87" y="1490"/>
                  <a:pt x="87" y="1489"/>
                  <a:pt x="87" y="1489"/>
                </a:cubicBezTo>
                <a:cubicBezTo>
                  <a:pt x="86" y="1489"/>
                  <a:pt x="86" y="1488"/>
                  <a:pt x="85" y="1488"/>
                </a:cubicBezTo>
                <a:cubicBezTo>
                  <a:pt x="85" y="1487"/>
                  <a:pt x="87" y="1488"/>
                  <a:pt x="87" y="1486"/>
                </a:cubicBezTo>
                <a:cubicBezTo>
                  <a:pt x="86" y="1486"/>
                  <a:pt x="86" y="1486"/>
                  <a:pt x="85" y="1486"/>
                </a:cubicBezTo>
                <a:cubicBezTo>
                  <a:pt x="86" y="1484"/>
                  <a:pt x="86" y="1484"/>
                  <a:pt x="87" y="1483"/>
                </a:cubicBezTo>
                <a:cubicBezTo>
                  <a:pt x="87" y="1481"/>
                  <a:pt x="86" y="1484"/>
                  <a:pt x="86" y="1482"/>
                </a:cubicBezTo>
                <a:cubicBezTo>
                  <a:pt x="86" y="1480"/>
                  <a:pt x="87" y="1483"/>
                  <a:pt x="87" y="1481"/>
                </a:cubicBezTo>
                <a:cubicBezTo>
                  <a:pt x="88" y="1482"/>
                  <a:pt x="88" y="1483"/>
                  <a:pt x="87" y="1485"/>
                </a:cubicBezTo>
                <a:cubicBezTo>
                  <a:pt x="88" y="1484"/>
                  <a:pt x="88" y="1481"/>
                  <a:pt x="90" y="1480"/>
                </a:cubicBezTo>
                <a:cubicBezTo>
                  <a:pt x="88" y="1481"/>
                  <a:pt x="88" y="1480"/>
                  <a:pt x="86" y="1479"/>
                </a:cubicBezTo>
                <a:cubicBezTo>
                  <a:pt x="88" y="1474"/>
                  <a:pt x="86" y="1464"/>
                  <a:pt x="89" y="1462"/>
                </a:cubicBezTo>
                <a:cubicBezTo>
                  <a:pt x="90" y="1463"/>
                  <a:pt x="90" y="1464"/>
                  <a:pt x="90" y="1465"/>
                </a:cubicBezTo>
                <a:cubicBezTo>
                  <a:pt x="91" y="1464"/>
                  <a:pt x="90" y="1463"/>
                  <a:pt x="90" y="1462"/>
                </a:cubicBezTo>
                <a:cubicBezTo>
                  <a:pt x="92" y="1465"/>
                  <a:pt x="91" y="1472"/>
                  <a:pt x="90" y="1474"/>
                </a:cubicBezTo>
                <a:cubicBezTo>
                  <a:pt x="91" y="1475"/>
                  <a:pt x="92" y="1475"/>
                  <a:pt x="93" y="1475"/>
                </a:cubicBezTo>
                <a:cubicBezTo>
                  <a:pt x="92" y="1476"/>
                  <a:pt x="94" y="1477"/>
                  <a:pt x="92" y="1477"/>
                </a:cubicBezTo>
                <a:cubicBezTo>
                  <a:pt x="94" y="1478"/>
                  <a:pt x="91" y="1482"/>
                  <a:pt x="94" y="1484"/>
                </a:cubicBezTo>
                <a:cubicBezTo>
                  <a:pt x="93" y="1483"/>
                  <a:pt x="93" y="1480"/>
                  <a:pt x="94" y="1480"/>
                </a:cubicBezTo>
                <a:cubicBezTo>
                  <a:pt x="95" y="1484"/>
                  <a:pt x="95" y="1489"/>
                  <a:pt x="95" y="1493"/>
                </a:cubicBezTo>
                <a:cubicBezTo>
                  <a:pt x="96" y="1493"/>
                  <a:pt x="96" y="1490"/>
                  <a:pt x="96" y="1489"/>
                </a:cubicBezTo>
                <a:cubicBezTo>
                  <a:pt x="97" y="1490"/>
                  <a:pt x="97" y="1492"/>
                  <a:pt x="97" y="1494"/>
                </a:cubicBezTo>
                <a:cubicBezTo>
                  <a:pt x="96" y="1496"/>
                  <a:pt x="96" y="1493"/>
                  <a:pt x="95" y="1494"/>
                </a:cubicBezTo>
                <a:close/>
                <a:moveTo>
                  <a:pt x="96" y="1503"/>
                </a:moveTo>
                <a:cubicBezTo>
                  <a:pt x="96" y="1502"/>
                  <a:pt x="96" y="1501"/>
                  <a:pt x="96" y="1500"/>
                </a:cubicBezTo>
                <a:cubicBezTo>
                  <a:pt x="96" y="1500"/>
                  <a:pt x="96" y="1500"/>
                  <a:pt x="97" y="1500"/>
                </a:cubicBezTo>
                <a:cubicBezTo>
                  <a:pt x="97" y="1501"/>
                  <a:pt x="97" y="1502"/>
                  <a:pt x="97" y="1503"/>
                </a:cubicBezTo>
                <a:cubicBezTo>
                  <a:pt x="97" y="1503"/>
                  <a:pt x="96" y="1503"/>
                  <a:pt x="96" y="1503"/>
                </a:cubicBezTo>
                <a:close/>
                <a:moveTo>
                  <a:pt x="104" y="1495"/>
                </a:moveTo>
                <a:cubicBezTo>
                  <a:pt x="104" y="1495"/>
                  <a:pt x="103" y="1491"/>
                  <a:pt x="105" y="1492"/>
                </a:cubicBezTo>
                <a:cubicBezTo>
                  <a:pt x="104" y="1494"/>
                  <a:pt x="105" y="1494"/>
                  <a:pt x="104" y="1495"/>
                </a:cubicBezTo>
                <a:close/>
                <a:moveTo>
                  <a:pt x="105" y="1506"/>
                </a:moveTo>
                <a:cubicBezTo>
                  <a:pt x="105" y="1505"/>
                  <a:pt x="105" y="1505"/>
                  <a:pt x="105" y="1504"/>
                </a:cubicBezTo>
                <a:cubicBezTo>
                  <a:pt x="105" y="1504"/>
                  <a:pt x="106" y="1504"/>
                  <a:pt x="106" y="1504"/>
                </a:cubicBezTo>
                <a:cubicBezTo>
                  <a:pt x="106" y="1505"/>
                  <a:pt x="106" y="1505"/>
                  <a:pt x="106" y="1506"/>
                </a:cubicBezTo>
                <a:cubicBezTo>
                  <a:pt x="106" y="1506"/>
                  <a:pt x="105" y="1506"/>
                  <a:pt x="105" y="1506"/>
                </a:cubicBezTo>
                <a:close/>
                <a:moveTo>
                  <a:pt x="111" y="1475"/>
                </a:moveTo>
                <a:cubicBezTo>
                  <a:pt x="110" y="1474"/>
                  <a:pt x="110" y="1469"/>
                  <a:pt x="111" y="1470"/>
                </a:cubicBezTo>
                <a:cubicBezTo>
                  <a:pt x="111" y="1471"/>
                  <a:pt x="111" y="1471"/>
                  <a:pt x="111" y="1471"/>
                </a:cubicBezTo>
                <a:cubicBezTo>
                  <a:pt x="111" y="1472"/>
                  <a:pt x="111" y="1474"/>
                  <a:pt x="111" y="1475"/>
                </a:cubicBezTo>
                <a:close/>
                <a:moveTo>
                  <a:pt x="113" y="1499"/>
                </a:moveTo>
                <a:cubicBezTo>
                  <a:pt x="112" y="1499"/>
                  <a:pt x="112" y="1498"/>
                  <a:pt x="113" y="1497"/>
                </a:cubicBezTo>
                <a:cubicBezTo>
                  <a:pt x="114" y="1497"/>
                  <a:pt x="114" y="1496"/>
                  <a:pt x="115" y="1496"/>
                </a:cubicBezTo>
                <a:cubicBezTo>
                  <a:pt x="114" y="1498"/>
                  <a:pt x="115" y="1499"/>
                  <a:pt x="113" y="1499"/>
                </a:cubicBezTo>
                <a:close/>
                <a:moveTo>
                  <a:pt x="116" y="1489"/>
                </a:moveTo>
                <a:cubicBezTo>
                  <a:pt x="116" y="1486"/>
                  <a:pt x="118" y="1478"/>
                  <a:pt x="116" y="1475"/>
                </a:cubicBezTo>
                <a:cubicBezTo>
                  <a:pt x="116" y="1480"/>
                  <a:pt x="116" y="1486"/>
                  <a:pt x="114" y="1492"/>
                </a:cubicBezTo>
                <a:cubicBezTo>
                  <a:pt x="114" y="1488"/>
                  <a:pt x="113" y="1484"/>
                  <a:pt x="115" y="1483"/>
                </a:cubicBezTo>
                <a:cubicBezTo>
                  <a:pt x="114" y="1479"/>
                  <a:pt x="115" y="1475"/>
                  <a:pt x="116" y="1472"/>
                </a:cubicBezTo>
                <a:cubicBezTo>
                  <a:pt x="116" y="1472"/>
                  <a:pt x="116" y="1472"/>
                  <a:pt x="117" y="1472"/>
                </a:cubicBezTo>
                <a:cubicBezTo>
                  <a:pt x="117" y="1473"/>
                  <a:pt x="117" y="1473"/>
                  <a:pt x="117" y="1473"/>
                </a:cubicBezTo>
                <a:cubicBezTo>
                  <a:pt x="117" y="1473"/>
                  <a:pt x="117" y="1473"/>
                  <a:pt x="117" y="1473"/>
                </a:cubicBezTo>
                <a:cubicBezTo>
                  <a:pt x="118" y="1473"/>
                  <a:pt x="118" y="1473"/>
                  <a:pt x="118" y="1473"/>
                </a:cubicBezTo>
                <a:cubicBezTo>
                  <a:pt x="118" y="1474"/>
                  <a:pt x="118" y="1476"/>
                  <a:pt x="118" y="1477"/>
                </a:cubicBezTo>
                <a:cubicBezTo>
                  <a:pt x="118" y="1481"/>
                  <a:pt x="119" y="1486"/>
                  <a:pt x="116" y="1489"/>
                </a:cubicBezTo>
                <a:close/>
                <a:moveTo>
                  <a:pt x="120" y="1483"/>
                </a:moveTo>
                <a:cubicBezTo>
                  <a:pt x="121" y="1482"/>
                  <a:pt x="120" y="1479"/>
                  <a:pt x="120" y="1478"/>
                </a:cubicBezTo>
                <a:cubicBezTo>
                  <a:pt x="121" y="1478"/>
                  <a:pt x="121" y="1478"/>
                  <a:pt x="121" y="1478"/>
                </a:cubicBezTo>
                <a:cubicBezTo>
                  <a:pt x="121" y="1480"/>
                  <a:pt x="121" y="1481"/>
                  <a:pt x="122" y="1481"/>
                </a:cubicBezTo>
                <a:cubicBezTo>
                  <a:pt x="121" y="1482"/>
                  <a:pt x="122" y="1483"/>
                  <a:pt x="120" y="1483"/>
                </a:cubicBezTo>
                <a:close/>
                <a:moveTo>
                  <a:pt x="122" y="1488"/>
                </a:moveTo>
                <a:cubicBezTo>
                  <a:pt x="122" y="1487"/>
                  <a:pt x="121" y="1485"/>
                  <a:pt x="122" y="1485"/>
                </a:cubicBezTo>
                <a:cubicBezTo>
                  <a:pt x="123" y="1486"/>
                  <a:pt x="123" y="1488"/>
                  <a:pt x="122" y="1488"/>
                </a:cubicBezTo>
                <a:close/>
                <a:moveTo>
                  <a:pt x="122" y="1485"/>
                </a:moveTo>
                <a:cubicBezTo>
                  <a:pt x="122" y="1483"/>
                  <a:pt x="123" y="1481"/>
                  <a:pt x="123" y="1479"/>
                </a:cubicBezTo>
                <a:cubicBezTo>
                  <a:pt x="123" y="1479"/>
                  <a:pt x="123" y="1479"/>
                  <a:pt x="123" y="1479"/>
                </a:cubicBezTo>
                <a:cubicBezTo>
                  <a:pt x="123" y="1481"/>
                  <a:pt x="123" y="1483"/>
                  <a:pt x="122" y="1485"/>
                </a:cubicBezTo>
                <a:close/>
                <a:moveTo>
                  <a:pt x="124" y="1478"/>
                </a:moveTo>
                <a:cubicBezTo>
                  <a:pt x="123" y="1478"/>
                  <a:pt x="123" y="1478"/>
                  <a:pt x="123" y="1478"/>
                </a:cubicBezTo>
                <a:cubicBezTo>
                  <a:pt x="123" y="1477"/>
                  <a:pt x="123" y="1477"/>
                  <a:pt x="123" y="1476"/>
                </a:cubicBezTo>
                <a:cubicBezTo>
                  <a:pt x="123" y="1477"/>
                  <a:pt x="123" y="1477"/>
                  <a:pt x="124" y="1477"/>
                </a:cubicBezTo>
                <a:cubicBezTo>
                  <a:pt x="124" y="1478"/>
                  <a:pt x="124" y="1478"/>
                  <a:pt x="124" y="1478"/>
                </a:cubicBezTo>
                <a:close/>
                <a:moveTo>
                  <a:pt x="126" y="1484"/>
                </a:moveTo>
                <a:cubicBezTo>
                  <a:pt x="127" y="1487"/>
                  <a:pt x="129" y="1493"/>
                  <a:pt x="125" y="1494"/>
                </a:cubicBezTo>
                <a:cubicBezTo>
                  <a:pt x="125" y="1489"/>
                  <a:pt x="125" y="1484"/>
                  <a:pt x="125" y="1480"/>
                </a:cubicBezTo>
                <a:cubicBezTo>
                  <a:pt x="126" y="1480"/>
                  <a:pt x="127" y="1480"/>
                  <a:pt x="127" y="1481"/>
                </a:cubicBezTo>
                <a:cubicBezTo>
                  <a:pt x="127" y="1481"/>
                  <a:pt x="127" y="1481"/>
                  <a:pt x="127" y="1482"/>
                </a:cubicBezTo>
                <a:cubicBezTo>
                  <a:pt x="128" y="1482"/>
                  <a:pt x="128" y="1481"/>
                  <a:pt x="128" y="1481"/>
                </a:cubicBezTo>
                <a:cubicBezTo>
                  <a:pt x="129" y="1482"/>
                  <a:pt x="129" y="1482"/>
                  <a:pt x="129" y="1482"/>
                </a:cubicBezTo>
                <a:cubicBezTo>
                  <a:pt x="129" y="1483"/>
                  <a:pt x="126" y="1481"/>
                  <a:pt x="126" y="1484"/>
                </a:cubicBezTo>
                <a:close/>
                <a:moveTo>
                  <a:pt x="130" y="1621"/>
                </a:moveTo>
                <a:cubicBezTo>
                  <a:pt x="131" y="1621"/>
                  <a:pt x="130" y="1617"/>
                  <a:pt x="130" y="1617"/>
                </a:cubicBezTo>
                <a:cubicBezTo>
                  <a:pt x="131" y="1617"/>
                  <a:pt x="131" y="1617"/>
                  <a:pt x="131" y="1617"/>
                </a:cubicBezTo>
                <a:cubicBezTo>
                  <a:pt x="131" y="1617"/>
                  <a:pt x="131" y="1617"/>
                  <a:pt x="131" y="1617"/>
                </a:cubicBezTo>
                <a:cubicBezTo>
                  <a:pt x="131" y="1618"/>
                  <a:pt x="131" y="1623"/>
                  <a:pt x="130" y="1621"/>
                </a:cubicBezTo>
                <a:close/>
                <a:moveTo>
                  <a:pt x="133" y="1468"/>
                </a:moveTo>
                <a:cubicBezTo>
                  <a:pt x="133" y="1467"/>
                  <a:pt x="133" y="1467"/>
                  <a:pt x="133" y="1467"/>
                </a:cubicBezTo>
                <a:cubicBezTo>
                  <a:pt x="133" y="1467"/>
                  <a:pt x="132" y="1467"/>
                  <a:pt x="132" y="1466"/>
                </a:cubicBezTo>
                <a:cubicBezTo>
                  <a:pt x="132" y="1465"/>
                  <a:pt x="132" y="1464"/>
                  <a:pt x="132" y="1462"/>
                </a:cubicBezTo>
                <a:cubicBezTo>
                  <a:pt x="133" y="1463"/>
                  <a:pt x="133" y="1463"/>
                  <a:pt x="134" y="1463"/>
                </a:cubicBezTo>
                <a:cubicBezTo>
                  <a:pt x="134" y="1463"/>
                  <a:pt x="134" y="1464"/>
                  <a:pt x="134" y="1465"/>
                </a:cubicBezTo>
                <a:cubicBezTo>
                  <a:pt x="134" y="1465"/>
                  <a:pt x="134" y="1466"/>
                  <a:pt x="133" y="1468"/>
                </a:cubicBezTo>
                <a:close/>
                <a:moveTo>
                  <a:pt x="138" y="1471"/>
                </a:moveTo>
                <a:cubicBezTo>
                  <a:pt x="137" y="1470"/>
                  <a:pt x="136" y="1469"/>
                  <a:pt x="135" y="1469"/>
                </a:cubicBezTo>
                <a:cubicBezTo>
                  <a:pt x="135" y="1467"/>
                  <a:pt x="136" y="1465"/>
                  <a:pt x="136" y="1463"/>
                </a:cubicBezTo>
                <a:cubicBezTo>
                  <a:pt x="137" y="1464"/>
                  <a:pt x="138" y="1464"/>
                  <a:pt x="139" y="1465"/>
                </a:cubicBezTo>
                <a:cubicBezTo>
                  <a:pt x="139" y="1467"/>
                  <a:pt x="138" y="1469"/>
                  <a:pt x="138" y="1471"/>
                </a:cubicBezTo>
                <a:close/>
                <a:moveTo>
                  <a:pt x="172" y="1491"/>
                </a:moveTo>
                <a:cubicBezTo>
                  <a:pt x="172" y="1492"/>
                  <a:pt x="173" y="1492"/>
                  <a:pt x="173" y="1494"/>
                </a:cubicBezTo>
                <a:cubicBezTo>
                  <a:pt x="171" y="1493"/>
                  <a:pt x="171" y="1492"/>
                  <a:pt x="172" y="1491"/>
                </a:cubicBezTo>
                <a:close/>
                <a:moveTo>
                  <a:pt x="173" y="1495"/>
                </a:moveTo>
                <a:cubicBezTo>
                  <a:pt x="172" y="1495"/>
                  <a:pt x="172" y="1495"/>
                  <a:pt x="172" y="1496"/>
                </a:cubicBezTo>
                <a:cubicBezTo>
                  <a:pt x="172" y="1495"/>
                  <a:pt x="172" y="1495"/>
                  <a:pt x="172" y="1495"/>
                </a:cubicBezTo>
                <a:cubicBezTo>
                  <a:pt x="172" y="1495"/>
                  <a:pt x="172" y="1494"/>
                  <a:pt x="172" y="1494"/>
                </a:cubicBezTo>
                <a:cubicBezTo>
                  <a:pt x="172" y="1495"/>
                  <a:pt x="172" y="1494"/>
                  <a:pt x="173" y="1495"/>
                </a:cubicBezTo>
                <a:close/>
                <a:moveTo>
                  <a:pt x="161" y="1520"/>
                </a:moveTo>
                <a:cubicBezTo>
                  <a:pt x="161" y="1519"/>
                  <a:pt x="161" y="1518"/>
                  <a:pt x="160" y="1518"/>
                </a:cubicBezTo>
                <a:cubicBezTo>
                  <a:pt x="160" y="1517"/>
                  <a:pt x="159" y="1517"/>
                  <a:pt x="160" y="1515"/>
                </a:cubicBezTo>
                <a:cubicBezTo>
                  <a:pt x="160" y="1515"/>
                  <a:pt x="159" y="1515"/>
                  <a:pt x="159" y="1515"/>
                </a:cubicBezTo>
                <a:cubicBezTo>
                  <a:pt x="159" y="1516"/>
                  <a:pt x="159" y="1516"/>
                  <a:pt x="158" y="1517"/>
                </a:cubicBezTo>
                <a:cubicBezTo>
                  <a:pt x="158" y="1516"/>
                  <a:pt x="157" y="1516"/>
                  <a:pt x="156" y="1516"/>
                </a:cubicBezTo>
                <a:cubicBezTo>
                  <a:pt x="156" y="1513"/>
                  <a:pt x="157" y="1510"/>
                  <a:pt x="157" y="1507"/>
                </a:cubicBezTo>
                <a:cubicBezTo>
                  <a:pt x="159" y="1510"/>
                  <a:pt x="158" y="1512"/>
                  <a:pt x="159" y="1514"/>
                </a:cubicBezTo>
                <a:cubicBezTo>
                  <a:pt x="160" y="1514"/>
                  <a:pt x="161" y="1513"/>
                  <a:pt x="163" y="1515"/>
                </a:cubicBezTo>
                <a:cubicBezTo>
                  <a:pt x="162" y="1517"/>
                  <a:pt x="163" y="1522"/>
                  <a:pt x="163" y="1526"/>
                </a:cubicBezTo>
                <a:cubicBezTo>
                  <a:pt x="161" y="1525"/>
                  <a:pt x="158" y="1523"/>
                  <a:pt x="156" y="1522"/>
                </a:cubicBezTo>
                <a:cubicBezTo>
                  <a:pt x="156" y="1521"/>
                  <a:pt x="156" y="1519"/>
                  <a:pt x="156" y="1517"/>
                </a:cubicBezTo>
                <a:cubicBezTo>
                  <a:pt x="158" y="1519"/>
                  <a:pt x="160" y="1519"/>
                  <a:pt x="161" y="1520"/>
                </a:cubicBezTo>
                <a:close/>
                <a:moveTo>
                  <a:pt x="161" y="1489"/>
                </a:moveTo>
                <a:cubicBezTo>
                  <a:pt x="162" y="1490"/>
                  <a:pt x="162" y="1491"/>
                  <a:pt x="160" y="1491"/>
                </a:cubicBezTo>
                <a:cubicBezTo>
                  <a:pt x="161" y="1491"/>
                  <a:pt x="160" y="1489"/>
                  <a:pt x="161" y="1489"/>
                </a:cubicBezTo>
                <a:close/>
                <a:moveTo>
                  <a:pt x="161" y="1506"/>
                </a:moveTo>
                <a:cubicBezTo>
                  <a:pt x="161" y="1506"/>
                  <a:pt x="161" y="1506"/>
                  <a:pt x="162" y="1507"/>
                </a:cubicBezTo>
                <a:cubicBezTo>
                  <a:pt x="162" y="1509"/>
                  <a:pt x="163" y="1512"/>
                  <a:pt x="160" y="1513"/>
                </a:cubicBezTo>
                <a:cubicBezTo>
                  <a:pt x="160" y="1511"/>
                  <a:pt x="160" y="1508"/>
                  <a:pt x="161" y="1506"/>
                </a:cubicBezTo>
                <a:close/>
                <a:moveTo>
                  <a:pt x="157" y="1505"/>
                </a:moveTo>
                <a:cubicBezTo>
                  <a:pt x="157" y="1506"/>
                  <a:pt x="157" y="1506"/>
                  <a:pt x="157" y="1506"/>
                </a:cubicBezTo>
                <a:cubicBezTo>
                  <a:pt x="157" y="1505"/>
                  <a:pt x="157" y="1505"/>
                  <a:pt x="158" y="1504"/>
                </a:cubicBezTo>
                <a:cubicBezTo>
                  <a:pt x="158" y="1506"/>
                  <a:pt x="157" y="1505"/>
                  <a:pt x="157" y="1506"/>
                </a:cubicBezTo>
                <a:cubicBezTo>
                  <a:pt x="157" y="1506"/>
                  <a:pt x="158" y="1507"/>
                  <a:pt x="157" y="1507"/>
                </a:cubicBezTo>
                <a:cubicBezTo>
                  <a:pt x="157" y="1506"/>
                  <a:pt x="155" y="1505"/>
                  <a:pt x="157" y="1505"/>
                </a:cubicBezTo>
                <a:close/>
                <a:moveTo>
                  <a:pt x="145" y="1471"/>
                </a:moveTo>
                <a:cubicBezTo>
                  <a:pt x="145" y="1470"/>
                  <a:pt x="144" y="1471"/>
                  <a:pt x="143" y="1471"/>
                </a:cubicBezTo>
                <a:cubicBezTo>
                  <a:pt x="144" y="1470"/>
                  <a:pt x="144" y="1469"/>
                  <a:pt x="144" y="1468"/>
                </a:cubicBezTo>
                <a:cubicBezTo>
                  <a:pt x="144" y="1468"/>
                  <a:pt x="144" y="1468"/>
                  <a:pt x="144" y="1468"/>
                </a:cubicBezTo>
                <a:cubicBezTo>
                  <a:pt x="144" y="1469"/>
                  <a:pt x="144" y="1469"/>
                  <a:pt x="145" y="1469"/>
                </a:cubicBezTo>
                <a:cubicBezTo>
                  <a:pt x="145" y="1470"/>
                  <a:pt x="145" y="1471"/>
                  <a:pt x="145" y="1471"/>
                </a:cubicBezTo>
                <a:close/>
                <a:moveTo>
                  <a:pt x="148" y="1478"/>
                </a:moveTo>
                <a:cubicBezTo>
                  <a:pt x="148" y="1477"/>
                  <a:pt x="147" y="1478"/>
                  <a:pt x="146" y="1478"/>
                </a:cubicBezTo>
                <a:cubicBezTo>
                  <a:pt x="146" y="1478"/>
                  <a:pt x="146" y="1478"/>
                  <a:pt x="146" y="1477"/>
                </a:cubicBezTo>
                <a:cubicBezTo>
                  <a:pt x="147" y="1477"/>
                  <a:pt x="148" y="1477"/>
                  <a:pt x="149" y="1476"/>
                </a:cubicBezTo>
                <a:cubicBezTo>
                  <a:pt x="149" y="1477"/>
                  <a:pt x="149" y="1478"/>
                  <a:pt x="148" y="1478"/>
                </a:cubicBezTo>
                <a:close/>
                <a:moveTo>
                  <a:pt x="149" y="1475"/>
                </a:moveTo>
                <a:cubicBezTo>
                  <a:pt x="148" y="1475"/>
                  <a:pt x="147" y="1472"/>
                  <a:pt x="148" y="1472"/>
                </a:cubicBezTo>
                <a:cubicBezTo>
                  <a:pt x="148" y="1473"/>
                  <a:pt x="148" y="1473"/>
                  <a:pt x="149" y="1473"/>
                </a:cubicBezTo>
                <a:cubicBezTo>
                  <a:pt x="148" y="1472"/>
                  <a:pt x="147" y="1472"/>
                  <a:pt x="147" y="1472"/>
                </a:cubicBezTo>
                <a:cubicBezTo>
                  <a:pt x="146" y="1470"/>
                  <a:pt x="149" y="1472"/>
                  <a:pt x="148" y="1470"/>
                </a:cubicBezTo>
                <a:cubicBezTo>
                  <a:pt x="149" y="1470"/>
                  <a:pt x="149" y="1471"/>
                  <a:pt x="150" y="1471"/>
                </a:cubicBezTo>
                <a:cubicBezTo>
                  <a:pt x="150" y="1471"/>
                  <a:pt x="150" y="1471"/>
                  <a:pt x="150" y="1471"/>
                </a:cubicBezTo>
                <a:cubicBezTo>
                  <a:pt x="150" y="1473"/>
                  <a:pt x="149" y="1473"/>
                  <a:pt x="149" y="1475"/>
                </a:cubicBezTo>
                <a:close/>
                <a:moveTo>
                  <a:pt x="167" y="1534"/>
                </a:moveTo>
                <a:cubicBezTo>
                  <a:pt x="163" y="1533"/>
                  <a:pt x="159" y="1531"/>
                  <a:pt x="156" y="1529"/>
                </a:cubicBezTo>
                <a:cubicBezTo>
                  <a:pt x="156" y="1528"/>
                  <a:pt x="156" y="1528"/>
                  <a:pt x="156" y="1527"/>
                </a:cubicBezTo>
                <a:cubicBezTo>
                  <a:pt x="158" y="1528"/>
                  <a:pt x="159" y="1529"/>
                  <a:pt x="160" y="1530"/>
                </a:cubicBezTo>
                <a:cubicBezTo>
                  <a:pt x="162" y="1531"/>
                  <a:pt x="161" y="1527"/>
                  <a:pt x="163" y="1527"/>
                </a:cubicBezTo>
                <a:cubicBezTo>
                  <a:pt x="163" y="1528"/>
                  <a:pt x="163" y="1528"/>
                  <a:pt x="162" y="1529"/>
                </a:cubicBezTo>
                <a:cubicBezTo>
                  <a:pt x="161" y="1530"/>
                  <a:pt x="163" y="1531"/>
                  <a:pt x="165" y="1531"/>
                </a:cubicBezTo>
                <a:cubicBezTo>
                  <a:pt x="165" y="1530"/>
                  <a:pt x="165" y="1530"/>
                  <a:pt x="165" y="1530"/>
                </a:cubicBezTo>
                <a:cubicBezTo>
                  <a:pt x="164" y="1530"/>
                  <a:pt x="164" y="1529"/>
                  <a:pt x="164" y="1528"/>
                </a:cubicBezTo>
                <a:cubicBezTo>
                  <a:pt x="164" y="1528"/>
                  <a:pt x="164" y="1528"/>
                  <a:pt x="165" y="1529"/>
                </a:cubicBezTo>
                <a:cubicBezTo>
                  <a:pt x="165" y="1529"/>
                  <a:pt x="165" y="1530"/>
                  <a:pt x="165" y="1530"/>
                </a:cubicBezTo>
                <a:cubicBezTo>
                  <a:pt x="165" y="1530"/>
                  <a:pt x="165" y="1531"/>
                  <a:pt x="165" y="1531"/>
                </a:cubicBezTo>
                <a:cubicBezTo>
                  <a:pt x="165" y="1531"/>
                  <a:pt x="165" y="1531"/>
                  <a:pt x="165" y="1531"/>
                </a:cubicBezTo>
                <a:cubicBezTo>
                  <a:pt x="165" y="1532"/>
                  <a:pt x="165" y="1532"/>
                  <a:pt x="166" y="1533"/>
                </a:cubicBezTo>
                <a:cubicBezTo>
                  <a:pt x="166" y="1532"/>
                  <a:pt x="166" y="1531"/>
                  <a:pt x="166" y="1529"/>
                </a:cubicBezTo>
                <a:cubicBezTo>
                  <a:pt x="166" y="1530"/>
                  <a:pt x="167" y="1530"/>
                  <a:pt x="167" y="1530"/>
                </a:cubicBezTo>
                <a:cubicBezTo>
                  <a:pt x="167" y="1531"/>
                  <a:pt x="167" y="1533"/>
                  <a:pt x="167" y="1534"/>
                </a:cubicBezTo>
                <a:close/>
                <a:moveTo>
                  <a:pt x="163" y="1521"/>
                </a:moveTo>
                <a:cubicBezTo>
                  <a:pt x="165" y="1522"/>
                  <a:pt x="165" y="1524"/>
                  <a:pt x="165" y="1526"/>
                </a:cubicBezTo>
                <a:cubicBezTo>
                  <a:pt x="164" y="1526"/>
                  <a:pt x="164" y="1526"/>
                  <a:pt x="163" y="1526"/>
                </a:cubicBezTo>
                <a:cubicBezTo>
                  <a:pt x="164" y="1524"/>
                  <a:pt x="164" y="1523"/>
                  <a:pt x="163" y="1521"/>
                </a:cubicBezTo>
                <a:close/>
                <a:moveTo>
                  <a:pt x="166" y="1527"/>
                </a:moveTo>
                <a:cubicBezTo>
                  <a:pt x="166" y="1525"/>
                  <a:pt x="166" y="1523"/>
                  <a:pt x="167" y="1522"/>
                </a:cubicBezTo>
                <a:cubicBezTo>
                  <a:pt x="167" y="1524"/>
                  <a:pt x="167" y="1525"/>
                  <a:pt x="167" y="1527"/>
                </a:cubicBezTo>
                <a:cubicBezTo>
                  <a:pt x="167" y="1527"/>
                  <a:pt x="166" y="1527"/>
                  <a:pt x="166" y="1527"/>
                </a:cubicBezTo>
                <a:close/>
                <a:moveTo>
                  <a:pt x="168" y="1493"/>
                </a:moveTo>
                <a:cubicBezTo>
                  <a:pt x="168" y="1492"/>
                  <a:pt x="167" y="1493"/>
                  <a:pt x="167" y="1493"/>
                </a:cubicBezTo>
                <a:cubicBezTo>
                  <a:pt x="166" y="1493"/>
                  <a:pt x="166" y="1493"/>
                  <a:pt x="166" y="1493"/>
                </a:cubicBezTo>
                <a:cubicBezTo>
                  <a:pt x="165" y="1491"/>
                  <a:pt x="165" y="1487"/>
                  <a:pt x="165" y="1484"/>
                </a:cubicBezTo>
                <a:cubicBezTo>
                  <a:pt x="167" y="1485"/>
                  <a:pt x="168" y="1486"/>
                  <a:pt x="169" y="1488"/>
                </a:cubicBezTo>
                <a:cubicBezTo>
                  <a:pt x="169" y="1490"/>
                  <a:pt x="169" y="1492"/>
                  <a:pt x="168" y="1493"/>
                </a:cubicBezTo>
                <a:close/>
                <a:moveTo>
                  <a:pt x="170" y="1483"/>
                </a:moveTo>
                <a:cubicBezTo>
                  <a:pt x="169" y="1483"/>
                  <a:pt x="169" y="1483"/>
                  <a:pt x="168" y="1483"/>
                </a:cubicBezTo>
                <a:cubicBezTo>
                  <a:pt x="168" y="1482"/>
                  <a:pt x="168" y="1481"/>
                  <a:pt x="168" y="1482"/>
                </a:cubicBezTo>
                <a:cubicBezTo>
                  <a:pt x="167" y="1482"/>
                  <a:pt x="166" y="1482"/>
                  <a:pt x="166" y="1481"/>
                </a:cubicBezTo>
                <a:cubicBezTo>
                  <a:pt x="166" y="1481"/>
                  <a:pt x="166" y="1480"/>
                  <a:pt x="166" y="1479"/>
                </a:cubicBezTo>
                <a:cubicBezTo>
                  <a:pt x="165" y="1480"/>
                  <a:pt x="165" y="1480"/>
                  <a:pt x="165" y="1481"/>
                </a:cubicBezTo>
                <a:cubicBezTo>
                  <a:pt x="165" y="1481"/>
                  <a:pt x="164" y="1481"/>
                  <a:pt x="164" y="1481"/>
                </a:cubicBezTo>
                <a:cubicBezTo>
                  <a:pt x="164" y="1481"/>
                  <a:pt x="164" y="1481"/>
                  <a:pt x="165" y="1481"/>
                </a:cubicBezTo>
                <a:cubicBezTo>
                  <a:pt x="164" y="1481"/>
                  <a:pt x="164" y="1481"/>
                  <a:pt x="164" y="1481"/>
                </a:cubicBezTo>
                <a:cubicBezTo>
                  <a:pt x="163" y="1480"/>
                  <a:pt x="163" y="1480"/>
                  <a:pt x="163" y="1480"/>
                </a:cubicBezTo>
                <a:cubicBezTo>
                  <a:pt x="163" y="1480"/>
                  <a:pt x="163" y="1480"/>
                  <a:pt x="163" y="1480"/>
                </a:cubicBezTo>
                <a:cubicBezTo>
                  <a:pt x="164" y="1479"/>
                  <a:pt x="164" y="1479"/>
                  <a:pt x="164" y="1478"/>
                </a:cubicBezTo>
                <a:cubicBezTo>
                  <a:pt x="165" y="1478"/>
                  <a:pt x="165" y="1477"/>
                  <a:pt x="166" y="1476"/>
                </a:cubicBezTo>
                <a:cubicBezTo>
                  <a:pt x="166" y="1476"/>
                  <a:pt x="166" y="1477"/>
                  <a:pt x="166" y="1477"/>
                </a:cubicBezTo>
                <a:cubicBezTo>
                  <a:pt x="166" y="1477"/>
                  <a:pt x="166" y="1477"/>
                  <a:pt x="166" y="1477"/>
                </a:cubicBezTo>
                <a:cubicBezTo>
                  <a:pt x="166" y="1477"/>
                  <a:pt x="166" y="1477"/>
                  <a:pt x="167" y="1477"/>
                </a:cubicBezTo>
                <a:cubicBezTo>
                  <a:pt x="168" y="1478"/>
                  <a:pt x="169" y="1478"/>
                  <a:pt x="170" y="1478"/>
                </a:cubicBezTo>
                <a:cubicBezTo>
                  <a:pt x="170" y="1479"/>
                  <a:pt x="170" y="1479"/>
                  <a:pt x="170" y="1479"/>
                </a:cubicBezTo>
                <a:cubicBezTo>
                  <a:pt x="170" y="1479"/>
                  <a:pt x="170" y="1479"/>
                  <a:pt x="170" y="1479"/>
                </a:cubicBezTo>
                <a:cubicBezTo>
                  <a:pt x="171" y="1479"/>
                  <a:pt x="171" y="1479"/>
                  <a:pt x="171" y="1479"/>
                </a:cubicBezTo>
                <a:cubicBezTo>
                  <a:pt x="171" y="1480"/>
                  <a:pt x="170" y="1481"/>
                  <a:pt x="170" y="1481"/>
                </a:cubicBezTo>
                <a:cubicBezTo>
                  <a:pt x="170" y="1482"/>
                  <a:pt x="170" y="1482"/>
                  <a:pt x="170" y="1483"/>
                </a:cubicBezTo>
                <a:close/>
                <a:moveTo>
                  <a:pt x="170" y="1493"/>
                </a:moveTo>
                <a:cubicBezTo>
                  <a:pt x="170" y="1493"/>
                  <a:pt x="170" y="1491"/>
                  <a:pt x="170" y="1489"/>
                </a:cubicBezTo>
                <a:cubicBezTo>
                  <a:pt x="170" y="1489"/>
                  <a:pt x="171" y="1489"/>
                  <a:pt x="171" y="1489"/>
                </a:cubicBezTo>
                <a:cubicBezTo>
                  <a:pt x="171" y="1491"/>
                  <a:pt x="171" y="1492"/>
                  <a:pt x="170" y="1493"/>
                </a:cubicBezTo>
                <a:close/>
                <a:moveTo>
                  <a:pt x="171" y="1576"/>
                </a:moveTo>
                <a:cubicBezTo>
                  <a:pt x="171" y="1576"/>
                  <a:pt x="170" y="1576"/>
                  <a:pt x="170" y="1575"/>
                </a:cubicBezTo>
                <a:cubicBezTo>
                  <a:pt x="170" y="1575"/>
                  <a:pt x="170" y="1575"/>
                  <a:pt x="170" y="1574"/>
                </a:cubicBezTo>
                <a:cubicBezTo>
                  <a:pt x="170" y="1574"/>
                  <a:pt x="171" y="1574"/>
                  <a:pt x="171" y="1575"/>
                </a:cubicBezTo>
                <a:cubicBezTo>
                  <a:pt x="171" y="1575"/>
                  <a:pt x="171" y="1576"/>
                  <a:pt x="171" y="1576"/>
                </a:cubicBezTo>
                <a:close/>
                <a:moveTo>
                  <a:pt x="172" y="1502"/>
                </a:moveTo>
                <a:cubicBezTo>
                  <a:pt x="172" y="1500"/>
                  <a:pt x="171" y="1498"/>
                  <a:pt x="171" y="1496"/>
                </a:cubicBezTo>
                <a:cubicBezTo>
                  <a:pt x="172" y="1497"/>
                  <a:pt x="172" y="1497"/>
                  <a:pt x="172" y="1497"/>
                </a:cubicBezTo>
                <a:cubicBezTo>
                  <a:pt x="172" y="1499"/>
                  <a:pt x="173" y="1501"/>
                  <a:pt x="173" y="1502"/>
                </a:cubicBezTo>
                <a:cubicBezTo>
                  <a:pt x="173" y="1501"/>
                  <a:pt x="172" y="1501"/>
                  <a:pt x="172" y="1502"/>
                </a:cubicBezTo>
                <a:close/>
                <a:moveTo>
                  <a:pt x="174" y="1491"/>
                </a:moveTo>
                <a:cubicBezTo>
                  <a:pt x="174" y="1488"/>
                  <a:pt x="175" y="1484"/>
                  <a:pt x="175" y="1481"/>
                </a:cubicBezTo>
                <a:cubicBezTo>
                  <a:pt x="175" y="1481"/>
                  <a:pt x="176" y="1481"/>
                  <a:pt x="176" y="1481"/>
                </a:cubicBezTo>
                <a:cubicBezTo>
                  <a:pt x="176" y="1485"/>
                  <a:pt x="176" y="1488"/>
                  <a:pt x="174" y="1491"/>
                </a:cubicBezTo>
                <a:close/>
                <a:moveTo>
                  <a:pt x="369" y="927"/>
                </a:moveTo>
                <a:cubicBezTo>
                  <a:pt x="368" y="927"/>
                  <a:pt x="368" y="927"/>
                  <a:pt x="367" y="927"/>
                </a:cubicBezTo>
                <a:cubicBezTo>
                  <a:pt x="364" y="926"/>
                  <a:pt x="360" y="925"/>
                  <a:pt x="359" y="922"/>
                </a:cubicBezTo>
                <a:cubicBezTo>
                  <a:pt x="360" y="923"/>
                  <a:pt x="366" y="925"/>
                  <a:pt x="369" y="927"/>
                </a:cubicBezTo>
                <a:close/>
                <a:moveTo>
                  <a:pt x="352" y="918"/>
                </a:moveTo>
                <a:cubicBezTo>
                  <a:pt x="353" y="920"/>
                  <a:pt x="357" y="920"/>
                  <a:pt x="356" y="922"/>
                </a:cubicBezTo>
                <a:cubicBezTo>
                  <a:pt x="355" y="921"/>
                  <a:pt x="351" y="920"/>
                  <a:pt x="352" y="918"/>
                </a:cubicBezTo>
                <a:close/>
                <a:moveTo>
                  <a:pt x="354" y="925"/>
                </a:moveTo>
                <a:cubicBezTo>
                  <a:pt x="357" y="925"/>
                  <a:pt x="361" y="926"/>
                  <a:pt x="365" y="928"/>
                </a:cubicBezTo>
                <a:cubicBezTo>
                  <a:pt x="364" y="929"/>
                  <a:pt x="364" y="929"/>
                  <a:pt x="363" y="930"/>
                </a:cubicBezTo>
                <a:cubicBezTo>
                  <a:pt x="363" y="931"/>
                  <a:pt x="363" y="932"/>
                  <a:pt x="363" y="932"/>
                </a:cubicBezTo>
                <a:cubicBezTo>
                  <a:pt x="358" y="930"/>
                  <a:pt x="357" y="926"/>
                  <a:pt x="352" y="925"/>
                </a:cubicBezTo>
                <a:cubicBezTo>
                  <a:pt x="347" y="919"/>
                  <a:pt x="350" y="919"/>
                  <a:pt x="354" y="925"/>
                </a:cubicBezTo>
                <a:close/>
                <a:moveTo>
                  <a:pt x="349" y="924"/>
                </a:moveTo>
                <a:cubicBezTo>
                  <a:pt x="349" y="923"/>
                  <a:pt x="348" y="923"/>
                  <a:pt x="347" y="923"/>
                </a:cubicBezTo>
                <a:cubicBezTo>
                  <a:pt x="347" y="922"/>
                  <a:pt x="347" y="922"/>
                  <a:pt x="347" y="922"/>
                </a:cubicBezTo>
                <a:cubicBezTo>
                  <a:pt x="348" y="922"/>
                  <a:pt x="349" y="923"/>
                  <a:pt x="349" y="924"/>
                </a:cubicBezTo>
                <a:close/>
                <a:moveTo>
                  <a:pt x="348" y="927"/>
                </a:moveTo>
                <a:cubicBezTo>
                  <a:pt x="354" y="927"/>
                  <a:pt x="358" y="933"/>
                  <a:pt x="364" y="934"/>
                </a:cubicBezTo>
                <a:cubicBezTo>
                  <a:pt x="367" y="939"/>
                  <a:pt x="373" y="936"/>
                  <a:pt x="380" y="938"/>
                </a:cubicBezTo>
                <a:cubicBezTo>
                  <a:pt x="381" y="938"/>
                  <a:pt x="381" y="939"/>
                  <a:pt x="382" y="939"/>
                </a:cubicBezTo>
                <a:cubicBezTo>
                  <a:pt x="382" y="940"/>
                  <a:pt x="382" y="942"/>
                  <a:pt x="382" y="943"/>
                </a:cubicBezTo>
                <a:cubicBezTo>
                  <a:pt x="368" y="949"/>
                  <a:pt x="362" y="936"/>
                  <a:pt x="348" y="932"/>
                </a:cubicBezTo>
                <a:cubicBezTo>
                  <a:pt x="348" y="929"/>
                  <a:pt x="347" y="927"/>
                  <a:pt x="345" y="930"/>
                </a:cubicBezTo>
                <a:cubicBezTo>
                  <a:pt x="347" y="929"/>
                  <a:pt x="347" y="930"/>
                  <a:pt x="347" y="932"/>
                </a:cubicBezTo>
                <a:cubicBezTo>
                  <a:pt x="346" y="931"/>
                  <a:pt x="344" y="931"/>
                  <a:pt x="343" y="931"/>
                </a:cubicBezTo>
                <a:cubicBezTo>
                  <a:pt x="343" y="929"/>
                  <a:pt x="345" y="927"/>
                  <a:pt x="346" y="926"/>
                </a:cubicBezTo>
                <a:cubicBezTo>
                  <a:pt x="347" y="926"/>
                  <a:pt x="347" y="927"/>
                  <a:pt x="348" y="927"/>
                </a:cubicBezTo>
                <a:close/>
                <a:moveTo>
                  <a:pt x="331" y="913"/>
                </a:moveTo>
                <a:cubicBezTo>
                  <a:pt x="335" y="913"/>
                  <a:pt x="338" y="913"/>
                  <a:pt x="341" y="914"/>
                </a:cubicBezTo>
                <a:cubicBezTo>
                  <a:pt x="342" y="915"/>
                  <a:pt x="343" y="916"/>
                  <a:pt x="345" y="918"/>
                </a:cubicBezTo>
                <a:cubicBezTo>
                  <a:pt x="345" y="918"/>
                  <a:pt x="345" y="918"/>
                  <a:pt x="345" y="918"/>
                </a:cubicBezTo>
                <a:cubicBezTo>
                  <a:pt x="343" y="916"/>
                  <a:pt x="341" y="917"/>
                  <a:pt x="339" y="918"/>
                </a:cubicBezTo>
                <a:cubicBezTo>
                  <a:pt x="339" y="917"/>
                  <a:pt x="339" y="917"/>
                  <a:pt x="339" y="916"/>
                </a:cubicBezTo>
                <a:cubicBezTo>
                  <a:pt x="339" y="917"/>
                  <a:pt x="339" y="918"/>
                  <a:pt x="339" y="918"/>
                </a:cubicBezTo>
                <a:cubicBezTo>
                  <a:pt x="339" y="918"/>
                  <a:pt x="339" y="918"/>
                  <a:pt x="339" y="918"/>
                </a:cubicBezTo>
                <a:cubicBezTo>
                  <a:pt x="336" y="917"/>
                  <a:pt x="333" y="916"/>
                  <a:pt x="331" y="914"/>
                </a:cubicBezTo>
                <a:cubicBezTo>
                  <a:pt x="331" y="914"/>
                  <a:pt x="331" y="913"/>
                  <a:pt x="331" y="913"/>
                </a:cubicBezTo>
                <a:close/>
                <a:moveTo>
                  <a:pt x="330" y="916"/>
                </a:moveTo>
                <a:cubicBezTo>
                  <a:pt x="332" y="917"/>
                  <a:pt x="335" y="919"/>
                  <a:pt x="337" y="920"/>
                </a:cubicBezTo>
                <a:cubicBezTo>
                  <a:pt x="334" y="922"/>
                  <a:pt x="332" y="923"/>
                  <a:pt x="329" y="922"/>
                </a:cubicBezTo>
                <a:cubicBezTo>
                  <a:pt x="330" y="920"/>
                  <a:pt x="330" y="918"/>
                  <a:pt x="330" y="916"/>
                </a:cubicBezTo>
                <a:close/>
                <a:moveTo>
                  <a:pt x="287" y="1524"/>
                </a:moveTo>
                <a:cubicBezTo>
                  <a:pt x="288" y="1525"/>
                  <a:pt x="289" y="1525"/>
                  <a:pt x="289" y="1526"/>
                </a:cubicBezTo>
                <a:cubicBezTo>
                  <a:pt x="288" y="1526"/>
                  <a:pt x="287" y="1525"/>
                  <a:pt x="286" y="1526"/>
                </a:cubicBezTo>
                <a:cubicBezTo>
                  <a:pt x="286" y="1525"/>
                  <a:pt x="287" y="1525"/>
                  <a:pt x="287" y="1524"/>
                </a:cubicBezTo>
                <a:close/>
                <a:moveTo>
                  <a:pt x="229" y="1501"/>
                </a:moveTo>
                <a:cubicBezTo>
                  <a:pt x="230" y="1502"/>
                  <a:pt x="231" y="1502"/>
                  <a:pt x="232" y="1503"/>
                </a:cubicBezTo>
                <a:cubicBezTo>
                  <a:pt x="231" y="1503"/>
                  <a:pt x="229" y="1502"/>
                  <a:pt x="229" y="1501"/>
                </a:cubicBezTo>
                <a:cubicBezTo>
                  <a:pt x="229" y="1501"/>
                  <a:pt x="229" y="1501"/>
                  <a:pt x="229" y="1501"/>
                </a:cubicBezTo>
                <a:close/>
                <a:moveTo>
                  <a:pt x="207" y="1501"/>
                </a:moveTo>
                <a:cubicBezTo>
                  <a:pt x="207" y="1499"/>
                  <a:pt x="208" y="1497"/>
                  <a:pt x="208" y="1495"/>
                </a:cubicBezTo>
                <a:cubicBezTo>
                  <a:pt x="209" y="1496"/>
                  <a:pt x="209" y="1495"/>
                  <a:pt x="210" y="1495"/>
                </a:cubicBezTo>
                <a:cubicBezTo>
                  <a:pt x="210" y="1496"/>
                  <a:pt x="211" y="1496"/>
                  <a:pt x="211" y="1495"/>
                </a:cubicBezTo>
                <a:cubicBezTo>
                  <a:pt x="211" y="1495"/>
                  <a:pt x="211" y="1495"/>
                  <a:pt x="210" y="1495"/>
                </a:cubicBezTo>
                <a:cubicBezTo>
                  <a:pt x="211" y="1494"/>
                  <a:pt x="211" y="1493"/>
                  <a:pt x="211" y="1492"/>
                </a:cubicBezTo>
                <a:cubicBezTo>
                  <a:pt x="212" y="1493"/>
                  <a:pt x="212" y="1495"/>
                  <a:pt x="211" y="1497"/>
                </a:cubicBezTo>
                <a:cubicBezTo>
                  <a:pt x="212" y="1497"/>
                  <a:pt x="213" y="1497"/>
                  <a:pt x="213" y="1498"/>
                </a:cubicBezTo>
                <a:cubicBezTo>
                  <a:pt x="214" y="1502"/>
                  <a:pt x="214" y="1505"/>
                  <a:pt x="214" y="1509"/>
                </a:cubicBezTo>
                <a:cubicBezTo>
                  <a:pt x="215" y="1505"/>
                  <a:pt x="215" y="1501"/>
                  <a:pt x="215" y="1498"/>
                </a:cubicBezTo>
                <a:cubicBezTo>
                  <a:pt x="215" y="1498"/>
                  <a:pt x="216" y="1498"/>
                  <a:pt x="216" y="1498"/>
                </a:cubicBezTo>
                <a:cubicBezTo>
                  <a:pt x="216" y="1500"/>
                  <a:pt x="217" y="1501"/>
                  <a:pt x="217" y="1502"/>
                </a:cubicBezTo>
                <a:cubicBezTo>
                  <a:pt x="217" y="1501"/>
                  <a:pt x="217" y="1500"/>
                  <a:pt x="217" y="1499"/>
                </a:cubicBezTo>
                <a:cubicBezTo>
                  <a:pt x="218" y="1499"/>
                  <a:pt x="220" y="1499"/>
                  <a:pt x="221" y="1500"/>
                </a:cubicBezTo>
                <a:cubicBezTo>
                  <a:pt x="224" y="1500"/>
                  <a:pt x="220" y="1498"/>
                  <a:pt x="217" y="1497"/>
                </a:cubicBezTo>
                <a:cubicBezTo>
                  <a:pt x="217" y="1497"/>
                  <a:pt x="217" y="1496"/>
                  <a:pt x="217" y="1496"/>
                </a:cubicBezTo>
                <a:cubicBezTo>
                  <a:pt x="218" y="1496"/>
                  <a:pt x="218" y="1496"/>
                  <a:pt x="218" y="1496"/>
                </a:cubicBezTo>
                <a:cubicBezTo>
                  <a:pt x="218" y="1496"/>
                  <a:pt x="218" y="1496"/>
                  <a:pt x="219" y="1496"/>
                </a:cubicBezTo>
                <a:cubicBezTo>
                  <a:pt x="219" y="1496"/>
                  <a:pt x="219" y="1496"/>
                  <a:pt x="219" y="1496"/>
                </a:cubicBezTo>
                <a:cubicBezTo>
                  <a:pt x="220" y="1496"/>
                  <a:pt x="221" y="1497"/>
                  <a:pt x="222" y="1497"/>
                </a:cubicBezTo>
                <a:cubicBezTo>
                  <a:pt x="222" y="1504"/>
                  <a:pt x="222" y="1511"/>
                  <a:pt x="222" y="1517"/>
                </a:cubicBezTo>
                <a:cubicBezTo>
                  <a:pt x="221" y="1517"/>
                  <a:pt x="221" y="1518"/>
                  <a:pt x="221" y="1520"/>
                </a:cubicBezTo>
                <a:cubicBezTo>
                  <a:pt x="221" y="1520"/>
                  <a:pt x="221" y="1519"/>
                  <a:pt x="222" y="1519"/>
                </a:cubicBezTo>
                <a:cubicBezTo>
                  <a:pt x="223" y="1522"/>
                  <a:pt x="221" y="1520"/>
                  <a:pt x="221" y="1521"/>
                </a:cubicBezTo>
                <a:cubicBezTo>
                  <a:pt x="220" y="1523"/>
                  <a:pt x="223" y="1521"/>
                  <a:pt x="222" y="1524"/>
                </a:cubicBezTo>
                <a:cubicBezTo>
                  <a:pt x="224" y="1522"/>
                  <a:pt x="224" y="1519"/>
                  <a:pt x="224" y="1517"/>
                </a:cubicBezTo>
                <a:cubicBezTo>
                  <a:pt x="225" y="1519"/>
                  <a:pt x="225" y="1522"/>
                  <a:pt x="225" y="1525"/>
                </a:cubicBezTo>
                <a:cubicBezTo>
                  <a:pt x="226" y="1518"/>
                  <a:pt x="226" y="1511"/>
                  <a:pt x="227" y="1503"/>
                </a:cubicBezTo>
                <a:cubicBezTo>
                  <a:pt x="229" y="1504"/>
                  <a:pt x="231" y="1504"/>
                  <a:pt x="234" y="1505"/>
                </a:cubicBezTo>
                <a:cubicBezTo>
                  <a:pt x="237" y="1508"/>
                  <a:pt x="241" y="1512"/>
                  <a:pt x="244" y="1515"/>
                </a:cubicBezTo>
                <a:cubicBezTo>
                  <a:pt x="244" y="1515"/>
                  <a:pt x="244" y="1515"/>
                  <a:pt x="244" y="1515"/>
                </a:cubicBezTo>
                <a:cubicBezTo>
                  <a:pt x="244" y="1516"/>
                  <a:pt x="245" y="1516"/>
                  <a:pt x="245" y="1516"/>
                </a:cubicBezTo>
                <a:cubicBezTo>
                  <a:pt x="245" y="1516"/>
                  <a:pt x="245" y="1516"/>
                  <a:pt x="246" y="1517"/>
                </a:cubicBezTo>
                <a:cubicBezTo>
                  <a:pt x="244" y="1517"/>
                  <a:pt x="243" y="1517"/>
                  <a:pt x="242" y="1518"/>
                </a:cubicBezTo>
                <a:cubicBezTo>
                  <a:pt x="244" y="1517"/>
                  <a:pt x="245" y="1518"/>
                  <a:pt x="245" y="1519"/>
                </a:cubicBezTo>
                <a:cubicBezTo>
                  <a:pt x="245" y="1519"/>
                  <a:pt x="244" y="1518"/>
                  <a:pt x="244" y="1518"/>
                </a:cubicBezTo>
                <a:cubicBezTo>
                  <a:pt x="244" y="1519"/>
                  <a:pt x="244" y="1519"/>
                  <a:pt x="244" y="1520"/>
                </a:cubicBezTo>
                <a:cubicBezTo>
                  <a:pt x="244" y="1520"/>
                  <a:pt x="243" y="1520"/>
                  <a:pt x="242" y="1519"/>
                </a:cubicBezTo>
                <a:cubicBezTo>
                  <a:pt x="242" y="1521"/>
                  <a:pt x="244" y="1522"/>
                  <a:pt x="247" y="1523"/>
                </a:cubicBezTo>
                <a:cubicBezTo>
                  <a:pt x="248" y="1523"/>
                  <a:pt x="248" y="1522"/>
                  <a:pt x="248" y="1521"/>
                </a:cubicBezTo>
                <a:cubicBezTo>
                  <a:pt x="252" y="1524"/>
                  <a:pt x="253" y="1526"/>
                  <a:pt x="257" y="1528"/>
                </a:cubicBezTo>
                <a:cubicBezTo>
                  <a:pt x="257" y="1527"/>
                  <a:pt x="256" y="1527"/>
                  <a:pt x="256" y="1526"/>
                </a:cubicBezTo>
                <a:cubicBezTo>
                  <a:pt x="258" y="1528"/>
                  <a:pt x="260" y="1530"/>
                  <a:pt x="263" y="1532"/>
                </a:cubicBezTo>
                <a:cubicBezTo>
                  <a:pt x="261" y="1520"/>
                  <a:pt x="270" y="1528"/>
                  <a:pt x="278" y="1527"/>
                </a:cubicBezTo>
                <a:cubicBezTo>
                  <a:pt x="278" y="1529"/>
                  <a:pt x="278" y="1530"/>
                  <a:pt x="278" y="1532"/>
                </a:cubicBezTo>
                <a:cubicBezTo>
                  <a:pt x="278" y="1530"/>
                  <a:pt x="278" y="1528"/>
                  <a:pt x="278" y="1527"/>
                </a:cubicBezTo>
                <a:cubicBezTo>
                  <a:pt x="280" y="1527"/>
                  <a:pt x="281" y="1526"/>
                  <a:pt x="282" y="1525"/>
                </a:cubicBezTo>
                <a:cubicBezTo>
                  <a:pt x="285" y="1527"/>
                  <a:pt x="288" y="1528"/>
                  <a:pt x="292" y="1528"/>
                </a:cubicBezTo>
                <a:cubicBezTo>
                  <a:pt x="292" y="1532"/>
                  <a:pt x="292" y="1535"/>
                  <a:pt x="292" y="1538"/>
                </a:cubicBezTo>
                <a:cubicBezTo>
                  <a:pt x="293" y="1535"/>
                  <a:pt x="293" y="1532"/>
                  <a:pt x="293" y="1529"/>
                </a:cubicBezTo>
                <a:cubicBezTo>
                  <a:pt x="295" y="1531"/>
                  <a:pt x="297" y="1532"/>
                  <a:pt x="298" y="1534"/>
                </a:cubicBezTo>
                <a:cubicBezTo>
                  <a:pt x="297" y="1536"/>
                  <a:pt x="298" y="1539"/>
                  <a:pt x="298" y="1541"/>
                </a:cubicBezTo>
                <a:cubicBezTo>
                  <a:pt x="296" y="1538"/>
                  <a:pt x="297" y="1541"/>
                  <a:pt x="297" y="1543"/>
                </a:cubicBezTo>
                <a:cubicBezTo>
                  <a:pt x="296" y="1543"/>
                  <a:pt x="296" y="1542"/>
                  <a:pt x="297" y="1542"/>
                </a:cubicBezTo>
                <a:cubicBezTo>
                  <a:pt x="294" y="1543"/>
                  <a:pt x="298" y="1543"/>
                  <a:pt x="300" y="1543"/>
                </a:cubicBezTo>
                <a:cubicBezTo>
                  <a:pt x="298" y="1541"/>
                  <a:pt x="302" y="1539"/>
                  <a:pt x="302" y="1540"/>
                </a:cubicBezTo>
                <a:cubicBezTo>
                  <a:pt x="302" y="1538"/>
                  <a:pt x="299" y="1538"/>
                  <a:pt x="300" y="1536"/>
                </a:cubicBezTo>
                <a:cubicBezTo>
                  <a:pt x="316" y="1554"/>
                  <a:pt x="319" y="1574"/>
                  <a:pt x="335" y="1593"/>
                </a:cubicBezTo>
                <a:cubicBezTo>
                  <a:pt x="331" y="1602"/>
                  <a:pt x="327" y="1606"/>
                  <a:pt x="326" y="1611"/>
                </a:cubicBezTo>
                <a:cubicBezTo>
                  <a:pt x="322" y="1610"/>
                  <a:pt x="313" y="1605"/>
                  <a:pt x="311" y="1609"/>
                </a:cubicBezTo>
                <a:cubicBezTo>
                  <a:pt x="314" y="1608"/>
                  <a:pt x="322" y="1611"/>
                  <a:pt x="325" y="1613"/>
                </a:cubicBezTo>
                <a:cubicBezTo>
                  <a:pt x="325" y="1614"/>
                  <a:pt x="325" y="1616"/>
                  <a:pt x="325" y="1618"/>
                </a:cubicBezTo>
                <a:cubicBezTo>
                  <a:pt x="325" y="1618"/>
                  <a:pt x="324" y="1618"/>
                  <a:pt x="324" y="1619"/>
                </a:cubicBezTo>
                <a:cubicBezTo>
                  <a:pt x="324" y="1619"/>
                  <a:pt x="325" y="1619"/>
                  <a:pt x="325" y="1619"/>
                </a:cubicBezTo>
                <a:cubicBezTo>
                  <a:pt x="325" y="1621"/>
                  <a:pt x="325" y="1623"/>
                  <a:pt x="326" y="1626"/>
                </a:cubicBezTo>
                <a:cubicBezTo>
                  <a:pt x="324" y="1624"/>
                  <a:pt x="322" y="1622"/>
                  <a:pt x="320" y="1621"/>
                </a:cubicBezTo>
                <a:cubicBezTo>
                  <a:pt x="320" y="1620"/>
                  <a:pt x="320" y="1619"/>
                  <a:pt x="318" y="1619"/>
                </a:cubicBezTo>
                <a:cubicBezTo>
                  <a:pt x="317" y="1618"/>
                  <a:pt x="315" y="1617"/>
                  <a:pt x="314" y="1615"/>
                </a:cubicBezTo>
                <a:cubicBezTo>
                  <a:pt x="315" y="1615"/>
                  <a:pt x="316" y="1615"/>
                  <a:pt x="317" y="1614"/>
                </a:cubicBezTo>
                <a:cubicBezTo>
                  <a:pt x="320" y="1615"/>
                  <a:pt x="317" y="1618"/>
                  <a:pt x="321" y="1619"/>
                </a:cubicBezTo>
                <a:cubicBezTo>
                  <a:pt x="321" y="1618"/>
                  <a:pt x="320" y="1617"/>
                  <a:pt x="321" y="1616"/>
                </a:cubicBezTo>
                <a:cubicBezTo>
                  <a:pt x="322" y="1617"/>
                  <a:pt x="323" y="1617"/>
                  <a:pt x="324" y="1618"/>
                </a:cubicBezTo>
                <a:cubicBezTo>
                  <a:pt x="323" y="1615"/>
                  <a:pt x="316" y="1614"/>
                  <a:pt x="316" y="1612"/>
                </a:cubicBezTo>
                <a:cubicBezTo>
                  <a:pt x="316" y="1609"/>
                  <a:pt x="314" y="1612"/>
                  <a:pt x="316" y="1613"/>
                </a:cubicBezTo>
                <a:cubicBezTo>
                  <a:pt x="313" y="1614"/>
                  <a:pt x="311" y="1612"/>
                  <a:pt x="308" y="1610"/>
                </a:cubicBezTo>
                <a:cubicBezTo>
                  <a:pt x="305" y="1607"/>
                  <a:pt x="301" y="1604"/>
                  <a:pt x="298" y="1602"/>
                </a:cubicBezTo>
                <a:cubicBezTo>
                  <a:pt x="303" y="1604"/>
                  <a:pt x="307" y="1606"/>
                  <a:pt x="312" y="1606"/>
                </a:cubicBezTo>
                <a:cubicBezTo>
                  <a:pt x="304" y="1602"/>
                  <a:pt x="301" y="1602"/>
                  <a:pt x="295" y="1599"/>
                </a:cubicBezTo>
                <a:cubicBezTo>
                  <a:pt x="294" y="1598"/>
                  <a:pt x="293" y="1597"/>
                  <a:pt x="292" y="1596"/>
                </a:cubicBezTo>
                <a:cubicBezTo>
                  <a:pt x="293" y="1597"/>
                  <a:pt x="293" y="1597"/>
                  <a:pt x="294" y="1595"/>
                </a:cubicBezTo>
                <a:cubicBezTo>
                  <a:pt x="291" y="1594"/>
                  <a:pt x="289" y="1593"/>
                  <a:pt x="287" y="1593"/>
                </a:cubicBezTo>
                <a:cubicBezTo>
                  <a:pt x="285" y="1591"/>
                  <a:pt x="283" y="1589"/>
                  <a:pt x="281" y="1588"/>
                </a:cubicBezTo>
                <a:cubicBezTo>
                  <a:pt x="288" y="1591"/>
                  <a:pt x="297" y="1595"/>
                  <a:pt x="304" y="1596"/>
                </a:cubicBezTo>
                <a:cubicBezTo>
                  <a:pt x="299" y="1590"/>
                  <a:pt x="290" y="1586"/>
                  <a:pt x="278" y="1585"/>
                </a:cubicBezTo>
                <a:cubicBezTo>
                  <a:pt x="269" y="1578"/>
                  <a:pt x="260" y="1572"/>
                  <a:pt x="251" y="1565"/>
                </a:cubicBezTo>
                <a:cubicBezTo>
                  <a:pt x="254" y="1566"/>
                  <a:pt x="257" y="1567"/>
                  <a:pt x="260" y="1568"/>
                </a:cubicBezTo>
                <a:cubicBezTo>
                  <a:pt x="256" y="1565"/>
                  <a:pt x="251" y="1563"/>
                  <a:pt x="247" y="1561"/>
                </a:cubicBezTo>
                <a:cubicBezTo>
                  <a:pt x="241" y="1557"/>
                  <a:pt x="235" y="1552"/>
                  <a:pt x="229" y="1547"/>
                </a:cubicBezTo>
                <a:cubicBezTo>
                  <a:pt x="229" y="1547"/>
                  <a:pt x="228" y="1547"/>
                  <a:pt x="227" y="1546"/>
                </a:cubicBezTo>
                <a:cubicBezTo>
                  <a:pt x="220" y="1540"/>
                  <a:pt x="213" y="1535"/>
                  <a:pt x="206" y="1530"/>
                </a:cubicBezTo>
                <a:cubicBezTo>
                  <a:pt x="206" y="1520"/>
                  <a:pt x="205" y="1510"/>
                  <a:pt x="206" y="1502"/>
                </a:cubicBezTo>
                <a:cubicBezTo>
                  <a:pt x="207" y="1502"/>
                  <a:pt x="207" y="1503"/>
                  <a:pt x="208" y="1503"/>
                </a:cubicBezTo>
                <a:cubicBezTo>
                  <a:pt x="208" y="1502"/>
                  <a:pt x="208" y="1501"/>
                  <a:pt x="207" y="1501"/>
                </a:cubicBezTo>
                <a:close/>
                <a:moveTo>
                  <a:pt x="318" y="1630"/>
                </a:moveTo>
                <a:cubicBezTo>
                  <a:pt x="320" y="1631"/>
                  <a:pt x="322" y="1632"/>
                  <a:pt x="324" y="1634"/>
                </a:cubicBezTo>
                <a:cubicBezTo>
                  <a:pt x="324" y="1634"/>
                  <a:pt x="324" y="1635"/>
                  <a:pt x="324" y="1635"/>
                </a:cubicBezTo>
                <a:cubicBezTo>
                  <a:pt x="322" y="1634"/>
                  <a:pt x="321" y="1634"/>
                  <a:pt x="319" y="1633"/>
                </a:cubicBezTo>
                <a:cubicBezTo>
                  <a:pt x="320" y="1632"/>
                  <a:pt x="319" y="1630"/>
                  <a:pt x="318" y="1630"/>
                </a:cubicBezTo>
                <a:close/>
                <a:moveTo>
                  <a:pt x="292" y="1609"/>
                </a:moveTo>
                <a:cubicBezTo>
                  <a:pt x="291" y="1608"/>
                  <a:pt x="289" y="1607"/>
                  <a:pt x="288" y="1606"/>
                </a:cubicBezTo>
                <a:cubicBezTo>
                  <a:pt x="288" y="1606"/>
                  <a:pt x="288" y="1606"/>
                  <a:pt x="288" y="1606"/>
                </a:cubicBezTo>
                <a:lnTo>
                  <a:pt x="292" y="1609"/>
                </a:lnTo>
                <a:close/>
                <a:moveTo>
                  <a:pt x="282" y="1607"/>
                </a:moveTo>
                <a:cubicBezTo>
                  <a:pt x="281" y="1606"/>
                  <a:pt x="280" y="1606"/>
                  <a:pt x="280" y="1605"/>
                </a:cubicBezTo>
                <a:cubicBezTo>
                  <a:pt x="284" y="1604"/>
                  <a:pt x="278" y="1603"/>
                  <a:pt x="278" y="1602"/>
                </a:cubicBezTo>
                <a:cubicBezTo>
                  <a:pt x="281" y="1601"/>
                  <a:pt x="283" y="1603"/>
                  <a:pt x="283" y="1605"/>
                </a:cubicBezTo>
                <a:cubicBezTo>
                  <a:pt x="282" y="1605"/>
                  <a:pt x="282" y="1606"/>
                  <a:pt x="282" y="1607"/>
                </a:cubicBezTo>
                <a:close/>
                <a:moveTo>
                  <a:pt x="253" y="1600"/>
                </a:moveTo>
                <a:cubicBezTo>
                  <a:pt x="252" y="1601"/>
                  <a:pt x="245" y="1598"/>
                  <a:pt x="246" y="1596"/>
                </a:cubicBezTo>
                <a:cubicBezTo>
                  <a:pt x="248" y="1596"/>
                  <a:pt x="250" y="1599"/>
                  <a:pt x="253" y="1600"/>
                </a:cubicBezTo>
                <a:close/>
                <a:moveTo>
                  <a:pt x="239" y="1578"/>
                </a:moveTo>
                <a:cubicBezTo>
                  <a:pt x="242" y="1582"/>
                  <a:pt x="251" y="1581"/>
                  <a:pt x="250" y="1585"/>
                </a:cubicBezTo>
                <a:cubicBezTo>
                  <a:pt x="246" y="1581"/>
                  <a:pt x="239" y="1584"/>
                  <a:pt x="239" y="1578"/>
                </a:cubicBezTo>
                <a:close/>
                <a:moveTo>
                  <a:pt x="237" y="1575"/>
                </a:moveTo>
                <a:cubicBezTo>
                  <a:pt x="240" y="1573"/>
                  <a:pt x="245" y="1578"/>
                  <a:pt x="250" y="1578"/>
                </a:cubicBezTo>
                <a:cubicBezTo>
                  <a:pt x="244" y="1573"/>
                  <a:pt x="236" y="1571"/>
                  <a:pt x="229" y="1568"/>
                </a:cubicBezTo>
                <a:cubicBezTo>
                  <a:pt x="229" y="1567"/>
                  <a:pt x="229" y="1566"/>
                  <a:pt x="229" y="1565"/>
                </a:cubicBezTo>
                <a:cubicBezTo>
                  <a:pt x="235" y="1567"/>
                  <a:pt x="240" y="1570"/>
                  <a:pt x="246" y="1572"/>
                </a:cubicBezTo>
                <a:cubicBezTo>
                  <a:pt x="251" y="1577"/>
                  <a:pt x="257" y="1581"/>
                  <a:pt x="262" y="1585"/>
                </a:cubicBezTo>
                <a:cubicBezTo>
                  <a:pt x="256" y="1582"/>
                  <a:pt x="247" y="1580"/>
                  <a:pt x="237" y="1575"/>
                </a:cubicBezTo>
                <a:close/>
                <a:moveTo>
                  <a:pt x="231" y="1573"/>
                </a:moveTo>
                <a:cubicBezTo>
                  <a:pt x="232" y="1570"/>
                  <a:pt x="237" y="1572"/>
                  <a:pt x="236" y="1573"/>
                </a:cubicBezTo>
                <a:cubicBezTo>
                  <a:pt x="235" y="1573"/>
                  <a:pt x="233" y="1574"/>
                  <a:pt x="231" y="1573"/>
                </a:cubicBezTo>
                <a:close/>
                <a:moveTo>
                  <a:pt x="236" y="1594"/>
                </a:moveTo>
                <a:cubicBezTo>
                  <a:pt x="234" y="1592"/>
                  <a:pt x="229" y="1591"/>
                  <a:pt x="229" y="1589"/>
                </a:cubicBezTo>
                <a:cubicBezTo>
                  <a:pt x="231" y="1591"/>
                  <a:pt x="236" y="1591"/>
                  <a:pt x="236" y="1594"/>
                </a:cubicBezTo>
                <a:close/>
                <a:moveTo>
                  <a:pt x="229" y="1559"/>
                </a:moveTo>
                <a:cubicBezTo>
                  <a:pt x="233" y="1563"/>
                  <a:pt x="238" y="1566"/>
                  <a:pt x="243" y="1570"/>
                </a:cubicBezTo>
                <a:cubicBezTo>
                  <a:pt x="238" y="1568"/>
                  <a:pt x="234" y="1566"/>
                  <a:pt x="229" y="1564"/>
                </a:cubicBezTo>
                <a:cubicBezTo>
                  <a:pt x="229" y="1562"/>
                  <a:pt x="229" y="1560"/>
                  <a:pt x="229" y="1559"/>
                </a:cubicBezTo>
                <a:close/>
                <a:moveTo>
                  <a:pt x="268" y="1591"/>
                </a:moveTo>
                <a:cubicBezTo>
                  <a:pt x="268" y="1590"/>
                  <a:pt x="267" y="1589"/>
                  <a:pt x="266" y="1589"/>
                </a:cubicBezTo>
                <a:cubicBezTo>
                  <a:pt x="268" y="1590"/>
                  <a:pt x="270" y="1591"/>
                  <a:pt x="272" y="1593"/>
                </a:cubicBezTo>
                <a:cubicBezTo>
                  <a:pt x="267" y="1594"/>
                  <a:pt x="261" y="1588"/>
                  <a:pt x="258" y="1587"/>
                </a:cubicBezTo>
                <a:cubicBezTo>
                  <a:pt x="260" y="1586"/>
                  <a:pt x="265" y="1590"/>
                  <a:pt x="268" y="1591"/>
                </a:cubicBezTo>
                <a:close/>
                <a:moveTo>
                  <a:pt x="275" y="1609"/>
                </a:moveTo>
                <a:cubicBezTo>
                  <a:pt x="269" y="1612"/>
                  <a:pt x="265" y="1604"/>
                  <a:pt x="258" y="1604"/>
                </a:cubicBezTo>
                <a:cubicBezTo>
                  <a:pt x="263" y="1602"/>
                  <a:pt x="268" y="1605"/>
                  <a:pt x="275" y="1609"/>
                </a:cubicBezTo>
                <a:close/>
                <a:moveTo>
                  <a:pt x="206" y="1550"/>
                </a:moveTo>
                <a:cubicBezTo>
                  <a:pt x="206" y="1550"/>
                  <a:pt x="206" y="1550"/>
                  <a:pt x="205" y="1550"/>
                </a:cubicBezTo>
                <a:cubicBezTo>
                  <a:pt x="205" y="1549"/>
                  <a:pt x="205" y="1548"/>
                  <a:pt x="205" y="1547"/>
                </a:cubicBezTo>
                <a:cubicBezTo>
                  <a:pt x="209" y="1548"/>
                  <a:pt x="214" y="1549"/>
                  <a:pt x="219" y="1552"/>
                </a:cubicBezTo>
                <a:cubicBezTo>
                  <a:pt x="221" y="1553"/>
                  <a:pt x="221" y="1553"/>
                  <a:pt x="221" y="1553"/>
                </a:cubicBezTo>
                <a:cubicBezTo>
                  <a:pt x="221" y="1553"/>
                  <a:pt x="221" y="1553"/>
                  <a:pt x="221" y="1553"/>
                </a:cubicBezTo>
                <a:cubicBezTo>
                  <a:pt x="224" y="1555"/>
                  <a:pt x="226" y="1557"/>
                  <a:pt x="228" y="1558"/>
                </a:cubicBezTo>
                <a:cubicBezTo>
                  <a:pt x="228" y="1560"/>
                  <a:pt x="228" y="1562"/>
                  <a:pt x="228" y="1563"/>
                </a:cubicBezTo>
                <a:cubicBezTo>
                  <a:pt x="222" y="1560"/>
                  <a:pt x="216" y="1557"/>
                  <a:pt x="211" y="1555"/>
                </a:cubicBezTo>
                <a:cubicBezTo>
                  <a:pt x="212" y="1554"/>
                  <a:pt x="214" y="1554"/>
                  <a:pt x="216" y="1556"/>
                </a:cubicBezTo>
                <a:cubicBezTo>
                  <a:pt x="214" y="1552"/>
                  <a:pt x="208" y="1551"/>
                  <a:pt x="206" y="1550"/>
                </a:cubicBezTo>
                <a:close/>
                <a:moveTo>
                  <a:pt x="204" y="1553"/>
                </a:moveTo>
                <a:cubicBezTo>
                  <a:pt x="204" y="1553"/>
                  <a:pt x="204" y="1553"/>
                  <a:pt x="204" y="1552"/>
                </a:cubicBezTo>
                <a:cubicBezTo>
                  <a:pt x="205" y="1552"/>
                  <a:pt x="206" y="1552"/>
                  <a:pt x="206" y="1551"/>
                </a:cubicBezTo>
                <a:cubicBezTo>
                  <a:pt x="207" y="1552"/>
                  <a:pt x="210" y="1552"/>
                  <a:pt x="210" y="1554"/>
                </a:cubicBezTo>
                <a:cubicBezTo>
                  <a:pt x="209" y="1554"/>
                  <a:pt x="206" y="1554"/>
                  <a:pt x="204" y="1553"/>
                </a:cubicBezTo>
                <a:close/>
                <a:moveTo>
                  <a:pt x="207" y="1558"/>
                </a:moveTo>
                <a:cubicBezTo>
                  <a:pt x="206" y="1558"/>
                  <a:pt x="205" y="1557"/>
                  <a:pt x="204" y="1557"/>
                </a:cubicBezTo>
                <a:cubicBezTo>
                  <a:pt x="204" y="1557"/>
                  <a:pt x="205" y="1556"/>
                  <a:pt x="205" y="1556"/>
                </a:cubicBezTo>
                <a:cubicBezTo>
                  <a:pt x="206" y="1557"/>
                  <a:pt x="207" y="1557"/>
                  <a:pt x="207" y="1558"/>
                </a:cubicBezTo>
                <a:close/>
                <a:moveTo>
                  <a:pt x="212" y="1546"/>
                </a:moveTo>
                <a:cubicBezTo>
                  <a:pt x="209" y="1545"/>
                  <a:pt x="207" y="1543"/>
                  <a:pt x="204" y="1542"/>
                </a:cubicBezTo>
                <a:cubicBezTo>
                  <a:pt x="204" y="1542"/>
                  <a:pt x="204" y="1541"/>
                  <a:pt x="204" y="1540"/>
                </a:cubicBezTo>
                <a:cubicBezTo>
                  <a:pt x="207" y="1542"/>
                  <a:pt x="209" y="1544"/>
                  <a:pt x="212" y="1546"/>
                </a:cubicBezTo>
                <a:close/>
                <a:moveTo>
                  <a:pt x="228" y="1565"/>
                </a:moveTo>
                <a:cubicBezTo>
                  <a:pt x="228" y="1566"/>
                  <a:pt x="228" y="1567"/>
                  <a:pt x="228" y="1568"/>
                </a:cubicBezTo>
                <a:cubicBezTo>
                  <a:pt x="223" y="1565"/>
                  <a:pt x="217" y="1563"/>
                  <a:pt x="213" y="1560"/>
                </a:cubicBezTo>
                <a:cubicBezTo>
                  <a:pt x="218" y="1562"/>
                  <a:pt x="223" y="1563"/>
                  <a:pt x="228" y="1565"/>
                </a:cubicBezTo>
                <a:close/>
                <a:moveTo>
                  <a:pt x="204" y="1496"/>
                </a:moveTo>
                <a:cubicBezTo>
                  <a:pt x="205" y="1496"/>
                  <a:pt x="205" y="1496"/>
                  <a:pt x="205" y="1496"/>
                </a:cubicBezTo>
                <a:cubicBezTo>
                  <a:pt x="204" y="1499"/>
                  <a:pt x="206" y="1499"/>
                  <a:pt x="206" y="1501"/>
                </a:cubicBezTo>
                <a:cubicBezTo>
                  <a:pt x="205" y="1500"/>
                  <a:pt x="204" y="1500"/>
                  <a:pt x="204" y="1500"/>
                </a:cubicBezTo>
                <a:cubicBezTo>
                  <a:pt x="204" y="1498"/>
                  <a:pt x="204" y="1497"/>
                  <a:pt x="204" y="1496"/>
                </a:cubicBezTo>
                <a:close/>
                <a:moveTo>
                  <a:pt x="204" y="1503"/>
                </a:moveTo>
                <a:cubicBezTo>
                  <a:pt x="205" y="1504"/>
                  <a:pt x="205" y="1504"/>
                  <a:pt x="205" y="1504"/>
                </a:cubicBezTo>
                <a:cubicBezTo>
                  <a:pt x="205" y="1506"/>
                  <a:pt x="205" y="1508"/>
                  <a:pt x="204" y="1509"/>
                </a:cubicBezTo>
                <a:cubicBezTo>
                  <a:pt x="204" y="1507"/>
                  <a:pt x="204" y="1505"/>
                  <a:pt x="204" y="1503"/>
                </a:cubicBezTo>
                <a:close/>
                <a:moveTo>
                  <a:pt x="205" y="1513"/>
                </a:moveTo>
                <a:cubicBezTo>
                  <a:pt x="205" y="1518"/>
                  <a:pt x="205" y="1524"/>
                  <a:pt x="205" y="1528"/>
                </a:cubicBezTo>
                <a:cubicBezTo>
                  <a:pt x="204" y="1528"/>
                  <a:pt x="204" y="1528"/>
                  <a:pt x="204" y="1528"/>
                </a:cubicBezTo>
                <a:cubicBezTo>
                  <a:pt x="204" y="1524"/>
                  <a:pt x="203" y="1515"/>
                  <a:pt x="205" y="1513"/>
                </a:cubicBezTo>
                <a:close/>
                <a:moveTo>
                  <a:pt x="200" y="1505"/>
                </a:moveTo>
                <a:cubicBezTo>
                  <a:pt x="201" y="1506"/>
                  <a:pt x="199" y="1507"/>
                  <a:pt x="200" y="1507"/>
                </a:cubicBezTo>
                <a:cubicBezTo>
                  <a:pt x="197" y="1508"/>
                  <a:pt x="201" y="1504"/>
                  <a:pt x="200" y="1505"/>
                </a:cubicBezTo>
                <a:close/>
                <a:moveTo>
                  <a:pt x="199" y="1493"/>
                </a:moveTo>
                <a:cubicBezTo>
                  <a:pt x="199" y="1493"/>
                  <a:pt x="199" y="1493"/>
                  <a:pt x="199" y="1493"/>
                </a:cubicBezTo>
                <a:cubicBezTo>
                  <a:pt x="200" y="1496"/>
                  <a:pt x="200" y="1497"/>
                  <a:pt x="199" y="1498"/>
                </a:cubicBezTo>
                <a:cubicBezTo>
                  <a:pt x="199" y="1497"/>
                  <a:pt x="198" y="1495"/>
                  <a:pt x="199" y="1493"/>
                </a:cubicBezTo>
                <a:close/>
                <a:moveTo>
                  <a:pt x="198" y="1492"/>
                </a:moveTo>
                <a:cubicBezTo>
                  <a:pt x="198" y="1492"/>
                  <a:pt x="198" y="1493"/>
                  <a:pt x="198" y="1493"/>
                </a:cubicBezTo>
                <a:cubicBezTo>
                  <a:pt x="197" y="1493"/>
                  <a:pt x="196" y="1492"/>
                  <a:pt x="197" y="1491"/>
                </a:cubicBezTo>
                <a:cubicBezTo>
                  <a:pt x="197" y="1492"/>
                  <a:pt x="197" y="1492"/>
                  <a:pt x="198" y="1492"/>
                </a:cubicBezTo>
                <a:close/>
                <a:moveTo>
                  <a:pt x="197" y="1497"/>
                </a:moveTo>
                <a:cubicBezTo>
                  <a:pt x="196" y="1491"/>
                  <a:pt x="199" y="1498"/>
                  <a:pt x="197" y="1498"/>
                </a:cubicBezTo>
                <a:cubicBezTo>
                  <a:pt x="197" y="1498"/>
                  <a:pt x="197" y="1498"/>
                  <a:pt x="197" y="1498"/>
                </a:cubicBezTo>
                <a:cubicBezTo>
                  <a:pt x="197" y="1498"/>
                  <a:pt x="197" y="1498"/>
                  <a:pt x="197" y="1498"/>
                </a:cubicBezTo>
                <a:cubicBezTo>
                  <a:pt x="197" y="1497"/>
                  <a:pt x="197" y="1497"/>
                  <a:pt x="197" y="1497"/>
                </a:cubicBezTo>
                <a:close/>
                <a:moveTo>
                  <a:pt x="194" y="1507"/>
                </a:moveTo>
                <a:cubicBezTo>
                  <a:pt x="195" y="1506"/>
                  <a:pt x="195" y="1507"/>
                  <a:pt x="195" y="1508"/>
                </a:cubicBezTo>
                <a:cubicBezTo>
                  <a:pt x="194" y="1508"/>
                  <a:pt x="194" y="1508"/>
                  <a:pt x="193" y="1508"/>
                </a:cubicBezTo>
                <a:cubicBezTo>
                  <a:pt x="193" y="1507"/>
                  <a:pt x="194" y="1507"/>
                  <a:pt x="194" y="1507"/>
                </a:cubicBezTo>
                <a:close/>
                <a:moveTo>
                  <a:pt x="192" y="1495"/>
                </a:moveTo>
                <a:cubicBezTo>
                  <a:pt x="192" y="1495"/>
                  <a:pt x="192" y="1495"/>
                  <a:pt x="192" y="1495"/>
                </a:cubicBezTo>
                <a:cubicBezTo>
                  <a:pt x="192" y="1494"/>
                  <a:pt x="192" y="1494"/>
                  <a:pt x="192" y="1493"/>
                </a:cubicBezTo>
                <a:cubicBezTo>
                  <a:pt x="192" y="1493"/>
                  <a:pt x="192" y="1492"/>
                  <a:pt x="192" y="1492"/>
                </a:cubicBezTo>
                <a:cubicBezTo>
                  <a:pt x="192" y="1493"/>
                  <a:pt x="192" y="1494"/>
                  <a:pt x="192" y="1495"/>
                </a:cubicBezTo>
                <a:close/>
                <a:moveTo>
                  <a:pt x="191" y="1496"/>
                </a:moveTo>
                <a:cubicBezTo>
                  <a:pt x="192" y="1496"/>
                  <a:pt x="192" y="1496"/>
                  <a:pt x="192" y="1496"/>
                </a:cubicBezTo>
                <a:cubicBezTo>
                  <a:pt x="192" y="1497"/>
                  <a:pt x="193" y="1497"/>
                  <a:pt x="193" y="1497"/>
                </a:cubicBezTo>
                <a:cubicBezTo>
                  <a:pt x="192" y="1498"/>
                  <a:pt x="192" y="1498"/>
                  <a:pt x="191" y="1498"/>
                </a:cubicBezTo>
                <a:cubicBezTo>
                  <a:pt x="191" y="1497"/>
                  <a:pt x="191" y="1497"/>
                  <a:pt x="191" y="1496"/>
                </a:cubicBezTo>
                <a:close/>
                <a:moveTo>
                  <a:pt x="183" y="1495"/>
                </a:moveTo>
                <a:cubicBezTo>
                  <a:pt x="182" y="1496"/>
                  <a:pt x="184" y="1497"/>
                  <a:pt x="182" y="1498"/>
                </a:cubicBezTo>
                <a:cubicBezTo>
                  <a:pt x="182" y="1497"/>
                  <a:pt x="181" y="1495"/>
                  <a:pt x="183" y="1495"/>
                </a:cubicBezTo>
                <a:close/>
                <a:moveTo>
                  <a:pt x="181" y="1484"/>
                </a:moveTo>
                <a:cubicBezTo>
                  <a:pt x="181" y="1484"/>
                  <a:pt x="181" y="1484"/>
                  <a:pt x="182" y="1484"/>
                </a:cubicBezTo>
                <a:cubicBezTo>
                  <a:pt x="181" y="1485"/>
                  <a:pt x="181" y="1485"/>
                  <a:pt x="181" y="1485"/>
                </a:cubicBezTo>
                <a:cubicBezTo>
                  <a:pt x="181" y="1485"/>
                  <a:pt x="181" y="1485"/>
                  <a:pt x="182" y="1485"/>
                </a:cubicBezTo>
                <a:cubicBezTo>
                  <a:pt x="182" y="1485"/>
                  <a:pt x="182" y="1485"/>
                  <a:pt x="182" y="1486"/>
                </a:cubicBezTo>
                <a:cubicBezTo>
                  <a:pt x="181" y="1485"/>
                  <a:pt x="180" y="1485"/>
                  <a:pt x="181" y="1484"/>
                </a:cubicBezTo>
                <a:cubicBezTo>
                  <a:pt x="181" y="1484"/>
                  <a:pt x="181" y="1484"/>
                  <a:pt x="181" y="1484"/>
                </a:cubicBezTo>
                <a:close/>
                <a:moveTo>
                  <a:pt x="180" y="1489"/>
                </a:moveTo>
                <a:cubicBezTo>
                  <a:pt x="180" y="1490"/>
                  <a:pt x="180" y="1490"/>
                  <a:pt x="180" y="1490"/>
                </a:cubicBezTo>
                <a:cubicBezTo>
                  <a:pt x="180" y="1490"/>
                  <a:pt x="181" y="1490"/>
                  <a:pt x="181" y="1490"/>
                </a:cubicBezTo>
                <a:cubicBezTo>
                  <a:pt x="181" y="1492"/>
                  <a:pt x="181" y="1494"/>
                  <a:pt x="182" y="1495"/>
                </a:cubicBezTo>
                <a:cubicBezTo>
                  <a:pt x="181" y="1495"/>
                  <a:pt x="182" y="1495"/>
                  <a:pt x="181" y="1496"/>
                </a:cubicBezTo>
                <a:cubicBezTo>
                  <a:pt x="180" y="1496"/>
                  <a:pt x="181" y="1498"/>
                  <a:pt x="180" y="1499"/>
                </a:cubicBezTo>
                <a:cubicBezTo>
                  <a:pt x="181" y="1498"/>
                  <a:pt x="181" y="1499"/>
                  <a:pt x="181" y="1500"/>
                </a:cubicBezTo>
                <a:cubicBezTo>
                  <a:pt x="181" y="1500"/>
                  <a:pt x="180" y="1499"/>
                  <a:pt x="180" y="1499"/>
                </a:cubicBezTo>
                <a:cubicBezTo>
                  <a:pt x="180" y="1497"/>
                  <a:pt x="180" y="1492"/>
                  <a:pt x="180" y="1489"/>
                </a:cubicBezTo>
                <a:close/>
                <a:moveTo>
                  <a:pt x="183" y="1502"/>
                </a:moveTo>
                <a:cubicBezTo>
                  <a:pt x="183" y="1502"/>
                  <a:pt x="182" y="1501"/>
                  <a:pt x="182" y="1501"/>
                </a:cubicBezTo>
                <a:cubicBezTo>
                  <a:pt x="182" y="1500"/>
                  <a:pt x="182" y="1499"/>
                  <a:pt x="183" y="1499"/>
                </a:cubicBezTo>
                <a:cubicBezTo>
                  <a:pt x="183" y="1503"/>
                  <a:pt x="184" y="1506"/>
                  <a:pt x="182" y="1507"/>
                </a:cubicBezTo>
                <a:cubicBezTo>
                  <a:pt x="181" y="1505"/>
                  <a:pt x="179" y="1503"/>
                  <a:pt x="179" y="1501"/>
                </a:cubicBezTo>
                <a:cubicBezTo>
                  <a:pt x="180" y="1501"/>
                  <a:pt x="181" y="1502"/>
                  <a:pt x="183" y="1502"/>
                </a:cubicBezTo>
                <a:close/>
                <a:moveTo>
                  <a:pt x="182" y="1527"/>
                </a:moveTo>
                <a:cubicBezTo>
                  <a:pt x="182" y="1525"/>
                  <a:pt x="182" y="1524"/>
                  <a:pt x="183" y="1524"/>
                </a:cubicBezTo>
                <a:cubicBezTo>
                  <a:pt x="182" y="1524"/>
                  <a:pt x="182" y="1523"/>
                  <a:pt x="182" y="1522"/>
                </a:cubicBezTo>
                <a:cubicBezTo>
                  <a:pt x="183" y="1523"/>
                  <a:pt x="184" y="1524"/>
                  <a:pt x="185" y="1525"/>
                </a:cubicBezTo>
                <a:cubicBezTo>
                  <a:pt x="185" y="1526"/>
                  <a:pt x="185" y="1526"/>
                  <a:pt x="185" y="1527"/>
                </a:cubicBezTo>
                <a:cubicBezTo>
                  <a:pt x="185" y="1527"/>
                  <a:pt x="183" y="1527"/>
                  <a:pt x="182" y="1527"/>
                </a:cubicBezTo>
                <a:close/>
                <a:moveTo>
                  <a:pt x="182" y="1511"/>
                </a:moveTo>
                <a:cubicBezTo>
                  <a:pt x="182" y="1510"/>
                  <a:pt x="182" y="1510"/>
                  <a:pt x="182" y="1510"/>
                </a:cubicBezTo>
                <a:cubicBezTo>
                  <a:pt x="183" y="1509"/>
                  <a:pt x="183" y="1511"/>
                  <a:pt x="184" y="1510"/>
                </a:cubicBezTo>
                <a:cubicBezTo>
                  <a:pt x="184" y="1505"/>
                  <a:pt x="184" y="1498"/>
                  <a:pt x="185" y="1494"/>
                </a:cubicBezTo>
                <a:cubicBezTo>
                  <a:pt x="186" y="1497"/>
                  <a:pt x="184" y="1509"/>
                  <a:pt x="186" y="1506"/>
                </a:cubicBezTo>
                <a:cubicBezTo>
                  <a:pt x="186" y="1508"/>
                  <a:pt x="186" y="1512"/>
                  <a:pt x="187" y="1514"/>
                </a:cubicBezTo>
                <a:cubicBezTo>
                  <a:pt x="185" y="1513"/>
                  <a:pt x="184" y="1512"/>
                  <a:pt x="182" y="1511"/>
                </a:cubicBezTo>
                <a:close/>
                <a:moveTo>
                  <a:pt x="187" y="1489"/>
                </a:moveTo>
                <a:cubicBezTo>
                  <a:pt x="187" y="1488"/>
                  <a:pt x="187" y="1487"/>
                  <a:pt x="187" y="1486"/>
                </a:cubicBezTo>
                <a:cubicBezTo>
                  <a:pt x="188" y="1486"/>
                  <a:pt x="188" y="1486"/>
                  <a:pt x="188" y="1486"/>
                </a:cubicBezTo>
                <a:cubicBezTo>
                  <a:pt x="188" y="1488"/>
                  <a:pt x="188" y="1489"/>
                  <a:pt x="187" y="1489"/>
                </a:cubicBezTo>
                <a:close/>
                <a:moveTo>
                  <a:pt x="189" y="1506"/>
                </a:moveTo>
                <a:cubicBezTo>
                  <a:pt x="190" y="1506"/>
                  <a:pt x="191" y="1506"/>
                  <a:pt x="190" y="1508"/>
                </a:cubicBezTo>
                <a:cubicBezTo>
                  <a:pt x="189" y="1508"/>
                  <a:pt x="189" y="1507"/>
                  <a:pt x="189" y="1506"/>
                </a:cubicBezTo>
                <a:close/>
                <a:moveTo>
                  <a:pt x="190" y="1508"/>
                </a:moveTo>
                <a:cubicBezTo>
                  <a:pt x="190" y="1511"/>
                  <a:pt x="191" y="1512"/>
                  <a:pt x="189" y="1514"/>
                </a:cubicBezTo>
                <a:cubicBezTo>
                  <a:pt x="190" y="1512"/>
                  <a:pt x="188" y="1509"/>
                  <a:pt x="190" y="1508"/>
                </a:cubicBezTo>
                <a:close/>
                <a:moveTo>
                  <a:pt x="191" y="1533"/>
                </a:moveTo>
                <a:cubicBezTo>
                  <a:pt x="190" y="1531"/>
                  <a:pt x="190" y="1530"/>
                  <a:pt x="189" y="1528"/>
                </a:cubicBezTo>
                <a:cubicBezTo>
                  <a:pt x="191" y="1529"/>
                  <a:pt x="192" y="1530"/>
                  <a:pt x="193" y="1531"/>
                </a:cubicBezTo>
                <a:cubicBezTo>
                  <a:pt x="193" y="1532"/>
                  <a:pt x="193" y="1533"/>
                  <a:pt x="193" y="1534"/>
                </a:cubicBezTo>
                <a:cubicBezTo>
                  <a:pt x="192" y="1534"/>
                  <a:pt x="192" y="1533"/>
                  <a:pt x="191" y="1533"/>
                </a:cubicBezTo>
                <a:close/>
                <a:moveTo>
                  <a:pt x="198" y="1589"/>
                </a:moveTo>
                <a:cubicBezTo>
                  <a:pt x="198" y="1589"/>
                  <a:pt x="198" y="1589"/>
                  <a:pt x="198" y="1589"/>
                </a:cubicBezTo>
                <a:cubicBezTo>
                  <a:pt x="198" y="1587"/>
                  <a:pt x="199" y="1587"/>
                  <a:pt x="198" y="1589"/>
                </a:cubicBezTo>
                <a:close/>
                <a:moveTo>
                  <a:pt x="199" y="1523"/>
                </a:moveTo>
                <a:cubicBezTo>
                  <a:pt x="198" y="1522"/>
                  <a:pt x="198" y="1522"/>
                  <a:pt x="197" y="1523"/>
                </a:cubicBezTo>
                <a:cubicBezTo>
                  <a:pt x="195" y="1521"/>
                  <a:pt x="193" y="1519"/>
                  <a:pt x="190" y="1517"/>
                </a:cubicBezTo>
                <a:cubicBezTo>
                  <a:pt x="190" y="1516"/>
                  <a:pt x="191" y="1508"/>
                  <a:pt x="191" y="1506"/>
                </a:cubicBezTo>
                <a:cubicBezTo>
                  <a:pt x="189" y="1506"/>
                  <a:pt x="188" y="1501"/>
                  <a:pt x="189" y="1499"/>
                </a:cubicBezTo>
                <a:cubicBezTo>
                  <a:pt x="189" y="1499"/>
                  <a:pt x="190" y="1499"/>
                  <a:pt x="190" y="1499"/>
                </a:cubicBezTo>
                <a:cubicBezTo>
                  <a:pt x="190" y="1499"/>
                  <a:pt x="190" y="1499"/>
                  <a:pt x="191" y="1499"/>
                </a:cubicBezTo>
                <a:cubicBezTo>
                  <a:pt x="191" y="1499"/>
                  <a:pt x="192" y="1500"/>
                  <a:pt x="193" y="1500"/>
                </a:cubicBezTo>
                <a:cubicBezTo>
                  <a:pt x="193" y="1502"/>
                  <a:pt x="193" y="1504"/>
                  <a:pt x="193" y="1506"/>
                </a:cubicBezTo>
                <a:cubicBezTo>
                  <a:pt x="193" y="1505"/>
                  <a:pt x="190" y="1511"/>
                  <a:pt x="193" y="1512"/>
                </a:cubicBezTo>
                <a:cubicBezTo>
                  <a:pt x="192" y="1511"/>
                  <a:pt x="194" y="1510"/>
                  <a:pt x="193" y="1508"/>
                </a:cubicBezTo>
                <a:cubicBezTo>
                  <a:pt x="194" y="1508"/>
                  <a:pt x="194" y="1508"/>
                  <a:pt x="195" y="1508"/>
                </a:cubicBezTo>
                <a:cubicBezTo>
                  <a:pt x="196" y="1512"/>
                  <a:pt x="194" y="1512"/>
                  <a:pt x="196" y="1515"/>
                </a:cubicBezTo>
                <a:cubicBezTo>
                  <a:pt x="196" y="1514"/>
                  <a:pt x="197" y="1515"/>
                  <a:pt x="197" y="1514"/>
                </a:cubicBezTo>
                <a:cubicBezTo>
                  <a:pt x="196" y="1510"/>
                  <a:pt x="196" y="1507"/>
                  <a:pt x="197" y="1502"/>
                </a:cubicBezTo>
                <a:cubicBezTo>
                  <a:pt x="200" y="1506"/>
                  <a:pt x="196" y="1511"/>
                  <a:pt x="198" y="1514"/>
                </a:cubicBezTo>
                <a:cubicBezTo>
                  <a:pt x="199" y="1512"/>
                  <a:pt x="198" y="1511"/>
                  <a:pt x="199" y="1508"/>
                </a:cubicBezTo>
                <a:cubicBezTo>
                  <a:pt x="200" y="1512"/>
                  <a:pt x="199" y="1519"/>
                  <a:pt x="199" y="1523"/>
                </a:cubicBezTo>
                <a:close/>
                <a:moveTo>
                  <a:pt x="200" y="1590"/>
                </a:moveTo>
                <a:cubicBezTo>
                  <a:pt x="200" y="1589"/>
                  <a:pt x="200" y="1587"/>
                  <a:pt x="200" y="1586"/>
                </a:cubicBezTo>
                <a:cubicBezTo>
                  <a:pt x="200" y="1586"/>
                  <a:pt x="201" y="1587"/>
                  <a:pt x="201" y="1587"/>
                </a:cubicBezTo>
                <a:cubicBezTo>
                  <a:pt x="201" y="1588"/>
                  <a:pt x="201" y="1589"/>
                  <a:pt x="201" y="1590"/>
                </a:cubicBezTo>
                <a:cubicBezTo>
                  <a:pt x="201" y="1590"/>
                  <a:pt x="200" y="1590"/>
                  <a:pt x="200" y="1590"/>
                </a:cubicBezTo>
                <a:close/>
                <a:moveTo>
                  <a:pt x="200" y="1518"/>
                </a:moveTo>
                <a:cubicBezTo>
                  <a:pt x="200" y="1515"/>
                  <a:pt x="201" y="1513"/>
                  <a:pt x="200" y="1510"/>
                </a:cubicBezTo>
                <a:cubicBezTo>
                  <a:pt x="200" y="1509"/>
                  <a:pt x="201" y="1508"/>
                  <a:pt x="201" y="1507"/>
                </a:cubicBezTo>
                <a:cubicBezTo>
                  <a:pt x="201" y="1505"/>
                  <a:pt x="201" y="1509"/>
                  <a:pt x="201" y="1510"/>
                </a:cubicBezTo>
                <a:cubicBezTo>
                  <a:pt x="201" y="1512"/>
                  <a:pt x="201" y="1514"/>
                  <a:pt x="200" y="1516"/>
                </a:cubicBezTo>
                <a:cubicBezTo>
                  <a:pt x="201" y="1516"/>
                  <a:pt x="201" y="1515"/>
                  <a:pt x="201" y="1516"/>
                </a:cubicBezTo>
                <a:cubicBezTo>
                  <a:pt x="200" y="1516"/>
                  <a:pt x="202" y="1518"/>
                  <a:pt x="200" y="1518"/>
                </a:cubicBezTo>
                <a:close/>
                <a:moveTo>
                  <a:pt x="202" y="1591"/>
                </a:moveTo>
                <a:cubicBezTo>
                  <a:pt x="202" y="1590"/>
                  <a:pt x="202" y="1588"/>
                  <a:pt x="202" y="1587"/>
                </a:cubicBezTo>
                <a:cubicBezTo>
                  <a:pt x="202" y="1587"/>
                  <a:pt x="202" y="1587"/>
                  <a:pt x="203" y="1587"/>
                </a:cubicBezTo>
                <a:cubicBezTo>
                  <a:pt x="203" y="1588"/>
                  <a:pt x="202" y="1589"/>
                  <a:pt x="202" y="1591"/>
                </a:cubicBezTo>
                <a:cubicBezTo>
                  <a:pt x="202" y="1591"/>
                  <a:pt x="202" y="1591"/>
                  <a:pt x="202" y="1591"/>
                </a:cubicBezTo>
                <a:close/>
                <a:moveTo>
                  <a:pt x="203" y="1591"/>
                </a:moveTo>
                <a:cubicBezTo>
                  <a:pt x="203" y="1590"/>
                  <a:pt x="203" y="1589"/>
                  <a:pt x="203" y="1588"/>
                </a:cubicBezTo>
                <a:cubicBezTo>
                  <a:pt x="204" y="1588"/>
                  <a:pt x="204" y="1588"/>
                  <a:pt x="204" y="1588"/>
                </a:cubicBezTo>
                <a:cubicBezTo>
                  <a:pt x="204" y="1589"/>
                  <a:pt x="204" y="1590"/>
                  <a:pt x="205" y="1591"/>
                </a:cubicBezTo>
                <a:cubicBezTo>
                  <a:pt x="204" y="1591"/>
                  <a:pt x="204" y="1591"/>
                  <a:pt x="203" y="1591"/>
                </a:cubicBezTo>
                <a:close/>
                <a:moveTo>
                  <a:pt x="213" y="1600"/>
                </a:moveTo>
                <a:cubicBezTo>
                  <a:pt x="217" y="1602"/>
                  <a:pt x="223" y="1601"/>
                  <a:pt x="223" y="1605"/>
                </a:cubicBezTo>
                <a:cubicBezTo>
                  <a:pt x="220" y="1604"/>
                  <a:pt x="211" y="1601"/>
                  <a:pt x="213" y="1600"/>
                </a:cubicBezTo>
                <a:close/>
                <a:moveTo>
                  <a:pt x="228" y="1612"/>
                </a:moveTo>
                <a:cubicBezTo>
                  <a:pt x="228" y="1612"/>
                  <a:pt x="229" y="1613"/>
                  <a:pt x="229" y="1612"/>
                </a:cubicBezTo>
                <a:cubicBezTo>
                  <a:pt x="229" y="1611"/>
                  <a:pt x="227" y="1611"/>
                  <a:pt x="228" y="1610"/>
                </a:cubicBezTo>
                <a:cubicBezTo>
                  <a:pt x="229" y="1611"/>
                  <a:pt x="230" y="1611"/>
                  <a:pt x="231" y="1612"/>
                </a:cubicBezTo>
                <a:cubicBezTo>
                  <a:pt x="231" y="1614"/>
                  <a:pt x="227" y="1615"/>
                  <a:pt x="228" y="1612"/>
                </a:cubicBezTo>
                <a:close/>
                <a:moveTo>
                  <a:pt x="238" y="1613"/>
                </a:moveTo>
                <a:cubicBezTo>
                  <a:pt x="236" y="1615"/>
                  <a:pt x="239" y="1616"/>
                  <a:pt x="238" y="1617"/>
                </a:cubicBezTo>
                <a:cubicBezTo>
                  <a:pt x="236" y="1616"/>
                  <a:pt x="235" y="1612"/>
                  <a:pt x="238" y="1613"/>
                </a:cubicBezTo>
                <a:close/>
                <a:moveTo>
                  <a:pt x="268" y="1629"/>
                </a:moveTo>
                <a:cubicBezTo>
                  <a:pt x="261" y="1626"/>
                  <a:pt x="251" y="1624"/>
                  <a:pt x="245" y="1619"/>
                </a:cubicBezTo>
                <a:cubicBezTo>
                  <a:pt x="248" y="1619"/>
                  <a:pt x="254" y="1622"/>
                  <a:pt x="251" y="1617"/>
                </a:cubicBezTo>
                <a:cubicBezTo>
                  <a:pt x="253" y="1618"/>
                  <a:pt x="254" y="1619"/>
                  <a:pt x="256" y="1620"/>
                </a:cubicBezTo>
                <a:cubicBezTo>
                  <a:pt x="255" y="1621"/>
                  <a:pt x="254" y="1622"/>
                  <a:pt x="255" y="1623"/>
                </a:cubicBezTo>
                <a:cubicBezTo>
                  <a:pt x="258" y="1622"/>
                  <a:pt x="255" y="1619"/>
                  <a:pt x="258" y="1621"/>
                </a:cubicBezTo>
                <a:cubicBezTo>
                  <a:pt x="258" y="1626"/>
                  <a:pt x="260" y="1622"/>
                  <a:pt x="266" y="1625"/>
                </a:cubicBezTo>
                <a:cubicBezTo>
                  <a:pt x="262" y="1627"/>
                  <a:pt x="272" y="1629"/>
                  <a:pt x="268" y="1629"/>
                </a:cubicBezTo>
                <a:close/>
                <a:moveTo>
                  <a:pt x="267" y="1623"/>
                </a:moveTo>
                <a:cubicBezTo>
                  <a:pt x="267" y="1623"/>
                  <a:pt x="267" y="1624"/>
                  <a:pt x="266" y="1624"/>
                </a:cubicBezTo>
                <a:cubicBezTo>
                  <a:pt x="265" y="1621"/>
                  <a:pt x="250" y="1618"/>
                  <a:pt x="251" y="1615"/>
                </a:cubicBezTo>
                <a:cubicBezTo>
                  <a:pt x="255" y="1616"/>
                  <a:pt x="255" y="1619"/>
                  <a:pt x="256" y="1614"/>
                </a:cubicBezTo>
                <a:cubicBezTo>
                  <a:pt x="258" y="1619"/>
                  <a:pt x="267" y="1618"/>
                  <a:pt x="270" y="1623"/>
                </a:cubicBezTo>
                <a:cubicBezTo>
                  <a:pt x="269" y="1623"/>
                  <a:pt x="267" y="1622"/>
                  <a:pt x="267" y="1623"/>
                </a:cubicBezTo>
                <a:close/>
                <a:moveTo>
                  <a:pt x="286" y="1634"/>
                </a:moveTo>
                <a:cubicBezTo>
                  <a:pt x="288" y="1635"/>
                  <a:pt x="289" y="1633"/>
                  <a:pt x="291" y="1635"/>
                </a:cubicBezTo>
                <a:cubicBezTo>
                  <a:pt x="291" y="1638"/>
                  <a:pt x="285" y="1635"/>
                  <a:pt x="286" y="1634"/>
                </a:cubicBezTo>
                <a:close/>
                <a:moveTo>
                  <a:pt x="292" y="1636"/>
                </a:moveTo>
                <a:cubicBezTo>
                  <a:pt x="294" y="1635"/>
                  <a:pt x="298" y="1638"/>
                  <a:pt x="299" y="1640"/>
                </a:cubicBezTo>
                <a:cubicBezTo>
                  <a:pt x="296" y="1638"/>
                  <a:pt x="293" y="1639"/>
                  <a:pt x="292" y="1636"/>
                </a:cubicBezTo>
                <a:close/>
                <a:moveTo>
                  <a:pt x="310" y="1640"/>
                </a:moveTo>
                <a:cubicBezTo>
                  <a:pt x="304" y="1639"/>
                  <a:pt x="287" y="1633"/>
                  <a:pt x="281" y="1627"/>
                </a:cubicBezTo>
                <a:cubicBezTo>
                  <a:pt x="285" y="1630"/>
                  <a:pt x="284" y="1627"/>
                  <a:pt x="285" y="1627"/>
                </a:cubicBezTo>
                <a:cubicBezTo>
                  <a:pt x="291" y="1631"/>
                  <a:pt x="305" y="1633"/>
                  <a:pt x="311" y="1638"/>
                </a:cubicBezTo>
                <a:cubicBezTo>
                  <a:pt x="305" y="1637"/>
                  <a:pt x="314" y="1641"/>
                  <a:pt x="310" y="1640"/>
                </a:cubicBezTo>
                <a:close/>
                <a:moveTo>
                  <a:pt x="311" y="1633"/>
                </a:moveTo>
                <a:cubicBezTo>
                  <a:pt x="299" y="1633"/>
                  <a:pt x="281" y="1622"/>
                  <a:pt x="266" y="1616"/>
                </a:cubicBezTo>
                <a:cubicBezTo>
                  <a:pt x="270" y="1613"/>
                  <a:pt x="273" y="1616"/>
                  <a:pt x="278" y="1619"/>
                </a:cubicBezTo>
                <a:cubicBezTo>
                  <a:pt x="277" y="1614"/>
                  <a:pt x="267" y="1614"/>
                  <a:pt x="262" y="1610"/>
                </a:cubicBezTo>
                <a:cubicBezTo>
                  <a:pt x="262" y="1612"/>
                  <a:pt x="263" y="1615"/>
                  <a:pt x="266" y="1614"/>
                </a:cubicBezTo>
                <a:cubicBezTo>
                  <a:pt x="261" y="1619"/>
                  <a:pt x="252" y="1607"/>
                  <a:pt x="249" y="1610"/>
                </a:cubicBezTo>
                <a:cubicBezTo>
                  <a:pt x="247" y="1609"/>
                  <a:pt x="246" y="1608"/>
                  <a:pt x="246" y="1606"/>
                </a:cubicBezTo>
                <a:cubicBezTo>
                  <a:pt x="235" y="1607"/>
                  <a:pt x="215" y="1594"/>
                  <a:pt x="208" y="1596"/>
                </a:cubicBezTo>
                <a:cubicBezTo>
                  <a:pt x="208" y="1594"/>
                  <a:pt x="207" y="1592"/>
                  <a:pt x="207" y="1590"/>
                </a:cubicBezTo>
                <a:cubicBezTo>
                  <a:pt x="206" y="1590"/>
                  <a:pt x="206" y="1590"/>
                  <a:pt x="206" y="1590"/>
                </a:cubicBezTo>
                <a:cubicBezTo>
                  <a:pt x="205" y="1589"/>
                  <a:pt x="205" y="1588"/>
                  <a:pt x="205" y="1588"/>
                </a:cubicBezTo>
                <a:cubicBezTo>
                  <a:pt x="205" y="1588"/>
                  <a:pt x="205" y="1588"/>
                  <a:pt x="205" y="1588"/>
                </a:cubicBezTo>
                <a:cubicBezTo>
                  <a:pt x="205" y="1588"/>
                  <a:pt x="206" y="1589"/>
                  <a:pt x="207" y="1589"/>
                </a:cubicBezTo>
                <a:cubicBezTo>
                  <a:pt x="210" y="1589"/>
                  <a:pt x="207" y="1586"/>
                  <a:pt x="205" y="1586"/>
                </a:cubicBezTo>
                <a:cubicBezTo>
                  <a:pt x="206" y="1585"/>
                  <a:pt x="208" y="1586"/>
                  <a:pt x="207" y="1585"/>
                </a:cubicBezTo>
                <a:cubicBezTo>
                  <a:pt x="212" y="1585"/>
                  <a:pt x="221" y="1588"/>
                  <a:pt x="223" y="1593"/>
                </a:cubicBezTo>
                <a:cubicBezTo>
                  <a:pt x="222" y="1593"/>
                  <a:pt x="221" y="1593"/>
                  <a:pt x="220" y="1595"/>
                </a:cubicBezTo>
                <a:cubicBezTo>
                  <a:pt x="224" y="1595"/>
                  <a:pt x="230" y="1600"/>
                  <a:pt x="233" y="1599"/>
                </a:cubicBezTo>
                <a:cubicBezTo>
                  <a:pt x="231" y="1597"/>
                  <a:pt x="231" y="1597"/>
                  <a:pt x="228" y="1596"/>
                </a:cubicBezTo>
                <a:cubicBezTo>
                  <a:pt x="228" y="1591"/>
                  <a:pt x="235" y="1597"/>
                  <a:pt x="233" y="1599"/>
                </a:cubicBezTo>
                <a:cubicBezTo>
                  <a:pt x="234" y="1599"/>
                  <a:pt x="235" y="1598"/>
                  <a:pt x="235" y="1598"/>
                </a:cubicBezTo>
                <a:cubicBezTo>
                  <a:pt x="237" y="1598"/>
                  <a:pt x="238" y="1599"/>
                  <a:pt x="239" y="1600"/>
                </a:cubicBezTo>
                <a:cubicBezTo>
                  <a:pt x="238" y="1600"/>
                  <a:pt x="237" y="1600"/>
                  <a:pt x="236" y="1601"/>
                </a:cubicBezTo>
                <a:cubicBezTo>
                  <a:pt x="240" y="1602"/>
                  <a:pt x="243" y="1604"/>
                  <a:pt x="248" y="1606"/>
                </a:cubicBezTo>
                <a:cubicBezTo>
                  <a:pt x="248" y="1605"/>
                  <a:pt x="247" y="1604"/>
                  <a:pt x="248" y="1603"/>
                </a:cubicBezTo>
                <a:cubicBezTo>
                  <a:pt x="250" y="1604"/>
                  <a:pt x="254" y="1606"/>
                  <a:pt x="256" y="1606"/>
                </a:cubicBezTo>
                <a:cubicBezTo>
                  <a:pt x="255" y="1609"/>
                  <a:pt x="251" y="1603"/>
                  <a:pt x="250" y="1607"/>
                </a:cubicBezTo>
                <a:cubicBezTo>
                  <a:pt x="253" y="1606"/>
                  <a:pt x="258" y="1615"/>
                  <a:pt x="261" y="1609"/>
                </a:cubicBezTo>
                <a:cubicBezTo>
                  <a:pt x="259" y="1608"/>
                  <a:pt x="259" y="1609"/>
                  <a:pt x="259" y="1610"/>
                </a:cubicBezTo>
                <a:cubicBezTo>
                  <a:pt x="258" y="1610"/>
                  <a:pt x="258" y="1608"/>
                  <a:pt x="257" y="1607"/>
                </a:cubicBezTo>
                <a:cubicBezTo>
                  <a:pt x="268" y="1608"/>
                  <a:pt x="274" y="1617"/>
                  <a:pt x="281" y="1614"/>
                </a:cubicBezTo>
                <a:cubicBezTo>
                  <a:pt x="282" y="1614"/>
                  <a:pt x="281" y="1615"/>
                  <a:pt x="281" y="1616"/>
                </a:cubicBezTo>
                <a:cubicBezTo>
                  <a:pt x="284" y="1614"/>
                  <a:pt x="281" y="1611"/>
                  <a:pt x="278" y="1612"/>
                </a:cubicBezTo>
                <a:cubicBezTo>
                  <a:pt x="280" y="1607"/>
                  <a:pt x="281" y="1613"/>
                  <a:pt x="285" y="1613"/>
                </a:cubicBezTo>
                <a:cubicBezTo>
                  <a:pt x="287" y="1613"/>
                  <a:pt x="284" y="1616"/>
                  <a:pt x="284" y="1617"/>
                </a:cubicBezTo>
                <a:cubicBezTo>
                  <a:pt x="285" y="1617"/>
                  <a:pt x="289" y="1615"/>
                  <a:pt x="289" y="1618"/>
                </a:cubicBezTo>
                <a:cubicBezTo>
                  <a:pt x="292" y="1614"/>
                  <a:pt x="302" y="1619"/>
                  <a:pt x="304" y="1619"/>
                </a:cubicBezTo>
                <a:cubicBezTo>
                  <a:pt x="307" y="1621"/>
                  <a:pt x="300" y="1621"/>
                  <a:pt x="302" y="1623"/>
                </a:cubicBezTo>
                <a:cubicBezTo>
                  <a:pt x="305" y="1625"/>
                  <a:pt x="306" y="1621"/>
                  <a:pt x="307" y="1621"/>
                </a:cubicBezTo>
                <a:cubicBezTo>
                  <a:pt x="309" y="1622"/>
                  <a:pt x="310" y="1623"/>
                  <a:pt x="312" y="1624"/>
                </a:cubicBezTo>
                <a:cubicBezTo>
                  <a:pt x="309" y="1624"/>
                  <a:pt x="308" y="1627"/>
                  <a:pt x="305" y="1629"/>
                </a:cubicBezTo>
                <a:cubicBezTo>
                  <a:pt x="307" y="1629"/>
                  <a:pt x="309" y="1631"/>
                  <a:pt x="312" y="1632"/>
                </a:cubicBezTo>
                <a:cubicBezTo>
                  <a:pt x="311" y="1632"/>
                  <a:pt x="309" y="1632"/>
                  <a:pt x="311" y="1633"/>
                </a:cubicBezTo>
                <a:close/>
                <a:moveTo>
                  <a:pt x="314" y="1626"/>
                </a:moveTo>
                <a:cubicBezTo>
                  <a:pt x="315" y="1627"/>
                  <a:pt x="316" y="1628"/>
                  <a:pt x="317" y="1628"/>
                </a:cubicBezTo>
                <a:cubicBezTo>
                  <a:pt x="316" y="1628"/>
                  <a:pt x="314" y="1627"/>
                  <a:pt x="313" y="1626"/>
                </a:cubicBezTo>
                <a:cubicBezTo>
                  <a:pt x="313" y="1626"/>
                  <a:pt x="313" y="1626"/>
                  <a:pt x="314" y="1626"/>
                </a:cubicBezTo>
                <a:close/>
                <a:moveTo>
                  <a:pt x="314" y="1634"/>
                </a:moveTo>
                <a:cubicBezTo>
                  <a:pt x="320" y="1634"/>
                  <a:pt x="322" y="1636"/>
                  <a:pt x="327" y="1639"/>
                </a:cubicBezTo>
                <a:cubicBezTo>
                  <a:pt x="327" y="1638"/>
                  <a:pt x="327" y="1637"/>
                  <a:pt x="326" y="1636"/>
                </a:cubicBezTo>
                <a:cubicBezTo>
                  <a:pt x="327" y="1636"/>
                  <a:pt x="328" y="1637"/>
                  <a:pt x="328" y="1637"/>
                </a:cubicBezTo>
                <a:cubicBezTo>
                  <a:pt x="329" y="1639"/>
                  <a:pt x="331" y="1640"/>
                  <a:pt x="332" y="1640"/>
                </a:cubicBezTo>
                <a:cubicBezTo>
                  <a:pt x="335" y="1642"/>
                  <a:pt x="337" y="1644"/>
                  <a:pt x="340" y="1647"/>
                </a:cubicBezTo>
                <a:cubicBezTo>
                  <a:pt x="338" y="1646"/>
                  <a:pt x="336" y="1645"/>
                  <a:pt x="335" y="1644"/>
                </a:cubicBezTo>
                <a:cubicBezTo>
                  <a:pt x="330" y="1643"/>
                  <a:pt x="318" y="1639"/>
                  <a:pt x="314" y="1634"/>
                </a:cubicBezTo>
                <a:close/>
                <a:moveTo>
                  <a:pt x="357" y="1663"/>
                </a:moveTo>
                <a:cubicBezTo>
                  <a:pt x="356" y="1667"/>
                  <a:pt x="344" y="1660"/>
                  <a:pt x="345" y="1659"/>
                </a:cubicBezTo>
                <a:cubicBezTo>
                  <a:pt x="348" y="1659"/>
                  <a:pt x="351" y="1663"/>
                  <a:pt x="353" y="1661"/>
                </a:cubicBezTo>
                <a:cubicBezTo>
                  <a:pt x="345" y="1657"/>
                  <a:pt x="329" y="1653"/>
                  <a:pt x="323" y="1648"/>
                </a:cubicBezTo>
                <a:cubicBezTo>
                  <a:pt x="328" y="1650"/>
                  <a:pt x="323" y="1646"/>
                  <a:pt x="326" y="1644"/>
                </a:cubicBezTo>
                <a:cubicBezTo>
                  <a:pt x="329" y="1647"/>
                  <a:pt x="335" y="1647"/>
                  <a:pt x="336" y="1651"/>
                </a:cubicBezTo>
                <a:cubicBezTo>
                  <a:pt x="340" y="1652"/>
                  <a:pt x="345" y="1653"/>
                  <a:pt x="350" y="1655"/>
                </a:cubicBezTo>
                <a:cubicBezTo>
                  <a:pt x="357" y="1660"/>
                  <a:pt x="364" y="1665"/>
                  <a:pt x="370" y="1671"/>
                </a:cubicBezTo>
                <a:cubicBezTo>
                  <a:pt x="365" y="1669"/>
                  <a:pt x="360" y="1667"/>
                  <a:pt x="357" y="1663"/>
                </a:cubicBezTo>
                <a:close/>
                <a:moveTo>
                  <a:pt x="383" y="1636"/>
                </a:moveTo>
                <a:cubicBezTo>
                  <a:pt x="386" y="1637"/>
                  <a:pt x="388" y="1637"/>
                  <a:pt x="390" y="1638"/>
                </a:cubicBezTo>
                <a:cubicBezTo>
                  <a:pt x="388" y="1637"/>
                  <a:pt x="384" y="1634"/>
                  <a:pt x="380" y="1633"/>
                </a:cubicBezTo>
                <a:cubicBezTo>
                  <a:pt x="371" y="1623"/>
                  <a:pt x="366" y="1610"/>
                  <a:pt x="359" y="1600"/>
                </a:cubicBezTo>
                <a:cubicBezTo>
                  <a:pt x="386" y="1602"/>
                  <a:pt x="389" y="1630"/>
                  <a:pt x="399" y="1641"/>
                </a:cubicBezTo>
                <a:cubicBezTo>
                  <a:pt x="397" y="1642"/>
                  <a:pt x="401" y="1643"/>
                  <a:pt x="402" y="1644"/>
                </a:cubicBezTo>
                <a:cubicBezTo>
                  <a:pt x="394" y="1643"/>
                  <a:pt x="388" y="1640"/>
                  <a:pt x="383" y="1636"/>
                </a:cubicBezTo>
                <a:close/>
                <a:moveTo>
                  <a:pt x="406" y="926"/>
                </a:moveTo>
                <a:cubicBezTo>
                  <a:pt x="401" y="923"/>
                  <a:pt x="397" y="922"/>
                  <a:pt x="405" y="927"/>
                </a:cubicBezTo>
                <a:cubicBezTo>
                  <a:pt x="405" y="927"/>
                  <a:pt x="404" y="928"/>
                  <a:pt x="403" y="929"/>
                </a:cubicBezTo>
                <a:cubicBezTo>
                  <a:pt x="403" y="929"/>
                  <a:pt x="403" y="929"/>
                  <a:pt x="402" y="929"/>
                </a:cubicBezTo>
                <a:cubicBezTo>
                  <a:pt x="402" y="928"/>
                  <a:pt x="402" y="927"/>
                  <a:pt x="403" y="927"/>
                </a:cubicBezTo>
                <a:cubicBezTo>
                  <a:pt x="401" y="926"/>
                  <a:pt x="399" y="926"/>
                  <a:pt x="397" y="926"/>
                </a:cubicBezTo>
                <a:cubicBezTo>
                  <a:pt x="397" y="926"/>
                  <a:pt x="396" y="926"/>
                  <a:pt x="395" y="925"/>
                </a:cubicBezTo>
                <a:cubicBezTo>
                  <a:pt x="398" y="924"/>
                  <a:pt x="400" y="923"/>
                  <a:pt x="402" y="923"/>
                </a:cubicBezTo>
                <a:cubicBezTo>
                  <a:pt x="404" y="924"/>
                  <a:pt x="405" y="925"/>
                  <a:pt x="406" y="926"/>
                </a:cubicBezTo>
                <a:close/>
                <a:moveTo>
                  <a:pt x="466" y="1703"/>
                </a:moveTo>
                <a:cubicBezTo>
                  <a:pt x="467" y="1702"/>
                  <a:pt x="468" y="1702"/>
                  <a:pt x="468" y="1704"/>
                </a:cubicBezTo>
                <a:cubicBezTo>
                  <a:pt x="467" y="1703"/>
                  <a:pt x="466" y="1703"/>
                  <a:pt x="466" y="1704"/>
                </a:cubicBezTo>
                <a:cubicBezTo>
                  <a:pt x="466" y="1704"/>
                  <a:pt x="467" y="1704"/>
                  <a:pt x="466" y="1705"/>
                </a:cubicBezTo>
                <a:cubicBezTo>
                  <a:pt x="464" y="1704"/>
                  <a:pt x="463" y="1704"/>
                  <a:pt x="462" y="1702"/>
                </a:cubicBezTo>
                <a:cubicBezTo>
                  <a:pt x="463" y="1702"/>
                  <a:pt x="463" y="1702"/>
                  <a:pt x="464" y="1701"/>
                </a:cubicBezTo>
                <a:cubicBezTo>
                  <a:pt x="463" y="1701"/>
                  <a:pt x="461" y="1700"/>
                  <a:pt x="461" y="1699"/>
                </a:cubicBezTo>
                <a:cubicBezTo>
                  <a:pt x="464" y="1700"/>
                  <a:pt x="464" y="1702"/>
                  <a:pt x="466" y="1703"/>
                </a:cubicBezTo>
                <a:close/>
                <a:moveTo>
                  <a:pt x="457" y="1702"/>
                </a:moveTo>
                <a:cubicBezTo>
                  <a:pt x="460" y="1704"/>
                  <a:pt x="464" y="1706"/>
                  <a:pt x="467" y="1707"/>
                </a:cubicBezTo>
                <a:cubicBezTo>
                  <a:pt x="468" y="1709"/>
                  <a:pt x="455" y="1704"/>
                  <a:pt x="457" y="1702"/>
                </a:cubicBezTo>
                <a:close/>
                <a:moveTo>
                  <a:pt x="449" y="1683"/>
                </a:moveTo>
                <a:cubicBezTo>
                  <a:pt x="453" y="1686"/>
                  <a:pt x="459" y="1686"/>
                  <a:pt x="459" y="1689"/>
                </a:cubicBezTo>
                <a:cubicBezTo>
                  <a:pt x="454" y="1688"/>
                  <a:pt x="447" y="1686"/>
                  <a:pt x="447" y="1685"/>
                </a:cubicBezTo>
                <a:cubicBezTo>
                  <a:pt x="448" y="1685"/>
                  <a:pt x="448" y="1685"/>
                  <a:pt x="449" y="1685"/>
                </a:cubicBezTo>
                <a:cubicBezTo>
                  <a:pt x="449" y="1685"/>
                  <a:pt x="449" y="1684"/>
                  <a:pt x="449" y="1683"/>
                </a:cubicBezTo>
                <a:close/>
                <a:moveTo>
                  <a:pt x="602" y="1710"/>
                </a:moveTo>
                <a:cubicBezTo>
                  <a:pt x="599" y="1708"/>
                  <a:pt x="595" y="1706"/>
                  <a:pt x="591" y="1704"/>
                </a:cubicBezTo>
                <a:cubicBezTo>
                  <a:pt x="595" y="1705"/>
                  <a:pt x="598" y="1707"/>
                  <a:pt x="602" y="1710"/>
                </a:cubicBezTo>
                <a:cubicBezTo>
                  <a:pt x="602" y="1710"/>
                  <a:pt x="602" y="1710"/>
                  <a:pt x="602" y="1710"/>
                </a:cubicBezTo>
                <a:close/>
                <a:moveTo>
                  <a:pt x="610" y="1713"/>
                </a:moveTo>
                <a:cubicBezTo>
                  <a:pt x="609" y="1713"/>
                  <a:pt x="608" y="1713"/>
                  <a:pt x="606" y="1711"/>
                </a:cubicBezTo>
                <a:cubicBezTo>
                  <a:pt x="606" y="1708"/>
                  <a:pt x="611" y="1711"/>
                  <a:pt x="610" y="1713"/>
                </a:cubicBezTo>
                <a:close/>
                <a:moveTo>
                  <a:pt x="624" y="1718"/>
                </a:moveTo>
                <a:cubicBezTo>
                  <a:pt x="623" y="1718"/>
                  <a:pt x="622" y="1719"/>
                  <a:pt x="621" y="1719"/>
                </a:cubicBezTo>
                <a:cubicBezTo>
                  <a:pt x="622" y="1718"/>
                  <a:pt x="621" y="1717"/>
                  <a:pt x="622" y="1716"/>
                </a:cubicBezTo>
                <a:cubicBezTo>
                  <a:pt x="622" y="1716"/>
                  <a:pt x="623" y="1717"/>
                  <a:pt x="623" y="1717"/>
                </a:cubicBezTo>
                <a:cubicBezTo>
                  <a:pt x="624" y="1717"/>
                  <a:pt x="624" y="1718"/>
                  <a:pt x="624" y="1718"/>
                </a:cubicBezTo>
                <a:close/>
                <a:moveTo>
                  <a:pt x="683" y="1735"/>
                </a:moveTo>
                <a:cubicBezTo>
                  <a:pt x="683" y="1735"/>
                  <a:pt x="683" y="1735"/>
                  <a:pt x="683" y="1735"/>
                </a:cubicBezTo>
                <a:cubicBezTo>
                  <a:pt x="681" y="1734"/>
                  <a:pt x="680" y="1733"/>
                  <a:pt x="679" y="1733"/>
                </a:cubicBezTo>
                <a:cubicBezTo>
                  <a:pt x="681" y="1733"/>
                  <a:pt x="682" y="1734"/>
                  <a:pt x="683" y="1735"/>
                </a:cubicBezTo>
                <a:close/>
                <a:moveTo>
                  <a:pt x="637" y="1729"/>
                </a:moveTo>
                <a:cubicBezTo>
                  <a:pt x="635" y="1729"/>
                  <a:pt x="636" y="1727"/>
                  <a:pt x="635" y="1726"/>
                </a:cubicBezTo>
                <a:cubicBezTo>
                  <a:pt x="635" y="1728"/>
                  <a:pt x="633" y="1728"/>
                  <a:pt x="633" y="1726"/>
                </a:cubicBezTo>
                <a:cubicBezTo>
                  <a:pt x="634" y="1726"/>
                  <a:pt x="634" y="1726"/>
                  <a:pt x="635" y="1725"/>
                </a:cubicBezTo>
                <a:cubicBezTo>
                  <a:pt x="636" y="1726"/>
                  <a:pt x="638" y="1727"/>
                  <a:pt x="637" y="1729"/>
                </a:cubicBezTo>
                <a:close/>
                <a:moveTo>
                  <a:pt x="660" y="1730"/>
                </a:moveTo>
                <a:cubicBezTo>
                  <a:pt x="658" y="1727"/>
                  <a:pt x="656" y="1729"/>
                  <a:pt x="657" y="1726"/>
                </a:cubicBezTo>
                <a:cubicBezTo>
                  <a:pt x="659" y="1727"/>
                  <a:pt x="659" y="1725"/>
                  <a:pt x="662" y="1727"/>
                </a:cubicBezTo>
                <a:cubicBezTo>
                  <a:pt x="661" y="1728"/>
                  <a:pt x="661" y="1729"/>
                  <a:pt x="660" y="1730"/>
                </a:cubicBezTo>
                <a:close/>
                <a:moveTo>
                  <a:pt x="668" y="1725"/>
                </a:moveTo>
                <a:cubicBezTo>
                  <a:pt x="667" y="1727"/>
                  <a:pt x="666" y="1728"/>
                  <a:pt x="664" y="1732"/>
                </a:cubicBezTo>
                <a:cubicBezTo>
                  <a:pt x="660" y="1728"/>
                  <a:pt x="664" y="1728"/>
                  <a:pt x="666" y="1724"/>
                </a:cubicBezTo>
                <a:cubicBezTo>
                  <a:pt x="667" y="1725"/>
                  <a:pt x="667" y="1725"/>
                  <a:pt x="668" y="1725"/>
                </a:cubicBezTo>
                <a:close/>
                <a:moveTo>
                  <a:pt x="663" y="1687"/>
                </a:moveTo>
                <a:cubicBezTo>
                  <a:pt x="663" y="1688"/>
                  <a:pt x="663" y="1688"/>
                  <a:pt x="663" y="1688"/>
                </a:cubicBezTo>
                <a:cubicBezTo>
                  <a:pt x="662" y="1688"/>
                  <a:pt x="662" y="1687"/>
                  <a:pt x="661" y="1687"/>
                </a:cubicBezTo>
                <a:cubicBezTo>
                  <a:pt x="662" y="1687"/>
                  <a:pt x="662" y="1687"/>
                  <a:pt x="663" y="1687"/>
                </a:cubicBezTo>
                <a:close/>
                <a:moveTo>
                  <a:pt x="666" y="1724"/>
                </a:moveTo>
                <a:cubicBezTo>
                  <a:pt x="665" y="1725"/>
                  <a:pt x="663" y="1724"/>
                  <a:pt x="662" y="1725"/>
                </a:cubicBezTo>
                <a:cubicBezTo>
                  <a:pt x="664" y="1721"/>
                  <a:pt x="660" y="1724"/>
                  <a:pt x="658" y="1721"/>
                </a:cubicBezTo>
                <a:cubicBezTo>
                  <a:pt x="655" y="1721"/>
                  <a:pt x="658" y="1724"/>
                  <a:pt x="659" y="1725"/>
                </a:cubicBezTo>
                <a:cubicBezTo>
                  <a:pt x="658" y="1725"/>
                  <a:pt x="657" y="1726"/>
                  <a:pt x="656" y="1726"/>
                </a:cubicBezTo>
                <a:cubicBezTo>
                  <a:pt x="658" y="1725"/>
                  <a:pt x="653" y="1722"/>
                  <a:pt x="655" y="1722"/>
                </a:cubicBezTo>
                <a:cubicBezTo>
                  <a:pt x="655" y="1720"/>
                  <a:pt x="651" y="1721"/>
                  <a:pt x="650" y="1720"/>
                </a:cubicBezTo>
                <a:cubicBezTo>
                  <a:pt x="653" y="1723"/>
                  <a:pt x="648" y="1726"/>
                  <a:pt x="652" y="1724"/>
                </a:cubicBezTo>
                <a:cubicBezTo>
                  <a:pt x="653" y="1725"/>
                  <a:pt x="652" y="1726"/>
                  <a:pt x="653" y="1727"/>
                </a:cubicBezTo>
                <a:cubicBezTo>
                  <a:pt x="653" y="1729"/>
                  <a:pt x="650" y="1724"/>
                  <a:pt x="649" y="1727"/>
                </a:cubicBezTo>
                <a:cubicBezTo>
                  <a:pt x="648" y="1726"/>
                  <a:pt x="649" y="1725"/>
                  <a:pt x="649" y="1723"/>
                </a:cubicBezTo>
                <a:cubicBezTo>
                  <a:pt x="645" y="1725"/>
                  <a:pt x="631" y="1720"/>
                  <a:pt x="639" y="1715"/>
                </a:cubicBezTo>
                <a:cubicBezTo>
                  <a:pt x="639" y="1717"/>
                  <a:pt x="639" y="1718"/>
                  <a:pt x="642" y="1717"/>
                </a:cubicBezTo>
                <a:cubicBezTo>
                  <a:pt x="640" y="1713"/>
                  <a:pt x="645" y="1715"/>
                  <a:pt x="645" y="1711"/>
                </a:cubicBezTo>
                <a:cubicBezTo>
                  <a:pt x="646" y="1709"/>
                  <a:pt x="650" y="1716"/>
                  <a:pt x="651" y="1711"/>
                </a:cubicBezTo>
                <a:cubicBezTo>
                  <a:pt x="655" y="1716"/>
                  <a:pt x="660" y="1720"/>
                  <a:pt x="666" y="1724"/>
                </a:cubicBezTo>
                <a:close/>
                <a:moveTo>
                  <a:pt x="657" y="1676"/>
                </a:moveTo>
                <a:cubicBezTo>
                  <a:pt x="656" y="1677"/>
                  <a:pt x="655" y="1679"/>
                  <a:pt x="654" y="1679"/>
                </a:cubicBezTo>
                <a:cubicBezTo>
                  <a:pt x="653" y="1678"/>
                  <a:pt x="653" y="1678"/>
                  <a:pt x="653" y="1677"/>
                </a:cubicBezTo>
                <a:cubicBezTo>
                  <a:pt x="654" y="1677"/>
                  <a:pt x="655" y="1676"/>
                  <a:pt x="657" y="1676"/>
                </a:cubicBezTo>
                <a:close/>
                <a:moveTo>
                  <a:pt x="643" y="1699"/>
                </a:moveTo>
                <a:cubicBezTo>
                  <a:pt x="644" y="1699"/>
                  <a:pt x="644" y="1699"/>
                  <a:pt x="644" y="1699"/>
                </a:cubicBezTo>
                <a:cubicBezTo>
                  <a:pt x="645" y="1700"/>
                  <a:pt x="645" y="1701"/>
                  <a:pt x="644" y="1701"/>
                </a:cubicBezTo>
                <a:cubicBezTo>
                  <a:pt x="645" y="1701"/>
                  <a:pt x="646" y="1701"/>
                  <a:pt x="646" y="1700"/>
                </a:cubicBezTo>
                <a:cubicBezTo>
                  <a:pt x="648" y="1700"/>
                  <a:pt x="650" y="1701"/>
                  <a:pt x="652" y="1701"/>
                </a:cubicBezTo>
                <a:cubicBezTo>
                  <a:pt x="652" y="1702"/>
                  <a:pt x="652" y="1702"/>
                  <a:pt x="652" y="1703"/>
                </a:cubicBezTo>
                <a:cubicBezTo>
                  <a:pt x="651" y="1702"/>
                  <a:pt x="651" y="1702"/>
                  <a:pt x="650" y="1701"/>
                </a:cubicBezTo>
                <a:cubicBezTo>
                  <a:pt x="650" y="1703"/>
                  <a:pt x="651" y="1703"/>
                  <a:pt x="652" y="1704"/>
                </a:cubicBezTo>
                <a:cubicBezTo>
                  <a:pt x="651" y="1706"/>
                  <a:pt x="647" y="1706"/>
                  <a:pt x="650" y="1710"/>
                </a:cubicBezTo>
                <a:cubicBezTo>
                  <a:pt x="650" y="1711"/>
                  <a:pt x="651" y="1711"/>
                  <a:pt x="651" y="1711"/>
                </a:cubicBezTo>
                <a:cubicBezTo>
                  <a:pt x="650" y="1712"/>
                  <a:pt x="648" y="1711"/>
                  <a:pt x="646" y="1710"/>
                </a:cubicBezTo>
                <a:cubicBezTo>
                  <a:pt x="649" y="1709"/>
                  <a:pt x="648" y="1707"/>
                  <a:pt x="643" y="1704"/>
                </a:cubicBezTo>
                <a:cubicBezTo>
                  <a:pt x="643" y="1703"/>
                  <a:pt x="642" y="1702"/>
                  <a:pt x="643" y="1699"/>
                </a:cubicBezTo>
                <a:close/>
                <a:moveTo>
                  <a:pt x="723" y="1674"/>
                </a:moveTo>
                <a:cubicBezTo>
                  <a:pt x="724" y="1671"/>
                  <a:pt x="730" y="1671"/>
                  <a:pt x="730" y="1673"/>
                </a:cubicBezTo>
                <a:cubicBezTo>
                  <a:pt x="728" y="1673"/>
                  <a:pt x="725" y="1674"/>
                  <a:pt x="723" y="1674"/>
                </a:cubicBezTo>
                <a:close/>
                <a:moveTo>
                  <a:pt x="748" y="1671"/>
                </a:moveTo>
                <a:cubicBezTo>
                  <a:pt x="749" y="1672"/>
                  <a:pt x="754" y="1672"/>
                  <a:pt x="753" y="1674"/>
                </a:cubicBezTo>
                <a:cubicBezTo>
                  <a:pt x="752" y="1673"/>
                  <a:pt x="747" y="1673"/>
                  <a:pt x="748" y="1671"/>
                </a:cubicBezTo>
                <a:close/>
                <a:moveTo>
                  <a:pt x="698" y="1542"/>
                </a:moveTo>
                <a:cubicBezTo>
                  <a:pt x="706" y="1545"/>
                  <a:pt x="712" y="1548"/>
                  <a:pt x="718" y="1550"/>
                </a:cubicBezTo>
                <a:cubicBezTo>
                  <a:pt x="714" y="1552"/>
                  <a:pt x="705" y="1547"/>
                  <a:pt x="698" y="1542"/>
                </a:cubicBezTo>
                <a:close/>
                <a:moveTo>
                  <a:pt x="692" y="1567"/>
                </a:moveTo>
                <a:cubicBezTo>
                  <a:pt x="699" y="1571"/>
                  <a:pt x="710" y="1572"/>
                  <a:pt x="711" y="1578"/>
                </a:cubicBezTo>
                <a:cubicBezTo>
                  <a:pt x="706" y="1575"/>
                  <a:pt x="693" y="1570"/>
                  <a:pt x="692" y="1567"/>
                </a:cubicBezTo>
                <a:close/>
                <a:moveTo>
                  <a:pt x="727" y="1630"/>
                </a:moveTo>
                <a:cubicBezTo>
                  <a:pt x="729" y="1631"/>
                  <a:pt x="733" y="1632"/>
                  <a:pt x="732" y="1635"/>
                </a:cubicBezTo>
                <a:cubicBezTo>
                  <a:pt x="730" y="1633"/>
                  <a:pt x="725" y="1633"/>
                  <a:pt x="727" y="1630"/>
                </a:cubicBezTo>
                <a:close/>
                <a:moveTo>
                  <a:pt x="715" y="1629"/>
                </a:moveTo>
                <a:cubicBezTo>
                  <a:pt x="716" y="1627"/>
                  <a:pt x="709" y="1628"/>
                  <a:pt x="712" y="1625"/>
                </a:cubicBezTo>
                <a:cubicBezTo>
                  <a:pt x="717" y="1628"/>
                  <a:pt x="723" y="1627"/>
                  <a:pt x="725" y="1632"/>
                </a:cubicBezTo>
                <a:cubicBezTo>
                  <a:pt x="722" y="1632"/>
                  <a:pt x="717" y="1628"/>
                  <a:pt x="715" y="1628"/>
                </a:cubicBezTo>
                <a:cubicBezTo>
                  <a:pt x="716" y="1629"/>
                  <a:pt x="716" y="1630"/>
                  <a:pt x="715" y="1629"/>
                </a:cubicBezTo>
                <a:close/>
                <a:moveTo>
                  <a:pt x="729" y="1642"/>
                </a:moveTo>
                <a:cubicBezTo>
                  <a:pt x="730" y="1640"/>
                  <a:pt x="729" y="1639"/>
                  <a:pt x="729" y="1638"/>
                </a:cubicBezTo>
                <a:cubicBezTo>
                  <a:pt x="727" y="1641"/>
                  <a:pt x="725" y="1640"/>
                  <a:pt x="722" y="1638"/>
                </a:cubicBezTo>
                <a:cubicBezTo>
                  <a:pt x="721" y="1637"/>
                  <a:pt x="721" y="1635"/>
                  <a:pt x="716" y="1633"/>
                </a:cubicBezTo>
                <a:cubicBezTo>
                  <a:pt x="724" y="1630"/>
                  <a:pt x="727" y="1638"/>
                  <a:pt x="733" y="1638"/>
                </a:cubicBezTo>
                <a:cubicBezTo>
                  <a:pt x="732" y="1640"/>
                  <a:pt x="731" y="1643"/>
                  <a:pt x="729" y="1642"/>
                </a:cubicBezTo>
                <a:close/>
                <a:moveTo>
                  <a:pt x="767" y="1647"/>
                </a:moveTo>
                <a:cubicBezTo>
                  <a:pt x="770" y="1646"/>
                  <a:pt x="774" y="1650"/>
                  <a:pt x="778" y="1651"/>
                </a:cubicBezTo>
                <a:cubicBezTo>
                  <a:pt x="779" y="1654"/>
                  <a:pt x="771" y="1648"/>
                  <a:pt x="768" y="1647"/>
                </a:cubicBezTo>
                <a:cubicBezTo>
                  <a:pt x="767" y="1647"/>
                  <a:pt x="766" y="1648"/>
                  <a:pt x="767" y="1647"/>
                </a:cubicBezTo>
                <a:close/>
                <a:moveTo>
                  <a:pt x="762" y="1645"/>
                </a:moveTo>
                <a:cubicBezTo>
                  <a:pt x="759" y="1645"/>
                  <a:pt x="759" y="1644"/>
                  <a:pt x="755" y="1643"/>
                </a:cubicBezTo>
                <a:cubicBezTo>
                  <a:pt x="756" y="1640"/>
                  <a:pt x="762" y="1644"/>
                  <a:pt x="762" y="1645"/>
                </a:cubicBezTo>
                <a:close/>
                <a:moveTo>
                  <a:pt x="737" y="1635"/>
                </a:moveTo>
                <a:cubicBezTo>
                  <a:pt x="738" y="1635"/>
                  <a:pt x="742" y="1635"/>
                  <a:pt x="741" y="1637"/>
                </a:cubicBezTo>
                <a:cubicBezTo>
                  <a:pt x="740" y="1637"/>
                  <a:pt x="736" y="1637"/>
                  <a:pt x="737" y="1635"/>
                </a:cubicBezTo>
                <a:close/>
                <a:moveTo>
                  <a:pt x="734" y="1640"/>
                </a:moveTo>
                <a:cubicBezTo>
                  <a:pt x="735" y="1637"/>
                  <a:pt x="738" y="1641"/>
                  <a:pt x="740" y="1641"/>
                </a:cubicBezTo>
                <a:cubicBezTo>
                  <a:pt x="739" y="1644"/>
                  <a:pt x="735" y="1642"/>
                  <a:pt x="734" y="1640"/>
                </a:cubicBezTo>
                <a:close/>
                <a:moveTo>
                  <a:pt x="741" y="1642"/>
                </a:moveTo>
                <a:cubicBezTo>
                  <a:pt x="748" y="1641"/>
                  <a:pt x="760" y="1648"/>
                  <a:pt x="768" y="1650"/>
                </a:cubicBezTo>
                <a:cubicBezTo>
                  <a:pt x="761" y="1654"/>
                  <a:pt x="749" y="1643"/>
                  <a:pt x="741" y="1642"/>
                </a:cubicBezTo>
                <a:close/>
                <a:moveTo>
                  <a:pt x="768" y="1653"/>
                </a:moveTo>
                <a:cubicBezTo>
                  <a:pt x="768" y="1650"/>
                  <a:pt x="772" y="1650"/>
                  <a:pt x="771" y="1652"/>
                </a:cubicBezTo>
                <a:cubicBezTo>
                  <a:pt x="770" y="1652"/>
                  <a:pt x="770" y="1654"/>
                  <a:pt x="768" y="1653"/>
                </a:cubicBezTo>
                <a:close/>
                <a:moveTo>
                  <a:pt x="779" y="1656"/>
                </a:moveTo>
                <a:cubicBezTo>
                  <a:pt x="776" y="1654"/>
                  <a:pt x="775" y="1657"/>
                  <a:pt x="771" y="1654"/>
                </a:cubicBezTo>
                <a:cubicBezTo>
                  <a:pt x="773" y="1651"/>
                  <a:pt x="780" y="1654"/>
                  <a:pt x="779" y="1656"/>
                </a:cubicBezTo>
                <a:close/>
                <a:moveTo>
                  <a:pt x="846" y="1698"/>
                </a:moveTo>
                <a:cubicBezTo>
                  <a:pt x="841" y="1694"/>
                  <a:pt x="845" y="1699"/>
                  <a:pt x="844" y="1699"/>
                </a:cubicBezTo>
                <a:cubicBezTo>
                  <a:pt x="843" y="1699"/>
                  <a:pt x="840" y="1697"/>
                  <a:pt x="839" y="1697"/>
                </a:cubicBezTo>
                <a:cubicBezTo>
                  <a:pt x="842" y="1696"/>
                  <a:pt x="837" y="1692"/>
                  <a:pt x="837" y="1690"/>
                </a:cubicBezTo>
                <a:cubicBezTo>
                  <a:pt x="836" y="1694"/>
                  <a:pt x="835" y="1689"/>
                  <a:pt x="832" y="1689"/>
                </a:cubicBezTo>
                <a:cubicBezTo>
                  <a:pt x="833" y="1687"/>
                  <a:pt x="833" y="1686"/>
                  <a:pt x="833" y="1685"/>
                </a:cubicBezTo>
                <a:cubicBezTo>
                  <a:pt x="840" y="1689"/>
                  <a:pt x="843" y="1687"/>
                  <a:pt x="847" y="1693"/>
                </a:cubicBezTo>
                <a:cubicBezTo>
                  <a:pt x="844" y="1693"/>
                  <a:pt x="845" y="1697"/>
                  <a:pt x="846" y="1698"/>
                </a:cubicBezTo>
                <a:close/>
                <a:moveTo>
                  <a:pt x="842" y="1676"/>
                </a:moveTo>
                <a:cubicBezTo>
                  <a:pt x="844" y="1678"/>
                  <a:pt x="846" y="1676"/>
                  <a:pt x="846" y="1679"/>
                </a:cubicBezTo>
                <a:cubicBezTo>
                  <a:pt x="844" y="1680"/>
                  <a:pt x="842" y="1678"/>
                  <a:pt x="842" y="1676"/>
                </a:cubicBezTo>
                <a:close/>
                <a:moveTo>
                  <a:pt x="844" y="1674"/>
                </a:moveTo>
                <a:cubicBezTo>
                  <a:pt x="846" y="1676"/>
                  <a:pt x="849" y="1674"/>
                  <a:pt x="849" y="1677"/>
                </a:cubicBezTo>
                <a:cubicBezTo>
                  <a:pt x="848" y="1677"/>
                  <a:pt x="843" y="1676"/>
                  <a:pt x="844" y="1674"/>
                </a:cubicBezTo>
                <a:close/>
                <a:moveTo>
                  <a:pt x="879" y="1693"/>
                </a:moveTo>
                <a:cubicBezTo>
                  <a:pt x="875" y="1691"/>
                  <a:pt x="872" y="1690"/>
                  <a:pt x="867" y="1686"/>
                </a:cubicBezTo>
                <a:cubicBezTo>
                  <a:pt x="862" y="1682"/>
                  <a:pt x="880" y="1691"/>
                  <a:pt x="879" y="1693"/>
                </a:cubicBezTo>
                <a:close/>
                <a:moveTo>
                  <a:pt x="829" y="1712"/>
                </a:moveTo>
                <a:cubicBezTo>
                  <a:pt x="831" y="1711"/>
                  <a:pt x="835" y="1714"/>
                  <a:pt x="835" y="1716"/>
                </a:cubicBezTo>
                <a:cubicBezTo>
                  <a:pt x="834" y="1717"/>
                  <a:pt x="827" y="1715"/>
                  <a:pt x="829" y="1712"/>
                </a:cubicBezTo>
                <a:close/>
                <a:moveTo>
                  <a:pt x="856" y="1733"/>
                </a:moveTo>
                <a:cubicBezTo>
                  <a:pt x="853" y="1732"/>
                  <a:pt x="851" y="1729"/>
                  <a:pt x="849" y="1730"/>
                </a:cubicBezTo>
                <a:cubicBezTo>
                  <a:pt x="849" y="1729"/>
                  <a:pt x="849" y="1728"/>
                  <a:pt x="850" y="1728"/>
                </a:cubicBezTo>
                <a:cubicBezTo>
                  <a:pt x="850" y="1727"/>
                  <a:pt x="850" y="1726"/>
                  <a:pt x="851" y="1727"/>
                </a:cubicBezTo>
                <a:cubicBezTo>
                  <a:pt x="851" y="1730"/>
                  <a:pt x="858" y="1730"/>
                  <a:pt x="856" y="1733"/>
                </a:cubicBezTo>
                <a:close/>
                <a:moveTo>
                  <a:pt x="840" y="1717"/>
                </a:moveTo>
                <a:cubicBezTo>
                  <a:pt x="846" y="1719"/>
                  <a:pt x="852" y="1722"/>
                  <a:pt x="858" y="1726"/>
                </a:cubicBezTo>
                <a:cubicBezTo>
                  <a:pt x="852" y="1724"/>
                  <a:pt x="843" y="1723"/>
                  <a:pt x="840" y="1717"/>
                </a:cubicBezTo>
                <a:close/>
                <a:moveTo>
                  <a:pt x="870" y="1734"/>
                </a:moveTo>
                <a:cubicBezTo>
                  <a:pt x="868" y="1733"/>
                  <a:pt x="866" y="1732"/>
                  <a:pt x="864" y="1731"/>
                </a:cubicBezTo>
                <a:cubicBezTo>
                  <a:pt x="865" y="1730"/>
                  <a:pt x="865" y="1730"/>
                  <a:pt x="865" y="1729"/>
                </a:cubicBezTo>
                <a:cubicBezTo>
                  <a:pt x="867" y="1730"/>
                  <a:pt x="869" y="1731"/>
                  <a:pt x="871" y="1732"/>
                </a:cubicBezTo>
                <a:cubicBezTo>
                  <a:pt x="871" y="1733"/>
                  <a:pt x="871" y="1733"/>
                  <a:pt x="870" y="1734"/>
                </a:cubicBezTo>
                <a:close/>
                <a:moveTo>
                  <a:pt x="877" y="1724"/>
                </a:moveTo>
                <a:cubicBezTo>
                  <a:pt x="876" y="1722"/>
                  <a:pt x="870" y="1720"/>
                  <a:pt x="866" y="1717"/>
                </a:cubicBezTo>
                <a:cubicBezTo>
                  <a:pt x="868" y="1716"/>
                  <a:pt x="871" y="1714"/>
                  <a:pt x="874" y="1716"/>
                </a:cubicBezTo>
                <a:cubicBezTo>
                  <a:pt x="872" y="1716"/>
                  <a:pt x="873" y="1718"/>
                  <a:pt x="871" y="1718"/>
                </a:cubicBezTo>
                <a:cubicBezTo>
                  <a:pt x="874" y="1719"/>
                  <a:pt x="882" y="1723"/>
                  <a:pt x="877" y="1724"/>
                </a:cubicBezTo>
                <a:close/>
                <a:moveTo>
                  <a:pt x="880" y="1723"/>
                </a:moveTo>
                <a:cubicBezTo>
                  <a:pt x="883" y="1720"/>
                  <a:pt x="875" y="1720"/>
                  <a:pt x="879" y="1717"/>
                </a:cubicBezTo>
                <a:cubicBezTo>
                  <a:pt x="881" y="1718"/>
                  <a:pt x="886" y="1722"/>
                  <a:pt x="880" y="1723"/>
                </a:cubicBezTo>
                <a:close/>
                <a:moveTo>
                  <a:pt x="1113" y="1690"/>
                </a:moveTo>
                <a:cubicBezTo>
                  <a:pt x="1117" y="1692"/>
                  <a:pt x="1116" y="1696"/>
                  <a:pt x="1116" y="1699"/>
                </a:cubicBezTo>
                <a:cubicBezTo>
                  <a:pt x="1114" y="1698"/>
                  <a:pt x="1113" y="1696"/>
                  <a:pt x="1110" y="1695"/>
                </a:cubicBezTo>
                <a:cubicBezTo>
                  <a:pt x="1111" y="1693"/>
                  <a:pt x="1110" y="1691"/>
                  <a:pt x="1113" y="1690"/>
                </a:cubicBezTo>
                <a:close/>
                <a:moveTo>
                  <a:pt x="1110" y="1698"/>
                </a:moveTo>
                <a:cubicBezTo>
                  <a:pt x="1112" y="1699"/>
                  <a:pt x="1112" y="1701"/>
                  <a:pt x="1114" y="1700"/>
                </a:cubicBezTo>
                <a:cubicBezTo>
                  <a:pt x="1109" y="1702"/>
                  <a:pt x="1110" y="1709"/>
                  <a:pt x="1105" y="1710"/>
                </a:cubicBezTo>
                <a:cubicBezTo>
                  <a:pt x="1105" y="1705"/>
                  <a:pt x="1107" y="1703"/>
                  <a:pt x="1110" y="1698"/>
                </a:cubicBezTo>
                <a:close/>
                <a:moveTo>
                  <a:pt x="1063" y="1658"/>
                </a:moveTo>
                <a:cubicBezTo>
                  <a:pt x="1060" y="1655"/>
                  <a:pt x="1054" y="1654"/>
                  <a:pt x="1053" y="1652"/>
                </a:cubicBezTo>
                <a:cubicBezTo>
                  <a:pt x="1056" y="1653"/>
                  <a:pt x="1065" y="1653"/>
                  <a:pt x="1063" y="1658"/>
                </a:cubicBezTo>
                <a:close/>
                <a:moveTo>
                  <a:pt x="1094" y="1682"/>
                </a:moveTo>
                <a:cubicBezTo>
                  <a:pt x="1098" y="1683"/>
                  <a:pt x="1096" y="1686"/>
                  <a:pt x="1097" y="1687"/>
                </a:cubicBezTo>
                <a:cubicBezTo>
                  <a:pt x="1095" y="1687"/>
                  <a:pt x="1094" y="1686"/>
                  <a:pt x="1092" y="1685"/>
                </a:cubicBezTo>
                <a:cubicBezTo>
                  <a:pt x="1093" y="1683"/>
                  <a:pt x="1095" y="1684"/>
                  <a:pt x="1094" y="1682"/>
                </a:cubicBezTo>
                <a:close/>
                <a:moveTo>
                  <a:pt x="1094" y="1689"/>
                </a:moveTo>
                <a:cubicBezTo>
                  <a:pt x="1099" y="1692"/>
                  <a:pt x="1105" y="1698"/>
                  <a:pt x="1100" y="1702"/>
                </a:cubicBezTo>
                <a:cubicBezTo>
                  <a:pt x="1099" y="1700"/>
                  <a:pt x="1094" y="1698"/>
                  <a:pt x="1092" y="1696"/>
                </a:cubicBezTo>
                <a:cubicBezTo>
                  <a:pt x="1094" y="1693"/>
                  <a:pt x="1092" y="1692"/>
                  <a:pt x="1094" y="1689"/>
                </a:cubicBezTo>
                <a:close/>
                <a:moveTo>
                  <a:pt x="999" y="1665"/>
                </a:moveTo>
                <a:cubicBezTo>
                  <a:pt x="1009" y="1662"/>
                  <a:pt x="1033" y="1675"/>
                  <a:pt x="1040" y="1681"/>
                </a:cubicBezTo>
                <a:cubicBezTo>
                  <a:pt x="1024" y="1678"/>
                  <a:pt x="1013" y="1670"/>
                  <a:pt x="999" y="1665"/>
                </a:cubicBezTo>
                <a:close/>
                <a:moveTo>
                  <a:pt x="1050" y="1690"/>
                </a:moveTo>
                <a:cubicBezTo>
                  <a:pt x="1048" y="1689"/>
                  <a:pt x="1043" y="1689"/>
                  <a:pt x="1046" y="1688"/>
                </a:cubicBezTo>
                <a:cubicBezTo>
                  <a:pt x="1047" y="1689"/>
                  <a:pt x="1050" y="1687"/>
                  <a:pt x="1050" y="1690"/>
                </a:cubicBezTo>
                <a:close/>
                <a:moveTo>
                  <a:pt x="1090" y="1687"/>
                </a:moveTo>
                <a:cubicBezTo>
                  <a:pt x="1090" y="1690"/>
                  <a:pt x="1091" y="1694"/>
                  <a:pt x="1088" y="1695"/>
                </a:cubicBezTo>
                <a:cubicBezTo>
                  <a:pt x="1085" y="1694"/>
                  <a:pt x="1086" y="1692"/>
                  <a:pt x="1083" y="1691"/>
                </a:cubicBezTo>
                <a:cubicBezTo>
                  <a:pt x="1084" y="1687"/>
                  <a:pt x="1087" y="1687"/>
                  <a:pt x="1090" y="1687"/>
                </a:cubicBezTo>
                <a:close/>
                <a:moveTo>
                  <a:pt x="1013" y="1656"/>
                </a:moveTo>
                <a:cubicBezTo>
                  <a:pt x="1017" y="1660"/>
                  <a:pt x="1021" y="1659"/>
                  <a:pt x="1024" y="1658"/>
                </a:cubicBezTo>
                <a:cubicBezTo>
                  <a:pt x="1041" y="1665"/>
                  <a:pt x="1066" y="1676"/>
                  <a:pt x="1079" y="1688"/>
                </a:cubicBezTo>
                <a:cubicBezTo>
                  <a:pt x="1075" y="1692"/>
                  <a:pt x="1063" y="1676"/>
                  <a:pt x="1067" y="1684"/>
                </a:cubicBezTo>
                <a:cubicBezTo>
                  <a:pt x="1060" y="1682"/>
                  <a:pt x="1058" y="1678"/>
                  <a:pt x="1053" y="1675"/>
                </a:cubicBezTo>
                <a:cubicBezTo>
                  <a:pt x="1053" y="1676"/>
                  <a:pt x="1053" y="1677"/>
                  <a:pt x="1053" y="1678"/>
                </a:cubicBezTo>
                <a:cubicBezTo>
                  <a:pt x="1050" y="1676"/>
                  <a:pt x="1049" y="1674"/>
                  <a:pt x="1046" y="1672"/>
                </a:cubicBezTo>
                <a:cubicBezTo>
                  <a:pt x="1046" y="1673"/>
                  <a:pt x="1046" y="1673"/>
                  <a:pt x="1046" y="1674"/>
                </a:cubicBezTo>
                <a:cubicBezTo>
                  <a:pt x="1038" y="1667"/>
                  <a:pt x="1025" y="1666"/>
                  <a:pt x="1018" y="1661"/>
                </a:cubicBezTo>
                <a:cubicBezTo>
                  <a:pt x="1022" y="1670"/>
                  <a:pt x="1045" y="1673"/>
                  <a:pt x="1052" y="1681"/>
                </a:cubicBezTo>
                <a:cubicBezTo>
                  <a:pt x="1038" y="1674"/>
                  <a:pt x="1022" y="1668"/>
                  <a:pt x="1007" y="1662"/>
                </a:cubicBezTo>
                <a:cubicBezTo>
                  <a:pt x="1009" y="1659"/>
                  <a:pt x="1012" y="1662"/>
                  <a:pt x="1013" y="1656"/>
                </a:cubicBezTo>
                <a:close/>
                <a:moveTo>
                  <a:pt x="980" y="1644"/>
                </a:moveTo>
                <a:cubicBezTo>
                  <a:pt x="989" y="1647"/>
                  <a:pt x="999" y="1649"/>
                  <a:pt x="1007" y="1654"/>
                </a:cubicBezTo>
                <a:cubicBezTo>
                  <a:pt x="1000" y="1658"/>
                  <a:pt x="995" y="1651"/>
                  <a:pt x="986" y="1650"/>
                </a:cubicBezTo>
                <a:cubicBezTo>
                  <a:pt x="987" y="1653"/>
                  <a:pt x="994" y="1654"/>
                  <a:pt x="997" y="1656"/>
                </a:cubicBezTo>
                <a:cubicBezTo>
                  <a:pt x="990" y="1661"/>
                  <a:pt x="988" y="1650"/>
                  <a:pt x="981" y="1652"/>
                </a:cubicBezTo>
                <a:cubicBezTo>
                  <a:pt x="982" y="1651"/>
                  <a:pt x="981" y="1650"/>
                  <a:pt x="980" y="1649"/>
                </a:cubicBezTo>
                <a:cubicBezTo>
                  <a:pt x="980" y="1647"/>
                  <a:pt x="980" y="1645"/>
                  <a:pt x="980" y="1644"/>
                </a:cubicBezTo>
                <a:close/>
                <a:moveTo>
                  <a:pt x="980" y="1652"/>
                </a:moveTo>
                <a:cubicBezTo>
                  <a:pt x="981" y="1653"/>
                  <a:pt x="983" y="1653"/>
                  <a:pt x="984" y="1652"/>
                </a:cubicBezTo>
                <a:cubicBezTo>
                  <a:pt x="986" y="1654"/>
                  <a:pt x="982" y="1653"/>
                  <a:pt x="982" y="1655"/>
                </a:cubicBezTo>
                <a:cubicBezTo>
                  <a:pt x="986" y="1658"/>
                  <a:pt x="985" y="1657"/>
                  <a:pt x="989" y="1660"/>
                </a:cubicBezTo>
                <a:cubicBezTo>
                  <a:pt x="986" y="1660"/>
                  <a:pt x="983" y="1660"/>
                  <a:pt x="980" y="1659"/>
                </a:cubicBezTo>
                <a:cubicBezTo>
                  <a:pt x="980" y="1658"/>
                  <a:pt x="980" y="1658"/>
                  <a:pt x="980" y="1657"/>
                </a:cubicBezTo>
                <a:cubicBezTo>
                  <a:pt x="980" y="1656"/>
                  <a:pt x="980" y="1654"/>
                  <a:pt x="980" y="1652"/>
                </a:cubicBezTo>
                <a:close/>
                <a:moveTo>
                  <a:pt x="957" y="1690"/>
                </a:moveTo>
                <a:cubicBezTo>
                  <a:pt x="956" y="1689"/>
                  <a:pt x="955" y="1688"/>
                  <a:pt x="955" y="1687"/>
                </a:cubicBezTo>
                <a:cubicBezTo>
                  <a:pt x="955" y="1687"/>
                  <a:pt x="956" y="1687"/>
                  <a:pt x="957" y="1687"/>
                </a:cubicBezTo>
                <a:cubicBezTo>
                  <a:pt x="958" y="1688"/>
                  <a:pt x="957" y="1689"/>
                  <a:pt x="957" y="1690"/>
                </a:cubicBezTo>
                <a:close/>
                <a:moveTo>
                  <a:pt x="970" y="1705"/>
                </a:moveTo>
                <a:cubicBezTo>
                  <a:pt x="970" y="1704"/>
                  <a:pt x="969" y="1704"/>
                  <a:pt x="969" y="1705"/>
                </a:cubicBezTo>
                <a:cubicBezTo>
                  <a:pt x="968" y="1704"/>
                  <a:pt x="968" y="1704"/>
                  <a:pt x="968" y="1703"/>
                </a:cubicBezTo>
                <a:cubicBezTo>
                  <a:pt x="968" y="1701"/>
                  <a:pt x="966" y="1699"/>
                  <a:pt x="969" y="1700"/>
                </a:cubicBezTo>
                <a:cubicBezTo>
                  <a:pt x="967" y="1702"/>
                  <a:pt x="971" y="1703"/>
                  <a:pt x="970" y="1705"/>
                </a:cubicBezTo>
                <a:close/>
                <a:moveTo>
                  <a:pt x="971" y="1697"/>
                </a:moveTo>
                <a:cubicBezTo>
                  <a:pt x="968" y="1702"/>
                  <a:pt x="967" y="1695"/>
                  <a:pt x="965" y="1696"/>
                </a:cubicBezTo>
                <a:cubicBezTo>
                  <a:pt x="965" y="1695"/>
                  <a:pt x="967" y="1695"/>
                  <a:pt x="967" y="1693"/>
                </a:cubicBezTo>
                <a:cubicBezTo>
                  <a:pt x="970" y="1694"/>
                  <a:pt x="967" y="1697"/>
                  <a:pt x="971" y="1697"/>
                </a:cubicBezTo>
                <a:close/>
                <a:moveTo>
                  <a:pt x="962" y="1675"/>
                </a:moveTo>
                <a:cubicBezTo>
                  <a:pt x="965" y="1676"/>
                  <a:pt x="967" y="1677"/>
                  <a:pt x="967" y="1679"/>
                </a:cubicBezTo>
                <a:cubicBezTo>
                  <a:pt x="964" y="1678"/>
                  <a:pt x="961" y="1677"/>
                  <a:pt x="962" y="1675"/>
                </a:cubicBezTo>
                <a:close/>
                <a:moveTo>
                  <a:pt x="954" y="1673"/>
                </a:moveTo>
                <a:cubicBezTo>
                  <a:pt x="955" y="1675"/>
                  <a:pt x="951" y="1674"/>
                  <a:pt x="953" y="1676"/>
                </a:cubicBezTo>
                <a:cubicBezTo>
                  <a:pt x="957" y="1671"/>
                  <a:pt x="964" y="1682"/>
                  <a:pt x="965" y="1682"/>
                </a:cubicBezTo>
                <a:cubicBezTo>
                  <a:pt x="966" y="1680"/>
                  <a:pt x="963" y="1680"/>
                  <a:pt x="964" y="1679"/>
                </a:cubicBezTo>
                <a:cubicBezTo>
                  <a:pt x="965" y="1679"/>
                  <a:pt x="966" y="1680"/>
                  <a:pt x="967" y="1680"/>
                </a:cubicBezTo>
                <a:cubicBezTo>
                  <a:pt x="964" y="1684"/>
                  <a:pt x="970" y="1684"/>
                  <a:pt x="967" y="1687"/>
                </a:cubicBezTo>
                <a:cubicBezTo>
                  <a:pt x="964" y="1685"/>
                  <a:pt x="961" y="1684"/>
                  <a:pt x="961" y="1682"/>
                </a:cubicBezTo>
                <a:cubicBezTo>
                  <a:pt x="955" y="1683"/>
                  <a:pt x="951" y="1679"/>
                  <a:pt x="947" y="1676"/>
                </a:cubicBezTo>
                <a:cubicBezTo>
                  <a:pt x="947" y="1676"/>
                  <a:pt x="946" y="1676"/>
                  <a:pt x="946" y="1676"/>
                </a:cubicBezTo>
                <a:cubicBezTo>
                  <a:pt x="944" y="1675"/>
                  <a:pt x="943" y="1673"/>
                  <a:pt x="942" y="1672"/>
                </a:cubicBezTo>
                <a:cubicBezTo>
                  <a:pt x="945" y="1671"/>
                  <a:pt x="950" y="1672"/>
                  <a:pt x="954" y="1673"/>
                </a:cubicBezTo>
                <a:close/>
                <a:moveTo>
                  <a:pt x="895" y="1666"/>
                </a:moveTo>
                <a:cubicBezTo>
                  <a:pt x="898" y="1668"/>
                  <a:pt x="900" y="1671"/>
                  <a:pt x="903" y="1673"/>
                </a:cubicBezTo>
                <a:cubicBezTo>
                  <a:pt x="903" y="1673"/>
                  <a:pt x="903" y="1674"/>
                  <a:pt x="902" y="1675"/>
                </a:cubicBezTo>
                <a:cubicBezTo>
                  <a:pt x="900" y="1673"/>
                  <a:pt x="897" y="1671"/>
                  <a:pt x="894" y="1670"/>
                </a:cubicBezTo>
                <a:cubicBezTo>
                  <a:pt x="893" y="1668"/>
                  <a:pt x="894" y="1667"/>
                  <a:pt x="895" y="1666"/>
                </a:cubicBezTo>
                <a:close/>
                <a:moveTo>
                  <a:pt x="852" y="1627"/>
                </a:moveTo>
                <a:cubicBezTo>
                  <a:pt x="852" y="1627"/>
                  <a:pt x="852" y="1628"/>
                  <a:pt x="852" y="1628"/>
                </a:cubicBezTo>
                <a:cubicBezTo>
                  <a:pt x="852" y="1628"/>
                  <a:pt x="852" y="1628"/>
                  <a:pt x="853" y="1628"/>
                </a:cubicBezTo>
                <a:cubicBezTo>
                  <a:pt x="853" y="1629"/>
                  <a:pt x="854" y="1629"/>
                  <a:pt x="855" y="1630"/>
                </a:cubicBezTo>
                <a:cubicBezTo>
                  <a:pt x="852" y="1629"/>
                  <a:pt x="850" y="1628"/>
                  <a:pt x="852" y="1627"/>
                </a:cubicBezTo>
                <a:close/>
                <a:moveTo>
                  <a:pt x="840" y="1617"/>
                </a:moveTo>
                <a:cubicBezTo>
                  <a:pt x="840" y="1617"/>
                  <a:pt x="840" y="1617"/>
                  <a:pt x="840" y="1617"/>
                </a:cubicBezTo>
                <a:cubicBezTo>
                  <a:pt x="842" y="1619"/>
                  <a:pt x="844" y="1621"/>
                  <a:pt x="846" y="1622"/>
                </a:cubicBezTo>
                <a:cubicBezTo>
                  <a:pt x="845" y="1622"/>
                  <a:pt x="844" y="1622"/>
                  <a:pt x="844" y="1622"/>
                </a:cubicBezTo>
                <a:cubicBezTo>
                  <a:pt x="846" y="1618"/>
                  <a:pt x="839" y="1621"/>
                  <a:pt x="840" y="1617"/>
                </a:cubicBezTo>
                <a:close/>
                <a:moveTo>
                  <a:pt x="729" y="1555"/>
                </a:moveTo>
                <a:cubicBezTo>
                  <a:pt x="727" y="1554"/>
                  <a:pt x="721" y="1554"/>
                  <a:pt x="724" y="1553"/>
                </a:cubicBezTo>
                <a:cubicBezTo>
                  <a:pt x="726" y="1554"/>
                  <a:pt x="729" y="1552"/>
                  <a:pt x="729" y="1555"/>
                </a:cubicBezTo>
                <a:close/>
                <a:moveTo>
                  <a:pt x="711" y="1557"/>
                </a:moveTo>
                <a:cubicBezTo>
                  <a:pt x="712" y="1558"/>
                  <a:pt x="713" y="1557"/>
                  <a:pt x="714" y="1558"/>
                </a:cubicBezTo>
                <a:cubicBezTo>
                  <a:pt x="715" y="1561"/>
                  <a:pt x="710" y="1558"/>
                  <a:pt x="711" y="1557"/>
                </a:cubicBezTo>
                <a:close/>
                <a:moveTo>
                  <a:pt x="716" y="1559"/>
                </a:moveTo>
                <a:cubicBezTo>
                  <a:pt x="720" y="1560"/>
                  <a:pt x="719" y="1560"/>
                  <a:pt x="724" y="1561"/>
                </a:cubicBezTo>
                <a:cubicBezTo>
                  <a:pt x="723" y="1565"/>
                  <a:pt x="716" y="1560"/>
                  <a:pt x="716" y="1559"/>
                </a:cubicBezTo>
                <a:close/>
                <a:moveTo>
                  <a:pt x="729" y="1564"/>
                </a:moveTo>
                <a:cubicBezTo>
                  <a:pt x="728" y="1566"/>
                  <a:pt x="725" y="1562"/>
                  <a:pt x="724" y="1564"/>
                </a:cubicBezTo>
                <a:cubicBezTo>
                  <a:pt x="724" y="1560"/>
                  <a:pt x="732" y="1565"/>
                  <a:pt x="729" y="1564"/>
                </a:cubicBezTo>
                <a:close/>
                <a:moveTo>
                  <a:pt x="731" y="1564"/>
                </a:moveTo>
                <a:cubicBezTo>
                  <a:pt x="735" y="1567"/>
                  <a:pt x="739" y="1566"/>
                  <a:pt x="740" y="1570"/>
                </a:cubicBezTo>
                <a:cubicBezTo>
                  <a:pt x="737" y="1567"/>
                  <a:pt x="730" y="1569"/>
                  <a:pt x="731" y="1564"/>
                </a:cubicBezTo>
                <a:close/>
                <a:moveTo>
                  <a:pt x="736" y="1543"/>
                </a:moveTo>
                <a:cubicBezTo>
                  <a:pt x="738" y="1544"/>
                  <a:pt x="743" y="1544"/>
                  <a:pt x="740" y="1547"/>
                </a:cubicBezTo>
                <a:cubicBezTo>
                  <a:pt x="739" y="1544"/>
                  <a:pt x="736" y="1546"/>
                  <a:pt x="736" y="1543"/>
                </a:cubicBezTo>
                <a:close/>
                <a:moveTo>
                  <a:pt x="738" y="1564"/>
                </a:moveTo>
                <a:cubicBezTo>
                  <a:pt x="743" y="1565"/>
                  <a:pt x="746" y="1567"/>
                  <a:pt x="750" y="1568"/>
                </a:cubicBezTo>
                <a:cubicBezTo>
                  <a:pt x="746" y="1570"/>
                  <a:pt x="740" y="1566"/>
                  <a:pt x="738" y="1564"/>
                </a:cubicBezTo>
                <a:close/>
                <a:moveTo>
                  <a:pt x="751" y="1549"/>
                </a:moveTo>
                <a:cubicBezTo>
                  <a:pt x="750" y="1549"/>
                  <a:pt x="749" y="1548"/>
                  <a:pt x="749" y="1547"/>
                </a:cubicBezTo>
                <a:cubicBezTo>
                  <a:pt x="750" y="1547"/>
                  <a:pt x="751" y="1546"/>
                  <a:pt x="753" y="1547"/>
                </a:cubicBezTo>
                <a:cubicBezTo>
                  <a:pt x="752" y="1547"/>
                  <a:pt x="752" y="1548"/>
                  <a:pt x="751" y="1549"/>
                </a:cubicBezTo>
                <a:close/>
                <a:moveTo>
                  <a:pt x="753" y="1554"/>
                </a:moveTo>
                <a:cubicBezTo>
                  <a:pt x="753" y="1556"/>
                  <a:pt x="752" y="1558"/>
                  <a:pt x="752" y="1560"/>
                </a:cubicBezTo>
                <a:cubicBezTo>
                  <a:pt x="752" y="1559"/>
                  <a:pt x="751" y="1559"/>
                  <a:pt x="750" y="1558"/>
                </a:cubicBezTo>
                <a:cubicBezTo>
                  <a:pt x="751" y="1557"/>
                  <a:pt x="752" y="1554"/>
                  <a:pt x="753" y="1554"/>
                </a:cubicBezTo>
                <a:close/>
                <a:moveTo>
                  <a:pt x="751" y="1591"/>
                </a:moveTo>
                <a:cubicBezTo>
                  <a:pt x="749" y="1588"/>
                  <a:pt x="744" y="1591"/>
                  <a:pt x="744" y="1587"/>
                </a:cubicBezTo>
                <a:cubicBezTo>
                  <a:pt x="747" y="1588"/>
                  <a:pt x="752" y="1587"/>
                  <a:pt x="751" y="1591"/>
                </a:cubicBezTo>
                <a:close/>
                <a:moveTo>
                  <a:pt x="766" y="1596"/>
                </a:moveTo>
                <a:cubicBezTo>
                  <a:pt x="763" y="1598"/>
                  <a:pt x="760" y="1596"/>
                  <a:pt x="761" y="1594"/>
                </a:cubicBezTo>
                <a:cubicBezTo>
                  <a:pt x="760" y="1595"/>
                  <a:pt x="759" y="1596"/>
                  <a:pt x="757" y="1595"/>
                </a:cubicBezTo>
                <a:cubicBezTo>
                  <a:pt x="761" y="1592"/>
                  <a:pt x="758" y="1595"/>
                  <a:pt x="757" y="1592"/>
                </a:cubicBezTo>
                <a:cubicBezTo>
                  <a:pt x="759" y="1591"/>
                  <a:pt x="762" y="1595"/>
                  <a:pt x="764" y="1593"/>
                </a:cubicBezTo>
                <a:cubicBezTo>
                  <a:pt x="763" y="1593"/>
                  <a:pt x="763" y="1592"/>
                  <a:pt x="763" y="1592"/>
                </a:cubicBezTo>
                <a:cubicBezTo>
                  <a:pt x="759" y="1591"/>
                  <a:pt x="753" y="1590"/>
                  <a:pt x="755" y="1588"/>
                </a:cubicBezTo>
                <a:cubicBezTo>
                  <a:pt x="751" y="1589"/>
                  <a:pt x="745" y="1586"/>
                  <a:pt x="745" y="1582"/>
                </a:cubicBezTo>
                <a:cubicBezTo>
                  <a:pt x="751" y="1580"/>
                  <a:pt x="747" y="1586"/>
                  <a:pt x="754" y="1585"/>
                </a:cubicBezTo>
                <a:cubicBezTo>
                  <a:pt x="755" y="1583"/>
                  <a:pt x="754" y="1582"/>
                  <a:pt x="757" y="1582"/>
                </a:cubicBezTo>
                <a:cubicBezTo>
                  <a:pt x="753" y="1592"/>
                  <a:pt x="770" y="1587"/>
                  <a:pt x="766" y="1596"/>
                </a:cubicBezTo>
                <a:close/>
                <a:moveTo>
                  <a:pt x="770" y="1597"/>
                </a:moveTo>
                <a:cubicBezTo>
                  <a:pt x="768" y="1596"/>
                  <a:pt x="766" y="1594"/>
                  <a:pt x="767" y="1592"/>
                </a:cubicBezTo>
                <a:cubicBezTo>
                  <a:pt x="769" y="1594"/>
                  <a:pt x="770" y="1592"/>
                  <a:pt x="773" y="1595"/>
                </a:cubicBezTo>
                <a:cubicBezTo>
                  <a:pt x="773" y="1598"/>
                  <a:pt x="770" y="1594"/>
                  <a:pt x="770" y="1597"/>
                </a:cubicBezTo>
                <a:close/>
                <a:moveTo>
                  <a:pt x="802" y="1586"/>
                </a:moveTo>
                <a:cubicBezTo>
                  <a:pt x="801" y="1587"/>
                  <a:pt x="800" y="1587"/>
                  <a:pt x="799" y="1587"/>
                </a:cubicBezTo>
                <a:cubicBezTo>
                  <a:pt x="799" y="1587"/>
                  <a:pt x="799" y="1586"/>
                  <a:pt x="799" y="1586"/>
                </a:cubicBezTo>
                <a:cubicBezTo>
                  <a:pt x="800" y="1586"/>
                  <a:pt x="801" y="1586"/>
                  <a:pt x="802" y="1586"/>
                </a:cubicBezTo>
                <a:close/>
                <a:moveTo>
                  <a:pt x="797" y="1579"/>
                </a:moveTo>
                <a:cubicBezTo>
                  <a:pt x="795" y="1579"/>
                  <a:pt x="794" y="1578"/>
                  <a:pt x="792" y="1580"/>
                </a:cubicBezTo>
                <a:cubicBezTo>
                  <a:pt x="793" y="1581"/>
                  <a:pt x="794" y="1580"/>
                  <a:pt x="795" y="1579"/>
                </a:cubicBezTo>
                <a:cubicBezTo>
                  <a:pt x="796" y="1580"/>
                  <a:pt x="794" y="1582"/>
                  <a:pt x="797" y="1583"/>
                </a:cubicBezTo>
                <a:cubicBezTo>
                  <a:pt x="796" y="1584"/>
                  <a:pt x="792" y="1582"/>
                  <a:pt x="796" y="1585"/>
                </a:cubicBezTo>
                <a:cubicBezTo>
                  <a:pt x="796" y="1586"/>
                  <a:pt x="794" y="1585"/>
                  <a:pt x="793" y="1584"/>
                </a:cubicBezTo>
                <a:cubicBezTo>
                  <a:pt x="793" y="1585"/>
                  <a:pt x="793" y="1586"/>
                  <a:pt x="794" y="1587"/>
                </a:cubicBezTo>
                <a:cubicBezTo>
                  <a:pt x="791" y="1587"/>
                  <a:pt x="789" y="1588"/>
                  <a:pt x="793" y="1592"/>
                </a:cubicBezTo>
                <a:cubicBezTo>
                  <a:pt x="795" y="1593"/>
                  <a:pt x="796" y="1594"/>
                  <a:pt x="798" y="1594"/>
                </a:cubicBezTo>
                <a:cubicBezTo>
                  <a:pt x="799" y="1597"/>
                  <a:pt x="799" y="1599"/>
                  <a:pt x="797" y="1599"/>
                </a:cubicBezTo>
                <a:cubicBezTo>
                  <a:pt x="796" y="1601"/>
                  <a:pt x="800" y="1601"/>
                  <a:pt x="800" y="1601"/>
                </a:cubicBezTo>
                <a:cubicBezTo>
                  <a:pt x="800" y="1596"/>
                  <a:pt x="802" y="1596"/>
                  <a:pt x="803" y="1594"/>
                </a:cubicBezTo>
                <a:cubicBezTo>
                  <a:pt x="804" y="1594"/>
                  <a:pt x="805" y="1593"/>
                  <a:pt x="806" y="1593"/>
                </a:cubicBezTo>
                <a:cubicBezTo>
                  <a:pt x="806" y="1593"/>
                  <a:pt x="807" y="1593"/>
                  <a:pt x="807" y="1593"/>
                </a:cubicBezTo>
                <a:cubicBezTo>
                  <a:pt x="807" y="1593"/>
                  <a:pt x="807" y="1593"/>
                  <a:pt x="807" y="1592"/>
                </a:cubicBezTo>
                <a:cubicBezTo>
                  <a:pt x="809" y="1592"/>
                  <a:pt x="811" y="1591"/>
                  <a:pt x="814" y="1591"/>
                </a:cubicBezTo>
                <a:cubicBezTo>
                  <a:pt x="816" y="1594"/>
                  <a:pt x="819" y="1597"/>
                  <a:pt x="823" y="1600"/>
                </a:cubicBezTo>
                <a:cubicBezTo>
                  <a:pt x="818" y="1599"/>
                  <a:pt x="814" y="1597"/>
                  <a:pt x="812" y="1594"/>
                </a:cubicBezTo>
                <a:cubicBezTo>
                  <a:pt x="807" y="1595"/>
                  <a:pt x="804" y="1600"/>
                  <a:pt x="806" y="1600"/>
                </a:cubicBezTo>
                <a:cubicBezTo>
                  <a:pt x="806" y="1603"/>
                  <a:pt x="809" y="1601"/>
                  <a:pt x="809" y="1598"/>
                </a:cubicBezTo>
                <a:cubicBezTo>
                  <a:pt x="813" y="1595"/>
                  <a:pt x="821" y="1601"/>
                  <a:pt x="827" y="1604"/>
                </a:cubicBezTo>
                <a:cubicBezTo>
                  <a:pt x="830" y="1607"/>
                  <a:pt x="833" y="1610"/>
                  <a:pt x="836" y="1612"/>
                </a:cubicBezTo>
                <a:cubicBezTo>
                  <a:pt x="835" y="1614"/>
                  <a:pt x="835" y="1615"/>
                  <a:pt x="836" y="1615"/>
                </a:cubicBezTo>
                <a:cubicBezTo>
                  <a:pt x="837" y="1615"/>
                  <a:pt x="836" y="1614"/>
                  <a:pt x="836" y="1614"/>
                </a:cubicBezTo>
                <a:cubicBezTo>
                  <a:pt x="836" y="1614"/>
                  <a:pt x="836" y="1613"/>
                  <a:pt x="837" y="1614"/>
                </a:cubicBezTo>
                <a:cubicBezTo>
                  <a:pt x="837" y="1614"/>
                  <a:pt x="837" y="1614"/>
                  <a:pt x="838" y="1614"/>
                </a:cubicBezTo>
                <a:cubicBezTo>
                  <a:pt x="837" y="1616"/>
                  <a:pt x="839" y="1616"/>
                  <a:pt x="838" y="1617"/>
                </a:cubicBezTo>
                <a:cubicBezTo>
                  <a:pt x="837" y="1618"/>
                  <a:pt x="833" y="1615"/>
                  <a:pt x="831" y="1619"/>
                </a:cubicBezTo>
                <a:cubicBezTo>
                  <a:pt x="827" y="1616"/>
                  <a:pt x="828" y="1617"/>
                  <a:pt x="823" y="1617"/>
                </a:cubicBezTo>
                <a:cubicBezTo>
                  <a:pt x="822" y="1617"/>
                  <a:pt x="823" y="1615"/>
                  <a:pt x="824" y="1614"/>
                </a:cubicBezTo>
                <a:cubicBezTo>
                  <a:pt x="810" y="1608"/>
                  <a:pt x="788" y="1607"/>
                  <a:pt x="777" y="1595"/>
                </a:cubicBezTo>
                <a:cubicBezTo>
                  <a:pt x="780" y="1592"/>
                  <a:pt x="777" y="1589"/>
                  <a:pt x="782" y="1587"/>
                </a:cubicBezTo>
                <a:cubicBezTo>
                  <a:pt x="781" y="1587"/>
                  <a:pt x="779" y="1587"/>
                  <a:pt x="779" y="1586"/>
                </a:cubicBezTo>
                <a:cubicBezTo>
                  <a:pt x="778" y="1585"/>
                  <a:pt x="779" y="1589"/>
                  <a:pt x="777" y="1591"/>
                </a:cubicBezTo>
                <a:cubicBezTo>
                  <a:pt x="774" y="1589"/>
                  <a:pt x="777" y="1585"/>
                  <a:pt x="773" y="1584"/>
                </a:cubicBezTo>
                <a:cubicBezTo>
                  <a:pt x="771" y="1587"/>
                  <a:pt x="776" y="1587"/>
                  <a:pt x="774" y="1591"/>
                </a:cubicBezTo>
                <a:cubicBezTo>
                  <a:pt x="770" y="1590"/>
                  <a:pt x="767" y="1589"/>
                  <a:pt x="762" y="1587"/>
                </a:cubicBezTo>
                <a:cubicBezTo>
                  <a:pt x="763" y="1586"/>
                  <a:pt x="763" y="1586"/>
                  <a:pt x="764" y="1585"/>
                </a:cubicBezTo>
                <a:cubicBezTo>
                  <a:pt x="762" y="1584"/>
                  <a:pt x="762" y="1587"/>
                  <a:pt x="760" y="1586"/>
                </a:cubicBezTo>
                <a:cubicBezTo>
                  <a:pt x="758" y="1585"/>
                  <a:pt x="759" y="1584"/>
                  <a:pt x="757" y="1583"/>
                </a:cubicBezTo>
                <a:cubicBezTo>
                  <a:pt x="758" y="1582"/>
                  <a:pt x="759" y="1583"/>
                  <a:pt x="760" y="1584"/>
                </a:cubicBezTo>
                <a:cubicBezTo>
                  <a:pt x="761" y="1576"/>
                  <a:pt x="743" y="1585"/>
                  <a:pt x="744" y="1575"/>
                </a:cubicBezTo>
                <a:cubicBezTo>
                  <a:pt x="746" y="1575"/>
                  <a:pt x="750" y="1577"/>
                  <a:pt x="754" y="1579"/>
                </a:cubicBezTo>
                <a:cubicBezTo>
                  <a:pt x="753" y="1573"/>
                  <a:pt x="759" y="1580"/>
                  <a:pt x="759" y="1577"/>
                </a:cubicBezTo>
                <a:cubicBezTo>
                  <a:pt x="757" y="1575"/>
                  <a:pt x="755" y="1577"/>
                  <a:pt x="753" y="1575"/>
                </a:cubicBezTo>
                <a:cubicBezTo>
                  <a:pt x="752" y="1574"/>
                  <a:pt x="756" y="1571"/>
                  <a:pt x="750" y="1570"/>
                </a:cubicBezTo>
                <a:cubicBezTo>
                  <a:pt x="753" y="1571"/>
                  <a:pt x="755" y="1571"/>
                  <a:pt x="758" y="1571"/>
                </a:cubicBezTo>
                <a:cubicBezTo>
                  <a:pt x="759" y="1572"/>
                  <a:pt x="760" y="1573"/>
                  <a:pt x="762" y="1573"/>
                </a:cubicBezTo>
                <a:cubicBezTo>
                  <a:pt x="761" y="1575"/>
                  <a:pt x="766" y="1577"/>
                  <a:pt x="764" y="1577"/>
                </a:cubicBezTo>
                <a:cubicBezTo>
                  <a:pt x="764" y="1579"/>
                  <a:pt x="766" y="1578"/>
                  <a:pt x="767" y="1576"/>
                </a:cubicBezTo>
                <a:cubicBezTo>
                  <a:pt x="773" y="1580"/>
                  <a:pt x="780" y="1584"/>
                  <a:pt x="787" y="1587"/>
                </a:cubicBezTo>
                <a:cubicBezTo>
                  <a:pt x="783" y="1585"/>
                  <a:pt x="778" y="1581"/>
                  <a:pt x="773" y="1577"/>
                </a:cubicBezTo>
                <a:cubicBezTo>
                  <a:pt x="774" y="1577"/>
                  <a:pt x="775" y="1577"/>
                  <a:pt x="775" y="1578"/>
                </a:cubicBezTo>
                <a:cubicBezTo>
                  <a:pt x="776" y="1575"/>
                  <a:pt x="770" y="1572"/>
                  <a:pt x="764" y="1570"/>
                </a:cubicBezTo>
                <a:cubicBezTo>
                  <a:pt x="764" y="1569"/>
                  <a:pt x="763" y="1569"/>
                  <a:pt x="762" y="1568"/>
                </a:cubicBezTo>
                <a:cubicBezTo>
                  <a:pt x="768" y="1569"/>
                  <a:pt x="776" y="1574"/>
                  <a:pt x="785" y="1577"/>
                </a:cubicBezTo>
                <a:cubicBezTo>
                  <a:pt x="787" y="1573"/>
                  <a:pt x="782" y="1576"/>
                  <a:pt x="782" y="1573"/>
                </a:cubicBezTo>
                <a:cubicBezTo>
                  <a:pt x="784" y="1573"/>
                  <a:pt x="787" y="1574"/>
                  <a:pt x="791" y="1575"/>
                </a:cubicBezTo>
                <a:cubicBezTo>
                  <a:pt x="793" y="1576"/>
                  <a:pt x="795" y="1578"/>
                  <a:pt x="797" y="1579"/>
                </a:cubicBezTo>
                <a:close/>
                <a:moveTo>
                  <a:pt x="782" y="1567"/>
                </a:moveTo>
                <a:cubicBezTo>
                  <a:pt x="782" y="1568"/>
                  <a:pt x="783" y="1568"/>
                  <a:pt x="784" y="1569"/>
                </a:cubicBezTo>
                <a:cubicBezTo>
                  <a:pt x="782" y="1569"/>
                  <a:pt x="780" y="1569"/>
                  <a:pt x="780" y="1567"/>
                </a:cubicBezTo>
                <a:cubicBezTo>
                  <a:pt x="781" y="1567"/>
                  <a:pt x="781" y="1567"/>
                  <a:pt x="782" y="1567"/>
                </a:cubicBezTo>
                <a:close/>
                <a:moveTo>
                  <a:pt x="780" y="1573"/>
                </a:moveTo>
                <a:cubicBezTo>
                  <a:pt x="776" y="1572"/>
                  <a:pt x="775" y="1570"/>
                  <a:pt x="775" y="1567"/>
                </a:cubicBezTo>
                <a:cubicBezTo>
                  <a:pt x="777" y="1567"/>
                  <a:pt x="776" y="1571"/>
                  <a:pt x="778" y="1569"/>
                </a:cubicBezTo>
                <a:cubicBezTo>
                  <a:pt x="778" y="1569"/>
                  <a:pt x="778" y="1568"/>
                  <a:pt x="779" y="1568"/>
                </a:cubicBezTo>
                <a:cubicBezTo>
                  <a:pt x="778" y="1570"/>
                  <a:pt x="782" y="1571"/>
                  <a:pt x="780" y="1573"/>
                </a:cubicBezTo>
                <a:close/>
                <a:moveTo>
                  <a:pt x="767" y="1554"/>
                </a:moveTo>
                <a:cubicBezTo>
                  <a:pt x="771" y="1558"/>
                  <a:pt x="775" y="1561"/>
                  <a:pt x="780" y="1565"/>
                </a:cubicBezTo>
                <a:cubicBezTo>
                  <a:pt x="778" y="1565"/>
                  <a:pt x="777" y="1565"/>
                  <a:pt x="776" y="1566"/>
                </a:cubicBezTo>
                <a:cubicBezTo>
                  <a:pt x="772" y="1562"/>
                  <a:pt x="768" y="1562"/>
                  <a:pt x="771" y="1559"/>
                </a:cubicBezTo>
                <a:cubicBezTo>
                  <a:pt x="769" y="1558"/>
                  <a:pt x="768" y="1557"/>
                  <a:pt x="766" y="1556"/>
                </a:cubicBezTo>
                <a:cubicBezTo>
                  <a:pt x="766" y="1556"/>
                  <a:pt x="767" y="1555"/>
                  <a:pt x="767" y="1554"/>
                </a:cubicBezTo>
                <a:close/>
                <a:moveTo>
                  <a:pt x="764" y="1556"/>
                </a:moveTo>
                <a:cubicBezTo>
                  <a:pt x="760" y="1555"/>
                  <a:pt x="758" y="1554"/>
                  <a:pt x="762" y="1553"/>
                </a:cubicBezTo>
                <a:cubicBezTo>
                  <a:pt x="758" y="1552"/>
                  <a:pt x="759" y="1553"/>
                  <a:pt x="756" y="1553"/>
                </a:cubicBezTo>
                <a:cubicBezTo>
                  <a:pt x="756" y="1552"/>
                  <a:pt x="755" y="1550"/>
                  <a:pt x="755" y="1549"/>
                </a:cubicBezTo>
                <a:cubicBezTo>
                  <a:pt x="758" y="1549"/>
                  <a:pt x="761" y="1549"/>
                  <a:pt x="765" y="1552"/>
                </a:cubicBezTo>
                <a:cubicBezTo>
                  <a:pt x="764" y="1554"/>
                  <a:pt x="764" y="1555"/>
                  <a:pt x="764" y="1556"/>
                </a:cubicBezTo>
                <a:close/>
                <a:moveTo>
                  <a:pt x="746" y="1535"/>
                </a:moveTo>
                <a:cubicBezTo>
                  <a:pt x="747" y="1535"/>
                  <a:pt x="748" y="1535"/>
                  <a:pt x="748" y="1535"/>
                </a:cubicBezTo>
                <a:cubicBezTo>
                  <a:pt x="749" y="1536"/>
                  <a:pt x="749" y="1536"/>
                  <a:pt x="750" y="1537"/>
                </a:cubicBezTo>
                <a:cubicBezTo>
                  <a:pt x="749" y="1539"/>
                  <a:pt x="746" y="1537"/>
                  <a:pt x="746" y="1535"/>
                </a:cubicBezTo>
                <a:close/>
                <a:moveTo>
                  <a:pt x="748" y="1538"/>
                </a:moveTo>
                <a:cubicBezTo>
                  <a:pt x="749" y="1542"/>
                  <a:pt x="751" y="1541"/>
                  <a:pt x="753" y="1540"/>
                </a:cubicBezTo>
                <a:cubicBezTo>
                  <a:pt x="756" y="1542"/>
                  <a:pt x="758" y="1545"/>
                  <a:pt x="760" y="1547"/>
                </a:cubicBezTo>
                <a:cubicBezTo>
                  <a:pt x="757" y="1546"/>
                  <a:pt x="753" y="1545"/>
                  <a:pt x="748" y="1543"/>
                </a:cubicBezTo>
                <a:cubicBezTo>
                  <a:pt x="746" y="1542"/>
                  <a:pt x="750" y="1539"/>
                  <a:pt x="746" y="1540"/>
                </a:cubicBezTo>
                <a:cubicBezTo>
                  <a:pt x="746" y="1539"/>
                  <a:pt x="748" y="1539"/>
                  <a:pt x="748" y="1538"/>
                </a:cubicBezTo>
                <a:close/>
                <a:moveTo>
                  <a:pt x="747" y="1547"/>
                </a:moveTo>
                <a:cubicBezTo>
                  <a:pt x="746" y="1549"/>
                  <a:pt x="741" y="1549"/>
                  <a:pt x="742" y="1547"/>
                </a:cubicBezTo>
                <a:cubicBezTo>
                  <a:pt x="744" y="1548"/>
                  <a:pt x="744" y="1545"/>
                  <a:pt x="746" y="1545"/>
                </a:cubicBezTo>
                <a:cubicBezTo>
                  <a:pt x="745" y="1546"/>
                  <a:pt x="746" y="1547"/>
                  <a:pt x="747" y="1547"/>
                </a:cubicBezTo>
                <a:close/>
                <a:moveTo>
                  <a:pt x="744" y="1532"/>
                </a:moveTo>
                <a:cubicBezTo>
                  <a:pt x="744" y="1532"/>
                  <a:pt x="744" y="1532"/>
                  <a:pt x="743" y="1532"/>
                </a:cubicBezTo>
                <a:cubicBezTo>
                  <a:pt x="742" y="1532"/>
                  <a:pt x="742" y="1530"/>
                  <a:pt x="741" y="1531"/>
                </a:cubicBezTo>
                <a:cubicBezTo>
                  <a:pt x="739" y="1530"/>
                  <a:pt x="741" y="1530"/>
                  <a:pt x="742" y="1529"/>
                </a:cubicBezTo>
                <a:cubicBezTo>
                  <a:pt x="743" y="1530"/>
                  <a:pt x="744" y="1531"/>
                  <a:pt x="744" y="1532"/>
                </a:cubicBezTo>
                <a:close/>
                <a:moveTo>
                  <a:pt x="741" y="1528"/>
                </a:moveTo>
                <a:cubicBezTo>
                  <a:pt x="740" y="1529"/>
                  <a:pt x="740" y="1529"/>
                  <a:pt x="739" y="1530"/>
                </a:cubicBezTo>
                <a:cubicBezTo>
                  <a:pt x="740" y="1532"/>
                  <a:pt x="743" y="1534"/>
                  <a:pt x="745" y="1533"/>
                </a:cubicBezTo>
                <a:cubicBezTo>
                  <a:pt x="744" y="1537"/>
                  <a:pt x="742" y="1537"/>
                  <a:pt x="740" y="1541"/>
                </a:cubicBezTo>
                <a:cubicBezTo>
                  <a:pt x="739" y="1540"/>
                  <a:pt x="739" y="1540"/>
                  <a:pt x="738" y="1541"/>
                </a:cubicBezTo>
                <a:cubicBezTo>
                  <a:pt x="737" y="1540"/>
                  <a:pt x="738" y="1539"/>
                  <a:pt x="739" y="1540"/>
                </a:cubicBezTo>
                <a:cubicBezTo>
                  <a:pt x="737" y="1538"/>
                  <a:pt x="731" y="1537"/>
                  <a:pt x="729" y="1537"/>
                </a:cubicBezTo>
                <a:cubicBezTo>
                  <a:pt x="728" y="1537"/>
                  <a:pt x="728" y="1537"/>
                  <a:pt x="728" y="1537"/>
                </a:cubicBezTo>
                <a:cubicBezTo>
                  <a:pt x="727" y="1536"/>
                  <a:pt x="726" y="1535"/>
                  <a:pt x="726" y="1534"/>
                </a:cubicBezTo>
                <a:cubicBezTo>
                  <a:pt x="725" y="1534"/>
                  <a:pt x="725" y="1534"/>
                  <a:pt x="725" y="1534"/>
                </a:cubicBezTo>
                <a:cubicBezTo>
                  <a:pt x="725" y="1533"/>
                  <a:pt x="725" y="1533"/>
                  <a:pt x="725" y="1533"/>
                </a:cubicBezTo>
                <a:cubicBezTo>
                  <a:pt x="725" y="1533"/>
                  <a:pt x="725" y="1533"/>
                  <a:pt x="724" y="1533"/>
                </a:cubicBezTo>
                <a:cubicBezTo>
                  <a:pt x="715" y="1523"/>
                  <a:pt x="707" y="1513"/>
                  <a:pt x="702" y="1503"/>
                </a:cubicBezTo>
                <a:cubicBezTo>
                  <a:pt x="715" y="1507"/>
                  <a:pt x="728" y="1517"/>
                  <a:pt x="741" y="1528"/>
                </a:cubicBezTo>
                <a:close/>
                <a:moveTo>
                  <a:pt x="834" y="1300"/>
                </a:moveTo>
                <a:cubicBezTo>
                  <a:pt x="834" y="1300"/>
                  <a:pt x="834" y="1301"/>
                  <a:pt x="834" y="1301"/>
                </a:cubicBezTo>
                <a:cubicBezTo>
                  <a:pt x="832" y="1301"/>
                  <a:pt x="833" y="1300"/>
                  <a:pt x="834" y="1299"/>
                </a:cubicBezTo>
                <a:cubicBezTo>
                  <a:pt x="834" y="1299"/>
                  <a:pt x="834" y="1300"/>
                  <a:pt x="834" y="1300"/>
                </a:cubicBezTo>
                <a:close/>
                <a:moveTo>
                  <a:pt x="829" y="1277"/>
                </a:moveTo>
                <a:cubicBezTo>
                  <a:pt x="829" y="1277"/>
                  <a:pt x="829" y="1278"/>
                  <a:pt x="830" y="1278"/>
                </a:cubicBezTo>
                <a:cubicBezTo>
                  <a:pt x="829" y="1277"/>
                  <a:pt x="828" y="1277"/>
                  <a:pt x="827" y="1276"/>
                </a:cubicBezTo>
                <a:cubicBezTo>
                  <a:pt x="828" y="1276"/>
                  <a:pt x="829" y="1277"/>
                  <a:pt x="829" y="1277"/>
                </a:cubicBezTo>
                <a:close/>
                <a:moveTo>
                  <a:pt x="829" y="1295"/>
                </a:moveTo>
                <a:cubicBezTo>
                  <a:pt x="831" y="1292"/>
                  <a:pt x="830" y="1288"/>
                  <a:pt x="828" y="1284"/>
                </a:cubicBezTo>
                <a:cubicBezTo>
                  <a:pt x="829" y="1285"/>
                  <a:pt x="830" y="1286"/>
                  <a:pt x="831" y="1286"/>
                </a:cubicBezTo>
                <a:cubicBezTo>
                  <a:pt x="832" y="1290"/>
                  <a:pt x="833" y="1293"/>
                  <a:pt x="833" y="1297"/>
                </a:cubicBezTo>
                <a:cubicBezTo>
                  <a:pt x="832" y="1297"/>
                  <a:pt x="830" y="1297"/>
                  <a:pt x="830" y="1300"/>
                </a:cubicBezTo>
                <a:cubicBezTo>
                  <a:pt x="828" y="1295"/>
                  <a:pt x="824" y="1299"/>
                  <a:pt x="819" y="1300"/>
                </a:cubicBezTo>
                <a:cubicBezTo>
                  <a:pt x="818" y="1299"/>
                  <a:pt x="816" y="1298"/>
                  <a:pt x="815" y="1298"/>
                </a:cubicBezTo>
                <a:cubicBezTo>
                  <a:pt x="814" y="1291"/>
                  <a:pt x="813" y="1285"/>
                  <a:pt x="812" y="1278"/>
                </a:cubicBezTo>
                <a:cubicBezTo>
                  <a:pt x="813" y="1278"/>
                  <a:pt x="814" y="1278"/>
                  <a:pt x="815" y="1278"/>
                </a:cubicBezTo>
                <a:cubicBezTo>
                  <a:pt x="814" y="1278"/>
                  <a:pt x="814" y="1280"/>
                  <a:pt x="814" y="1280"/>
                </a:cubicBezTo>
                <a:cubicBezTo>
                  <a:pt x="815" y="1280"/>
                  <a:pt x="815" y="1279"/>
                  <a:pt x="815" y="1278"/>
                </a:cubicBezTo>
                <a:cubicBezTo>
                  <a:pt x="816" y="1278"/>
                  <a:pt x="817" y="1279"/>
                  <a:pt x="818" y="1280"/>
                </a:cubicBezTo>
                <a:cubicBezTo>
                  <a:pt x="817" y="1278"/>
                  <a:pt x="814" y="1277"/>
                  <a:pt x="811" y="1275"/>
                </a:cubicBezTo>
                <a:cubicBezTo>
                  <a:pt x="811" y="1275"/>
                  <a:pt x="811" y="1274"/>
                  <a:pt x="811" y="1274"/>
                </a:cubicBezTo>
                <a:cubicBezTo>
                  <a:pt x="816" y="1277"/>
                  <a:pt x="821" y="1280"/>
                  <a:pt x="826" y="1283"/>
                </a:cubicBezTo>
                <a:cubicBezTo>
                  <a:pt x="827" y="1288"/>
                  <a:pt x="828" y="1291"/>
                  <a:pt x="829" y="1295"/>
                </a:cubicBezTo>
                <a:close/>
                <a:moveTo>
                  <a:pt x="814" y="1301"/>
                </a:moveTo>
                <a:cubicBezTo>
                  <a:pt x="814" y="1302"/>
                  <a:pt x="814" y="1302"/>
                  <a:pt x="813" y="1303"/>
                </a:cubicBezTo>
                <a:cubicBezTo>
                  <a:pt x="813" y="1302"/>
                  <a:pt x="813" y="1302"/>
                  <a:pt x="813" y="1301"/>
                </a:cubicBezTo>
                <a:cubicBezTo>
                  <a:pt x="814" y="1301"/>
                  <a:pt x="814" y="1301"/>
                  <a:pt x="814" y="1301"/>
                </a:cubicBezTo>
                <a:cubicBezTo>
                  <a:pt x="814" y="1301"/>
                  <a:pt x="814" y="1301"/>
                  <a:pt x="814" y="1301"/>
                </a:cubicBezTo>
                <a:close/>
                <a:moveTo>
                  <a:pt x="818" y="1214"/>
                </a:moveTo>
                <a:cubicBezTo>
                  <a:pt x="817" y="1213"/>
                  <a:pt x="817" y="1212"/>
                  <a:pt x="816" y="1211"/>
                </a:cubicBezTo>
                <a:cubicBezTo>
                  <a:pt x="817" y="1211"/>
                  <a:pt x="817" y="1211"/>
                  <a:pt x="818" y="1212"/>
                </a:cubicBezTo>
                <a:cubicBezTo>
                  <a:pt x="818" y="1212"/>
                  <a:pt x="818" y="1213"/>
                  <a:pt x="818" y="1214"/>
                </a:cubicBezTo>
                <a:close/>
                <a:moveTo>
                  <a:pt x="816" y="1206"/>
                </a:moveTo>
                <a:cubicBezTo>
                  <a:pt x="816" y="1207"/>
                  <a:pt x="817" y="1207"/>
                  <a:pt x="817" y="1208"/>
                </a:cubicBezTo>
                <a:cubicBezTo>
                  <a:pt x="814" y="1207"/>
                  <a:pt x="810" y="1206"/>
                  <a:pt x="810" y="1204"/>
                </a:cubicBezTo>
                <a:cubicBezTo>
                  <a:pt x="812" y="1204"/>
                  <a:pt x="814" y="1204"/>
                  <a:pt x="816" y="1206"/>
                </a:cubicBezTo>
                <a:close/>
                <a:moveTo>
                  <a:pt x="808" y="1203"/>
                </a:moveTo>
                <a:cubicBezTo>
                  <a:pt x="807" y="1203"/>
                  <a:pt x="807" y="1203"/>
                  <a:pt x="807" y="1203"/>
                </a:cubicBezTo>
                <a:cubicBezTo>
                  <a:pt x="807" y="1202"/>
                  <a:pt x="807" y="1202"/>
                  <a:pt x="806" y="1202"/>
                </a:cubicBezTo>
                <a:cubicBezTo>
                  <a:pt x="805" y="1202"/>
                  <a:pt x="804" y="1202"/>
                  <a:pt x="803" y="1201"/>
                </a:cubicBezTo>
                <a:cubicBezTo>
                  <a:pt x="803" y="1201"/>
                  <a:pt x="803" y="1201"/>
                  <a:pt x="803" y="1201"/>
                </a:cubicBezTo>
                <a:cubicBezTo>
                  <a:pt x="803" y="1197"/>
                  <a:pt x="810" y="1203"/>
                  <a:pt x="808" y="1203"/>
                </a:cubicBezTo>
                <a:close/>
                <a:moveTo>
                  <a:pt x="796" y="1265"/>
                </a:moveTo>
                <a:cubicBezTo>
                  <a:pt x="799" y="1266"/>
                  <a:pt x="801" y="1268"/>
                  <a:pt x="803" y="1269"/>
                </a:cubicBezTo>
                <a:cubicBezTo>
                  <a:pt x="804" y="1270"/>
                  <a:pt x="804" y="1271"/>
                  <a:pt x="805" y="1273"/>
                </a:cubicBezTo>
                <a:cubicBezTo>
                  <a:pt x="802" y="1272"/>
                  <a:pt x="800" y="1272"/>
                  <a:pt x="799" y="1272"/>
                </a:cubicBezTo>
                <a:cubicBezTo>
                  <a:pt x="798" y="1272"/>
                  <a:pt x="798" y="1271"/>
                  <a:pt x="797" y="1270"/>
                </a:cubicBezTo>
                <a:cubicBezTo>
                  <a:pt x="797" y="1270"/>
                  <a:pt x="798" y="1270"/>
                  <a:pt x="798" y="1270"/>
                </a:cubicBezTo>
                <a:cubicBezTo>
                  <a:pt x="797" y="1269"/>
                  <a:pt x="797" y="1267"/>
                  <a:pt x="796" y="1265"/>
                </a:cubicBezTo>
                <a:close/>
                <a:moveTo>
                  <a:pt x="797" y="1274"/>
                </a:moveTo>
                <a:cubicBezTo>
                  <a:pt x="795" y="1274"/>
                  <a:pt x="793" y="1274"/>
                  <a:pt x="791" y="1274"/>
                </a:cubicBezTo>
                <a:cubicBezTo>
                  <a:pt x="792" y="1271"/>
                  <a:pt x="797" y="1272"/>
                  <a:pt x="797" y="1274"/>
                </a:cubicBezTo>
                <a:close/>
                <a:moveTo>
                  <a:pt x="802" y="1137"/>
                </a:moveTo>
                <a:cubicBezTo>
                  <a:pt x="802" y="1138"/>
                  <a:pt x="802" y="1139"/>
                  <a:pt x="802" y="1140"/>
                </a:cubicBezTo>
                <a:cubicBezTo>
                  <a:pt x="802" y="1140"/>
                  <a:pt x="801" y="1139"/>
                  <a:pt x="801" y="1139"/>
                </a:cubicBezTo>
                <a:cubicBezTo>
                  <a:pt x="801" y="1138"/>
                  <a:pt x="801" y="1138"/>
                  <a:pt x="802" y="1137"/>
                </a:cubicBezTo>
                <a:close/>
                <a:moveTo>
                  <a:pt x="796" y="1132"/>
                </a:moveTo>
                <a:cubicBezTo>
                  <a:pt x="796" y="1133"/>
                  <a:pt x="796" y="1135"/>
                  <a:pt x="797" y="1136"/>
                </a:cubicBezTo>
                <a:cubicBezTo>
                  <a:pt x="796" y="1136"/>
                  <a:pt x="796" y="1135"/>
                  <a:pt x="795" y="1135"/>
                </a:cubicBezTo>
                <a:cubicBezTo>
                  <a:pt x="795" y="1134"/>
                  <a:pt x="795" y="1132"/>
                  <a:pt x="794" y="1131"/>
                </a:cubicBezTo>
                <a:cubicBezTo>
                  <a:pt x="795" y="1132"/>
                  <a:pt x="795" y="1132"/>
                  <a:pt x="796" y="1132"/>
                </a:cubicBezTo>
                <a:close/>
                <a:moveTo>
                  <a:pt x="716" y="973"/>
                </a:moveTo>
                <a:cubicBezTo>
                  <a:pt x="717" y="973"/>
                  <a:pt x="717" y="973"/>
                  <a:pt x="717" y="973"/>
                </a:cubicBezTo>
                <a:cubicBezTo>
                  <a:pt x="717" y="974"/>
                  <a:pt x="718" y="975"/>
                  <a:pt x="718" y="977"/>
                </a:cubicBezTo>
                <a:cubicBezTo>
                  <a:pt x="718" y="977"/>
                  <a:pt x="718" y="977"/>
                  <a:pt x="718" y="977"/>
                </a:cubicBezTo>
                <a:cubicBezTo>
                  <a:pt x="717" y="976"/>
                  <a:pt x="717" y="976"/>
                  <a:pt x="716" y="975"/>
                </a:cubicBezTo>
                <a:cubicBezTo>
                  <a:pt x="716" y="974"/>
                  <a:pt x="716" y="974"/>
                  <a:pt x="716" y="973"/>
                </a:cubicBezTo>
                <a:close/>
                <a:moveTo>
                  <a:pt x="702" y="938"/>
                </a:moveTo>
                <a:cubicBezTo>
                  <a:pt x="703" y="939"/>
                  <a:pt x="705" y="939"/>
                  <a:pt x="706" y="940"/>
                </a:cubicBezTo>
                <a:cubicBezTo>
                  <a:pt x="706" y="941"/>
                  <a:pt x="706" y="941"/>
                  <a:pt x="706" y="941"/>
                </a:cubicBezTo>
                <a:cubicBezTo>
                  <a:pt x="704" y="941"/>
                  <a:pt x="702" y="940"/>
                  <a:pt x="701" y="940"/>
                </a:cubicBezTo>
                <a:cubicBezTo>
                  <a:pt x="702" y="940"/>
                  <a:pt x="702" y="941"/>
                  <a:pt x="702" y="941"/>
                </a:cubicBezTo>
                <a:cubicBezTo>
                  <a:pt x="701" y="941"/>
                  <a:pt x="700" y="940"/>
                  <a:pt x="699" y="940"/>
                </a:cubicBezTo>
                <a:cubicBezTo>
                  <a:pt x="700" y="940"/>
                  <a:pt x="700" y="940"/>
                  <a:pt x="700" y="940"/>
                </a:cubicBezTo>
                <a:cubicBezTo>
                  <a:pt x="700" y="939"/>
                  <a:pt x="700" y="939"/>
                  <a:pt x="699" y="938"/>
                </a:cubicBezTo>
                <a:cubicBezTo>
                  <a:pt x="700" y="938"/>
                  <a:pt x="701" y="938"/>
                  <a:pt x="702" y="938"/>
                </a:cubicBezTo>
                <a:close/>
                <a:moveTo>
                  <a:pt x="694" y="940"/>
                </a:moveTo>
                <a:cubicBezTo>
                  <a:pt x="694" y="942"/>
                  <a:pt x="694" y="942"/>
                  <a:pt x="695" y="943"/>
                </a:cubicBezTo>
                <a:cubicBezTo>
                  <a:pt x="695" y="942"/>
                  <a:pt x="696" y="943"/>
                  <a:pt x="697" y="943"/>
                </a:cubicBezTo>
                <a:cubicBezTo>
                  <a:pt x="696" y="944"/>
                  <a:pt x="696" y="945"/>
                  <a:pt x="698" y="943"/>
                </a:cubicBezTo>
                <a:cubicBezTo>
                  <a:pt x="698" y="944"/>
                  <a:pt x="698" y="944"/>
                  <a:pt x="697" y="945"/>
                </a:cubicBezTo>
                <a:cubicBezTo>
                  <a:pt x="696" y="944"/>
                  <a:pt x="695" y="943"/>
                  <a:pt x="693" y="942"/>
                </a:cubicBezTo>
                <a:cubicBezTo>
                  <a:pt x="693" y="941"/>
                  <a:pt x="694" y="941"/>
                  <a:pt x="694" y="940"/>
                </a:cubicBezTo>
                <a:close/>
                <a:moveTo>
                  <a:pt x="693" y="957"/>
                </a:moveTo>
                <a:cubicBezTo>
                  <a:pt x="693" y="958"/>
                  <a:pt x="693" y="958"/>
                  <a:pt x="694" y="958"/>
                </a:cubicBezTo>
                <a:cubicBezTo>
                  <a:pt x="694" y="959"/>
                  <a:pt x="694" y="959"/>
                  <a:pt x="694" y="959"/>
                </a:cubicBezTo>
                <a:cubicBezTo>
                  <a:pt x="690" y="961"/>
                  <a:pt x="685" y="962"/>
                  <a:pt x="681" y="959"/>
                </a:cubicBezTo>
                <a:cubicBezTo>
                  <a:pt x="681" y="958"/>
                  <a:pt x="681" y="958"/>
                  <a:pt x="682" y="957"/>
                </a:cubicBezTo>
                <a:cubicBezTo>
                  <a:pt x="683" y="957"/>
                  <a:pt x="684" y="958"/>
                  <a:pt x="682" y="956"/>
                </a:cubicBezTo>
                <a:cubicBezTo>
                  <a:pt x="682" y="956"/>
                  <a:pt x="682" y="956"/>
                  <a:pt x="682" y="956"/>
                </a:cubicBezTo>
                <a:cubicBezTo>
                  <a:pt x="684" y="955"/>
                  <a:pt x="686" y="954"/>
                  <a:pt x="688" y="953"/>
                </a:cubicBezTo>
                <a:cubicBezTo>
                  <a:pt x="690" y="954"/>
                  <a:pt x="692" y="956"/>
                  <a:pt x="693" y="957"/>
                </a:cubicBezTo>
                <a:close/>
                <a:moveTo>
                  <a:pt x="688" y="935"/>
                </a:moveTo>
                <a:cubicBezTo>
                  <a:pt x="690" y="935"/>
                  <a:pt x="691" y="935"/>
                  <a:pt x="691" y="935"/>
                </a:cubicBezTo>
                <a:cubicBezTo>
                  <a:pt x="691" y="935"/>
                  <a:pt x="691" y="936"/>
                  <a:pt x="692" y="937"/>
                </a:cubicBezTo>
                <a:cubicBezTo>
                  <a:pt x="690" y="938"/>
                  <a:pt x="688" y="937"/>
                  <a:pt x="686" y="936"/>
                </a:cubicBezTo>
                <a:cubicBezTo>
                  <a:pt x="687" y="936"/>
                  <a:pt x="688" y="935"/>
                  <a:pt x="688" y="935"/>
                </a:cubicBezTo>
                <a:close/>
                <a:moveTo>
                  <a:pt x="679" y="935"/>
                </a:moveTo>
                <a:cubicBezTo>
                  <a:pt x="679" y="935"/>
                  <a:pt x="679" y="935"/>
                  <a:pt x="680" y="935"/>
                </a:cubicBezTo>
                <a:cubicBezTo>
                  <a:pt x="680" y="935"/>
                  <a:pt x="680" y="935"/>
                  <a:pt x="681" y="935"/>
                </a:cubicBezTo>
                <a:cubicBezTo>
                  <a:pt x="681" y="936"/>
                  <a:pt x="682" y="936"/>
                  <a:pt x="682" y="938"/>
                </a:cubicBezTo>
                <a:cubicBezTo>
                  <a:pt x="683" y="938"/>
                  <a:pt x="683" y="937"/>
                  <a:pt x="683" y="936"/>
                </a:cubicBezTo>
                <a:cubicBezTo>
                  <a:pt x="683" y="936"/>
                  <a:pt x="683" y="936"/>
                  <a:pt x="683" y="936"/>
                </a:cubicBezTo>
                <a:cubicBezTo>
                  <a:pt x="683" y="937"/>
                  <a:pt x="683" y="937"/>
                  <a:pt x="684" y="938"/>
                </a:cubicBezTo>
                <a:cubicBezTo>
                  <a:pt x="684" y="937"/>
                  <a:pt x="684" y="937"/>
                  <a:pt x="685" y="937"/>
                </a:cubicBezTo>
                <a:cubicBezTo>
                  <a:pt x="685" y="937"/>
                  <a:pt x="686" y="938"/>
                  <a:pt x="687" y="939"/>
                </a:cubicBezTo>
                <a:cubicBezTo>
                  <a:pt x="686" y="938"/>
                  <a:pt x="685" y="938"/>
                  <a:pt x="684" y="938"/>
                </a:cubicBezTo>
                <a:cubicBezTo>
                  <a:pt x="683" y="939"/>
                  <a:pt x="681" y="938"/>
                  <a:pt x="680" y="938"/>
                </a:cubicBezTo>
                <a:cubicBezTo>
                  <a:pt x="680" y="937"/>
                  <a:pt x="679" y="936"/>
                  <a:pt x="678" y="935"/>
                </a:cubicBezTo>
                <a:cubicBezTo>
                  <a:pt x="679" y="935"/>
                  <a:pt x="679" y="935"/>
                  <a:pt x="679" y="935"/>
                </a:cubicBezTo>
                <a:close/>
                <a:moveTo>
                  <a:pt x="688" y="1219"/>
                </a:moveTo>
                <a:cubicBezTo>
                  <a:pt x="686" y="1217"/>
                  <a:pt x="684" y="1215"/>
                  <a:pt x="683" y="1213"/>
                </a:cubicBezTo>
                <a:cubicBezTo>
                  <a:pt x="684" y="1210"/>
                  <a:pt x="683" y="1206"/>
                  <a:pt x="685" y="1205"/>
                </a:cubicBezTo>
                <a:cubicBezTo>
                  <a:pt x="686" y="1205"/>
                  <a:pt x="686" y="1206"/>
                  <a:pt x="687" y="1206"/>
                </a:cubicBezTo>
                <a:cubicBezTo>
                  <a:pt x="687" y="1206"/>
                  <a:pt x="687" y="1205"/>
                  <a:pt x="686" y="1205"/>
                </a:cubicBezTo>
                <a:cubicBezTo>
                  <a:pt x="687" y="1205"/>
                  <a:pt x="688" y="1205"/>
                  <a:pt x="689" y="1206"/>
                </a:cubicBezTo>
                <a:cubicBezTo>
                  <a:pt x="689" y="1208"/>
                  <a:pt x="689" y="1211"/>
                  <a:pt x="689" y="1214"/>
                </a:cubicBezTo>
                <a:cubicBezTo>
                  <a:pt x="692" y="1214"/>
                  <a:pt x="695" y="1214"/>
                  <a:pt x="697" y="1213"/>
                </a:cubicBezTo>
                <a:cubicBezTo>
                  <a:pt x="697" y="1218"/>
                  <a:pt x="696" y="1223"/>
                  <a:pt x="696" y="1228"/>
                </a:cubicBezTo>
                <a:cubicBezTo>
                  <a:pt x="698" y="1228"/>
                  <a:pt x="698" y="1227"/>
                  <a:pt x="700" y="1227"/>
                </a:cubicBezTo>
                <a:cubicBezTo>
                  <a:pt x="699" y="1228"/>
                  <a:pt x="698" y="1229"/>
                  <a:pt x="697" y="1230"/>
                </a:cubicBezTo>
                <a:cubicBezTo>
                  <a:pt x="696" y="1230"/>
                  <a:pt x="695" y="1229"/>
                  <a:pt x="693" y="1227"/>
                </a:cubicBezTo>
                <a:cubicBezTo>
                  <a:pt x="693" y="1227"/>
                  <a:pt x="693" y="1226"/>
                  <a:pt x="694" y="1225"/>
                </a:cubicBezTo>
                <a:cubicBezTo>
                  <a:pt x="693" y="1225"/>
                  <a:pt x="692" y="1225"/>
                  <a:pt x="691" y="1225"/>
                </a:cubicBezTo>
                <a:cubicBezTo>
                  <a:pt x="690" y="1223"/>
                  <a:pt x="689" y="1221"/>
                  <a:pt x="689" y="1220"/>
                </a:cubicBezTo>
                <a:cubicBezTo>
                  <a:pt x="684" y="1221"/>
                  <a:pt x="688" y="1224"/>
                  <a:pt x="687" y="1228"/>
                </a:cubicBezTo>
                <a:cubicBezTo>
                  <a:pt x="686" y="1227"/>
                  <a:pt x="684" y="1227"/>
                  <a:pt x="683" y="1228"/>
                </a:cubicBezTo>
                <a:cubicBezTo>
                  <a:pt x="682" y="1225"/>
                  <a:pt x="679" y="1223"/>
                  <a:pt x="677" y="1221"/>
                </a:cubicBezTo>
                <a:cubicBezTo>
                  <a:pt x="677" y="1221"/>
                  <a:pt x="677" y="1221"/>
                  <a:pt x="677" y="1221"/>
                </a:cubicBezTo>
                <a:cubicBezTo>
                  <a:pt x="677" y="1221"/>
                  <a:pt x="677" y="1220"/>
                  <a:pt x="677" y="1220"/>
                </a:cubicBezTo>
                <a:cubicBezTo>
                  <a:pt x="679" y="1214"/>
                  <a:pt x="683" y="1216"/>
                  <a:pt x="688" y="1219"/>
                </a:cubicBezTo>
                <a:close/>
                <a:moveTo>
                  <a:pt x="677" y="930"/>
                </a:moveTo>
                <a:cubicBezTo>
                  <a:pt x="676" y="931"/>
                  <a:pt x="674" y="931"/>
                  <a:pt x="673" y="929"/>
                </a:cubicBezTo>
                <a:cubicBezTo>
                  <a:pt x="675" y="929"/>
                  <a:pt x="676" y="929"/>
                  <a:pt x="677" y="930"/>
                </a:cubicBezTo>
                <a:close/>
                <a:moveTo>
                  <a:pt x="670" y="1198"/>
                </a:moveTo>
                <a:cubicBezTo>
                  <a:pt x="670" y="1197"/>
                  <a:pt x="669" y="1196"/>
                  <a:pt x="668" y="1196"/>
                </a:cubicBezTo>
                <a:cubicBezTo>
                  <a:pt x="669" y="1195"/>
                  <a:pt x="669" y="1195"/>
                  <a:pt x="669" y="1194"/>
                </a:cubicBezTo>
                <a:cubicBezTo>
                  <a:pt x="671" y="1195"/>
                  <a:pt x="673" y="1196"/>
                  <a:pt x="675" y="1197"/>
                </a:cubicBezTo>
                <a:cubicBezTo>
                  <a:pt x="674" y="1197"/>
                  <a:pt x="672" y="1197"/>
                  <a:pt x="670" y="1198"/>
                </a:cubicBezTo>
                <a:close/>
                <a:moveTo>
                  <a:pt x="670" y="955"/>
                </a:moveTo>
                <a:cubicBezTo>
                  <a:pt x="671" y="957"/>
                  <a:pt x="674" y="959"/>
                  <a:pt x="674" y="960"/>
                </a:cubicBezTo>
                <a:cubicBezTo>
                  <a:pt x="674" y="960"/>
                  <a:pt x="674" y="960"/>
                  <a:pt x="674" y="960"/>
                </a:cubicBezTo>
                <a:cubicBezTo>
                  <a:pt x="671" y="959"/>
                  <a:pt x="668" y="959"/>
                  <a:pt x="670" y="955"/>
                </a:cubicBezTo>
                <a:close/>
                <a:moveTo>
                  <a:pt x="666" y="945"/>
                </a:moveTo>
                <a:cubicBezTo>
                  <a:pt x="669" y="947"/>
                  <a:pt x="669" y="948"/>
                  <a:pt x="671" y="949"/>
                </a:cubicBezTo>
                <a:cubicBezTo>
                  <a:pt x="671" y="950"/>
                  <a:pt x="672" y="950"/>
                  <a:pt x="672" y="951"/>
                </a:cubicBezTo>
                <a:cubicBezTo>
                  <a:pt x="672" y="951"/>
                  <a:pt x="671" y="951"/>
                  <a:pt x="671" y="951"/>
                </a:cubicBezTo>
                <a:cubicBezTo>
                  <a:pt x="670" y="951"/>
                  <a:pt x="671" y="953"/>
                  <a:pt x="671" y="954"/>
                </a:cubicBezTo>
                <a:cubicBezTo>
                  <a:pt x="671" y="954"/>
                  <a:pt x="670" y="954"/>
                  <a:pt x="670" y="953"/>
                </a:cubicBezTo>
                <a:cubicBezTo>
                  <a:pt x="670" y="952"/>
                  <a:pt x="669" y="951"/>
                  <a:pt x="669" y="951"/>
                </a:cubicBezTo>
                <a:cubicBezTo>
                  <a:pt x="669" y="950"/>
                  <a:pt x="668" y="950"/>
                  <a:pt x="668" y="950"/>
                </a:cubicBezTo>
                <a:cubicBezTo>
                  <a:pt x="667" y="949"/>
                  <a:pt x="666" y="948"/>
                  <a:pt x="665" y="947"/>
                </a:cubicBezTo>
                <a:cubicBezTo>
                  <a:pt x="666" y="947"/>
                  <a:pt x="666" y="946"/>
                  <a:pt x="666" y="945"/>
                </a:cubicBezTo>
                <a:close/>
                <a:moveTo>
                  <a:pt x="668" y="1194"/>
                </a:moveTo>
                <a:cubicBezTo>
                  <a:pt x="668" y="1194"/>
                  <a:pt x="668" y="1194"/>
                  <a:pt x="668" y="1195"/>
                </a:cubicBezTo>
                <a:cubicBezTo>
                  <a:pt x="667" y="1194"/>
                  <a:pt x="666" y="1193"/>
                  <a:pt x="665" y="1192"/>
                </a:cubicBezTo>
                <a:cubicBezTo>
                  <a:pt x="666" y="1193"/>
                  <a:pt x="667" y="1193"/>
                  <a:pt x="668" y="1194"/>
                </a:cubicBezTo>
                <a:close/>
                <a:moveTo>
                  <a:pt x="665" y="953"/>
                </a:moveTo>
                <a:cubicBezTo>
                  <a:pt x="664" y="953"/>
                  <a:pt x="664" y="953"/>
                  <a:pt x="664" y="951"/>
                </a:cubicBezTo>
                <a:cubicBezTo>
                  <a:pt x="665" y="952"/>
                  <a:pt x="665" y="951"/>
                  <a:pt x="666" y="951"/>
                </a:cubicBezTo>
                <a:cubicBezTo>
                  <a:pt x="666" y="952"/>
                  <a:pt x="665" y="952"/>
                  <a:pt x="665" y="953"/>
                </a:cubicBezTo>
                <a:close/>
                <a:moveTo>
                  <a:pt x="660" y="945"/>
                </a:moveTo>
                <a:cubicBezTo>
                  <a:pt x="658" y="945"/>
                  <a:pt x="657" y="945"/>
                  <a:pt x="656" y="944"/>
                </a:cubicBezTo>
                <a:cubicBezTo>
                  <a:pt x="657" y="941"/>
                  <a:pt x="661" y="942"/>
                  <a:pt x="660" y="945"/>
                </a:cubicBezTo>
                <a:close/>
                <a:moveTo>
                  <a:pt x="656" y="945"/>
                </a:moveTo>
                <a:cubicBezTo>
                  <a:pt x="656" y="949"/>
                  <a:pt x="662" y="943"/>
                  <a:pt x="661" y="946"/>
                </a:cubicBezTo>
                <a:cubicBezTo>
                  <a:pt x="661" y="947"/>
                  <a:pt x="659" y="947"/>
                  <a:pt x="659" y="949"/>
                </a:cubicBezTo>
                <a:cubicBezTo>
                  <a:pt x="662" y="952"/>
                  <a:pt x="662" y="948"/>
                  <a:pt x="665" y="950"/>
                </a:cubicBezTo>
                <a:cubicBezTo>
                  <a:pt x="662" y="952"/>
                  <a:pt x="663" y="952"/>
                  <a:pt x="664" y="954"/>
                </a:cubicBezTo>
                <a:cubicBezTo>
                  <a:pt x="664" y="954"/>
                  <a:pt x="664" y="954"/>
                  <a:pt x="663" y="954"/>
                </a:cubicBezTo>
                <a:cubicBezTo>
                  <a:pt x="664" y="954"/>
                  <a:pt x="664" y="954"/>
                  <a:pt x="664" y="954"/>
                </a:cubicBezTo>
                <a:cubicBezTo>
                  <a:pt x="664" y="954"/>
                  <a:pt x="664" y="955"/>
                  <a:pt x="664" y="956"/>
                </a:cubicBezTo>
                <a:cubicBezTo>
                  <a:pt x="662" y="954"/>
                  <a:pt x="657" y="952"/>
                  <a:pt x="662" y="951"/>
                </a:cubicBezTo>
                <a:cubicBezTo>
                  <a:pt x="659" y="949"/>
                  <a:pt x="658" y="951"/>
                  <a:pt x="657" y="951"/>
                </a:cubicBezTo>
                <a:cubicBezTo>
                  <a:pt x="657" y="950"/>
                  <a:pt x="658" y="949"/>
                  <a:pt x="659" y="949"/>
                </a:cubicBezTo>
                <a:cubicBezTo>
                  <a:pt x="657" y="949"/>
                  <a:pt x="653" y="946"/>
                  <a:pt x="656" y="945"/>
                </a:cubicBezTo>
                <a:close/>
                <a:moveTo>
                  <a:pt x="640" y="950"/>
                </a:moveTo>
                <a:cubicBezTo>
                  <a:pt x="640" y="950"/>
                  <a:pt x="640" y="949"/>
                  <a:pt x="640" y="949"/>
                </a:cubicBezTo>
                <a:cubicBezTo>
                  <a:pt x="641" y="950"/>
                  <a:pt x="642" y="950"/>
                  <a:pt x="643" y="951"/>
                </a:cubicBezTo>
                <a:cubicBezTo>
                  <a:pt x="642" y="951"/>
                  <a:pt x="642" y="952"/>
                  <a:pt x="642" y="952"/>
                </a:cubicBezTo>
                <a:cubicBezTo>
                  <a:pt x="641" y="952"/>
                  <a:pt x="641" y="952"/>
                  <a:pt x="640" y="952"/>
                </a:cubicBezTo>
                <a:cubicBezTo>
                  <a:pt x="640" y="952"/>
                  <a:pt x="640" y="952"/>
                  <a:pt x="640" y="952"/>
                </a:cubicBezTo>
                <a:cubicBezTo>
                  <a:pt x="641" y="951"/>
                  <a:pt x="640" y="951"/>
                  <a:pt x="640" y="950"/>
                </a:cubicBezTo>
                <a:close/>
                <a:moveTo>
                  <a:pt x="642" y="967"/>
                </a:moveTo>
                <a:cubicBezTo>
                  <a:pt x="643" y="967"/>
                  <a:pt x="643" y="968"/>
                  <a:pt x="644" y="968"/>
                </a:cubicBezTo>
                <a:cubicBezTo>
                  <a:pt x="645" y="970"/>
                  <a:pt x="646" y="972"/>
                  <a:pt x="649" y="972"/>
                </a:cubicBezTo>
                <a:cubicBezTo>
                  <a:pt x="649" y="973"/>
                  <a:pt x="648" y="973"/>
                  <a:pt x="647" y="974"/>
                </a:cubicBezTo>
                <a:cubicBezTo>
                  <a:pt x="647" y="973"/>
                  <a:pt x="647" y="972"/>
                  <a:pt x="646" y="971"/>
                </a:cubicBezTo>
                <a:cubicBezTo>
                  <a:pt x="645" y="972"/>
                  <a:pt x="644" y="973"/>
                  <a:pt x="643" y="973"/>
                </a:cubicBezTo>
                <a:cubicBezTo>
                  <a:pt x="642" y="972"/>
                  <a:pt x="641" y="971"/>
                  <a:pt x="641" y="970"/>
                </a:cubicBezTo>
                <a:cubicBezTo>
                  <a:pt x="640" y="970"/>
                  <a:pt x="639" y="970"/>
                  <a:pt x="638" y="970"/>
                </a:cubicBezTo>
                <a:cubicBezTo>
                  <a:pt x="639" y="970"/>
                  <a:pt x="640" y="970"/>
                  <a:pt x="641" y="970"/>
                </a:cubicBezTo>
                <a:cubicBezTo>
                  <a:pt x="639" y="968"/>
                  <a:pt x="641" y="968"/>
                  <a:pt x="642" y="967"/>
                </a:cubicBezTo>
                <a:close/>
                <a:moveTo>
                  <a:pt x="652" y="972"/>
                </a:moveTo>
                <a:cubicBezTo>
                  <a:pt x="652" y="973"/>
                  <a:pt x="653" y="973"/>
                  <a:pt x="653" y="973"/>
                </a:cubicBezTo>
                <a:cubicBezTo>
                  <a:pt x="653" y="974"/>
                  <a:pt x="653" y="974"/>
                  <a:pt x="653" y="974"/>
                </a:cubicBezTo>
                <a:cubicBezTo>
                  <a:pt x="653" y="976"/>
                  <a:pt x="651" y="977"/>
                  <a:pt x="649" y="977"/>
                </a:cubicBezTo>
                <a:cubicBezTo>
                  <a:pt x="649" y="976"/>
                  <a:pt x="648" y="976"/>
                  <a:pt x="648" y="975"/>
                </a:cubicBezTo>
                <a:cubicBezTo>
                  <a:pt x="649" y="974"/>
                  <a:pt x="650" y="973"/>
                  <a:pt x="652" y="972"/>
                </a:cubicBezTo>
                <a:close/>
                <a:moveTo>
                  <a:pt x="652" y="965"/>
                </a:moveTo>
                <a:cubicBezTo>
                  <a:pt x="652" y="964"/>
                  <a:pt x="652" y="964"/>
                  <a:pt x="652" y="963"/>
                </a:cubicBezTo>
                <a:cubicBezTo>
                  <a:pt x="651" y="963"/>
                  <a:pt x="650" y="964"/>
                  <a:pt x="650" y="964"/>
                </a:cubicBezTo>
                <a:cubicBezTo>
                  <a:pt x="647" y="963"/>
                  <a:pt x="644" y="961"/>
                  <a:pt x="641" y="960"/>
                </a:cubicBezTo>
                <a:cubicBezTo>
                  <a:pt x="642" y="958"/>
                  <a:pt x="642" y="957"/>
                  <a:pt x="642" y="956"/>
                </a:cubicBezTo>
                <a:cubicBezTo>
                  <a:pt x="646" y="958"/>
                  <a:pt x="651" y="960"/>
                  <a:pt x="655" y="962"/>
                </a:cubicBezTo>
                <a:cubicBezTo>
                  <a:pt x="657" y="964"/>
                  <a:pt x="658" y="966"/>
                  <a:pt x="660" y="967"/>
                </a:cubicBezTo>
                <a:cubicBezTo>
                  <a:pt x="659" y="967"/>
                  <a:pt x="658" y="967"/>
                  <a:pt x="658" y="968"/>
                </a:cubicBezTo>
                <a:cubicBezTo>
                  <a:pt x="656" y="967"/>
                  <a:pt x="654" y="966"/>
                  <a:pt x="652" y="965"/>
                </a:cubicBezTo>
                <a:close/>
                <a:moveTo>
                  <a:pt x="644" y="953"/>
                </a:moveTo>
                <a:cubicBezTo>
                  <a:pt x="644" y="953"/>
                  <a:pt x="645" y="952"/>
                  <a:pt x="646" y="953"/>
                </a:cubicBezTo>
                <a:cubicBezTo>
                  <a:pt x="646" y="953"/>
                  <a:pt x="647" y="954"/>
                  <a:pt x="648" y="955"/>
                </a:cubicBezTo>
                <a:cubicBezTo>
                  <a:pt x="646" y="955"/>
                  <a:pt x="644" y="955"/>
                  <a:pt x="644" y="953"/>
                </a:cubicBezTo>
                <a:close/>
                <a:moveTo>
                  <a:pt x="653" y="939"/>
                </a:moveTo>
                <a:cubicBezTo>
                  <a:pt x="652" y="942"/>
                  <a:pt x="656" y="944"/>
                  <a:pt x="653" y="948"/>
                </a:cubicBezTo>
                <a:cubicBezTo>
                  <a:pt x="651" y="946"/>
                  <a:pt x="646" y="945"/>
                  <a:pt x="649" y="944"/>
                </a:cubicBezTo>
                <a:cubicBezTo>
                  <a:pt x="648" y="946"/>
                  <a:pt x="652" y="945"/>
                  <a:pt x="652" y="944"/>
                </a:cubicBezTo>
                <a:cubicBezTo>
                  <a:pt x="652" y="943"/>
                  <a:pt x="650" y="939"/>
                  <a:pt x="653" y="939"/>
                </a:cubicBezTo>
                <a:close/>
                <a:moveTo>
                  <a:pt x="639" y="912"/>
                </a:moveTo>
                <a:cubicBezTo>
                  <a:pt x="640" y="912"/>
                  <a:pt x="640" y="913"/>
                  <a:pt x="641" y="913"/>
                </a:cubicBezTo>
                <a:cubicBezTo>
                  <a:pt x="640" y="913"/>
                  <a:pt x="640" y="913"/>
                  <a:pt x="639" y="913"/>
                </a:cubicBezTo>
                <a:cubicBezTo>
                  <a:pt x="639" y="913"/>
                  <a:pt x="639" y="912"/>
                  <a:pt x="639" y="912"/>
                </a:cubicBezTo>
                <a:close/>
                <a:moveTo>
                  <a:pt x="639" y="934"/>
                </a:moveTo>
                <a:cubicBezTo>
                  <a:pt x="639" y="934"/>
                  <a:pt x="640" y="933"/>
                  <a:pt x="640" y="933"/>
                </a:cubicBezTo>
                <a:cubicBezTo>
                  <a:pt x="641" y="933"/>
                  <a:pt x="641" y="933"/>
                  <a:pt x="642" y="933"/>
                </a:cubicBezTo>
                <a:cubicBezTo>
                  <a:pt x="640" y="936"/>
                  <a:pt x="645" y="934"/>
                  <a:pt x="647" y="935"/>
                </a:cubicBezTo>
                <a:cubicBezTo>
                  <a:pt x="645" y="939"/>
                  <a:pt x="648" y="936"/>
                  <a:pt x="650" y="937"/>
                </a:cubicBezTo>
                <a:cubicBezTo>
                  <a:pt x="650" y="939"/>
                  <a:pt x="650" y="941"/>
                  <a:pt x="650" y="942"/>
                </a:cubicBezTo>
                <a:cubicBezTo>
                  <a:pt x="650" y="942"/>
                  <a:pt x="651" y="942"/>
                  <a:pt x="651" y="943"/>
                </a:cubicBezTo>
                <a:cubicBezTo>
                  <a:pt x="649" y="943"/>
                  <a:pt x="646" y="936"/>
                  <a:pt x="647" y="942"/>
                </a:cubicBezTo>
                <a:cubicBezTo>
                  <a:pt x="642" y="940"/>
                  <a:pt x="645" y="938"/>
                  <a:pt x="644" y="936"/>
                </a:cubicBezTo>
                <a:cubicBezTo>
                  <a:pt x="644" y="937"/>
                  <a:pt x="642" y="938"/>
                  <a:pt x="641" y="937"/>
                </a:cubicBezTo>
                <a:cubicBezTo>
                  <a:pt x="641" y="936"/>
                  <a:pt x="640" y="935"/>
                  <a:pt x="639" y="935"/>
                </a:cubicBezTo>
                <a:cubicBezTo>
                  <a:pt x="639" y="934"/>
                  <a:pt x="639" y="934"/>
                  <a:pt x="639" y="934"/>
                </a:cubicBezTo>
                <a:close/>
                <a:moveTo>
                  <a:pt x="633" y="962"/>
                </a:moveTo>
                <a:cubicBezTo>
                  <a:pt x="635" y="963"/>
                  <a:pt x="637" y="964"/>
                  <a:pt x="638" y="965"/>
                </a:cubicBezTo>
                <a:cubicBezTo>
                  <a:pt x="639" y="967"/>
                  <a:pt x="636" y="967"/>
                  <a:pt x="634" y="969"/>
                </a:cubicBezTo>
                <a:cubicBezTo>
                  <a:pt x="633" y="968"/>
                  <a:pt x="631" y="967"/>
                  <a:pt x="629" y="966"/>
                </a:cubicBezTo>
                <a:cubicBezTo>
                  <a:pt x="631" y="965"/>
                  <a:pt x="632" y="963"/>
                  <a:pt x="633" y="962"/>
                </a:cubicBezTo>
                <a:close/>
                <a:moveTo>
                  <a:pt x="629" y="928"/>
                </a:moveTo>
                <a:cubicBezTo>
                  <a:pt x="629" y="929"/>
                  <a:pt x="629" y="929"/>
                  <a:pt x="629" y="930"/>
                </a:cubicBezTo>
                <a:cubicBezTo>
                  <a:pt x="629" y="930"/>
                  <a:pt x="628" y="930"/>
                  <a:pt x="628" y="930"/>
                </a:cubicBezTo>
                <a:cubicBezTo>
                  <a:pt x="628" y="929"/>
                  <a:pt x="628" y="929"/>
                  <a:pt x="629" y="928"/>
                </a:cubicBezTo>
                <a:close/>
                <a:moveTo>
                  <a:pt x="603" y="894"/>
                </a:moveTo>
                <a:cubicBezTo>
                  <a:pt x="601" y="894"/>
                  <a:pt x="599" y="893"/>
                  <a:pt x="597" y="892"/>
                </a:cubicBezTo>
                <a:cubicBezTo>
                  <a:pt x="597" y="892"/>
                  <a:pt x="597" y="892"/>
                  <a:pt x="597" y="892"/>
                </a:cubicBezTo>
                <a:cubicBezTo>
                  <a:pt x="598" y="892"/>
                  <a:pt x="600" y="893"/>
                  <a:pt x="602" y="892"/>
                </a:cubicBezTo>
                <a:cubicBezTo>
                  <a:pt x="603" y="893"/>
                  <a:pt x="603" y="893"/>
                  <a:pt x="603" y="894"/>
                </a:cubicBezTo>
                <a:close/>
                <a:moveTo>
                  <a:pt x="598" y="879"/>
                </a:moveTo>
                <a:cubicBezTo>
                  <a:pt x="599" y="880"/>
                  <a:pt x="600" y="881"/>
                  <a:pt x="601" y="881"/>
                </a:cubicBezTo>
                <a:cubicBezTo>
                  <a:pt x="600" y="882"/>
                  <a:pt x="600" y="882"/>
                  <a:pt x="599" y="882"/>
                </a:cubicBezTo>
                <a:cubicBezTo>
                  <a:pt x="598" y="881"/>
                  <a:pt x="596" y="880"/>
                  <a:pt x="595" y="880"/>
                </a:cubicBezTo>
                <a:cubicBezTo>
                  <a:pt x="596" y="880"/>
                  <a:pt x="597" y="880"/>
                  <a:pt x="598" y="879"/>
                </a:cubicBezTo>
                <a:close/>
                <a:moveTo>
                  <a:pt x="589" y="934"/>
                </a:moveTo>
                <a:cubicBezTo>
                  <a:pt x="595" y="937"/>
                  <a:pt x="600" y="940"/>
                  <a:pt x="605" y="943"/>
                </a:cubicBezTo>
                <a:cubicBezTo>
                  <a:pt x="605" y="943"/>
                  <a:pt x="605" y="943"/>
                  <a:pt x="605" y="943"/>
                </a:cubicBezTo>
                <a:cubicBezTo>
                  <a:pt x="600" y="940"/>
                  <a:pt x="594" y="937"/>
                  <a:pt x="589" y="935"/>
                </a:cubicBezTo>
                <a:cubicBezTo>
                  <a:pt x="589" y="934"/>
                  <a:pt x="589" y="934"/>
                  <a:pt x="589" y="934"/>
                </a:cubicBezTo>
                <a:close/>
                <a:moveTo>
                  <a:pt x="581" y="928"/>
                </a:moveTo>
                <a:cubicBezTo>
                  <a:pt x="583" y="930"/>
                  <a:pt x="584" y="931"/>
                  <a:pt x="586" y="932"/>
                </a:cubicBezTo>
                <a:cubicBezTo>
                  <a:pt x="585" y="931"/>
                  <a:pt x="584" y="932"/>
                  <a:pt x="583" y="932"/>
                </a:cubicBezTo>
                <a:cubicBezTo>
                  <a:pt x="583" y="932"/>
                  <a:pt x="582" y="931"/>
                  <a:pt x="582" y="931"/>
                </a:cubicBezTo>
                <a:cubicBezTo>
                  <a:pt x="581" y="930"/>
                  <a:pt x="581" y="929"/>
                  <a:pt x="580" y="928"/>
                </a:cubicBezTo>
                <a:cubicBezTo>
                  <a:pt x="580" y="928"/>
                  <a:pt x="581" y="928"/>
                  <a:pt x="581" y="928"/>
                </a:cubicBezTo>
                <a:close/>
                <a:moveTo>
                  <a:pt x="573" y="861"/>
                </a:moveTo>
                <a:cubicBezTo>
                  <a:pt x="574" y="861"/>
                  <a:pt x="574" y="862"/>
                  <a:pt x="575" y="863"/>
                </a:cubicBezTo>
                <a:cubicBezTo>
                  <a:pt x="575" y="863"/>
                  <a:pt x="575" y="863"/>
                  <a:pt x="575" y="863"/>
                </a:cubicBezTo>
                <a:cubicBezTo>
                  <a:pt x="574" y="862"/>
                  <a:pt x="573" y="862"/>
                  <a:pt x="572" y="862"/>
                </a:cubicBezTo>
                <a:cubicBezTo>
                  <a:pt x="573" y="862"/>
                  <a:pt x="573" y="861"/>
                  <a:pt x="573" y="861"/>
                </a:cubicBezTo>
                <a:close/>
                <a:moveTo>
                  <a:pt x="575" y="879"/>
                </a:moveTo>
                <a:cubicBezTo>
                  <a:pt x="575" y="880"/>
                  <a:pt x="575" y="880"/>
                  <a:pt x="574" y="881"/>
                </a:cubicBezTo>
                <a:cubicBezTo>
                  <a:pt x="574" y="881"/>
                  <a:pt x="574" y="881"/>
                  <a:pt x="574" y="881"/>
                </a:cubicBezTo>
                <a:cubicBezTo>
                  <a:pt x="574" y="880"/>
                  <a:pt x="574" y="879"/>
                  <a:pt x="575" y="879"/>
                </a:cubicBezTo>
                <a:cubicBezTo>
                  <a:pt x="575" y="879"/>
                  <a:pt x="575" y="879"/>
                  <a:pt x="575" y="879"/>
                </a:cubicBezTo>
                <a:close/>
                <a:moveTo>
                  <a:pt x="570" y="876"/>
                </a:moveTo>
                <a:cubicBezTo>
                  <a:pt x="570" y="876"/>
                  <a:pt x="570" y="875"/>
                  <a:pt x="571" y="875"/>
                </a:cubicBezTo>
                <a:cubicBezTo>
                  <a:pt x="571" y="876"/>
                  <a:pt x="571" y="876"/>
                  <a:pt x="572" y="876"/>
                </a:cubicBezTo>
                <a:cubicBezTo>
                  <a:pt x="571" y="877"/>
                  <a:pt x="570" y="877"/>
                  <a:pt x="570" y="877"/>
                </a:cubicBezTo>
                <a:cubicBezTo>
                  <a:pt x="570" y="877"/>
                  <a:pt x="570" y="876"/>
                  <a:pt x="570" y="876"/>
                </a:cubicBezTo>
                <a:close/>
                <a:moveTo>
                  <a:pt x="560" y="855"/>
                </a:moveTo>
                <a:cubicBezTo>
                  <a:pt x="559" y="855"/>
                  <a:pt x="559" y="856"/>
                  <a:pt x="560" y="856"/>
                </a:cubicBezTo>
                <a:cubicBezTo>
                  <a:pt x="559" y="856"/>
                  <a:pt x="559" y="857"/>
                  <a:pt x="559" y="857"/>
                </a:cubicBezTo>
                <a:cubicBezTo>
                  <a:pt x="559" y="857"/>
                  <a:pt x="559" y="857"/>
                  <a:pt x="559" y="857"/>
                </a:cubicBezTo>
                <a:cubicBezTo>
                  <a:pt x="559" y="856"/>
                  <a:pt x="559" y="856"/>
                  <a:pt x="560" y="855"/>
                </a:cubicBezTo>
                <a:close/>
                <a:moveTo>
                  <a:pt x="561" y="942"/>
                </a:moveTo>
                <a:cubicBezTo>
                  <a:pt x="560" y="941"/>
                  <a:pt x="559" y="941"/>
                  <a:pt x="558" y="940"/>
                </a:cubicBezTo>
                <a:cubicBezTo>
                  <a:pt x="560" y="940"/>
                  <a:pt x="561" y="941"/>
                  <a:pt x="561" y="942"/>
                </a:cubicBezTo>
                <a:close/>
                <a:moveTo>
                  <a:pt x="557" y="936"/>
                </a:moveTo>
                <a:cubicBezTo>
                  <a:pt x="556" y="936"/>
                  <a:pt x="556" y="937"/>
                  <a:pt x="555" y="937"/>
                </a:cubicBezTo>
                <a:cubicBezTo>
                  <a:pt x="555" y="935"/>
                  <a:pt x="549" y="934"/>
                  <a:pt x="550" y="933"/>
                </a:cubicBezTo>
                <a:cubicBezTo>
                  <a:pt x="552" y="934"/>
                  <a:pt x="554" y="935"/>
                  <a:pt x="557" y="936"/>
                </a:cubicBezTo>
                <a:close/>
                <a:moveTo>
                  <a:pt x="525" y="970"/>
                </a:moveTo>
                <a:cubicBezTo>
                  <a:pt x="526" y="971"/>
                  <a:pt x="526" y="971"/>
                  <a:pt x="526" y="972"/>
                </a:cubicBezTo>
                <a:cubicBezTo>
                  <a:pt x="526" y="972"/>
                  <a:pt x="526" y="972"/>
                  <a:pt x="526" y="972"/>
                </a:cubicBezTo>
                <a:cubicBezTo>
                  <a:pt x="525" y="972"/>
                  <a:pt x="525" y="971"/>
                  <a:pt x="524" y="970"/>
                </a:cubicBezTo>
                <a:cubicBezTo>
                  <a:pt x="525" y="970"/>
                  <a:pt x="525" y="970"/>
                  <a:pt x="525" y="970"/>
                </a:cubicBezTo>
                <a:close/>
                <a:moveTo>
                  <a:pt x="506" y="1411"/>
                </a:moveTo>
                <a:cubicBezTo>
                  <a:pt x="508" y="1411"/>
                  <a:pt x="512" y="1413"/>
                  <a:pt x="517" y="1414"/>
                </a:cubicBezTo>
                <a:cubicBezTo>
                  <a:pt x="516" y="1410"/>
                  <a:pt x="505" y="1410"/>
                  <a:pt x="507" y="1406"/>
                </a:cubicBezTo>
                <a:cubicBezTo>
                  <a:pt x="508" y="1405"/>
                  <a:pt x="509" y="1406"/>
                  <a:pt x="508" y="1408"/>
                </a:cubicBezTo>
                <a:cubicBezTo>
                  <a:pt x="511" y="1408"/>
                  <a:pt x="513" y="1407"/>
                  <a:pt x="515" y="1407"/>
                </a:cubicBezTo>
                <a:cubicBezTo>
                  <a:pt x="519" y="1410"/>
                  <a:pt x="524" y="1412"/>
                  <a:pt x="530" y="1415"/>
                </a:cubicBezTo>
                <a:cubicBezTo>
                  <a:pt x="530" y="1418"/>
                  <a:pt x="528" y="1419"/>
                  <a:pt x="527" y="1422"/>
                </a:cubicBezTo>
                <a:cubicBezTo>
                  <a:pt x="526" y="1422"/>
                  <a:pt x="525" y="1421"/>
                  <a:pt x="524" y="1421"/>
                </a:cubicBezTo>
                <a:cubicBezTo>
                  <a:pt x="523" y="1420"/>
                  <a:pt x="525" y="1418"/>
                  <a:pt x="526" y="1418"/>
                </a:cubicBezTo>
                <a:cubicBezTo>
                  <a:pt x="520" y="1418"/>
                  <a:pt x="510" y="1417"/>
                  <a:pt x="506" y="1411"/>
                </a:cubicBezTo>
                <a:close/>
                <a:moveTo>
                  <a:pt x="506" y="1408"/>
                </a:moveTo>
                <a:cubicBezTo>
                  <a:pt x="504" y="1403"/>
                  <a:pt x="503" y="1407"/>
                  <a:pt x="498" y="1404"/>
                </a:cubicBezTo>
                <a:cubicBezTo>
                  <a:pt x="501" y="1401"/>
                  <a:pt x="502" y="1404"/>
                  <a:pt x="506" y="1405"/>
                </a:cubicBezTo>
                <a:cubicBezTo>
                  <a:pt x="506" y="1406"/>
                  <a:pt x="506" y="1407"/>
                  <a:pt x="506" y="1408"/>
                </a:cubicBezTo>
                <a:close/>
                <a:moveTo>
                  <a:pt x="497" y="1364"/>
                </a:moveTo>
                <a:cubicBezTo>
                  <a:pt x="497" y="1364"/>
                  <a:pt x="498" y="1365"/>
                  <a:pt x="498" y="1365"/>
                </a:cubicBezTo>
                <a:cubicBezTo>
                  <a:pt x="498" y="1365"/>
                  <a:pt x="498" y="1365"/>
                  <a:pt x="498" y="1365"/>
                </a:cubicBezTo>
                <a:cubicBezTo>
                  <a:pt x="498" y="1365"/>
                  <a:pt x="497" y="1366"/>
                  <a:pt x="497" y="1366"/>
                </a:cubicBezTo>
                <a:cubicBezTo>
                  <a:pt x="496" y="1366"/>
                  <a:pt x="496" y="1365"/>
                  <a:pt x="496" y="1365"/>
                </a:cubicBezTo>
                <a:cubicBezTo>
                  <a:pt x="496" y="1364"/>
                  <a:pt x="497" y="1364"/>
                  <a:pt x="497" y="1364"/>
                </a:cubicBezTo>
                <a:close/>
                <a:moveTo>
                  <a:pt x="515" y="929"/>
                </a:moveTo>
                <a:cubicBezTo>
                  <a:pt x="513" y="930"/>
                  <a:pt x="511" y="931"/>
                  <a:pt x="509" y="930"/>
                </a:cubicBezTo>
                <a:cubicBezTo>
                  <a:pt x="509" y="930"/>
                  <a:pt x="509" y="930"/>
                  <a:pt x="508" y="929"/>
                </a:cubicBezTo>
                <a:cubicBezTo>
                  <a:pt x="508" y="929"/>
                  <a:pt x="508" y="930"/>
                  <a:pt x="508" y="930"/>
                </a:cubicBezTo>
                <a:cubicBezTo>
                  <a:pt x="508" y="929"/>
                  <a:pt x="507" y="929"/>
                  <a:pt x="506" y="929"/>
                </a:cubicBezTo>
                <a:cubicBezTo>
                  <a:pt x="506" y="929"/>
                  <a:pt x="507" y="928"/>
                  <a:pt x="507" y="928"/>
                </a:cubicBezTo>
                <a:cubicBezTo>
                  <a:pt x="506" y="928"/>
                  <a:pt x="506" y="928"/>
                  <a:pt x="505" y="928"/>
                </a:cubicBezTo>
                <a:cubicBezTo>
                  <a:pt x="503" y="926"/>
                  <a:pt x="501" y="923"/>
                  <a:pt x="500" y="921"/>
                </a:cubicBezTo>
                <a:cubicBezTo>
                  <a:pt x="503" y="922"/>
                  <a:pt x="507" y="922"/>
                  <a:pt x="510" y="922"/>
                </a:cubicBezTo>
                <a:cubicBezTo>
                  <a:pt x="511" y="923"/>
                  <a:pt x="512" y="924"/>
                  <a:pt x="514" y="924"/>
                </a:cubicBezTo>
                <a:cubicBezTo>
                  <a:pt x="514" y="924"/>
                  <a:pt x="514" y="925"/>
                  <a:pt x="514" y="925"/>
                </a:cubicBezTo>
                <a:cubicBezTo>
                  <a:pt x="514" y="925"/>
                  <a:pt x="514" y="925"/>
                  <a:pt x="514" y="925"/>
                </a:cubicBezTo>
                <a:cubicBezTo>
                  <a:pt x="511" y="926"/>
                  <a:pt x="515" y="927"/>
                  <a:pt x="515" y="929"/>
                </a:cubicBezTo>
                <a:close/>
                <a:moveTo>
                  <a:pt x="519" y="1384"/>
                </a:moveTo>
                <a:cubicBezTo>
                  <a:pt x="520" y="1385"/>
                  <a:pt x="521" y="1385"/>
                  <a:pt x="522" y="1386"/>
                </a:cubicBezTo>
                <a:cubicBezTo>
                  <a:pt x="519" y="1386"/>
                  <a:pt x="516" y="1383"/>
                  <a:pt x="513" y="1383"/>
                </a:cubicBezTo>
                <a:cubicBezTo>
                  <a:pt x="514" y="1381"/>
                  <a:pt x="517" y="1382"/>
                  <a:pt x="519" y="1384"/>
                </a:cubicBezTo>
                <a:close/>
                <a:moveTo>
                  <a:pt x="513" y="940"/>
                </a:moveTo>
                <a:cubicBezTo>
                  <a:pt x="512" y="940"/>
                  <a:pt x="512" y="940"/>
                  <a:pt x="511" y="939"/>
                </a:cubicBezTo>
                <a:cubicBezTo>
                  <a:pt x="511" y="939"/>
                  <a:pt x="510" y="938"/>
                  <a:pt x="510" y="937"/>
                </a:cubicBezTo>
                <a:cubicBezTo>
                  <a:pt x="511" y="938"/>
                  <a:pt x="512" y="938"/>
                  <a:pt x="513" y="939"/>
                </a:cubicBezTo>
                <a:cubicBezTo>
                  <a:pt x="513" y="939"/>
                  <a:pt x="513" y="940"/>
                  <a:pt x="513" y="940"/>
                </a:cubicBezTo>
                <a:close/>
                <a:moveTo>
                  <a:pt x="501" y="1368"/>
                </a:moveTo>
                <a:cubicBezTo>
                  <a:pt x="501" y="1368"/>
                  <a:pt x="501" y="1368"/>
                  <a:pt x="501" y="1368"/>
                </a:cubicBezTo>
                <a:cubicBezTo>
                  <a:pt x="500" y="1368"/>
                  <a:pt x="499" y="1368"/>
                  <a:pt x="498" y="1367"/>
                </a:cubicBezTo>
                <a:cubicBezTo>
                  <a:pt x="499" y="1367"/>
                  <a:pt x="499" y="1366"/>
                  <a:pt x="499" y="1366"/>
                </a:cubicBezTo>
                <a:cubicBezTo>
                  <a:pt x="500" y="1366"/>
                  <a:pt x="500" y="1367"/>
                  <a:pt x="501" y="1368"/>
                </a:cubicBezTo>
                <a:close/>
                <a:moveTo>
                  <a:pt x="502" y="944"/>
                </a:moveTo>
                <a:cubicBezTo>
                  <a:pt x="502" y="944"/>
                  <a:pt x="502" y="944"/>
                  <a:pt x="503" y="944"/>
                </a:cubicBezTo>
                <a:cubicBezTo>
                  <a:pt x="502" y="944"/>
                  <a:pt x="502" y="943"/>
                  <a:pt x="502" y="943"/>
                </a:cubicBezTo>
                <a:cubicBezTo>
                  <a:pt x="503" y="942"/>
                  <a:pt x="505" y="941"/>
                  <a:pt x="507" y="941"/>
                </a:cubicBezTo>
                <a:cubicBezTo>
                  <a:pt x="509" y="942"/>
                  <a:pt x="510" y="942"/>
                  <a:pt x="511" y="942"/>
                </a:cubicBezTo>
                <a:cubicBezTo>
                  <a:pt x="511" y="942"/>
                  <a:pt x="512" y="942"/>
                  <a:pt x="512" y="942"/>
                </a:cubicBezTo>
                <a:cubicBezTo>
                  <a:pt x="512" y="943"/>
                  <a:pt x="513" y="944"/>
                  <a:pt x="514" y="944"/>
                </a:cubicBezTo>
                <a:cubicBezTo>
                  <a:pt x="514" y="945"/>
                  <a:pt x="514" y="945"/>
                  <a:pt x="514" y="945"/>
                </a:cubicBezTo>
                <a:cubicBezTo>
                  <a:pt x="513" y="949"/>
                  <a:pt x="512" y="942"/>
                  <a:pt x="509" y="944"/>
                </a:cubicBezTo>
                <a:cubicBezTo>
                  <a:pt x="509" y="945"/>
                  <a:pt x="509" y="946"/>
                  <a:pt x="509" y="947"/>
                </a:cubicBezTo>
                <a:cubicBezTo>
                  <a:pt x="507" y="946"/>
                  <a:pt x="505" y="945"/>
                  <a:pt x="502" y="944"/>
                </a:cubicBezTo>
                <a:close/>
                <a:moveTo>
                  <a:pt x="524" y="967"/>
                </a:moveTo>
                <a:cubicBezTo>
                  <a:pt x="524" y="967"/>
                  <a:pt x="523" y="967"/>
                  <a:pt x="522" y="967"/>
                </a:cubicBezTo>
                <a:cubicBezTo>
                  <a:pt x="522" y="966"/>
                  <a:pt x="522" y="966"/>
                  <a:pt x="522" y="965"/>
                </a:cubicBezTo>
                <a:cubicBezTo>
                  <a:pt x="523" y="966"/>
                  <a:pt x="523" y="967"/>
                  <a:pt x="524" y="967"/>
                </a:cubicBezTo>
                <a:close/>
                <a:moveTo>
                  <a:pt x="521" y="955"/>
                </a:moveTo>
                <a:cubicBezTo>
                  <a:pt x="520" y="956"/>
                  <a:pt x="519" y="957"/>
                  <a:pt x="518" y="957"/>
                </a:cubicBezTo>
                <a:cubicBezTo>
                  <a:pt x="517" y="956"/>
                  <a:pt x="517" y="955"/>
                  <a:pt x="516" y="955"/>
                </a:cubicBezTo>
                <a:cubicBezTo>
                  <a:pt x="517" y="953"/>
                  <a:pt x="518" y="952"/>
                  <a:pt x="519" y="951"/>
                </a:cubicBezTo>
                <a:cubicBezTo>
                  <a:pt x="521" y="951"/>
                  <a:pt x="520" y="953"/>
                  <a:pt x="521" y="954"/>
                </a:cubicBezTo>
                <a:cubicBezTo>
                  <a:pt x="521" y="954"/>
                  <a:pt x="521" y="955"/>
                  <a:pt x="521" y="955"/>
                </a:cubicBezTo>
                <a:cubicBezTo>
                  <a:pt x="521" y="955"/>
                  <a:pt x="521" y="955"/>
                  <a:pt x="521" y="955"/>
                </a:cubicBezTo>
                <a:close/>
                <a:moveTo>
                  <a:pt x="520" y="925"/>
                </a:moveTo>
                <a:cubicBezTo>
                  <a:pt x="520" y="926"/>
                  <a:pt x="521" y="927"/>
                  <a:pt x="521" y="927"/>
                </a:cubicBezTo>
                <a:cubicBezTo>
                  <a:pt x="519" y="926"/>
                  <a:pt x="518" y="924"/>
                  <a:pt x="515" y="924"/>
                </a:cubicBezTo>
                <a:cubicBezTo>
                  <a:pt x="514" y="923"/>
                  <a:pt x="513" y="923"/>
                  <a:pt x="512" y="922"/>
                </a:cubicBezTo>
                <a:cubicBezTo>
                  <a:pt x="513" y="923"/>
                  <a:pt x="514" y="923"/>
                  <a:pt x="514" y="923"/>
                </a:cubicBezTo>
                <a:cubicBezTo>
                  <a:pt x="515" y="923"/>
                  <a:pt x="516" y="923"/>
                  <a:pt x="517" y="923"/>
                </a:cubicBezTo>
                <a:cubicBezTo>
                  <a:pt x="517" y="923"/>
                  <a:pt x="518" y="923"/>
                  <a:pt x="519" y="923"/>
                </a:cubicBezTo>
                <a:cubicBezTo>
                  <a:pt x="519" y="923"/>
                  <a:pt x="519" y="924"/>
                  <a:pt x="520" y="924"/>
                </a:cubicBezTo>
                <a:cubicBezTo>
                  <a:pt x="520" y="925"/>
                  <a:pt x="520" y="925"/>
                  <a:pt x="520" y="925"/>
                </a:cubicBezTo>
                <a:close/>
                <a:moveTo>
                  <a:pt x="517" y="915"/>
                </a:moveTo>
                <a:cubicBezTo>
                  <a:pt x="517" y="915"/>
                  <a:pt x="516" y="914"/>
                  <a:pt x="516" y="914"/>
                </a:cubicBezTo>
                <a:cubicBezTo>
                  <a:pt x="517" y="914"/>
                  <a:pt x="518" y="915"/>
                  <a:pt x="519" y="915"/>
                </a:cubicBezTo>
                <a:cubicBezTo>
                  <a:pt x="518" y="916"/>
                  <a:pt x="517" y="917"/>
                  <a:pt x="517" y="918"/>
                </a:cubicBezTo>
                <a:cubicBezTo>
                  <a:pt x="514" y="918"/>
                  <a:pt x="511" y="917"/>
                  <a:pt x="509" y="917"/>
                </a:cubicBezTo>
                <a:cubicBezTo>
                  <a:pt x="508" y="917"/>
                  <a:pt x="508" y="917"/>
                  <a:pt x="508" y="917"/>
                </a:cubicBezTo>
                <a:cubicBezTo>
                  <a:pt x="509" y="916"/>
                  <a:pt x="510" y="916"/>
                  <a:pt x="511" y="915"/>
                </a:cubicBezTo>
                <a:cubicBezTo>
                  <a:pt x="511" y="915"/>
                  <a:pt x="511" y="915"/>
                  <a:pt x="511" y="915"/>
                </a:cubicBezTo>
                <a:cubicBezTo>
                  <a:pt x="513" y="916"/>
                  <a:pt x="516" y="915"/>
                  <a:pt x="517" y="915"/>
                </a:cubicBezTo>
                <a:close/>
                <a:moveTo>
                  <a:pt x="432" y="1673"/>
                </a:moveTo>
                <a:cubicBezTo>
                  <a:pt x="432" y="1673"/>
                  <a:pt x="432" y="1672"/>
                  <a:pt x="431" y="1671"/>
                </a:cubicBezTo>
                <a:cubicBezTo>
                  <a:pt x="432" y="1672"/>
                  <a:pt x="432" y="1672"/>
                  <a:pt x="433" y="1672"/>
                </a:cubicBezTo>
                <a:cubicBezTo>
                  <a:pt x="434" y="1673"/>
                  <a:pt x="433" y="1673"/>
                  <a:pt x="432" y="1673"/>
                </a:cubicBezTo>
                <a:close/>
                <a:moveTo>
                  <a:pt x="512" y="1701"/>
                </a:moveTo>
                <a:cubicBezTo>
                  <a:pt x="513" y="1701"/>
                  <a:pt x="514" y="1702"/>
                  <a:pt x="515" y="1703"/>
                </a:cubicBezTo>
                <a:cubicBezTo>
                  <a:pt x="514" y="1703"/>
                  <a:pt x="513" y="1703"/>
                  <a:pt x="512" y="1704"/>
                </a:cubicBezTo>
                <a:cubicBezTo>
                  <a:pt x="511" y="1703"/>
                  <a:pt x="511" y="1702"/>
                  <a:pt x="512" y="1701"/>
                </a:cubicBezTo>
                <a:close/>
                <a:moveTo>
                  <a:pt x="431" y="1640"/>
                </a:moveTo>
                <a:cubicBezTo>
                  <a:pt x="447" y="1648"/>
                  <a:pt x="463" y="1659"/>
                  <a:pt x="479" y="1673"/>
                </a:cubicBezTo>
                <a:cubicBezTo>
                  <a:pt x="479" y="1673"/>
                  <a:pt x="480" y="1674"/>
                  <a:pt x="481" y="1674"/>
                </a:cubicBezTo>
                <a:cubicBezTo>
                  <a:pt x="481" y="1675"/>
                  <a:pt x="482" y="1675"/>
                  <a:pt x="483" y="1676"/>
                </a:cubicBezTo>
                <a:cubicBezTo>
                  <a:pt x="482" y="1676"/>
                  <a:pt x="482" y="1676"/>
                  <a:pt x="481" y="1675"/>
                </a:cubicBezTo>
                <a:cubicBezTo>
                  <a:pt x="479" y="1676"/>
                  <a:pt x="481" y="1677"/>
                  <a:pt x="483" y="1677"/>
                </a:cubicBezTo>
                <a:cubicBezTo>
                  <a:pt x="484" y="1677"/>
                  <a:pt x="484" y="1677"/>
                  <a:pt x="484" y="1677"/>
                </a:cubicBezTo>
                <a:cubicBezTo>
                  <a:pt x="484" y="1677"/>
                  <a:pt x="484" y="1677"/>
                  <a:pt x="483" y="1677"/>
                </a:cubicBezTo>
                <a:cubicBezTo>
                  <a:pt x="484" y="1678"/>
                  <a:pt x="485" y="1678"/>
                  <a:pt x="486" y="1679"/>
                </a:cubicBezTo>
                <a:cubicBezTo>
                  <a:pt x="493" y="1685"/>
                  <a:pt x="501" y="1692"/>
                  <a:pt x="509" y="1698"/>
                </a:cubicBezTo>
                <a:cubicBezTo>
                  <a:pt x="507" y="1698"/>
                  <a:pt x="507" y="1699"/>
                  <a:pt x="507" y="1700"/>
                </a:cubicBezTo>
                <a:cubicBezTo>
                  <a:pt x="506" y="1700"/>
                  <a:pt x="504" y="1699"/>
                  <a:pt x="503" y="1698"/>
                </a:cubicBezTo>
                <a:cubicBezTo>
                  <a:pt x="504" y="1696"/>
                  <a:pt x="507" y="1701"/>
                  <a:pt x="507" y="1697"/>
                </a:cubicBezTo>
                <a:cubicBezTo>
                  <a:pt x="503" y="1694"/>
                  <a:pt x="506" y="1699"/>
                  <a:pt x="501" y="1694"/>
                </a:cubicBezTo>
                <a:cubicBezTo>
                  <a:pt x="500" y="1696"/>
                  <a:pt x="503" y="1696"/>
                  <a:pt x="502" y="1698"/>
                </a:cubicBezTo>
                <a:cubicBezTo>
                  <a:pt x="500" y="1696"/>
                  <a:pt x="491" y="1694"/>
                  <a:pt x="490" y="1691"/>
                </a:cubicBezTo>
                <a:cubicBezTo>
                  <a:pt x="489" y="1695"/>
                  <a:pt x="476" y="1685"/>
                  <a:pt x="472" y="1687"/>
                </a:cubicBezTo>
                <a:cubicBezTo>
                  <a:pt x="470" y="1683"/>
                  <a:pt x="466" y="1682"/>
                  <a:pt x="459" y="1680"/>
                </a:cubicBezTo>
                <a:cubicBezTo>
                  <a:pt x="460" y="1676"/>
                  <a:pt x="463" y="1680"/>
                  <a:pt x="464" y="1680"/>
                </a:cubicBezTo>
                <a:cubicBezTo>
                  <a:pt x="461" y="1676"/>
                  <a:pt x="449" y="1673"/>
                  <a:pt x="447" y="1669"/>
                </a:cubicBezTo>
                <a:cubicBezTo>
                  <a:pt x="446" y="1671"/>
                  <a:pt x="451" y="1674"/>
                  <a:pt x="453" y="1675"/>
                </a:cubicBezTo>
                <a:cubicBezTo>
                  <a:pt x="448" y="1679"/>
                  <a:pt x="443" y="1669"/>
                  <a:pt x="435" y="1669"/>
                </a:cubicBezTo>
                <a:cubicBezTo>
                  <a:pt x="435" y="1670"/>
                  <a:pt x="436" y="1670"/>
                  <a:pt x="435" y="1671"/>
                </a:cubicBezTo>
                <a:cubicBezTo>
                  <a:pt x="433" y="1671"/>
                  <a:pt x="430" y="1669"/>
                  <a:pt x="429" y="1668"/>
                </a:cubicBezTo>
                <a:cubicBezTo>
                  <a:pt x="428" y="1667"/>
                  <a:pt x="428" y="1667"/>
                  <a:pt x="428" y="1666"/>
                </a:cubicBezTo>
                <a:cubicBezTo>
                  <a:pt x="429" y="1667"/>
                  <a:pt x="431" y="1668"/>
                  <a:pt x="432" y="1669"/>
                </a:cubicBezTo>
                <a:cubicBezTo>
                  <a:pt x="431" y="1666"/>
                  <a:pt x="428" y="1665"/>
                  <a:pt x="426" y="1664"/>
                </a:cubicBezTo>
                <a:cubicBezTo>
                  <a:pt x="424" y="1663"/>
                  <a:pt x="423" y="1661"/>
                  <a:pt x="422" y="1660"/>
                </a:cubicBezTo>
                <a:cubicBezTo>
                  <a:pt x="424" y="1661"/>
                  <a:pt x="426" y="1662"/>
                  <a:pt x="427" y="1659"/>
                </a:cubicBezTo>
                <a:cubicBezTo>
                  <a:pt x="425" y="1659"/>
                  <a:pt x="422" y="1656"/>
                  <a:pt x="421" y="1659"/>
                </a:cubicBezTo>
                <a:cubicBezTo>
                  <a:pt x="420" y="1658"/>
                  <a:pt x="420" y="1657"/>
                  <a:pt x="419" y="1657"/>
                </a:cubicBezTo>
                <a:cubicBezTo>
                  <a:pt x="419" y="1654"/>
                  <a:pt x="420" y="1653"/>
                  <a:pt x="421" y="1651"/>
                </a:cubicBezTo>
                <a:cubicBezTo>
                  <a:pt x="421" y="1653"/>
                  <a:pt x="419" y="1655"/>
                  <a:pt x="422" y="1655"/>
                </a:cubicBezTo>
                <a:cubicBezTo>
                  <a:pt x="422" y="1654"/>
                  <a:pt x="421" y="1653"/>
                  <a:pt x="422" y="1653"/>
                </a:cubicBezTo>
                <a:cubicBezTo>
                  <a:pt x="422" y="1657"/>
                  <a:pt x="448" y="1664"/>
                  <a:pt x="431" y="1657"/>
                </a:cubicBezTo>
                <a:cubicBezTo>
                  <a:pt x="446" y="1660"/>
                  <a:pt x="450" y="1665"/>
                  <a:pt x="465" y="1668"/>
                </a:cubicBezTo>
                <a:cubicBezTo>
                  <a:pt x="453" y="1660"/>
                  <a:pt x="436" y="1656"/>
                  <a:pt x="423" y="1650"/>
                </a:cubicBezTo>
                <a:cubicBezTo>
                  <a:pt x="430" y="1645"/>
                  <a:pt x="443" y="1649"/>
                  <a:pt x="431" y="1640"/>
                </a:cubicBezTo>
                <a:close/>
                <a:moveTo>
                  <a:pt x="437" y="978"/>
                </a:moveTo>
                <a:cubicBezTo>
                  <a:pt x="434" y="977"/>
                  <a:pt x="432" y="975"/>
                  <a:pt x="431" y="973"/>
                </a:cubicBezTo>
                <a:cubicBezTo>
                  <a:pt x="434" y="974"/>
                  <a:pt x="436" y="975"/>
                  <a:pt x="438" y="976"/>
                </a:cubicBezTo>
                <a:cubicBezTo>
                  <a:pt x="437" y="976"/>
                  <a:pt x="437" y="977"/>
                  <a:pt x="437" y="978"/>
                </a:cubicBezTo>
                <a:close/>
                <a:moveTo>
                  <a:pt x="442" y="969"/>
                </a:moveTo>
                <a:cubicBezTo>
                  <a:pt x="438" y="968"/>
                  <a:pt x="431" y="963"/>
                  <a:pt x="426" y="959"/>
                </a:cubicBezTo>
                <a:cubicBezTo>
                  <a:pt x="426" y="959"/>
                  <a:pt x="427" y="959"/>
                  <a:pt x="428" y="958"/>
                </a:cubicBezTo>
                <a:cubicBezTo>
                  <a:pt x="432" y="962"/>
                  <a:pt x="438" y="964"/>
                  <a:pt x="443" y="966"/>
                </a:cubicBezTo>
                <a:cubicBezTo>
                  <a:pt x="443" y="967"/>
                  <a:pt x="442" y="968"/>
                  <a:pt x="442" y="969"/>
                </a:cubicBezTo>
                <a:close/>
                <a:moveTo>
                  <a:pt x="444" y="964"/>
                </a:moveTo>
                <a:cubicBezTo>
                  <a:pt x="440" y="962"/>
                  <a:pt x="436" y="960"/>
                  <a:pt x="432" y="958"/>
                </a:cubicBezTo>
                <a:cubicBezTo>
                  <a:pt x="432" y="957"/>
                  <a:pt x="432" y="957"/>
                  <a:pt x="432" y="957"/>
                </a:cubicBezTo>
                <a:cubicBezTo>
                  <a:pt x="434" y="957"/>
                  <a:pt x="436" y="957"/>
                  <a:pt x="437" y="957"/>
                </a:cubicBezTo>
                <a:cubicBezTo>
                  <a:pt x="438" y="958"/>
                  <a:pt x="439" y="958"/>
                  <a:pt x="440" y="959"/>
                </a:cubicBezTo>
                <a:cubicBezTo>
                  <a:pt x="439" y="959"/>
                  <a:pt x="439" y="959"/>
                  <a:pt x="439" y="960"/>
                </a:cubicBezTo>
                <a:cubicBezTo>
                  <a:pt x="440" y="960"/>
                  <a:pt x="440" y="960"/>
                  <a:pt x="440" y="959"/>
                </a:cubicBezTo>
                <a:cubicBezTo>
                  <a:pt x="442" y="960"/>
                  <a:pt x="444" y="961"/>
                  <a:pt x="446" y="962"/>
                </a:cubicBezTo>
                <a:cubicBezTo>
                  <a:pt x="446" y="962"/>
                  <a:pt x="446" y="962"/>
                  <a:pt x="446" y="962"/>
                </a:cubicBezTo>
                <a:cubicBezTo>
                  <a:pt x="445" y="963"/>
                  <a:pt x="445" y="963"/>
                  <a:pt x="444" y="964"/>
                </a:cubicBezTo>
                <a:close/>
                <a:moveTo>
                  <a:pt x="446" y="961"/>
                </a:moveTo>
                <a:cubicBezTo>
                  <a:pt x="445" y="960"/>
                  <a:pt x="444" y="959"/>
                  <a:pt x="444" y="958"/>
                </a:cubicBezTo>
                <a:cubicBezTo>
                  <a:pt x="444" y="958"/>
                  <a:pt x="444" y="958"/>
                  <a:pt x="445" y="958"/>
                </a:cubicBezTo>
                <a:cubicBezTo>
                  <a:pt x="446" y="958"/>
                  <a:pt x="446" y="959"/>
                  <a:pt x="447" y="959"/>
                </a:cubicBezTo>
                <a:cubicBezTo>
                  <a:pt x="447" y="960"/>
                  <a:pt x="447" y="960"/>
                  <a:pt x="446" y="961"/>
                </a:cubicBezTo>
                <a:close/>
                <a:moveTo>
                  <a:pt x="444" y="878"/>
                </a:moveTo>
                <a:cubicBezTo>
                  <a:pt x="445" y="878"/>
                  <a:pt x="447" y="878"/>
                  <a:pt x="448" y="878"/>
                </a:cubicBezTo>
                <a:cubicBezTo>
                  <a:pt x="450" y="879"/>
                  <a:pt x="451" y="881"/>
                  <a:pt x="453" y="881"/>
                </a:cubicBezTo>
                <a:cubicBezTo>
                  <a:pt x="452" y="880"/>
                  <a:pt x="451" y="879"/>
                  <a:pt x="450" y="878"/>
                </a:cubicBezTo>
                <a:cubicBezTo>
                  <a:pt x="453" y="878"/>
                  <a:pt x="455" y="878"/>
                  <a:pt x="457" y="879"/>
                </a:cubicBezTo>
                <a:cubicBezTo>
                  <a:pt x="460" y="880"/>
                  <a:pt x="463" y="882"/>
                  <a:pt x="465" y="883"/>
                </a:cubicBezTo>
                <a:cubicBezTo>
                  <a:pt x="462" y="882"/>
                  <a:pt x="458" y="884"/>
                  <a:pt x="454" y="886"/>
                </a:cubicBezTo>
                <a:cubicBezTo>
                  <a:pt x="451" y="883"/>
                  <a:pt x="448" y="881"/>
                  <a:pt x="444" y="878"/>
                </a:cubicBezTo>
                <a:close/>
                <a:moveTo>
                  <a:pt x="461" y="987"/>
                </a:moveTo>
                <a:cubicBezTo>
                  <a:pt x="460" y="987"/>
                  <a:pt x="460" y="986"/>
                  <a:pt x="459" y="986"/>
                </a:cubicBezTo>
                <a:cubicBezTo>
                  <a:pt x="460" y="986"/>
                  <a:pt x="461" y="986"/>
                  <a:pt x="462" y="986"/>
                </a:cubicBezTo>
                <a:cubicBezTo>
                  <a:pt x="462" y="986"/>
                  <a:pt x="462" y="987"/>
                  <a:pt x="461" y="987"/>
                </a:cubicBezTo>
                <a:close/>
                <a:moveTo>
                  <a:pt x="468" y="968"/>
                </a:moveTo>
                <a:cubicBezTo>
                  <a:pt x="468" y="969"/>
                  <a:pt x="468" y="969"/>
                  <a:pt x="468" y="969"/>
                </a:cubicBezTo>
                <a:cubicBezTo>
                  <a:pt x="468" y="969"/>
                  <a:pt x="468" y="969"/>
                  <a:pt x="468" y="968"/>
                </a:cubicBezTo>
                <a:cubicBezTo>
                  <a:pt x="468" y="968"/>
                  <a:pt x="467" y="968"/>
                  <a:pt x="466" y="967"/>
                </a:cubicBezTo>
                <a:cubicBezTo>
                  <a:pt x="467" y="966"/>
                  <a:pt x="467" y="966"/>
                  <a:pt x="468" y="965"/>
                </a:cubicBezTo>
                <a:cubicBezTo>
                  <a:pt x="469" y="966"/>
                  <a:pt x="470" y="966"/>
                  <a:pt x="470" y="967"/>
                </a:cubicBezTo>
                <a:cubicBezTo>
                  <a:pt x="471" y="967"/>
                  <a:pt x="472" y="965"/>
                  <a:pt x="472" y="964"/>
                </a:cubicBezTo>
                <a:cubicBezTo>
                  <a:pt x="474" y="963"/>
                  <a:pt x="475" y="964"/>
                  <a:pt x="477" y="965"/>
                </a:cubicBezTo>
                <a:cubicBezTo>
                  <a:pt x="475" y="966"/>
                  <a:pt x="473" y="967"/>
                  <a:pt x="468" y="968"/>
                </a:cubicBezTo>
                <a:close/>
                <a:moveTo>
                  <a:pt x="482" y="908"/>
                </a:moveTo>
                <a:cubicBezTo>
                  <a:pt x="481" y="907"/>
                  <a:pt x="480" y="907"/>
                  <a:pt x="480" y="906"/>
                </a:cubicBezTo>
                <a:cubicBezTo>
                  <a:pt x="480" y="906"/>
                  <a:pt x="480" y="906"/>
                  <a:pt x="480" y="906"/>
                </a:cubicBezTo>
                <a:cubicBezTo>
                  <a:pt x="480" y="906"/>
                  <a:pt x="480" y="905"/>
                  <a:pt x="479" y="904"/>
                </a:cubicBezTo>
                <a:cubicBezTo>
                  <a:pt x="480" y="904"/>
                  <a:pt x="480" y="904"/>
                  <a:pt x="480" y="903"/>
                </a:cubicBezTo>
                <a:cubicBezTo>
                  <a:pt x="481" y="904"/>
                  <a:pt x="482" y="906"/>
                  <a:pt x="484" y="907"/>
                </a:cubicBezTo>
                <a:cubicBezTo>
                  <a:pt x="483" y="908"/>
                  <a:pt x="483" y="908"/>
                  <a:pt x="482" y="908"/>
                </a:cubicBezTo>
                <a:close/>
                <a:moveTo>
                  <a:pt x="484" y="910"/>
                </a:moveTo>
                <a:cubicBezTo>
                  <a:pt x="486" y="910"/>
                  <a:pt x="488" y="910"/>
                  <a:pt x="489" y="910"/>
                </a:cubicBezTo>
                <a:cubicBezTo>
                  <a:pt x="489" y="908"/>
                  <a:pt x="487" y="907"/>
                  <a:pt x="485" y="907"/>
                </a:cubicBezTo>
                <a:cubicBezTo>
                  <a:pt x="485" y="907"/>
                  <a:pt x="485" y="906"/>
                  <a:pt x="485" y="906"/>
                </a:cubicBezTo>
                <a:cubicBezTo>
                  <a:pt x="483" y="904"/>
                  <a:pt x="481" y="903"/>
                  <a:pt x="481" y="903"/>
                </a:cubicBezTo>
                <a:cubicBezTo>
                  <a:pt x="482" y="902"/>
                  <a:pt x="482" y="901"/>
                  <a:pt x="483" y="900"/>
                </a:cubicBezTo>
                <a:cubicBezTo>
                  <a:pt x="485" y="900"/>
                  <a:pt x="485" y="902"/>
                  <a:pt x="487" y="901"/>
                </a:cubicBezTo>
                <a:cubicBezTo>
                  <a:pt x="486" y="899"/>
                  <a:pt x="483" y="900"/>
                  <a:pt x="484" y="896"/>
                </a:cubicBezTo>
                <a:cubicBezTo>
                  <a:pt x="483" y="896"/>
                  <a:pt x="483" y="898"/>
                  <a:pt x="482" y="899"/>
                </a:cubicBezTo>
                <a:cubicBezTo>
                  <a:pt x="480" y="898"/>
                  <a:pt x="478" y="896"/>
                  <a:pt x="474" y="896"/>
                </a:cubicBezTo>
                <a:cubicBezTo>
                  <a:pt x="474" y="898"/>
                  <a:pt x="473" y="900"/>
                  <a:pt x="473" y="901"/>
                </a:cubicBezTo>
                <a:cubicBezTo>
                  <a:pt x="472" y="900"/>
                  <a:pt x="471" y="899"/>
                  <a:pt x="470" y="898"/>
                </a:cubicBezTo>
                <a:cubicBezTo>
                  <a:pt x="470" y="898"/>
                  <a:pt x="470" y="898"/>
                  <a:pt x="470" y="898"/>
                </a:cubicBezTo>
                <a:cubicBezTo>
                  <a:pt x="470" y="898"/>
                  <a:pt x="470" y="898"/>
                  <a:pt x="470" y="898"/>
                </a:cubicBezTo>
                <a:cubicBezTo>
                  <a:pt x="470" y="897"/>
                  <a:pt x="471" y="896"/>
                  <a:pt x="471" y="895"/>
                </a:cubicBezTo>
                <a:cubicBezTo>
                  <a:pt x="470" y="895"/>
                  <a:pt x="470" y="895"/>
                  <a:pt x="470" y="895"/>
                </a:cubicBezTo>
                <a:cubicBezTo>
                  <a:pt x="470" y="893"/>
                  <a:pt x="467" y="893"/>
                  <a:pt x="464" y="893"/>
                </a:cubicBezTo>
                <a:cubicBezTo>
                  <a:pt x="463" y="893"/>
                  <a:pt x="463" y="893"/>
                  <a:pt x="463" y="893"/>
                </a:cubicBezTo>
                <a:cubicBezTo>
                  <a:pt x="466" y="892"/>
                  <a:pt x="469" y="890"/>
                  <a:pt x="471" y="889"/>
                </a:cubicBezTo>
                <a:cubicBezTo>
                  <a:pt x="470" y="887"/>
                  <a:pt x="469" y="886"/>
                  <a:pt x="468" y="885"/>
                </a:cubicBezTo>
                <a:cubicBezTo>
                  <a:pt x="470" y="886"/>
                  <a:pt x="472" y="887"/>
                  <a:pt x="473" y="888"/>
                </a:cubicBezTo>
                <a:cubicBezTo>
                  <a:pt x="472" y="889"/>
                  <a:pt x="471" y="891"/>
                  <a:pt x="471" y="894"/>
                </a:cubicBezTo>
                <a:cubicBezTo>
                  <a:pt x="473" y="893"/>
                  <a:pt x="476" y="893"/>
                  <a:pt x="477" y="890"/>
                </a:cubicBezTo>
                <a:cubicBezTo>
                  <a:pt x="483" y="893"/>
                  <a:pt x="489" y="897"/>
                  <a:pt x="494" y="900"/>
                </a:cubicBezTo>
                <a:cubicBezTo>
                  <a:pt x="494" y="900"/>
                  <a:pt x="494" y="900"/>
                  <a:pt x="494" y="901"/>
                </a:cubicBezTo>
                <a:cubicBezTo>
                  <a:pt x="493" y="900"/>
                  <a:pt x="491" y="900"/>
                  <a:pt x="490" y="899"/>
                </a:cubicBezTo>
                <a:cubicBezTo>
                  <a:pt x="489" y="901"/>
                  <a:pt x="494" y="901"/>
                  <a:pt x="491" y="904"/>
                </a:cubicBezTo>
                <a:cubicBezTo>
                  <a:pt x="492" y="905"/>
                  <a:pt x="492" y="906"/>
                  <a:pt x="494" y="907"/>
                </a:cubicBezTo>
                <a:cubicBezTo>
                  <a:pt x="494" y="906"/>
                  <a:pt x="493" y="905"/>
                  <a:pt x="495" y="905"/>
                </a:cubicBezTo>
                <a:cubicBezTo>
                  <a:pt x="495" y="904"/>
                  <a:pt x="494" y="904"/>
                  <a:pt x="494" y="905"/>
                </a:cubicBezTo>
                <a:cubicBezTo>
                  <a:pt x="493" y="904"/>
                  <a:pt x="493" y="903"/>
                  <a:pt x="492" y="903"/>
                </a:cubicBezTo>
                <a:cubicBezTo>
                  <a:pt x="493" y="903"/>
                  <a:pt x="493" y="903"/>
                  <a:pt x="493" y="903"/>
                </a:cubicBezTo>
                <a:cubicBezTo>
                  <a:pt x="494" y="904"/>
                  <a:pt x="496" y="903"/>
                  <a:pt x="498" y="903"/>
                </a:cubicBezTo>
                <a:cubicBezTo>
                  <a:pt x="498" y="902"/>
                  <a:pt x="498" y="902"/>
                  <a:pt x="498" y="902"/>
                </a:cubicBezTo>
                <a:cubicBezTo>
                  <a:pt x="502" y="904"/>
                  <a:pt x="506" y="907"/>
                  <a:pt x="511" y="909"/>
                </a:cubicBezTo>
                <a:cubicBezTo>
                  <a:pt x="510" y="909"/>
                  <a:pt x="510" y="909"/>
                  <a:pt x="510" y="909"/>
                </a:cubicBezTo>
                <a:cubicBezTo>
                  <a:pt x="509" y="909"/>
                  <a:pt x="509" y="909"/>
                  <a:pt x="509" y="909"/>
                </a:cubicBezTo>
                <a:cubicBezTo>
                  <a:pt x="509" y="909"/>
                  <a:pt x="509" y="909"/>
                  <a:pt x="509" y="909"/>
                </a:cubicBezTo>
                <a:cubicBezTo>
                  <a:pt x="509" y="909"/>
                  <a:pt x="509" y="909"/>
                  <a:pt x="509" y="909"/>
                </a:cubicBezTo>
                <a:cubicBezTo>
                  <a:pt x="508" y="913"/>
                  <a:pt x="515" y="913"/>
                  <a:pt x="511" y="914"/>
                </a:cubicBezTo>
                <a:cubicBezTo>
                  <a:pt x="510" y="913"/>
                  <a:pt x="509" y="912"/>
                  <a:pt x="508" y="911"/>
                </a:cubicBezTo>
                <a:cubicBezTo>
                  <a:pt x="507" y="915"/>
                  <a:pt x="504" y="913"/>
                  <a:pt x="503" y="916"/>
                </a:cubicBezTo>
                <a:cubicBezTo>
                  <a:pt x="502" y="915"/>
                  <a:pt x="501" y="915"/>
                  <a:pt x="499" y="915"/>
                </a:cubicBezTo>
                <a:cubicBezTo>
                  <a:pt x="498" y="914"/>
                  <a:pt x="496" y="914"/>
                  <a:pt x="495" y="913"/>
                </a:cubicBezTo>
                <a:cubicBezTo>
                  <a:pt x="495" y="914"/>
                  <a:pt x="495" y="914"/>
                  <a:pt x="496" y="915"/>
                </a:cubicBezTo>
                <a:cubicBezTo>
                  <a:pt x="494" y="914"/>
                  <a:pt x="491" y="914"/>
                  <a:pt x="488" y="914"/>
                </a:cubicBezTo>
                <a:cubicBezTo>
                  <a:pt x="487" y="913"/>
                  <a:pt x="486" y="912"/>
                  <a:pt x="484" y="910"/>
                </a:cubicBezTo>
                <a:close/>
                <a:moveTo>
                  <a:pt x="496" y="1417"/>
                </a:moveTo>
                <a:cubicBezTo>
                  <a:pt x="494" y="1416"/>
                  <a:pt x="492" y="1414"/>
                  <a:pt x="491" y="1414"/>
                </a:cubicBezTo>
                <a:cubicBezTo>
                  <a:pt x="491" y="1412"/>
                  <a:pt x="492" y="1411"/>
                  <a:pt x="492" y="1410"/>
                </a:cubicBezTo>
                <a:cubicBezTo>
                  <a:pt x="493" y="1410"/>
                  <a:pt x="493" y="1410"/>
                  <a:pt x="493" y="1410"/>
                </a:cubicBezTo>
                <a:cubicBezTo>
                  <a:pt x="493" y="1409"/>
                  <a:pt x="493" y="1408"/>
                  <a:pt x="493" y="1408"/>
                </a:cubicBezTo>
                <a:cubicBezTo>
                  <a:pt x="496" y="1410"/>
                  <a:pt x="497" y="1414"/>
                  <a:pt x="499" y="1410"/>
                </a:cubicBezTo>
                <a:cubicBezTo>
                  <a:pt x="501" y="1411"/>
                  <a:pt x="499" y="1413"/>
                  <a:pt x="501" y="1414"/>
                </a:cubicBezTo>
                <a:cubicBezTo>
                  <a:pt x="500" y="1417"/>
                  <a:pt x="497" y="1414"/>
                  <a:pt x="496" y="1417"/>
                </a:cubicBezTo>
                <a:close/>
                <a:moveTo>
                  <a:pt x="523" y="1438"/>
                </a:moveTo>
                <a:cubicBezTo>
                  <a:pt x="523" y="1438"/>
                  <a:pt x="523" y="1438"/>
                  <a:pt x="523" y="1438"/>
                </a:cubicBezTo>
                <a:cubicBezTo>
                  <a:pt x="522" y="1436"/>
                  <a:pt x="521" y="1435"/>
                  <a:pt x="520" y="1435"/>
                </a:cubicBezTo>
                <a:cubicBezTo>
                  <a:pt x="519" y="1434"/>
                  <a:pt x="518" y="1433"/>
                  <a:pt x="517" y="1433"/>
                </a:cubicBezTo>
                <a:cubicBezTo>
                  <a:pt x="520" y="1434"/>
                  <a:pt x="524" y="1432"/>
                  <a:pt x="523" y="1428"/>
                </a:cubicBezTo>
                <a:cubicBezTo>
                  <a:pt x="520" y="1428"/>
                  <a:pt x="518" y="1428"/>
                  <a:pt x="516" y="1431"/>
                </a:cubicBezTo>
                <a:cubicBezTo>
                  <a:pt x="516" y="1431"/>
                  <a:pt x="516" y="1431"/>
                  <a:pt x="516" y="1431"/>
                </a:cubicBezTo>
                <a:cubicBezTo>
                  <a:pt x="515" y="1431"/>
                  <a:pt x="515" y="1431"/>
                  <a:pt x="514" y="1430"/>
                </a:cubicBezTo>
                <a:cubicBezTo>
                  <a:pt x="514" y="1430"/>
                  <a:pt x="515" y="1429"/>
                  <a:pt x="515" y="1428"/>
                </a:cubicBezTo>
                <a:cubicBezTo>
                  <a:pt x="514" y="1428"/>
                  <a:pt x="513" y="1428"/>
                  <a:pt x="512" y="1428"/>
                </a:cubicBezTo>
                <a:cubicBezTo>
                  <a:pt x="508" y="1425"/>
                  <a:pt x="504" y="1422"/>
                  <a:pt x="500" y="1419"/>
                </a:cubicBezTo>
                <a:cubicBezTo>
                  <a:pt x="501" y="1419"/>
                  <a:pt x="502" y="1417"/>
                  <a:pt x="502" y="1415"/>
                </a:cubicBezTo>
                <a:cubicBezTo>
                  <a:pt x="511" y="1419"/>
                  <a:pt x="519" y="1422"/>
                  <a:pt x="526" y="1425"/>
                </a:cubicBezTo>
                <a:cubicBezTo>
                  <a:pt x="526" y="1426"/>
                  <a:pt x="525" y="1427"/>
                  <a:pt x="525" y="1428"/>
                </a:cubicBezTo>
                <a:cubicBezTo>
                  <a:pt x="527" y="1429"/>
                  <a:pt x="529" y="1431"/>
                  <a:pt x="531" y="1432"/>
                </a:cubicBezTo>
                <a:cubicBezTo>
                  <a:pt x="527" y="1433"/>
                  <a:pt x="524" y="1434"/>
                  <a:pt x="523" y="1438"/>
                </a:cubicBezTo>
                <a:close/>
                <a:moveTo>
                  <a:pt x="531" y="1396"/>
                </a:moveTo>
                <a:cubicBezTo>
                  <a:pt x="531" y="1395"/>
                  <a:pt x="530" y="1395"/>
                  <a:pt x="530" y="1394"/>
                </a:cubicBezTo>
                <a:cubicBezTo>
                  <a:pt x="530" y="1394"/>
                  <a:pt x="530" y="1394"/>
                  <a:pt x="531" y="1394"/>
                </a:cubicBezTo>
                <a:cubicBezTo>
                  <a:pt x="531" y="1394"/>
                  <a:pt x="532" y="1395"/>
                  <a:pt x="533" y="1396"/>
                </a:cubicBezTo>
                <a:cubicBezTo>
                  <a:pt x="532" y="1396"/>
                  <a:pt x="531" y="1397"/>
                  <a:pt x="531" y="1396"/>
                </a:cubicBezTo>
                <a:close/>
                <a:moveTo>
                  <a:pt x="533" y="1397"/>
                </a:moveTo>
                <a:cubicBezTo>
                  <a:pt x="533" y="1397"/>
                  <a:pt x="533" y="1396"/>
                  <a:pt x="533" y="1396"/>
                </a:cubicBezTo>
                <a:cubicBezTo>
                  <a:pt x="534" y="1396"/>
                  <a:pt x="534" y="1397"/>
                  <a:pt x="535" y="1397"/>
                </a:cubicBezTo>
                <a:cubicBezTo>
                  <a:pt x="534" y="1397"/>
                  <a:pt x="533" y="1397"/>
                  <a:pt x="533" y="1397"/>
                </a:cubicBezTo>
                <a:close/>
                <a:moveTo>
                  <a:pt x="531" y="970"/>
                </a:moveTo>
                <a:cubicBezTo>
                  <a:pt x="531" y="969"/>
                  <a:pt x="532" y="969"/>
                  <a:pt x="533" y="969"/>
                </a:cubicBezTo>
                <a:cubicBezTo>
                  <a:pt x="532" y="968"/>
                  <a:pt x="530" y="968"/>
                  <a:pt x="528" y="968"/>
                </a:cubicBezTo>
                <a:cubicBezTo>
                  <a:pt x="528" y="966"/>
                  <a:pt x="531" y="966"/>
                  <a:pt x="534" y="967"/>
                </a:cubicBezTo>
                <a:cubicBezTo>
                  <a:pt x="534" y="967"/>
                  <a:pt x="535" y="967"/>
                  <a:pt x="535" y="967"/>
                </a:cubicBezTo>
                <a:cubicBezTo>
                  <a:pt x="535" y="967"/>
                  <a:pt x="535" y="967"/>
                  <a:pt x="535" y="967"/>
                </a:cubicBezTo>
                <a:cubicBezTo>
                  <a:pt x="535" y="967"/>
                  <a:pt x="535" y="967"/>
                  <a:pt x="536" y="967"/>
                </a:cubicBezTo>
                <a:cubicBezTo>
                  <a:pt x="536" y="968"/>
                  <a:pt x="536" y="968"/>
                  <a:pt x="536" y="969"/>
                </a:cubicBezTo>
                <a:cubicBezTo>
                  <a:pt x="536" y="969"/>
                  <a:pt x="536" y="970"/>
                  <a:pt x="535" y="970"/>
                </a:cubicBezTo>
                <a:cubicBezTo>
                  <a:pt x="534" y="970"/>
                  <a:pt x="532" y="970"/>
                  <a:pt x="531" y="970"/>
                </a:cubicBezTo>
                <a:close/>
                <a:moveTo>
                  <a:pt x="530" y="942"/>
                </a:moveTo>
                <a:cubicBezTo>
                  <a:pt x="530" y="942"/>
                  <a:pt x="530" y="942"/>
                  <a:pt x="530" y="942"/>
                </a:cubicBezTo>
                <a:cubicBezTo>
                  <a:pt x="530" y="942"/>
                  <a:pt x="530" y="941"/>
                  <a:pt x="530" y="941"/>
                </a:cubicBezTo>
                <a:cubicBezTo>
                  <a:pt x="530" y="941"/>
                  <a:pt x="531" y="942"/>
                  <a:pt x="532" y="942"/>
                </a:cubicBezTo>
                <a:cubicBezTo>
                  <a:pt x="532" y="943"/>
                  <a:pt x="531" y="943"/>
                  <a:pt x="531" y="943"/>
                </a:cubicBezTo>
                <a:cubicBezTo>
                  <a:pt x="531" y="943"/>
                  <a:pt x="530" y="942"/>
                  <a:pt x="530" y="942"/>
                </a:cubicBezTo>
                <a:close/>
                <a:moveTo>
                  <a:pt x="534" y="929"/>
                </a:moveTo>
                <a:cubicBezTo>
                  <a:pt x="535" y="927"/>
                  <a:pt x="533" y="927"/>
                  <a:pt x="533" y="926"/>
                </a:cubicBezTo>
                <a:cubicBezTo>
                  <a:pt x="530" y="926"/>
                  <a:pt x="536" y="929"/>
                  <a:pt x="532" y="929"/>
                </a:cubicBezTo>
                <a:cubicBezTo>
                  <a:pt x="531" y="929"/>
                  <a:pt x="527" y="929"/>
                  <a:pt x="526" y="925"/>
                </a:cubicBezTo>
                <a:cubicBezTo>
                  <a:pt x="526" y="925"/>
                  <a:pt x="527" y="925"/>
                  <a:pt x="527" y="924"/>
                </a:cubicBezTo>
                <a:cubicBezTo>
                  <a:pt x="529" y="926"/>
                  <a:pt x="531" y="926"/>
                  <a:pt x="533" y="926"/>
                </a:cubicBezTo>
                <a:cubicBezTo>
                  <a:pt x="533" y="926"/>
                  <a:pt x="533" y="926"/>
                  <a:pt x="533" y="926"/>
                </a:cubicBezTo>
                <a:cubicBezTo>
                  <a:pt x="536" y="925"/>
                  <a:pt x="535" y="929"/>
                  <a:pt x="538" y="928"/>
                </a:cubicBezTo>
                <a:cubicBezTo>
                  <a:pt x="538" y="927"/>
                  <a:pt x="537" y="926"/>
                  <a:pt x="536" y="926"/>
                </a:cubicBezTo>
                <a:cubicBezTo>
                  <a:pt x="537" y="926"/>
                  <a:pt x="537" y="926"/>
                  <a:pt x="537" y="926"/>
                </a:cubicBezTo>
                <a:cubicBezTo>
                  <a:pt x="538" y="926"/>
                  <a:pt x="539" y="927"/>
                  <a:pt x="541" y="928"/>
                </a:cubicBezTo>
                <a:cubicBezTo>
                  <a:pt x="540" y="928"/>
                  <a:pt x="540" y="929"/>
                  <a:pt x="539" y="930"/>
                </a:cubicBezTo>
                <a:cubicBezTo>
                  <a:pt x="538" y="930"/>
                  <a:pt x="536" y="929"/>
                  <a:pt x="534" y="929"/>
                </a:cubicBezTo>
                <a:close/>
                <a:moveTo>
                  <a:pt x="540" y="964"/>
                </a:moveTo>
                <a:cubicBezTo>
                  <a:pt x="540" y="963"/>
                  <a:pt x="541" y="963"/>
                  <a:pt x="542" y="962"/>
                </a:cubicBezTo>
                <a:cubicBezTo>
                  <a:pt x="542" y="964"/>
                  <a:pt x="541" y="965"/>
                  <a:pt x="540" y="964"/>
                </a:cubicBezTo>
                <a:close/>
                <a:moveTo>
                  <a:pt x="545" y="952"/>
                </a:moveTo>
                <a:cubicBezTo>
                  <a:pt x="545" y="952"/>
                  <a:pt x="544" y="952"/>
                  <a:pt x="544" y="951"/>
                </a:cubicBezTo>
                <a:cubicBezTo>
                  <a:pt x="544" y="951"/>
                  <a:pt x="544" y="951"/>
                  <a:pt x="544" y="951"/>
                </a:cubicBezTo>
                <a:cubicBezTo>
                  <a:pt x="545" y="951"/>
                  <a:pt x="546" y="951"/>
                  <a:pt x="547" y="952"/>
                </a:cubicBezTo>
                <a:cubicBezTo>
                  <a:pt x="546" y="952"/>
                  <a:pt x="546" y="952"/>
                  <a:pt x="545" y="952"/>
                </a:cubicBezTo>
                <a:cubicBezTo>
                  <a:pt x="545" y="952"/>
                  <a:pt x="545" y="952"/>
                  <a:pt x="545" y="952"/>
                </a:cubicBezTo>
                <a:close/>
                <a:moveTo>
                  <a:pt x="547" y="955"/>
                </a:moveTo>
                <a:cubicBezTo>
                  <a:pt x="546" y="954"/>
                  <a:pt x="546" y="953"/>
                  <a:pt x="546" y="953"/>
                </a:cubicBezTo>
                <a:cubicBezTo>
                  <a:pt x="547" y="954"/>
                  <a:pt x="549" y="954"/>
                  <a:pt x="547" y="955"/>
                </a:cubicBezTo>
                <a:close/>
                <a:moveTo>
                  <a:pt x="553" y="959"/>
                </a:moveTo>
                <a:cubicBezTo>
                  <a:pt x="553" y="959"/>
                  <a:pt x="553" y="959"/>
                  <a:pt x="553" y="959"/>
                </a:cubicBezTo>
                <a:cubicBezTo>
                  <a:pt x="554" y="959"/>
                  <a:pt x="555" y="959"/>
                  <a:pt x="556" y="960"/>
                </a:cubicBezTo>
                <a:cubicBezTo>
                  <a:pt x="555" y="959"/>
                  <a:pt x="554" y="959"/>
                  <a:pt x="553" y="959"/>
                </a:cubicBezTo>
                <a:close/>
                <a:moveTo>
                  <a:pt x="559" y="951"/>
                </a:moveTo>
                <a:cubicBezTo>
                  <a:pt x="558" y="950"/>
                  <a:pt x="556" y="950"/>
                  <a:pt x="555" y="949"/>
                </a:cubicBezTo>
                <a:cubicBezTo>
                  <a:pt x="555" y="950"/>
                  <a:pt x="556" y="950"/>
                  <a:pt x="555" y="951"/>
                </a:cubicBezTo>
                <a:cubicBezTo>
                  <a:pt x="555" y="951"/>
                  <a:pt x="555" y="952"/>
                  <a:pt x="556" y="952"/>
                </a:cubicBezTo>
                <a:cubicBezTo>
                  <a:pt x="554" y="952"/>
                  <a:pt x="553" y="953"/>
                  <a:pt x="552" y="954"/>
                </a:cubicBezTo>
                <a:cubicBezTo>
                  <a:pt x="550" y="953"/>
                  <a:pt x="549" y="952"/>
                  <a:pt x="548" y="952"/>
                </a:cubicBezTo>
                <a:cubicBezTo>
                  <a:pt x="547" y="949"/>
                  <a:pt x="545" y="950"/>
                  <a:pt x="549" y="948"/>
                </a:cubicBezTo>
                <a:cubicBezTo>
                  <a:pt x="549" y="946"/>
                  <a:pt x="546" y="948"/>
                  <a:pt x="545" y="947"/>
                </a:cubicBezTo>
                <a:cubicBezTo>
                  <a:pt x="545" y="946"/>
                  <a:pt x="546" y="945"/>
                  <a:pt x="546" y="944"/>
                </a:cubicBezTo>
                <a:cubicBezTo>
                  <a:pt x="546" y="944"/>
                  <a:pt x="546" y="944"/>
                  <a:pt x="547" y="944"/>
                </a:cubicBezTo>
                <a:cubicBezTo>
                  <a:pt x="547" y="945"/>
                  <a:pt x="547" y="945"/>
                  <a:pt x="548" y="946"/>
                </a:cubicBezTo>
                <a:cubicBezTo>
                  <a:pt x="548" y="946"/>
                  <a:pt x="548" y="946"/>
                  <a:pt x="548" y="946"/>
                </a:cubicBezTo>
                <a:cubicBezTo>
                  <a:pt x="548" y="946"/>
                  <a:pt x="548" y="946"/>
                  <a:pt x="548" y="946"/>
                </a:cubicBezTo>
                <a:cubicBezTo>
                  <a:pt x="550" y="947"/>
                  <a:pt x="553" y="948"/>
                  <a:pt x="554" y="949"/>
                </a:cubicBezTo>
                <a:cubicBezTo>
                  <a:pt x="554" y="947"/>
                  <a:pt x="551" y="946"/>
                  <a:pt x="549" y="945"/>
                </a:cubicBezTo>
                <a:cubicBezTo>
                  <a:pt x="549" y="944"/>
                  <a:pt x="549" y="943"/>
                  <a:pt x="549" y="942"/>
                </a:cubicBezTo>
                <a:cubicBezTo>
                  <a:pt x="550" y="944"/>
                  <a:pt x="552" y="945"/>
                  <a:pt x="554" y="943"/>
                </a:cubicBezTo>
                <a:cubicBezTo>
                  <a:pt x="551" y="944"/>
                  <a:pt x="550" y="941"/>
                  <a:pt x="547" y="940"/>
                </a:cubicBezTo>
                <a:cubicBezTo>
                  <a:pt x="550" y="938"/>
                  <a:pt x="556" y="941"/>
                  <a:pt x="557" y="944"/>
                </a:cubicBezTo>
                <a:cubicBezTo>
                  <a:pt x="560" y="944"/>
                  <a:pt x="557" y="940"/>
                  <a:pt x="557" y="940"/>
                </a:cubicBezTo>
                <a:cubicBezTo>
                  <a:pt x="557" y="940"/>
                  <a:pt x="557" y="940"/>
                  <a:pt x="557" y="940"/>
                </a:cubicBezTo>
                <a:cubicBezTo>
                  <a:pt x="558" y="941"/>
                  <a:pt x="559" y="943"/>
                  <a:pt x="561" y="944"/>
                </a:cubicBezTo>
                <a:cubicBezTo>
                  <a:pt x="561" y="944"/>
                  <a:pt x="561" y="944"/>
                  <a:pt x="561" y="945"/>
                </a:cubicBezTo>
                <a:cubicBezTo>
                  <a:pt x="560" y="944"/>
                  <a:pt x="560" y="944"/>
                  <a:pt x="560" y="944"/>
                </a:cubicBezTo>
                <a:cubicBezTo>
                  <a:pt x="561" y="948"/>
                  <a:pt x="557" y="943"/>
                  <a:pt x="556" y="946"/>
                </a:cubicBezTo>
                <a:cubicBezTo>
                  <a:pt x="558" y="946"/>
                  <a:pt x="560" y="947"/>
                  <a:pt x="561" y="947"/>
                </a:cubicBezTo>
                <a:cubicBezTo>
                  <a:pt x="561" y="948"/>
                  <a:pt x="562" y="949"/>
                  <a:pt x="563" y="950"/>
                </a:cubicBezTo>
                <a:cubicBezTo>
                  <a:pt x="563" y="950"/>
                  <a:pt x="563" y="949"/>
                  <a:pt x="564" y="949"/>
                </a:cubicBezTo>
                <a:cubicBezTo>
                  <a:pt x="564" y="950"/>
                  <a:pt x="565" y="950"/>
                  <a:pt x="566" y="951"/>
                </a:cubicBezTo>
                <a:cubicBezTo>
                  <a:pt x="563" y="951"/>
                  <a:pt x="561" y="951"/>
                  <a:pt x="559" y="951"/>
                </a:cubicBezTo>
                <a:close/>
                <a:moveTo>
                  <a:pt x="568" y="964"/>
                </a:moveTo>
                <a:cubicBezTo>
                  <a:pt x="563" y="963"/>
                  <a:pt x="569" y="959"/>
                  <a:pt x="564" y="957"/>
                </a:cubicBezTo>
                <a:cubicBezTo>
                  <a:pt x="564" y="957"/>
                  <a:pt x="564" y="957"/>
                  <a:pt x="564" y="957"/>
                </a:cubicBezTo>
                <a:cubicBezTo>
                  <a:pt x="568" y="959"/>
                  <a:pt x="571" y="961"/>
                  <a:pt x="574" y="962"/>
                </a:cubicBezTo>
                <a:cubicBezTo>
                  <a:pt x="573" y="962"/>
                  <a:pt x="573" y="963"/>
                  <a:pt x="573" y="963"/>
                </a:cubicBezTo>
                <a:cubicBezTo>
                  <a:pt x="571" y="962"/>
                  <a:pt x="569" y="963"/>
                  <a:pt x="568" y="964"/>
                </a:cubicBezTo>
                <a:close/>
                <a:moveTo>
                  <a:pt x="579" y="969"/>
                </a:moveTo>
                <a:cubicBezTo>
                  <a:pt x="579" y="969"/>
                  <a:pt x="578" y="970"/>
                  <a:pt x="578" y="971"/>
                </a:cubicBezTo>
                <a:cubicBezTo>
                  <a:pt x="577" y="971"/>
                  <a:pt x="577" y="971"/>
                  <a:pt x="577" y="971"/>
                </a:cubicBezTo>
                <a:cubicBezTo>
                  <a:pt x="575" y="970"/>
                  <a:pt x="574" y="970"/>
                  <a:pt x="572" y="969"/>
                </a:cubicBezTo>
                <a:cubicBezTo>
                  <a:pt x="572" y="969"/>
                  <a:pt x="572" y="969"/>
                  <a:pt x="572" y="968"/>
                </a:cubicBezTo>
                <a:cubicBezTo>
                  <a:pt x="572" y="968"/>
                  <a:pt x="573" y="967"/>
                  <a:pt x="574" y="967"/>
                </a:cubicBezTo>
                <a:cubicBezTo>
                  <a:pt x="574" y="967"/>
                  <a:pt x="575" y="968"/>
                  <a:pt x="575" y="968"/>
                </a:cubicBezTo>
                <a:cubicBezTo>
                  <a:pt x="577" y="967"/>
                  <a:pt x="575" y="967"/>
                  <a:pt x="574" y="967"/>
                </a:cubicBezTo>
                <a:cubicBezTo>
                  <a:pt x="576" y="967"/>
                  <a:pt x="576" y="966"/>
                  <a:pt x="576" y="965"/>
                </a:cubicBezTo>
                <a:cubicBezTo>
                  <a:pt x="576" y="965"/>
                  <a:pt x="577" y="965"/>
                  <a:pt x="577" y="965"/>
                </a:cubicBezTo>
                <a:cubicBezTo>
                  <a:pt x="577" y="965"/>
                  <a:pt x="577" y="965"/>
                  <a:pt x="577" y="965"/>
                </a:cubicBezTo>
                <a:cubicBezTo>
                  <a:pt x="577" y="965"/>
                  <a:pt x="577" y="965"/>
                  <a:pt x="576" y="965"/>
                </a:cubicBezTo>
                <a:cubicBezTo>
                  <a:pt x="576" y="965"/>
                  <a:pt x="576" y="964"/>
                  <a:pt x="576" y="964"/>
                </a:cubicBezTo>
                <a:cubicBezTo>
                  <a:pt x="576" y="964"/>
                  <a:pt x="577" y="964"/>
                  <a:pt x="577" y="965"/>
                </a:cubicBezTo>
                <a:cubicBezTo>
                  <a:pt x="577" y="965"/>
                  <a:pt x="577" y="965"/>
                  <a:pt x="577" y="965"/>
                </a:cubicBezTo>
                <a:cubicBezTo>
                  <a:pt x="577" y="965"/>
                  <a:pt x="577" y="965"/>
                  <a:pt x="577" y="965"/>
                </a:cubicBezTo>
                <a:cubicBezTo>
                  <a:pt x="578" y="965"/>
                  <a:pt x="579" y="966"/>
                  <a:pt x="580" y="967"/>
                </a:cubicBezTo>
                <a:cubicBezTo>
                  <a:pt x="579" y="967"/>
                  <a:pt x="579" y="968"/>
                  <a:pt x="577" y="968"/>
                </a:cubicBezTo>
                <a:cubicBezTo>
                  <a:pt x="577" y="968"/>
                  <a:pt x="578" y="968"/>
                  <a:pt x="579" y="969"/>
                </a:cubicBezTo>
                <a:close/>
                <a:moveTo>
                  <a:pt x="583" y="963"/>
                </a:moveTo>
                <a:cubicBezTo>
                  <a:pt x="583" y="962"/>
                  <a:pt x="581" y="962"/>
                  <a:pt x="581" y="960"/>
                </a:cubicBezTo>
                <a:cubicBezTo>
                  <a:pt x="581" y="961"/>
                  <a:pt x="581" y="961"/>
                  <a:pt x="580" y="961"/>
                </a:cubicBezTo>
                <a:cubicBezTo>
                  <a:pt x="578" y="960"/>
                  <a:pt x="576" y="958"/>
                  <a:pt x="573" y="957"/>
                </a:cubicBezTo>
                <a:cubicBezTo>
                  <a:pt x="571" y="956"/>
                  <a:pt x="569" y="955"/>
                  <a:pt x="567" y="955"/>
                </a:cubicBezTo>
                <a:cubicBezTo>
                  <a:pt x="569" y="954"/>
                  <a:pt x="572" y="955"/>
                  <a:pt x="573" y="954"/>
                </a:cubicBezTo>
                <a:cubicBezTo>
                  <a:pt x="578" y="957"/>
                  <a:pt x="583" y="959"/>
                  <a:pt x="589" y="962"/>
                </a:cubicBezTo>
                <a:cubicBezTo>
                  <a:pt x="587" y="963"/>
                  <a:pt x="591" y="965"/>
                  <a:pt x="592" y="967"/>
                </a:cubicBezTo>
                <a:cubicBezTo>
                  <a:pt x="589" y="966"/>
                  <a:pt x="586" y="965"/>
                  <a:pt x="583" y="963"/>
                </a:cubicBezTo>
                <a:close/>
                <a:moveTo>
                  <a:pt x="591" y="960"/>
                </a:moveTo>
                <a:cubicBezTo>
                  <a:pt x="584" y="957"/>
                  <a:pt x="579" y="955"/>
                  <a:pt x="574" y="953"/>
                </a:cubicBezTo>
                <a:cubicBezTo>
                  <a:pt x="574" y="952"/>
                  <a:pt x="574" y="952"/>
                  <a:pt x="575" y="951"/>
                </a:cubicBezTo>
                <a:cubicBezTo>
                  <a:pt x="573" y="951"/>
                  <a:pt x="572" y="951"/>
                  <a:pt x="571" y="951"/>
                </a:cubicBezTo>
                <a:cubicBezTo>
                  <a:pt x="571" y="951"/>
                  <a:pt x="571" y="951"/>
                  <a:pt x="571" y="951"/>
                </a:cubicBezTo>
                <a:cubicBezTo>
                  <a:pt x="571" y="949"/>
                  <a:pt x="568" y="947"/>
                  <a:pt x="567" y="949"/>
                </a:cubicBezTo>
                <a:cubicBezTo>
                  <a:pt x="567" y="948"/>
                  <a:pt x="566" y="948"/>
                  <a:pt x="566" y="948"/>
                </a:cubicBezTo>
                <a:cubicBezTo>
                  <a:pt x="566" y="948"/>
                  <a:pt x="566" y="948"/>
                  <a:pt x="567" y="948"/>
                </a:cubicBezTo>
                <a:cubicBezTo>
                  <a:pt x="564" y="946"/>
                  <a:pt x="564" y="943"/>
                  <a:pt x="566" y="941"/>
                </a:cubicBezTo>
                <a:cubicBezTo>
                  <a:pt x="566" y="942"/>
                  <a:pt x="567" y="943"/>
                  <a:pt x="568" y="943"/>
                </a:cubicBezTo>
                <a:cubicBezTo>
                  <a:pt x="568" y="943"/>
                  <a:pt x="567" y="943"/>
                  <a:pt x="566" y="944"/>
                </a:cubicBezTo>
                <a:cubicBezTo>
                  <a:pt x="567" y="946"/>
                  <a:pt x="570" y="945"/>
                  <a:pt x="573" y="945"/>
                </a:cubicBezTo>
                <a:cubicBezTo>
                  <a:pt x="573" y="945"/>
                  <a:pt x="573" y="945"/>
                  <a:pt x="573" y="945"/>
                </a:cubicBezTo>
                <a:cubicBezTo>
                  <a:pt x="575" y="947"/>
                  <a:pt x="577" y="948"/>
                  <a:pt x="579" y="949"/>
                </a:cubicBezTo>
                <a:cubicBezTo>
                  <a:pt x="580" y="950"/>
                  <a:pt x="580" y="951"/>
                  <a:pt x="581" y="951"/>
                </a:cubicBezTo>
                <a:cubicBezTo>
                  <a:pt x="580" y="951"/>
                  <a:pt x="578" y="950"/>
                  <a:pt x="578" y="951"/>
                </a:cubicBezTo>
                <a:cubicBezTo>
                  <a:pt x="579" y="951"/>
                  <a:pt x="578" y="952"/>
                  <a:pt x="577" y="952"/>
                </a:cubicBezTo>
                <a:cubicBezTo>
                  <a:pt x="578" y="952"/>
                  <a:pt x="579" y="952"/>
                  <a:pt x="580" y="952"/>
                </a:cubicBezTo>
                <a:cubicBezTo>
                  <a:pt x="582" y="954"/>
                  <a:pt x="583" y="956"/>
                  <a:pt x="586" y="957"/>
                </a:cubicBezTo>
                <a:cubicBezTo>
                  <a:pt x="586" y="956"/>
                  <a:pt x="587" y="955"/>
                  <a:pt x="587" y="955"/>
                </a:cubicBezTo>
                <a:cubicBezTo>
                  <a:pt x="588" y="955"/>
                  <a:pt x="589" y="956"/>
                  <a:pt x="589" y="957"/>
                </a:cubicBezTo>
                <a:cubicBezTo>
                  <a:pt x="590" y="957"/>
                  <a:pt x="590" y="956"/>
                  <a:pt x="590" y="956"/>
                </a:cubicBezTo>
                <a:cubicBezTo>
                  <a:pt x="591" y="956"/>
                  <a:pt x="591" y="957"/>
                  <a:pt x="592" y="957"/>
                </a:cubicBezTo>
                <a:cubicBezTo>
                  <a:pt x="591" y="958"/>
                  <a:pt x="591" y="959"/>
                  <a:pt x="591" y="960"/>
                </a:cubicBezTo>
                <a:close/>
                <a:moveTo>
                  <a:pt x="605" y="948"/>
                </a:moveTo>
                <a:cubicBezTo>
                  <a:pt x="603" y="951"/>
                  <a:pt x="603" y="946"/>
                  <a:pt x="600" y="946"/>
                </a:cubicBezTo>
                <a:cubicBezTo>
                  <a:pt x="600" y="945"/>
                  <a:pt x="600" y="945"/>
                  <a:pt x="599" y="944"/>
                </a:cubicBezTo>
                <a:cubicBezTo>
                  <a:pt x="599" y="944"/>
                  <a:pt x="598" y="945"/>
                  <a:pt x="598" y="945"/>
                </a:cubicBezTo>
                <a:cubicBezTo>
                  <a:pt x="597" y="944"/>
                  <a:pt x="596" y="944"/>
                  <a:pt x="595" y="943"/>
                </a:cubicBezTo>
                <a:cubicBezTo>
                  <a:pt x="595" y="942"/>
                  <a:pt x="595" y="942"/>
                  <a:pt x="595" y="941"/>
                </a:cubicBezTo>
                <a:cubicBezTo>
                  <a:pt x="599" y="943"/>
                  <a:pt x="603" y="946"/>
                  <a:pt x="607" y="948"/>
                </a:cubicBezTo>
                <a:cubicBezTo>
                  <a:pt x="607" y="949"/>
                  <a:pt x="609" y="950"/>
                  <a:pt x="610" y="950"/>
                </a:cubicBezTo>
                <a:cubicBezTo>
                  <a:pt x="612" y="951"/>
                  <a:pt x="614" y="952"/>
                  <a:pt x="616" y="953"/>
                </a:cubicBezTo>
                <a:cubicBezTo>
                  <a:pt x="614" y="953"/>
                  <a:pt x="613" y="952"/>
                  <a:pt x="611" y="951"/>
                </a:cubicBezTo>
                <a:cubicBezTo>
                  <a:pt x="611" y="952"/>
                  <a:pt x="611" y="953"/>
                  <a:pt x="612" y="954"/>
                </a:cubicBezTo>
                <a:cubicBezTo>
                  <a:pt x="609" y="953"/>
                  <a:pt x="605" y="951"/>
                  <a:pt x="605" y="948"/>
                </a:cubicBezTo>
                <a:close/>
                <a:moveTo>
                  <a:pt x="613" y="956"/>
                </a:moveTo>
                <a:cubicBezTo>
                  <a:pt x="613" y="956"/>
                  <a:pt x="613" y="956"/>
                  <a:pt x="614" y="957"/>
                </a:cubicBezTo>
                <a:cubicBezTo>
                  <a:pt x="614" y="957"/>
                  <a:pt x="614" y="957"/>
                  <a:pt x="614" y="957"/>
                </a:cubicBezTo>
                <a:cubicBezTo>
                  <a:pt x="615" y="957"/>
                  <a:pt x="615" y="957"/>
                  <a:pt x="616" y="957"/>
                </a:cubicBezTo>
                <a:cubicBezTo>
                  <a:pt x="617" y="958"/>
                  <a:pt x="618" y="959"/>
                  <a:pt x="619" y="959"/>
                </a:cubicBezTo>
                <a:cubicBezTo>
                  <a:pt x="618" y="959"/>
                  <a:pt x="618" y="960"/>
                  <a:pt x="618" y="960"/>
                </a:cubicBezTo>
                <a:cubicBezTo>
                  <a:pt x="617" y="959"/>
                  <a:pt x="617" y="959"/>
                  <a:pt x="616" y="959"/>
                </a:cubicBezTo>
                <a:cubicBezTo>
                  <a:pt x="616" y="959"/>
                  <a:pt x="616" y="959"/>
                  <a:pt x="616" y="959"/>
                </a:cubicBezTo>
                <a:cubicBezTo>
                  <a:pt x="614" y="957"/>
                  <a:pt x="612" y="956"/>
                  <a:pt x="610" y="955"/>
                </a:cubicBezTo>
                <a:cubicBezTo>
                  <a:pt x="611" y="955"/>
                  <a:pt x="612" y="956"/>
                  <a:pt x="613" y="956"/>
                </a:cubicBezTo>
                <a:cubicBezTo>
                  <a:pt x="613" y="955"/>
                  <a:pt x="613" y="955"/>
                  <a:pt x="613" y="955"/>
                </a:cubicBezTo>
                <a:cubicBezTo>
                  <a:pt x="613" y="955"/>
                  <a:pt x="613" y="956"/>
                  <a:pt x="613" y="956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6"/>
                  <a:pt x="613" y="956"/>
                  <a:pt x="613" y="956"/>
                </a:cubicBezTo>
                <a:close/>
                <a:moveTo>
                  <a:pt x="622" y="1128"/>
                </a:moveTo>
                <a:cubicBezTo>
                  <a:pt x="618" y="1126"/>
                  <a:pt x="614" y="1124"/>
                  <a:pt x="610" y="1122"/>
                </a:cubicBezTo>
                <a:cubicBezTo>
                  <a:pt x="611" y="1123"/>
                  <a:pt x="612" y="1123"/>
                  <a:pt x="613" y="1123"/>
                </a:cubicBezTo>
                <a:cubicBezTo>
                  <a:pt x="616" y="1124"/>
                  <a:pt x="619" y="1126"/>
                  <a:pt x="622" y="1127"/>
                </a:cubicBezTo>
                <a:cubicBezTo>
                  <a:pt x="625" y="1126"/>
                  <a:pt x="624" y="1128"/>
                  <a:pt x="622" y="1128"/>
                </a:cubicBezTo>
                <a:close/>
                <a:moveTo>
                  <a:pt x="621" y="959"/>
                </a:moveTo>
                <a:cubicBezTo>
                  <a:pt x="621" y="959"/>
                  <a:pt x="621" y="959"/>
                  <a:pt x="621" y="959"/>
                </a:cubicBezTo>
                <a:cubicBezTo>
                  <a:pt x="621" y="959"/>
                  <a:pt x="620" y="959"/>
                  <a:pt x="620" y="959"/>
                </a:cubicBezTo>
                <a:cubicBezTo>
                  <a:pt x="619" y="958"/>
                  <a:pt x="618" y="958"/>
                  <a:pt x="618" y="957"/>
                </a:cubicBezTo>
                <a:cubicBezTo>
                  <a:pt x="619" y="956"/>
                  <a:pt x="620" y="956"/>
                  <a:pt x="621" y="955"/>
                </a:cubicBezTo>
                <a:cubicBezTo>
                  <a:pt x="624" y="957"/>
                  <a:pt x="628" y="959"/>
                  <a:pt x="631" y="961"/>
                </a:cubicBezTo>
                <a:cubicBezTo>
                  <a:pt x="629" y="960"/>
                  <a:pt x="627" y="960"/>
                  <a:pt x="626" y="960"/>
                </a:cubicBezTo>
                <a:cubicBezTo>
                  <a:pt x="624" y="960"/>
                  <a:pt x="622" y="960"/>
                  <a:pt x="621" y="959"/>
                </a:cubicBezTo>
                <a:close/>
                <a:moveTo>
                  <a:pt x="629" y="970"/>
                </a:moveTo>
                <a:cubicBezTo>
                  <a:pt x="629" y="969"/>
                  <a:pt x="628" y="969"/>
                  <a:pt x="628" y="968"/>
                </a:cubicBezTo>
                <a:cubicBezTo>
                  <a:pt x="628" y="968"/>
                  <a:pt x="628" y="968"/>
                  <a:pt x="628" y="968"/>
                </a:cubicBezTo>
                <a:cubicBezTo>
                  <a:pt x="628" y="969"/>
                  <a:pt x="629" y="969"/>
                  <a:pt x="629" y="969"/>
                </a:cubicBezTo>
                <a:cubicBezTo>
                  <a:pt x="629" y="969"/>
                  <a:pt x="629" y="969"/>
                  <a:pt x="629" y="970"/>
                </a:cubicBezTo>
                <a:close/>
                <a:moveTo>
                  <a:pt x="631" y="971"/>
                </a:moveTo>
                <a:cubicBezTo>
                  <a:pt x="631" y="971"/>
                  <a:pt x="631" y="971"/>
                  <a:pt x="631" y="971"/>
                </a:cubicBezTo>
                <a:cubicBezTo>
                  <a:pt x="630" y="971"/>
                  <a:pt x="630" y="971"/>
                  <a:pt x="630" y="970"/>
                </a:cubicBezTo>
                <a:cubicBezTo>
                  <a:pt x="630" y="970"/>
                  <a:pt x="630" y="970"/>
                  <a:pt x="631" y="970"/>
                </a:cubicBezTo>
                <a:cubicBezTo>
                  <a:pt x="632" y="970"/>
                  <a:pt x="633" y="971"/>
                  <a:pt x="634" y="971"/>
                </a:cubicBezTo>
                <a:cubicBezTo>
                  <a:pt x="634" y="971"/>
                  <a:pt x="634" y="971"/>
                  <a:pt x="634" y="971"/>
                </a:cubicBezTo>
                <a:cubicBezTo>
                  <a:pt x="633" y="971"/>
                  <a:pt x="632" y="971"/>
                  <a:pt x="631" y="971"/>
                </a:cubicBezTo>
                <a:cubicBezTo>
                  <a:pt x="631" y="971"/>
                  <a:pt x="631" y="971"/>
                  <a:pt x="631" y="971"/>
                </a:cubicBezTo>
                <a:close/>
                <a:moveTo>
                  <a:pt x="660" y="1372"/>
                </a:moveTo>
                <a:cubicBezTo>
                  <a:pt x="658" y="1370"/>
                  <a:pt x="657" y="1367"/>
                  <a:pt x="655" y="1365"/>
                </a:cubicBezTo>
                <a:cubicBezTo>
                  <a:pt x="658" y="1362"/>
                  <a:pt x="661" y="1362"/>
                  <a:pt x="663" y="1360"/>
                </a:cubicBezTo>
                <a:cubicBezTo>
                  <a:pt x="666" y="1362"/>
                  <a:pt x="670" y="1365"/>
                  <a:pt x="674" y="1367"/>
                </a:cubicBezTo>
                <a:cubicBezTo>
                  <a:pt x="669" y="1368"/>
                  <a:pt x="664" y="1370"/>
                  <a:pt x="660" y="1372"/>
                </a:cubicBezTo>
                <a:close/>
                <a:moveTo>
                  <a:pt x="657" y="1514"/>
                </a:moveTo>
                <a:cubicBezTo>
                  <a:pt x="660" y="1515"/>
                  <a:pt x="662" y="1517"/>
                  <a:pt x="664" y="1518"/>
                </a:cubicBezTo>
                <a:cubicBezTo>
                  <a:pt x="662" y="1522"/>
                  <a:pt x="658" y="1517"/>
                  <a:pt x="657" y="1514"/>
                </a:cubicBezTo>
                <a:close/>
                <a:moveTo>
                  <a:pt x="671" y="1523"/>
                </a:moveTo>
                <a:cubicBezTo>
                  <a:pt x="669" y="1522"/>
                  <a:pt x="666" y="1521"/>
                  <a:pt x="664" y="1520"/>
                </a:cubicBezTo>
                <a:cubicBezTo>
                  <a:pt x="665" y="1519"/>
                  <a:pt x="665" y="1518"/>
                  <a:pt x="666" y="1518"/>
                </a:cubicBezTo>
                <a:cubicBezTo>
                  <a:pt x="668" y="1522"/>
                  <a:pt x="671" y="1519"/>
                  <a:pt x="673" y="1522"/>
                </a:cubicBezTo>
                <a:cubicBezTo>
                  <a:pt x="672" y="1522"/>
                  <a:pt x="671" y="1522"/>
                  <a:pt x="671" y="1523"/>
                </a:cubicBezTo>
                <a:close/>
                <a:moveTo>
                  <a:pt x="676" y="1531"/>
                </a:moveTo>
                <a:cubicBezTo>
                  <a:pt x="677" y="1529"/>
                  <a:pt x="672" y="1532"/>
                  <a:pt x="674" y="1529"/>
                </a:cubicBezTo>
                <a:cubicBezTo>
                  <a:pt x="675" y="1528"/>
                  <a:pt x="680" y="1531"/>
                  <a:pt x="676" y="1531"/>
                </a:cubicBezTo>
                <a:close/>
                <a:moveTo>
                  <a:pt x="679" y="1526"/>
                </a:moveTo>
                <a:cubicBezTo>
                  <a:pt x="679" y="1525"/>
                  <a:pt x="677" y="1524"/>
                  <a:pt x="675" y="1524"/>
                </a:cubicBezTo>
                <a:cubicBezTo>
                  <a:pt x="676" y="1521"/>
                  <a:pt x="683" y="1526"/>
                  <a:pt x="679" y="1526"/>
                </a:cubicBezTo>
                <a:close/>
                <a:moveTo>
                  <a:pt x="665" y="1514"/>
                </a:moveTo>
                <a:cubicBezTo>
                  <a:pt x="664" y="1512"/>
                  <a:pt x="664" y="1511"/>
                  <a:pt x="664" y="1509"/>
                </a:cubicBezTo>
                <a:cubicBezTo>
                  <a:pt x="665" y="1509"/>
                  <a:pt x="666" y="1509"/>
                  <a:pt x="668" y="1510"/>
                </a:cubicBezTo>
                <a:cubicBezTo>
                  <a:pt x="671" y="1513"/>
                  <a:pt x="675" y="1515"/>
                  <a:pt x="679" y="1518"/>
                </a:cubicBezTo>
                <a:cubicBezTo>
                  <a:pt x="678" y="1518"/>
                  <a:pt x="678" y="1518"/>
                  <a:pt x="677" y="1518"/>
                </a:cubicBezTo>
                <a:cubicBezTo>
                  <a:pt x="676" y="1520"/>
                  <a:pt x="680" y="1520"/>
                  <a:pt x="681" y="1521"/>
                </a:cubicBezTo>
                <a:cubicBezTo>
                  <a:pt x="674" y="1525"/>
                  <a:pt x="671" y="1514"/>
                  <a:pt x="665" y="1514"/>
                </a:cubicBezTo>
                <a:close/>
                <a:moveTo>
                  <a:pt x="688" y="1361"/>
                </a:moveTo>
                <a:cubicBezTo>
                  <a:pt x="688" y="1363"/>
                  <a:pt x="683" y="1369"/>
                  <a:pt x="682" y="1363"/>
                </a:cubicBezTo>
                <a:cubicBezTo>
                  <a:pt x="682" y="1364"/>
                  <a:pt x="682" y="1364"/>
                  <a:pt x="682" y="1364"/>
                </a:cubicBezTo>
                <a:cubicBezTo>
                  <a:pt x="682" y="1363"/>
                  <a:pt x="682" y="1362"/>
                  <a:pt x="681" y="1361"/>
                </a:cubicBezTo>
                <a:cubicBezTo>
                  <a:pt x="685" y="1360"/>
                  <a:pt x="691" y="1359"/>
                  <a:pt x="690" y="1362"/>
                </a:cubicBezTo>
                <a:cubicBezTo>
                  <a:pt x="691" y="1365"/>
                  <a:pt x="692" y="1361"/>
                  <a:pt x="694" y="1362"/>
                </a:cubicBezTo>
                <a:cubicBezTo>
                  <a:pt x="694" y="1361"/>
                  <a:pt x="694" y="1361"/>
                  <a:pt x="694" y="1360"/>
                </a:cubicBezTo>
                <a:cubicBezTo>
                  <a:pt x="698" y="1363"/>
                  <a:pt x="700" y="1366"/>
                  <a:pt x="702" y="1369"/>
                </a:cubicBezTo>
                <a:cubicBezTo>
                  <a:pt x="696" y="1368"/>
                  <a:pt x="691" y="1366"/>
                  <a:pt x="688" y="1361"/>
                </a:cubicBezTo>
                <a:close/>
                <a:moveTo>
                  <a:pt x="728" y="1348"/>
                </a:moveTo>
                <a:cubicBezTo>
                  <a:pt x="728" y="1352"/>
                  <a:pt x="727" y="1354"/>
                  <a:pt x="727" y="1356"/>
                </a:cubicBezTo>
                <a:cubicBezTo>
                  <a:pt x="722" y="1357"/>
                  <a:pt x="722" y="1362"/>
                  <a:pt x="723" y="1368"/>
                </a:cubicBezTo>
                <a:cubicBezTo>
                  <a:pt x="720" y="1368"/>
                  <a:pt x="721" y="1365"/>
                  <a:pt x="719" y="1363"/>
                </a:cubicBezTo>
                <a:cubicBezTo>
                  <a:pt x="716" y="1366"/>
                  <a:pt x="715" y="1369"/>
                  <a:pt x="710" y="1368"/>
                </a:cubicBezTo>
                <a:cubicBezTo>
                  <a:pt x="707" y="1364"/>
                  <a:pt x="704" y="1360"/>
                  <a:pt x="701" y="1356"/>
                </a:cubicBezTo>
                <a:cubicBezTo>
                  <a:pt x="702" y="1356"/>
                  <a:pt x="704" y="1356"/>
                  <a:pt x="705" y="1356"/>
                </a:cubicBezTo>
                <a:cubicBezTo>
                  <a:pt x="704" y="1355"/>
                  <a:pt x="703" y="1355"/>
                  <a:pt x="702" y="1355"/>
                </a:cubicBezTo>
                <a:cubicBezTo>
                  <a:pt x="702" y="1351"/>
                  <a:pt x="706" y="1352"/>
                  <a:pt x="703" y="1350"/>
                </a:cubicBezTo>
                <a:cubicBezTo>
                  <a:pt x="702" y="1351"/>
                  <a:pt x="698" y="1351"/>
                  <a:pt x="698" y="1348"/>
                </a:cubicBezTo>
                <a:cubicBezTo>
                  <a:pt x="697" y="1348"/>
                  <a:pt x="696" y="1349"/>
                  <a:pt x="695" y="1349"/>
                </a:cubicBezTo>
                <a:cubicBezTo>
                  <a:pt x="694" y="1347"/>
                  <a:pt x="692" y="1345"/>
                  <a:pt x="691" y="1343"/>
                </a:cubicBezTo>
                <a:cubicBezTo>
                  <a:pt x="691" y="1343"/>
                  <a:pt x="691" y="1343"/>
                  <a:pt x="691" y="1343"/>
                </a:cubicBezTo>
                <a:cubicBezTo>
                  <a:pt x="691" y="1343"/>
                  <a:pt x="690" y="1343"/>
                  <a:pt x="690" y="1343"/>
                </a:cubicBezTo>
                <a:cubicBezTo>
                  <a:pt x="672" y="1321"/>
                  <a:pt x="651" y="1300"/>
                  <a:pt x="631" y="1278"/>
                </a:cubicBezTo>
                <a:cubicBezTo>
                  <a:pt x="661" y="1274"/>
                  <a:pt x="677" y="1299"/>
                  <a:pt x="705" y="1321"/>
                </a:cubicBezTo>
                <a:cubicBezTo>
                  <a:pt x="698" y="1324"/>
                  <a:pt x="689" y="1314"/>
                  <a:pt x="681" y="1313"/>
                </a:cubicBezTo>
                <a:cubicBezTo>
                  <a:pt x="682" y="1339"/>
                  <a:pt x="710" y="1315"/>
                  <a:pt x="722" y="1336"/>
                </a:cubicBezTo>
                <a:cubicBezTo>
                  <a:pt x="722" y="1336"/>
                  <a:pt x="722" y="1337"/>
                  <a:pt x="722" y="1337"/>
                </a:cubicBezTo>
                <a:cubicBezTo>
                  <a:pt x="723" y="1337"/>
                  <a:pt x="723" y="1338"/>
                  <a:pt x="723" y="1338"/>
                </a:cubicBezTo>
                <a:cubicBezTo>
                  <a:pt x="723" y="1338"/>
                  <a:pt x="723" y="1338"/>
                  <a:pt x="723" y="1338"/>
                </a:cubicBezTo>
                <a:cubicBezTo>
                  <a:pt x="723" y="1338"/>
                  <a:pt x="724" y="1338"/>
                  <a:pt x="724" y="1339"/>
                </a:cubicBezTo>
                <a:cubicBezTo>
                  <a:pt x="723" y="1339"/>
                  <a:pt x="723" y="1342"/>
                  <a:pt x="722" y="1343"/>
                </a:cubicBezTo>
                <a:cubicBezTo>
                  <a:pt x="723" y="1344"/>
                  <a:pt x="726" y="1344"/>
                  <a:pt x="726" y="1347"/>
                </a:cubicBezTo>
                <a:cubicBezTo>
                  <a:pt x="725" y="1350"/>
                  <a:pt x="722" y="1347"/>
                  <a:pt x="722" y="1349"/>
                </a:cubicBezTo>
                <a:cubicBezTo>
                  <a:pt x="724" y="1355"/>
                  <a:pt x="727" y="1345"/>
                  <a:pt x="731" y="1346"/>
                </a:cubicBezTo>
                <a:cubicBezTo>
                  <a:pt x="732" y="1346"/>
                  <a:pt x="732" y="1348"/>
                  <a:pt x="734" y="1348"/>
                </a:cubicBezTo>
                <a:cubicBezTo>
                  <a:pt x="733" y="1348"/>
                  <a:pt x="734" y="1352"/>
                  <a:pt x="732" y="1352"/>
                </a:cubicBezTo>
                <a:cubicBezTo>
                  <a:pt x="728" y="1353"/>
                  <a:pt x="732" y="1346"/>
                  <a:pt x="728" y="1348"/>
                </a:cubicBezTo>
                <a:close/>
                <a:moveTo>
                  <a:pt x="742" y="1352"/>
                </a:moveTo>
                <a:cubicBezTo>
                  <a:pt x="742" y="1346"/>
                  <a:pt x="750" y="1352"/>
                  <a:pt x="745" y="1354"/>
                </a:cubicBezTo>
                <a:cubicBezTo>
                  <a:pt x="745" y="1354"/>
                  <a:pt x="745" y="1354"/>
                  <a:pt x="745" y="1354"/>
                </a:cubicBezTo>
                <a:cubicBezTo>
                  <a:pt x="746" y="1351"/>
                  <a:pt x="744" y="1351"/>
                  <a:pt x="742" y="1352"/>
                </a:cubicBezTo>
                <a:close/>
                <a:moveTo>
                  <a:pt x="740" y="1358"/>
                </a:moveTo>
                <a:cubicBezTo>
                  <a:pt x="740" y="1356"/>
                  <a:pt x="740" y="1355"/>
                  <a:pt x="740" y="1354"/>
                </a:cubicBezTo>
                <a:cubicBezTo>
                  <a:pt x="745" y="1352"/>
                  <a:pt x="744" y="1359"/>
                  <a:pt x="740" y="1358"/>
                </a:cubicBezTo>
                <a:close/>
                <a:moveTo>
                  <a:pt x="722" y="1333"/>
                </a:moveTo>
                <a:cubicBezTo>
                  <a:pt x="722" y="1333"/>
                  <a:pt x="722" y="1333"/>
                  <a:pt x="722" y="1333"/>
                </a:cubicBezTo>
                <a:cubicBezTo>
                  <a:pt x="719" y="1328"/>
                  <a:pt x="711" y="1325"/>
                  <a:pt x="717" y="1319"/>
                </a:cubicBezTo>
                <a:cubicBezTo>
                  <a:pt x="727" y="1309"/>
                  <a:pt x="733" y="1324"/>
                  <a:pt x="742" y="1332"/>
                </a:cubicBezTo>
                <a:cubicBezTo>
                  <a:pt x="735" y="1331"/>
                  <a:pt x="730" y="1330"/>
                  <a:pt x="722" y="1333"/>
                </a:cubicBezTo>
                <a:close/>
                <a:moveTo>
                  <a:pt x="730" y="1337"/>
                </a:moveTo>
                <a:cubicBezTo>
                  <a:pt x="733" y="1337"/>
                  <a:pt x="732" y="1340"/>
                  <a:pt x="735" y="1339"/>
                </a:cubicBezTo>
                <a:cubicBezTo>
                  <a:pt x="735" y="1340"/>
                  <a:pt x="735" y="1341"/>
                  <a:pt x="735" y="1341"/>
                </a:cubicBezTo>
                <a:cubicBezTo>
                  <a:pt x="733" y="1342"/>
                  <a:pt x="733" y="1343"/>
                  <a:pt x="732" y="1343"/>
                </a:cubicBezTo>
                <a:cubicBezTo>
                  <a:pt x="732" y="1337"/>
                  <a:pt x="731" y="1342"/>
                  <a:pt x="729" y="1343"/>
                </a:cubicBezTo>
                <a:cubicBezTo>
                  <a:pt x="728" y="1340"/>
                  <a:pt x="730" y="1340"/>
                  <a:pt x="730" y="1337"/>
                </a:cubicBezTo>
                <a:close/>
                <a:moveTo>
                  <a:pt x="745" y="1366"/>
                </a:moveTo>
                <a:cubicBezTo>
                  <a:pt x="744" y="1369"/>
                  <a:pt x="746" y="1368"/>
                  <a:pt x="746" y="1371"/>
                </a:cubicBezTo>
                <a:cubicBezTo>
                  <a:pt x="744" y="1373"/>
                  <a:pt x="739" y="1374"/>
                  <a:pt x="738" y="1377"/>
                </a:cubicBezTo>
                <a:cubicBezTo>
                  <a:pt x="736" y="1375"/>
                  <a:pt x="734" y="1373"/>
                  <a:pt x="732" y="1372"/>
                </a:cubicBezTo>
                <a:cubicBezTo>
                  <a:pt x="732" y="1372"/>
                  <a:pt x="732" y="1372"/>
                  <a:pt x="732" y="1372"/>
                </a:cubicBezTo>
                <a:cubicBezTo>
                  <a:pt x="729" y="1367"/>
                  <a:pt x="733" y="1364"/>
                  <a:pt x="734" y="1358"/>
                </a:cubicBezTo>
                <a:cubicBezTo>
                  <a:pt x="734" y="1359"/>
                  <a:pt x="733" y="1360"/>
                  <a:pt x="735" y="1361"/>
                </a:cubicBezTo>
                <a:cubicBezTo>
                  <a:pt x="738" y="1360"/>
                  <a:pt x="734" y="1359"/>
                  <a:pt x="736" y="1358"/>
                </a:cubicBezTo>
                <a:cubicBezTo>
                  <a:pt x="739" y="1358"/>
                  <a:pt x="737" y="1362"/>
                  <a:pt x="738" y="1364"/>
                </a:cubicBezTo>
                <a:cubicBezTo>
                  <a:pt x="739" y="1366"/>
                  <a:pt x="741" y="1362"/>
                  <a:pt x="742" y="1366"/>
                </a:cubicBezTo>
                <a:cubicBezTo>
                  <a:pt x="742" y="1363"/>
                  <a:pt x="742" y="1360"/>
                  <a:pt x="745" y="1357"/>
                </a:cubicBezTo>
                <a:cubicBezTo>
                  <a:pt x="746" y="1358"/>
                  <a:pt x="746" y="1359"/>
                  <a:pt x="747" y="1359"/>
                </a:cubicBezTo>
                <a:cubicBezTo>
                  <a:pt x="746" y="1360"/>
                  <a:pt x="746" y="1361"/>
                  <a:pt x="745" y="1361"/>
                </a:cubicBezTo>
                <a:cubicBezTo>
                  <a:pt x="745" y="1363"/>
                  <a:pt x="748" y="1362"/>
                  <a:pt x="748" y="1366"/>
                </a:cubicBezTo>
                <a:cubicBezTo>
                  <a:pt x="747" y="1367"/>
                  <a:pt x="746" y="1365"/>
                  <a:pt x="745" y="1366"/>
                </a:cubicBezTo>
                <a:close/>
                <a:moveTo>
                  <a:pt x="750" y="1367"/>
                </a:moveTo>
                <a:cubicBezTo>
                  <a:pt x="750" y="1366"/>
                  <a:pt x="749" y="1365"/>
                  <a:pt x="749" y="1365"/>
                </a:cubicBezTo>
                <a:cubicBezTo>
                  <a:pt x="750" y="1365"/>
                  <a:pt x="750" y="1364"/>
                  <a:pt x="750" y="1363"/>
                </a:cubicBezTo>
                <a:cubicBezTo>
                  <a:pt x="751" y="1364"/>
                  <a:pt x="751" y="1364"/>
                  <a:pt x="751" y="1364"/>
                </a:cubicBezTo>
                <a:cubicBezTo>
                  <a:pt x="751" y="1365"/>
                  <a:pt x="751" y="1366"/>
                  <a:pt x="752" y="1366"/>
                </a:cubicBezTo>
                <a:cubicBezTo>
                  <a:pt x="751" y="1367"/>
                  <a:pt x="751" y="1367"/>
                  <a:pt x="750" y="1367"/>
                </a:cubicBezTo>
                <a:close/>
                <a:moveTo>
                  <a:pt x="763" y="1342"/>
                </a:moveTo>
                <a:cubicBezTo>
                  <a:pt x="760" y="1342"/>
                  <a:pt x="758" y="1339"/>
                  <a:pt x="757" y="1337"/>
                </a:cubicBezTo>
                <a:cubicBezTo>
                  <a:pt x="761" y="1336"/>
                  <a:pt x="764" y="1337"/>
                  <a:pt x="763" y="1342"/>
                </a:cubicBezTo>
                <a:close/>
                <a:moveTo>
                  <a:pt x="767" y="1346"/>
                </a:moveTo>
                <a:cubicBezTo>
                  <a:pt x="767" y="1346"/>
                  <a:pt x="768" y="1346"/>
                  <a:pt x="768" y="1345"/>
                </a:cubicBezTo>
                <a:cubicBezTo>
                  <a:pt x="768" y="1346"/>
                  <a:pt x="769" y="1346"/>
                  <a:pt x="769" y="1346"/>
                </a:cubicBezTo>
                <a:cubicBezTo>
                  <a:pt x="768" y="1347"/>
                  <a:pt x="767" y="1347"/>
                  <a:pt x="767" y="1346"/>
                </a:cubicBezTo>
                <a:close/>
                <a:moveTo>
                  <a:pt x="769" y="1346"/>
                </a:moveTo>
                <a:cubicBezTo>
                  <a:pt x="769" y="1346"/>
                  <a:pt x="769" y="1346"/>
                  <a:pt x="768" y="1345"/>
                </a:cubicBezTo>
                <a:cubicBezTo>
                  <a:pt x="770" y="1344"/>
                  <a:pt x="769" y="1342"/>
                  <a:pt x="772" y="1341"/>
                </a:cubicBezTo>
                <a:cubicBezTo>
                  <a:pt x="772" y="1343"/>
                  <a:pt x="771" y="1345"/>
                  <a:pt x="769" y="1346"/>
                </a:cubicBezTo>
                <a:close/>
                <a:moveTo>
                  <a:pt x="778" y="1341"/>
                </a:moveTo>
                <a:cubicBezTo>
                  <a:pt x="777" y="1337"/>
                  <a:pt x="784" y="1340"/>
                  <a:pt x="783" y="1336"/>
                </a:cubicBezTo>
                <a:cubicBezTo>
                  <a:pt x="779" y="1336"/>
                  <a:pt x="777" y="1337"/>
                  <a:pt x="775" y="1338"/>
                </a:cubicBezTo>
                <a:cubicBezTo>
                  <a:pt x="774" y="1342"/>
                  <a:pt x="777" y="1344"/>
                  <a:pt x="775" y="1346"/>
                </a:cubicBezTo>
                <a:cubicBezTo>
                  <a:pt x="774" y="1345"/>
                  <a:pt x="772" y="1339"/>
                  <a:pt x="773" y="1339"/>
                </a:cubicBezTo>
                <a:cubicBezTo>
                  <a:pt x="771" y="1336"/>
                  <a:pt x="767" y="1342"/>
                  <a:pt x="765" y="1338"/>
                </a:cubicBezTo>
                <a:cubicBezTo>
                  <a:pt x="765" y="1335"/>
                  <a:pt x="772" y="1338"/>
                  <a:pt x="771" y="1334"/>
                </a:cubicBezTo>
                <a:cubicBezTo>
                  <a:pt x="767" y="1335"/>
                  <a:pt x="763" y="1334"/>
                  <a:pt x="757" y="1336"/>
                </a:cubicBezTo>
                <a:cubicBezTo>
                  <a:pt x="756" y="1336"/>
                  <a:pt x="756" y="1334"/>
                  <a:pt x="756" y="1332"/>
                </a:cubicBezTo>
                <a:cubicBezTo>
                  <a:pt x="760" y="1309"/>
                  <a:pt x="719" y="1267"/>
                  <a:pt x="701" y="1263"/>
                </a:cubicBezTo>
                <a:cubicBezTo>
                  <a:pt x="698" y="1258"/>
                  <a:pt x="696" y="1253"/>
                  <a:pt x="694" y="1248"/>
                </a:cubicBezTo>
                <a:cubicBezTo>
                  <a:pt x="694" y="1248"/>
                  <a:pt x="694" y="1247"/>
                  <a:pt x="694" y="1247"/>
                </a:cubicBezTo>
                <a:cubicBezTo>
                  <a:pt x="694" y="1247"/>
                  <a:pt x="694" y="1247"/>
                  <a:pt x="694" y="1247"/>
                </a:cubicBezTo>
                <a:cubicBezTo>
                  <a:pt x="693" y="1245"/>
                  <a:pt x="692" y="1242"/>
                  <a:pt x="691" y="1240"/>
                </a:cubicBezTo>
                <a:cubicBezTo>
                  <a:pt x="693" y="1239"/>
                  <a:pt x="695" y="1238"/>
                  <a:pt x="697" y="1235"/>
                </a:cubicBezTo>
                <a:cubicBezTo>
                  <a:pt x="700" y="1237"/>
                  <a:pt x="700" y="1241"/>
                  <a:pt x="705" y="1239"/>
                </a:cubicBezTo>
                <a:cubicBezTo>
                  <a:pt x="704" y="1235"/>
                  <a:pt x="701" y="1229"/>
                  <a:pt x="709" y="1227"/>
                </a:cubicBezTo>
                <a:cubicBezTo>
                  <a:pt x="707" y="1221"/>
                  <a:pt x="705" y="1227"/>
                  <a:pt x="703" y="1228"/>
                </a:cubicBezTo>
                <a:cubicBezTo>
                  <a:pt x="701" y="1228"/>
                  <a:pt x="702" y="1225"/>
                  <a:pt x="702" y="1223"/>
                </a:cubicBezTo>
                <a:cubicBezTo>
                  <a:pt x="704" y="1221"/>
                  <a:pt x="714" y="1219"/>
                  <a:pt x="717" y="1222"/>
                </a:cubicBezTo>
                <a:cubicBezTo>
                  <a:pt x="718" y="1221"/>
                  <a:pt x="719" y="1220"/>
                  <a:pt x="720" y="1219"/>
                </a:cubicBezTo>
                <a:cubicBezTo>
                  <a:pt x="722" y="1220"/>
                  <a:pt x="724" y="1222"/>
                  <a:pt x="726" y="1224"/>
                </a:cubicBezTo>
                <a:cubicBezTo>
                  <a:pt x="725" y="1224"/>
                  <a:pt x="724" y="1225"/>
                  <a:pt x="727" y="1225"/>
                </a:cubicBezTo>
                <a:cubicBezTo>
                  <a:pt x="728" y="1225"/>
                  <a:pt x="728" y="1226"/>
                  <a:pt x="728" y="1226"/>
                </a:cubicBezTo>
                <a:cubicBezTo>
                  <a:pt x="727" y="1228"/>
                  <a:pt x="724" y="1226"/>
                  <a:pt x="723" y="1228"/>
                </a:cubicBezTo>
                <a:cubicBezTo>
                  <a:pt x="720" y="1226"/>
                  <a:pt x="725" y="1224"/>
                  <a:pt x="722" y="1222"/>
                </a:cubicBezTo>
                <a:cubicBezTo>
                  <a:pt x="721" y="1224"/>
                  <a:pt x="717" y="1224"/>
                  <a:pt x="716" y="1226"/>
                </a:cubicBezTo>
                <a:cubicBezTo>
                  <a:pt x="716" y="1231"/>
                  <a:pt x="725" y="1225"/>
                  <a:pt x="727" y="1233"/>
                </a:cubicBezTo>
                <a:cubicBezTo>
                  <a:pt x="728" y="1230"/>
                  <a:pt x="731" y="1230"/>
                  <a:pt x="734" y="1231"/>
                </a:cubicBezTo>
                <a:cubicBezTo>
                  <a:pt x="746" y="1236"/>
                  <a:pt x="758" y="1242"/>
                  <a:pt x="770" y="1248"/>
                </a:cubicBezTo>
                <a:cubicBezTo>
                  <a:pt x="778" y="1253"/>
                  <a:pt x="786" y="1259"/>
                  <a:pt x="794" y="1264"/>
                </a:cubicBezTo>
                <a:cubicBezTo>
                  <a:pt x="795" y="1266"/>
                  <a:pt x="795" y="1267"/>
                  <a:pt x="795" y="1269"/>
                </a:cubicBezTo>
                <a:cubicBezTo>
                  <a:pt x="790" y="1272"/>
                  <a:pt x="785" y="1266"/>
                  <a:pt x="779" y="1268"/>
                </a:cubicBezTo>
                <a:cubicBezTo>
                  <a:pt x="782" y="1273"/>
                  <a:pt x="792" y="1273"/>
                  <a:pt x="800" y="1277"/>
                </a:cubicBezTo>
                <a:cubicBezTo>
                  <a:pt x="803" y="1278"/>
                  <a:pt x="799" y="1275"/>
                  <a:pt x="798" y="1275"/>
                </a:cubicBezTo>
                <a:cubicBezTo>
                  <a:pt x="800" y="1273"/>
                  <a:pt x="803" y="1276"/>
                  <a:pt x="805" y="1275"/>
                </a:cubicBezTo>
                <a:cubicBezTo>
                  <a:pt x="806" y="1276"/>
                  <a:pt x="806" y="1277"/>
                  <a:pt x="806" y="1279"/>
                </a:cubicBezTo>
                <a:cubicBezTo>
                  <a:pt x="806" y="1279"/>
                  <a:pt x="805" y="1278"/>
                  <a:pt x="805" y="1278"/>
                </a:cubicBezTo>
                <a:cubicBezTo>
                  <a:pt x="805" y="1279"/>
                  <a:pt x="805" y="1280"/>
                  <a:pt x="806" y="1279"/>
                </a:cubicBezTo>
                <a:cubicBezTo>
                  <a:pt x="807" y="1281"/>
                  <a:pt x="806" y="1283"/>
                  <a:pt x="805" y="1285"/>
                </a:cubicBezTo>
                <a:cubicBezTo>
                  <a:pt x="806" y="1285"/>
                  <a:pt x="807" y="1286"/>
                  <a:pt x="807" y="1286"/>
                </a:cubicBezTo>
                <a:cubicBezTo>
                  <a:pt x="808" y="1287"/>
                  <a:pt x="806" y="1287"/>
                  <a:pt x="806" y="1289"/>
                </a:cubicBezTo>
                <a:cubicBezTo>
                  <a:pt x="807" y="1291"/>
                  <a:pt x="808" y="1293"/>
                  <a:pt x="809" y="1295"/>
                </a:cubicBezTo>
                <a:cubicBezTo>
                  <a:pt x="802" y="1293"/>
                  <a:pt x="796" y="1291"/>
                  <a:pt x="791" y="1291"/>
                </a:cubicBezTo>
                <a:cubicBezTo>
                  <a:pt x="797" y="1296"/>
                  <a:pt x="804" y="1298"/>
                  <a:pt x="810" y="1300"/>
                </a:cubicBezTo>
                <a:cubicBezTo>
                  <a:pt x="811" y="1301"/>
                  <a:pt x="811" y="1303"/>
                  <a:pt x="811" y="1304"/>
                </a:cubicBezTo>
                <a:cubicBezTo>
                  <a:pt x="803" y="1308"/>
                  <a:pt x="788" y="1306"/>
                  <a:pt x="782" y="1305"/>
                </a:cubicBezTo>
                <a:cubicBezTo>
                  <a:pt x="779" y="1307"/>
                  <a:pt x="781" y="1308"/>
                  <a:pt x="781" y="1311"/>
                </a:cubicBezTo>
                <a:cubicBezTo>
                  <a:pt x="784" y="1305"/>
                  <a:pt x="790" y="1316"/>
                  <a:pt x="797" y="1314"/>
                </a:cubicBezTo>
                <a:cubicBezTo>
                  <a:pt x="798" y="1317"/>
                  <a:pt x="794" y="1316"/>
                  <a:pt x="796" y="1320"/>
                </a:cubicBezTo>
                <a:cubicBezTo>
                  <a:pt x="802" y="1318"/>
                  <a:pt x="803" y="1324"/>
                  <a:pt x="811" y="1321"/>
                </a:cubicBezTo>
                <a:cubicBezTo>
                  <a:pt x="812" y="1321"/>
                  <a:pt x="813" y="1322"/>
                  <a:pt x="814" y="1323"/>
                </a:cubicBezTo>
                <a:cubicBezTo>
                  <a:pt x="811" y="1321"/>
                  <a:pt x="810" y="1328"/>
                  <a:pt x="812" y="1331"/>
                </a:cubicBezTo>
                <a:cubicBezTo>
                  <a:pt x="812" y="1331"/>
                  <a:pt x="811" y="1331"/>
                  <a:pt x="811" y="1331"/>
                </a:cubicBezTo>
                <a:cubicBezTo>
                  <a:pt x="811" y="1332"/>
                  <a:pt x="812" y="1332"/>
                  <a:pt x="812" y="1333"/>
                </a:cubicBezTo>
                <a:cubicBezTo>
                  <a:pt x="808" y="1336"/>
                  <a:pt x="805" y="1330"/>
                  <a:pt x="801" y="1329"/>
                </a:cubicBezTo>
                <a:cubicBezTo>
                  <a:pt x="799" y="1330"/>
                  <a:pt x="799" y="1334"/>
                  <a:pt x="798" y="1336"/>
                </a:cubicBezTo>
                <a:cubicBezTo>
                  <a:pt x="807" y="1335"/>
                  <a:pt x="811" y="1340"/>
                  <a:pt x="817" y="1336"/>
                </a:cubicBezTo>
                <a:cubicBezTo>
                  <a:pt x="824" y="1339"/>
                  <a:pt x="831" y="1340"/>
                  <a:pt x="826" y="1333"/>
                </a:cubicBezTo>
                <a:cubicBezTo>
                  <a:pt x="826" y="1335"/>
                  <a:pt x="826" y="1335"/>
                  <a:pt x="825" y="1335"/>
                </a:cubicBezTo>
                <a:cubicBezTo>
                  <a:pt x="825" y="1335"/>
                  <a:pt x="826" y="1333"/>
                  <a:pt x="826" y="1332"/>
                </a:cubicBezTo>
                <a:cubicBezTo>
                  <a:pt x="828" y="1332"/>
                  <a:pt x="827" y="1335"/>
                  <a:pt x="829" y="1337"/>
                </a:cubicBezTo>
                <a:cubicBezTo>
                  <a:pt x="831" y="1337"/>
                  <a:pt x="829" y="1333"/>
                  <a:pt x="830" y="1331"/>
                </a:cubicBezTo>
                <a:cubicBezTo>
                  <a:pt x="832" y="1331"/>
                  <a:pt x="833" y="1333"/>
                  <a:pt x="836" y="1332"/>
                </a:cubicBezTo>
                <a:cubicBezTo>
                  <a:pt x="836" y="1334"/>
                  <a:pt x="830" y="1336"/>
                  <a:pt x="833" y="1337"/>
                </a:cubicBezTo>
                <a:cubicBezTo>
                  <a:pt x="835" y="1339"/>
                  <a:pt x="835" y="1338"/>
                  <a:pt x="835" y="1335"/>
                </a:cubicBezTo>
                <a:cubicBezTo>
                  <a:pt x="836" y="1337"/>
                  <a:pt x="839" y="1338"/>
                  <a:pt x="842" y="1338"/>
                </a:cubicBezTo>
                <a:cubicBezTo>
                  <a:pt x="842" y="1340"/>
                  <a:pt x="842" y="1341"/>
                  <a:pt x="842" y="1342"/>
                </a:cubicBezTo>
                <a:cubicBezTo>
                  <a:pt x="842" y="1342"/>
                  <a:pt x="842" y="1342"/>
                  <a:pt x="842" y="1342"/>
                </a:cubicBezTo>
                <a:cubicBezTo>
                  <a:pt x="839" y="1339"/>
                  <a:pt x="832" y="1340"/>
                  <a:pt x="830" y="1338"/>
                </a:cubicBezTo>
                <a:cubicBezTo>
                  <a:pt x="830" y="1340"/>
                  <a:pt x="831" y="1341"/>
                  <a:pt x="833" y="1342"/>
                </a:cubicBezTo>
                <a:cubicBezTo>
                  <a:pt x="830" y="1343"/>
                  <a:pt x="827" y="1343"/>
                  <a:pt x="822" y="1344"/>
                </a:cubicBezTo>
                <a:cubicBezTo>
                  <a:pt x="822" y="1346"/>
                  <a:pt x="823" y="1346"/>
                  <a:pt x="823" y="1348"/>
                </a:cubicBezTo>
                <a:cubicBezTo>
                  <a:pt x="820" y="1348"/>
                  <a:pt x="816" y="1348"/>
                  <a:pt x="813" y="1348"/>
                </a:cubicBezTo>
                <a:cubicBezTo>
                  <a:pt x="813" y="1346"/>
                  <a:pt x="813" y="1344"/>
                  <a:pt x="812" y="1343"/>
                </a:cubicBezTo>
                <a:cubicBezTo>
                  <a:pt x="813" y="1344"/>
                  <a:pt x="815" y="1345"/>
                  <a:pt x="817" y="1345"/>
                </a:cubicBezTo>
                <a:cubicBezTo>
                  <a:pt x="817" y="1344"/>
                  <a:pt x="815" y="1340"/>
                  <a:pt x="818" y="1340"/>
                </a:cubicBezTo>
                <a:cubicBezTo>
                  <a:pt x="816" y="1337"/>
                  <a:pt x="813" y="1341"/>
                  <a:pt x="811" y="1341"/>
                </a:cubicBezTo>
                <a:cubicBezTo>
                  <a:pt x="812" y="1342"/>
                  <a:pt x="812" y="1342"/>
                  <a:pt x="812" y="1343"/>
                </a:cubicBezTo>
                <a:cubicBezTo>
                  <a:pt x="812" y="1345"/>
                  <a:pt x="812" y="1346"/>
                  <a:pt x="812" y="1348"/>
                </a:cubicBezTo>
                <a:cubicBezTo>
                  <a:pt x="808" y="1348"/>
                  <a:pt x="804" y="1348"/>
                  <a:pt x="802" y="1345"/>
                </a:cubicBezTo>
                <a:cubicBezTo>
                  <a:pt x="801" y="1345"/>
                  <a:pt x="798" y="1352"/>
                  <a:pt x="797" y="1347"/>
                </a:cubicBezTo>
                <a:cubicBezTo>
                  <a:pt x="795" y="1347"/>
                  <a:pt x="797" y="1351"/>
                  <a:pt x="795" y="1352"/>
                </a:cubicBezTo>
                <a:cubicBezTo>
                  <a:pt x="793" y="1352"/>
                  <a:pt x="795" y="1348"/>
                  <a:pt x="794" y="1347"/>
                </a:cubicBezTo>
                <a:cubicBezTo>
                  <a:pt x="792" y="1346"/>
                  <a:pt x="791" y="1347"/>
                  <a:pt x="791" y="1349"/>
                </a:cubicBezTo>
                <a:cubicBezTo>
                  <a:pt x="790" y="1346"/>
                  <a:pt x="790" y="1343"/>
                  <a:pt x="789" y="1342"/>
                </a:cubicBezTo>
                <a:cubicBezTo>
                  <a:pt x="789" y="1343"/>
                  <a:pt x="789" y="1344"/>
                  <a:pt x="789" y="1346"/>
                </a:cubicBezTo>
                <a:cubicBezTo>
                  <a:pt x="788" y="1344"/>
                  <a:pt x="786" y="1342"/>
                  <a:pt x="788" y="1339"/>
                </a:cubicBezTo>
                <a:cubicBezTo>
                  <a:pt x="788" y="1340"/>
                  <a:pt x="788" y="1340"/>
                  <a:pt x="789" y="1341"/>
                </a:cubicBezTo>
                <a:cubicBezTo>
                  <a:pt x="790" y="1340"/>
                  <a:pt x="788" y="1332"/>
                  <a:pt x="786" y="1331"/>
                </a:cubicBezTo>
                <a:cubicBezTo>
                  <a:pt x="786" y="1333"/>
                  <a:pt x="787" y="1336"/>
                  <a:pt x="788" y="1339"/>
                </a:cubicBezTo>
                <a:cubicBezTo>
                  <a:pt x="783" y="1338"/>
                  <a:pt x="781" y="1340"/>
                  <a:pt x="778" y="1341"/>
                </a:cubicBezTo>
                <a:close/>
                <a:moveTo>
                  <a:pt x="816" y="1353"/>
                </a:moveTo>
                <a:cubicBezTo>
                  <a:pt x="816" y="1354"/>
                  <a:pt x="815" y="1354"/>
                  <a:pt x="815" y="1355"/>
                </a:cubicBezTo>
                <a:cubicBezTo>
                  <a:pt x="814" y="1354"/>
                  <a:pt x="814" y="1354"/>
                  <a:pt x="814" y="1353"/>
                </a:cubicBezTo>
                <a:cubicBezTo>
                  <a:pt x="815" y="1353"/>
                  <a:pt x="815" y="1353"/>
                  <a:pt x="816" y="1353"/>
                </a:cubicBezTo>
                <a:close/>
                <a:moveTo>
                  <a:pt x="813" y="1356"/>
                </a:moveTo>
                <a:cubicBezTo>
                  <a:pt x="813" y="1356"/>
                  <a:pt x="813" y="1356"/>
                  <a:pt x="813" y="1356"/>
                </a:cubicBezTo>
                <a:cubicBezTo>
                  <a:pt x="812" y="1356"/>
                  <a:pt x="810" y="1355"/>
                  <a:pt x="808" y="1355"/>
                </a:cubicBezTo>
                <a:cubicBezTo>
                  <a:pt x="809" y="1354"/>
                  <a:pt x="811" y="1353"/>
                  <a:pt x="812" y="1353"/>
                </a:cubicBezTo>
                <a:cubicBezTo>
                  <a:pt x="813" y="1354"/>
                  <a:pt x="813" y="1355"/>
                  <a:pt x="813" y="1356"/>
                </a:cubicBezTo>
                <a:close/>
                <a:moveTo>
                  <a:pt x="779" y="1348"/>
                </a:moveTo>
                <a:cubicBezTo>
                  <a:pt x="778" y="1345"/>
                  <a:pt x="780" y="1346"/>
                  <a:pt x="780" y="1343"/>
                </a:cubicBezTo>
                <a:cubicBezTo>
                  <a:pt x="784" y="1342"/>
                  <a:pt x="782" y="1350"/>
                  <a:pt x="779" y="1348"/>
                </a:cubicBezTo>
                <a:close/>
                <a:moveTo>
                  <a:pt x="781" y="1356"/>
                </a:moveTo>
                <a:cubicBezTo>
                  <a:pt x="781" y="1356"/>
                  <a:pt x="781" y="1356"/>
                  <a:pt x="781" y="1355"/>
                </a:cubicBezTo>
                <a:cubicBezTo>
                  <a:pt x="782" y="1355"/>
                  <a:pt x="782" y="1356"/>
                  <a:pt x="783" y="1357"/>
                </a:cubicBezTo>
                <a:cubicBezTo>
                  <a:pt x="782" y="1357"/>
                  <a:pt x="781" y="1356"/>
                  <a:pt x="781" y="1356"/>
                </a:cubicBezTo>
                <a:close/>
                <a:moveTo>
                  <a:pt x="786" y="1345"/>
                </a:moveTo>
                <a:cubicBezTo>
                  <a:pt x="784" y="1345"/>
                  <a:pt x="785" y="1348"/>
                  <a:pt x="783" y="1348"/>
                </a:cubicBezTo>
                <a:cubicBezTo>
                  <a:pt x="782" y="1346"/>
                  <a:pt x="785" y="1342"/>
                  <a:pt x="786" y="1345"/>
                </a:cubicBezTo>
                <a:close/>
                <a:moveTo>
                  <a:pt x="830" y="1395"/>
                </a:moveTo>
                <a:cubicBezTo>
                  <a:pt x="831" y="1393"/>
                  <a:pt x="829" y="1390"/>
                  <a:pt x="828" y="1390"/>
                </a:cubicBezTo>
                <a:cubicBezTo>
                  <a:pt x="827" y="1390"/>
                  <a:pt x="828" y="1392"/>
                  <a:pt x="828" y="1394"/>
                </a:cubicBezTo>
                <a:cubicBezTo>
                  <a:pt x="820" y="1387"/>
                  <a:pt x="811" y="1380"/>
                  <a:pt x="802" y="1373"/>
                </a:cubicBezTo>
                <a:cubicBezTo>
                  <a:pt x="803" y="1373"/>
                  <a:pt x="804" y="1372"/>
                  <a:pt x="804" y="1372"/>
                </a:cubicBezTo>
                <a:cubicBezTo>
                  <a:pt x="803" y="1371"/>
                  <a:pt x="802" y="1371"/>
                  <a:pt x="801" y="1372"/>
                </a:cubicBezTo>
                <a:cubicBezTo>
                  <a:pt x="798" y="1370"/>
                  <a:pt x="796" y="1369"/>
                  <a:pt x="794" y="1367"/>
                </a:cubicBezTo>
                <a:cubicBezTo>
                  <a:pt x="793" y="1364"/>
                  <a:pt x="793" y="1362"/>
                  <a:pt x="792" y="1361"/>
                </a:cubicBezTo>
                <a:cubicBezTo>
                  <a:pt x="792" y="1362"/>
                  <a:pt x="792" y="1364"/>
                  <a:pt x="793" y="1366"/>
                </a:cubicBezTo>
                <a:cubicBezTo>
                  <a:pt x="790" y="1364"/>
                  <a:pt x="787" y="1361"/>
                  <a:pt x="784" y="1359"/>
                </a:cubicBezTo>
                <a:cubicBezTo>
                  <a:pt x="786" y="1358"/>
                  <a:pt x="788" y="1357"/>
                  <a:pt x="790" y="1356"/>
                </a:cubicBezTo>
                <a:cubicBezTo>
                  <a:pt x="789" y="1353"/>
                  <a:pt x="787" y="1353"/>
                  <a:pt x="785" y="1355"/>
                </a:cubicBezTo>
                <a:cubicBezTo>
                  <a:pt x="786" y="1353"/>
                  <a:pt x="788" y="1352"/>
                  <a:pt x="790" y="1353"/>
                </a:cubicBezTo>
                <a:cubicBezTo>
                  <a:pt x="791" y="1354"/>
                  <a:pt x="791" y="1355"/>
                  <a:pt x="791" y="1356"/>
                </a:cubicBezTo>
                <a:cubicBezTo>
                  <a:pt x="791" y="1355"/>
                  <a:pt x="791" y="1354"/>
                  <a:pt x="791" y="1353"/>
                </a:cubicBezTo>
                <a:cubicBezTo>
                  <a:pt x="794" y="1354"/>
                  <a:pt x="797" y="1357"/>
                  <a:pt x="797" y="1359"/>
                </a:cubicBezTo>
                <a:cubicBezTo>
                  <a:pt x="800" y="1356"/>
                  <a:pt x="802" y="1358"/>
                  <a:pt x="802" y="1353"/>
                </a:cubicBezTo>
                <a:cubicBezTo>
                  <a:pt x="803" y="1354"/>
                  <a:pt x="804" y="1356"/>
                  <a:pt x="804" y="1359"/>
                </a:cubicBezTo>
                <a:cubicBezTo>
                  <a:pt x="805" y="1358"/>
                  <a:pt x="806" y="1357"/>
                  <a:pt x="807" y="1356"/>
                </a:cubicBezTo>
                <a:cubicBezTo>
                  <a:pt x="809" y="1357"/>
                  <a:pt x="812" y="1358"/>
                  <a:pt x="814" y="1357"/>
                </a:cubicBezTo>
                <a:cubicBezTo>
                  <a:pt x="815" y="1361"/>
                  <a:pt x="816" y="1364"/>
                  <a:pt x="816" y="1368"/>
                </a:cubicBezTo>
                <a:cubicBezTo>
                  <a:pt x="817" y="1368"/>
                  <a:pt x="817" y="1367"/>
                  <a:pt x="818" y="1367"/>
                </a:cubicBezTo>
                <a:cubicBezTo>
                  <a:pt x="817" y="1364"/>
                  <a:pt x="816" y="1361"/>
                  <a:pt x="815" y="1357"/>
                </a:cubicBezTo>
                <a:cubicBezTo>
                  <a:pt x="818" y="1357"/>
                  <a:pt x="820" y="1355"/>
                  <a:pt x="821" y="1352"/>
                </a:cubicBezTo>
                <a:cubicBezTo>
                  <a:pt x="823" y="1354"/>
                  <a:pt x="823" y="1357"/>
                  <a:pt x="827" y="1356"/>
                </a:cubicBezTo>
                <a:cubicBezTo>
                  <a:pt x="827" y="1355"/>
                  <a:pt x="827" y="1353"/>
                  <a:pt x="827" y="1352"/>
                </a:cubicBezTo>
                <a:cubicBezTo>
                  <a:pt x="828" y="1353"/>
                  <a:pt x="833" y="1354"/>
                  <a:pt x="830" y="1356"/>
                </a:cubicBezTo>
                <a:cubicBezTo>
                  <a:pt x="831" y="1359"/>
                  <a:pt x="833" y="1354"/>
                  <a:pt x="832" y="1352"/>
                </a:cubicBezTo>
                <a:cubicBezTo>
                  <a:pt x="834" y="1353"/>
                  <a:pt x="834" y="1352"/>
                  <a:pt x="835" y="1352"/>
                </a:cubicBezTo>
                <a:cubicBezTo>
                  <a:pt x="835" y="1354"/>
                  <a:pt x="835" y="1356"/>
                  <a:pt x="840" y="1354"/>
                </a:cubicBezTo>
                <a:cubicBezTo>
                  <a:pt x="841" y="1359"/>
                  <a:pt x="837" y="1354"/>
                  <a:pt x="838" y="1358"/>
                </a:cubicBezTo>
                <a:cubicBezTo>
                  <a:pt x="843" y="1359"/>
                  <a:pt x="841" y="1353"/>
                  <a:pt x="844" y="1353"/>
                </a:cubicBezTo>
                <a:cubicBezTo>
                  <a:pt x="845" y="1358"/>
                  <a:pt x="846" y="1364"/>
                  <a:pt x="847" y="1370"/>
                </a:cubicBezTo>
                <a:cubicBezTo>
                  <a:pt x="847" y="1370"/>
                  <a:pt x="846" y="1370"/>
                  <a:pt x="846" y="1370"/>
                </a:cubicBezTo>
                <a:cubicBezTo>
                  <a:pt x="846" y="1371"/>
                  <a:pt x="847" y="1371"/>
                  <a:pt x="848" y="1372"/>
                </a:cubicBezTo>
                <a:cubicBezTo>
                  <a:pt x="850" y="1386"/>
                  <a:pt x="852" y="1400"/>
                  <a:pt x="854" y="1414"/>
                </a:cubicBezTo>
                <a:cubicBezTo>
                  <a:pt x="846" y="1408"/>
                  <a:pt x="838" y="1402"/>
                  <a:pt x="830" y="1395"/>
                </a:cubicBezTo>
                <a:close/>
                <a:moveTo>
                  <a:pt x="865" y="1361"/>
                </a:moveTo>
                <a:cubicBezTo>
                  <a:pt x="865" y="1366"/>
                  <a:pt x="870" y="1375"/>
                  <a:pt x="866" y="1379"/>
                </a:cubicBezTo>
                <a:cubicBezTo>
                  <a:pt x="865" y="1372"/>
                  <a:pt x="864" y="1365"/>
                  <a:pt x="865" y="1361"/>
                </a:cubicBezTo>
                <a:close/>
                <a:moveTo>
                  <a:pt x="859" y="1418"/>
                </a:moveTo>
                <a:cubicBezTo>
                  <a:pt x="859" y="1417"/>
                  <a:pt x="859" y="1415"/>
                  <a:pt x="859" y="1413"/>
                </a:cubicBezTo>
                <a:cubicBezTo>
                  <a:pt x="861" y="1414"/>
                  <a:pt x="861" y="1417"/>
                  <a:pt x="862" y="1420"/>
                </a:cubicBezTo>
                <a:cubicBezTo>
                  <a:pt x="861" y="1419"/>
                  <a:pt x="860" y="1419"/>
                  <a:pt x="859" y="1418"/>
                </a:cubicBezTo>
                <a:close/>
                <a:moveTo>
                  <a:pt x="863" y="1406"/>
                </a:moveTo>
                <a:cubicBezTo>
                  <a:pt x="865" y="1409"/>
                  <a:pt x="863" y="1410"/>
                  <a:pt x="865" y="1414"/>
                </a:cubicBezTo>
                <a:cubicBezTo>
                  <a:pt x="863" y="1414"/>
                  <a:pt x="862" y="1414"/>
                  <a:pt x="862" y="1412"/>
                </a:cubicBezTo>
                <a:cubicBezTo>
                  <a:pt x="864" y="1410"/>
                  <a:pt x="861" y="1407"/>
                  <a:pt x="863" y="1406"/>
                </a:cubicBezTo>
                <a:close/>
                <a:moveTo>
                  <a:pt x="862" y="1419"/>
                </a:moveTo>
                <a:cubicBezTo>
                  <a:pt x="862" y="1419"/>
                  <a:pt x="862" y="1419"/>
                  <a:pt x="862" y="1418"/>
                </a:cubicBezTo>
                <a:cubicBezTo>
                  <a:pt x="862" y="1416"/>
                  <a:pt x="865" y="1420"/>
                  <a:pt x="864" y="1420"/>
                </a:cubicBezTo>
                <a:cubicBezTo>
                  <a:pt x="863" y="1419"/>
                  <a:pt x="863" y="1419"/>
                  <a:pt x="862" y="1419"/>
                </a:cubicBezTo>
                <a:close/>
                <a:moveTo>
                  <a:pt x="866" y="1423"/>
                </a:moveTo>
                <a:cubicBezTo>
                  <a:pt x="866" y="1424"/>
                  <a:pt x="866" y="1424"/>
                  <a:pt x="866" y="1424"/>
                </a:cubicBezTo>
                <a:cubicBezTo>
                  <a:pt x="865" y="1422"/>
                  <a:pt x="865" y="1422"/>
                  <a:pt x="865" y="1422"/>
                </a:cubicBezTo>
                <a:cubicBezTo>
                  <a:pt x="864" y="1421"/>
                  <a:pt x="863" y="1420"/>
                  <a:pt x="865" y="1420"/>
                </a:cubicBezTo>
                <a:cubicBezTo>
                  <a:pt x="866" y="1421"/>
                  <a:pt x="866" y="1423"/>
                  <a:pt x="867" y="1423"/>
                </a:cubicBezTo>
                <a:cubicBezTo>
                  <a:pt x="867" y="1424"/>
                  <a:pt x="866" y="1424"/>
                  <a:pt x="866" y="1423"/>
                </a:cubicBezTo>
                <a:close/>
                <a:moveTo>
                  <a:pt x="879" y="1434"/>
                </a:moveTo>
                <a:cubicBezTo>
                  <a:pt x="876" y="1432"/>
                  <a:pt x="874" y="1430"/>
                  <a:pt x="871" y="1428"/>
                </a:cubicBezTo>
                <a:cubicBezTo>
                  <a:pt x="871" y="1423"/>
                  <a:pt x="871" y="1419"/>
                  <a:pt x="870" y="1415"/>
                </a:cubicBezTo>
                <a:cubicBezTo>
                  <a:pt x="871" y="1415"/>
                  <a:pt x="872" y="1414"/>
                  <a:pt x="873" y="1415"/>
                </a:cubicBezTo>
                <a:cubicBezTo>
                  <a:pt x="874" y="1414"/>
                  <a:pt x="871" y="1413"/>
                  <a:pt x="871" y="1412"/>
                </a:cubicBezTo>
                <a:cubicBezTo>
                  <a:pt x="871" y="1412"/>
                  <a:pt x="870" y="1412"/>
                  <a:pt x="870" y="1413"/>
                </a:cubicBezTo>
                <a:cubicBezTo>
                  <a:pt x="870" y="1409"/>
                  <a:pt x="869" y="1406"/>
                  <a:pt x="869" y="1403"/>
                </a:cubicBezTo>
                <a:cubicBezTo>
                  <a:pt x="869" y="1399"/>
                  <a:pt x="865" y="1395"/>
                  <a:pt x="868" y="1391"/>
                </a:cubicBezTo>
                <a:cubicBezTo>
                  <a:pt x="866" y="1388"/>
                  <a:pt x="867" y="1385"/>
                  <a:pt x="866" y="1380"/>
                </a:cubicBezTo>
                <a:cubicBezTo>
                  <a:pt x="870" y="1379"/>
                  <a:pt x="870" y="1394"/>
                  <a:pt x="872" y="1400"/>
                </a:cubicBezTo>
                <a:cubicBezTo>
                  <a:pt x="873" y="1402"/>
                  <a:pt x="874" y="1403"/>
                  <a:pt x="874" y="1405"/>
                </a:cubicBezTo>
                <a:cubicBezTo>
                  <a:pt x="873" y="1406"/>
                  <a:pt x="873" y="1405"/>
                  <a:pt x="872" y="1407"/>
                </a:cubicBezTo>
                <a:cubicBezTo>
                  <a:pt x="877" y="1410"/>
                  <a:pt x="873" y="1417"/>
                  <a:pt x="877" y="1420"/>
                </a:cubicBezTo>
                <a:cubicBezTo>
                  <a:pt x="875" y="1425"/>
                  <a:pt x="879" y="1429"/>
                  <a:pt x="879" y="1434"/>
                </a:cubicBezTo>
                <a:close/>
                <a:moveTo>
                  <a:pt x="878" y="1506"/>
                </a:moveTo>
                <a:cubicBezTo>
                  <a:pt x="876" y="1506"/>
                  <a:pt x="872" y="1507"/>
                  <a:pt x="873" y="1504"/>
                </a:cubicBezTo>
                <a:cubicBezTo>
                  <a:pt x="875" y="1503"/>
                  <a:pt x="878" y="1503"/>
                  <a:pt x="878" y="1506"/>
                </a:cubicBezTo>
                <a:close/>
                <a:moveTo>
                  <a:pt x="878" y="1528"/>
                </a:moveTo>
                <a:cubicBezTo>
                  <a:pt x="876" y="1530"/>
                  <a:pt x="864" y="1525"/>
                  <a:pt x="856" y="1519"/>
                </a:cubicBezTo>
                <a:cubicBezTo>
                  <a:pt x="856" y="1519"/>
                  <a:pt x="856" y="1519"/>
                  <a:pt x="856" y="1518"/>
                </a:cubicBezTo>
                <a:cubicBezTo>
                  <a:pt x="863" y="1522"/>
                  <a:pt x="869" y="1524"/>
                  <a:pt x="872" y="1522"/>
                </a:cubicBezTo>
                <a:cubicBezTo>
                  <a:pt x="872" y="1526"/>
                  <a:pt x="882" y="1527"/>
                  <a:pt x="883" y="1532"/>
                </a:cubicBezTo>
                <a:cubicBezTo>
                  <a:pt x="880" y="1533"/>
                  <a:pt x="880" y="1529"/>
                  <a:pt x="878" y="1528"/>
                </a:cubicBezTo>
                <a:close/>
                <a:moveTo>
                  <a:pt x="886" y="1534"/>
                </a:moveTo>
                <a:cubicBezTo>
                  <a:pt x="887" y="1533"/>
                  <a:pt x="884" y="1532"/>
                  <a:pt x="885" y="1531"/>
                </a:cubicBezTo>
                <a:cubicBezTo>
                  <a:pt x="886" y="1530"/>
                  <a:pt x="890" y="1534"/>
                  <a:pt x="886" y="1534"/>
                </a:cubicBezTo>
                <a:close/>
                <a:moveTo>
                  <a:pt x="962" y="1554"/>
                </a:moveTo>
                <a:cubicBezTo>
                  <a:pt x="961" y="1554"/>
                  <a:pt x="961" y="1555"/>
                  <a:pt x="961" y="1556"/>
                </a:cubicBezTo>
                <a:cubicBezTo>
                  <a:pt x="960" y="1554"/>
                  <a:pt x="956" y="1553"/>
                  <a:pt x="956" y="1551"/>
                </a:cubicBezTo>
                <a:cubicBezTo>
                  <a:pt x="957" y="1551"/>
                  <a:pt x="962" y="1552"/>
                  <a:pt x="962" y="1554"/>
                </a:cubicBezTo>
                <a:close/>
                <a:moveTo>
                  <a:pt x="955" y="1554"/>
                </a:moveTo>
                <a:cubicBezTo>
                  <a:pt x="955" y="1555"/>
                  <a:pt x="955" y="1555"/>
                  <a:pt x="955" y="1555"/>
                </a:cubicBezTo>
                <a:cubicBezTo>
                  <a:pt x="955" y="1555"/>
                  <a:pt x="954" y="1555"/>
                  <a:pt x="954" y="1555"/>
                </a:cubicBezTo>
                <a:cubicBezTo>
                  <a:pt x="954" y="1555"/>
                  <a:pt x="955" y="1554"/>
                  <a:pt x="955" y="1554"/>
                </a:cubicBezTo>
                <a:close/>
                <a:moveTo>
                  <a:pt x="933" y="1480"/>
                </a:moveTo>
                <a:cubicBezTo>
                  <a:pt x="934" y="1482"/>
                  <a:pt x="934" y="1485"/>
                  <a:pt x="935" y="1487"/>
                </a:cubicBezTo>
                <a:cubicBezTo>
                  <a:pt x="934" y="1486"/>
                  <a:pt x="933" y="1486"/>
                  <a:pt x="933" y="1485"/>
                </a:cubicBezTo>
                <a:cubicBezTo>
                  <a:pt x="933" y="1483"/>
                  <a:pt x="933" y="1482"/>
                  <a:pt x="933" y="1480"/>
                </a:cubicBezTo>
                <a:close/>
                <a:moveTo>
                  <a:pt x="969" y="1358"/>
                </a:moveTo>
                <a:cubicBezTo>
                  <a:pt x="969" y="1357"/>
                  <a:pt x="969" y="1357"/>
                  <a:pt x="969" y="1357"/>
                </a:cubicBezTo>
                <a:cubicBezTo>
                  <a:pt x="969" y="1357"/>
                  <a:pt x="969" y="1358"/>
                  <a:pt x="968" y="1358"/>
                </a:cubicBezTo>
                <a:cubicBezTo>
                  <a:pt x="968" y="1357"/>
                  <a:pt x="968" y="1355"/>
                  <a:pt x="967" y="1354"/>
                </a:cubicBezTo>
                <a:cubicBezTo>
                  <a:pt x="968" y="1354"/>
                  <a:pt x="969" y="1354"/>
                  <a:pt x="969" y="1354"/>
                </a:cubicBezTo>
                <a:cubicBezTo>
                  <a:pt x="969" y="1356"/>
                  <a:pt x="969" y="1357"/>
                  <a:pt x="969" y="1358"/>
                </a:cubicBezTo>
                <a:close/>
                <a:moveTo>
                  <a:pt x="967" y="1347"/>
                </a:moveTo>
                <a:cubicBezTo>
                  <a:pt x="967" y="1348"/>
                  <a:pt x="967" y="1349"/>
                  <a:pt x="968" y="1350"/>
                </a:cubicBezTo>
                <a:cubicBezTo>
                  <a:pt x="967" y="1350"/>
                  <a:pt x="967" y="1350"/>
                  <a:pt x="966" y="1350"/>
                </a:cubicBezTo>
                <a:cubicBezTo>
                  <a:pt x="966" y="1349"/>
                  <a:pt x="966" y="1348"/>
                  <a:pt x="967" y="1347"/>
                </a:cubicBezTo>
                <a:close/>
                <a:moveTo>
                  <a:pt x="958" y="1359"/>
                </a:moveTo>
                <a:cubicBezTo>
                  <a:pt x="960" y="1365"/>
                  <a:pt x="962" y="1373"/>
                  <a:pt x="963" y="1379"/>
                </a:cubicBezTo>
                <a:cubicBezTo>
                  <a:pt x="962" y="1380"/>
                  <a:pt x="961" y="1380"/>
                  <a:pt x="961" y="1380"/>
                </a:cubicBezTo>
                <a:cubicBezTo>
                  <a:pt x="961" y="1379"/>
                  <a:pt x="961" y="1378"/>
                  <a:pt x="962" y="1377"/>
                </a:cubicBezTo>
                <a:cubicBezTo>
                  <a:pt x="959" y="1375"/>
                  <a:pt x="957" y="1364"/>
                  <a:pt x="958" y="1359"/>
                </a:cubicBezTo>
                <a:close/>
                <a:moveTo>
                  <a:pt x="959" y="1380"/>
                </a:moveTo>
                <a:cubicBezTo>
                  <a:pt x="959" y="1380"/>
                  <a:pt x="958" y="1380"/>
                  <a:pt x="957" y="1380"/>
                </a:cubicBezTo>
                <a:cubicBezTo>
                  <a:pt x="957" y="1378"/>
                  <a:pt x="957" y="1376"/>
                  <a:pt x="957" y="1374"/>
                </a:cubicBezTo>
                <a:cubicBezTo>
                  <a:pt x="959" y="1375"/>
                  <a:pt x="959" y="1377"/>
                  <a:pt x="959" y="1380"/>
                </a:cubicBezTo>
                <a:close/>
                <a:moveTo>
                  <a:pt x="960" y="1383"/>
                </a:moveTo>
                <a:cubicBezTo>
                  <a:pt x="960" y="1385"/>
                  <a:pt x="959" y="1385"/>
                  <a:pt x="958" y="1387"/>
                </a:cubicBezTo>
                <a:cubicBezTo>
                  <a:pt x="958" y="1385"/>
                  <a:pt x="958" y="1384"/>
                  <a:pt x="958" y="1383"/>
                </a:cubicBezTo>
                <a:cubicBezTo>
                  <a:pt x="958" y="1383"/>
                  <a:pt x="959" y="1383"/>
                  <a:pt x="960" y="1383"/>
                </a:cubicBezTo>
                <a:close/>
                <a:moveTo>
                  <a:pt x="955" y="1390"/>
                </a:moveTo>
                <a:cubicBezTo>
                  <a:pt x="956" y="1391"/>
                  <a:pt x="956" y="1392"/>
                  <a:pt x="956" y="1394"/>
                </a:cubicBezTo>
                <a:cubicBezTo>
                  <a:pt x="956" y="1394"/>
                  <a:pt x="955" y="1395"/>
                  <a:pt x="955" y="1395"/>
                </a:cubicBezTo>
                <a:cubicBezTo>
                  <a:pt x="954" y="1393"/>
                  <a:pt x="954" y="1392"/>
                  <a:pt x="954" y="1390"/>
                </a:cubicBezTo>
                <a:cubicBezTo>
                  <a:pt x="954" y="1390"/>
                  <a:pt x="955" y="1390"/>
                  <a:pt x="955" y="1390"/>
                </a:cubicBezTo>
                <a:close/>
                <a:moveTo>
                  <a:pt x="953" y="1393"/>
                </a:moveTo>
                <a:cubicBezTo>
                  <a:pt x="952" y="1393"/>
                  <a:pt x="951" y="1392"/>
                  <a:pt x="951" y="1391"/>
                </a:cubicBezTo>
                <a:cubicBezTo>
                  <a:pt x="951" y="1391"/>
                  <a:pt x="952" y="1390"/>
                  <a:pt x="953" y="1390"/>
                </a:cubicBezTo>
                <a:cubicBezTo>
                  <a:pt x="953" y="1391"/>
                  <a:pt x="953" y="1392"/>
                  <a:pt x="953" y="1393"/>
                </a:cubicBezTo>
                <a:close/>
                <a:moveTo>
                  <a:pt x="948" y="1371"/>
                </a:moveTo>
                <a:cubicBezTo>
                  <a:pt x="949" y="1372"/>
                  <a:pt x="950" y="1374"/>
                  <a:pt x="951" y="1376"/>
                </a:cubicBezTo>
                <a:cubicBezTo>
                  <a:pt x="949" y="1375"/>
                  <a:pt x="946" y="1374"/>
                  <a:pt x="944" y="1372"/>
                </a:cubicBezTo>
                <a:cubicBezTo>
                  <a:pt x="946" y="1369"/>
                  <a:pt x="945" y="1367"/>
                  <a:pt x="946" y="1364"/>
                </a:cubicBezTo>
                <a:cubicBezTo>
                  <a:pt x="944" y="1365"/>
                  <a:pt x="944" y="1363"/>
                  <a:pt x="944" y="1362"/>
                </a:cubicBezTo>
                <a:cubicBezTo>
                  <a:pt x="943" y="1360"/>
                  <a:pt x="946" y="1361"/>
                  <a:pt x="946" y="1359"/>
                </a:cubicBezTo>
                <a:cubicBezTo>
                  <a:pt x="947" y="1361"/>
                  <a:pt x="951" y="1371"/>
                  <a:pt x="948" y="1371"/>
                </a:cubicBezTo>
                <a:close/>
                <a:moveTo>
                  <a:pt x="943" y="1343"/>
                </a:moveTo>
                <a:cubicBezTo>
                  <a:pt x="944" y="1348"/>
                  <a:pt x="946" y="1352"/>
                  <a:pt x="946" y="1357"/>
                </a:cubicBezTo>
                <a:cubicBezTo>
                  <a:pt x="945" y="1357"/>
                  <a:pt x="944" y="1356"/>
                  <a:pt x="944" y="1356"/>
                </a:cubicBezTo>
                <a:cubicBezTo>
                  <a:pt x="943" y="1353"/>
                  <a:pt x="944" y="1347"/>
                  <a:pt x="942" y="1344"/>
                </a:cubicBezTo>
                <a:cubicBezTo>
                  <a:pt x="942" y="1344"/>
                  <a:pt x="942" y="1343"/>
                  <a:pt x="943" y="1343"/>
                </a:cubicBezTo>
                <a:close/>
                <a:moveTo>
                  <a:pt x="940" y="1337"/>
                </a:moveTo>
                <a:cubicBezTo>
                  <a:pt x="940" y="1338"/>
                  <a:pt x="941" y="1338"/>
                  <a:pt x="941" y="1339"/>
                </a:cubicBezTo>
                <a:cubicBezTo>
                  <a:pt x="940" y="1339"/>
                  <a:pt x="939" y="1338"/>
                  <a:pt x="939" y="1337"/>
                </a:cubicBezTo>
                <a:cubicBezTo>
                  <a:pt x="939" y="1337"/>
                  <a:pt x="939" y="1337"/>
                  <a:pt x="940" y="1337"/>
                </a:cubicBezTo>
                <a:close/>
                <a:moveTo>
                  <a:pt x="939" y="1387"/>
                </a:moveTo>
                <a:cubicBezTo>
                  <a:pt x="939" y="1384"/>
                  <a:pt x="938" y="1383"/>
                  <a:pt x="938" y="1381"/>
                </a:cubicBezTo>
                <a:cubicBezTo>
                  <a:pt x="940" y="1381"/>
                  <a:pt x="941" y="1386"/>
                  <a:pt x="939" y="1387"/>
                </a:cubicBezTo>
                <a:close/>
                <a:moveTo>
                  <a:pt x="938" y="1372"/>
                </a:moveTo>
                <a:cubicBezTo>
                  <a:pt x="937" y="1374"/>
                  <a:pt x="940" y="1378"/>
                  <a:pt x="939" y="1380"/>
                </a:cubicBezTo>
                <a:cubicBezTo>
                  <a:pt x="936" y="1381"/>
                  <a:pt x="937" y="1376"/>
                  <a:pt x="937" y="1375"/>
                </a:cubicBezTo>
                <a:cubicBezTo>
                  <a:pt x="936" y="1374"/>
                  <a:pt x="936" y="1372"/>
                  <a:pt x="935" y="1370"/>
                </a:cubicBezTo>
                <a:cubicBezTo>
                  <a:pt x="936" y="1370"/>
                  <a:pt x="937" y="1370"/>
                  <a:pt x="937" y="1371"/>
                </a:cubicBezTo>
                <a:cubicBezTo>
                  <a:pt x="937" y="1371"/>
                  <a:pt x="938" y="1372"/>
                  <a:pt x="938" y="1372"/>
                </a:cubicBezTo>
                <a:close/>
                <a:moveTo>
                  <a:pt x="934" y="1364"/>
                </a:moveTo>
                <a:cubicBezTo>
                  <a:pt x="933" y="1362"/>
                  <a:pt x="935" y="1361"/>
                  <a:pt x="933" y="1360"/>
                </a:cubicBezTo>
                <a:cubicBezTo>
                  <a:pt x="935" y="1359"/>
                  <a:pt x="935" y="1363"/>
                  <a:pt x="934" y="1364"/>
                </a:cubicBezTo>
                <a:close/>
                <a:moveTo>
                  <a:pt x="926" y="1347"/>
                </a:moveTo>
                <a:cubicBezTo>
                  <a:pt x="926" y="1347"/>
                  <a:pt x="926" y="1347"/>
                  <a:pt x="926" y="1347"/>
                </a:cubicBezTo>
                <a:cubicBezTo>
                  <a:pt x="928" y="1351"/>
                  <a:pt x="928" y="1354"/>
                  <a:pt x="929" y="1357"/>
                </a:cubicBezTo>
                <a:cubicBezTo>
                  <a:pt x="929" y="1358"/>
                  <a:pt x="929" y="1358"/>
                  <a:pt x="928" y="1358"/>
                </a:cubicBezTo>
                <a:cubicBezTo>
                  <a:pt x="929" y="1358"/>
                  <a:pt x="929" y="1358"/>
                  <a:pt x="929" y="1358"/>
                </a:cubicBezTo>
                <a:cubicBezTo>
                  <a:pt x="929" y="1360"/>
                  <a:pt x="930" y="1362"/>
                  <a:pt x="931" y="1365"/>
                </a:cubicBezTo>
                <a:cubicBezTo>
                  <a:pt x="931" y="1365"/>
                  <a:pt x="931" y="1365"/>
                  <a:pt x="931" y="1365"/>
                </a:cubicBezTo>
                <a:cubicBezTo>
                  <a:pt x="930" y="1365"/>
                  <a:pt x="930" y="1365"/>
                  <a:pt x="930" y="1365"/>
                </a:cubicBezTo>
                <a:cubicBezTo>
                  <a:pt x="930" y="1365"/>
                  <a:pt x="930" y="1366"/>
                  <a:pt x="930" y="1367"/>
                </a:cubicBezTo>
                <a:cubicBezTo>
                  <a:pt x="931" y="1368"/>
                  <a:pt x="931" y="1367"/>
                  <a:pt x="932" y="1367"/>
                </a:cubicBezTo>
                <a:cubicBezTo>
                  <a:pt x="932" y="1367"/>
                  <a:pt x="932" y="1367"/>
                  <a:pt x="932" y="1367"/>
                </a:cubicBezTo>
                <a:cubicBezTo>
                  <a:pt x="931" y="1368"/>
                  <a:pt x="932" y="1370"/>
                  <a:pt x="932" y="1371"/>
                </a:cubicBezTo>
                <a:cubicBezTo>
                  <a:pt x="931" y="1372"/>
                  <a:pt x="929" y="1371"/>
                  <a:pt x="929" y="1371"/>
                </a:cubicBezTo>
                <a:cubicBezTo>
                  <a:pt x="927" y="1365"/>
                  <a:pt x="926" y="1360"/>
                  <a:pt x="926" y="1354"/>
                </a:cubicBezTo>
                <a:cubicBezTo>
                  <a:pt x="926" y="1354"/>
                  <a:pt x="927" y="1353"/>
                  <a:pt x="927" y="1352"/>
                </a:cubicBezTo>
                <a:cubicBezTo>
                  <a:pt x="927" y="1352"/>
                  <a:pt x="926" y="1352"/>
                  <a:pt x="926" y="1351"/>
                </a:cubicBezTo>
                <a:cubicBezTo>
                  <a:pt x="926" y="1350"/>
                  <a:pt x="926" y="1348"/>
                  <a:pt x="926" y="1347"/>
                </a:cubicBezTo>
                <a:cubicBezTo>
                  <a:pt x="926" y="1347"/>
                  <a:pt x="926" y="1347"/>
                  <a:pt x="926" y="1347"/>
                </a:cubicBezTo>
                <a:close/>
                <a:moveTo>
                  <a:pt x="931" y="1437"/>
                </a:moveTo>
                <a:cubicBezTo>
                  <a:pt x="931" y="1436"/>
                  <a:pt x="930" y="1434"/>
                  <a:pt x="930" y="1433"/>
                </a:cubicBezTo>
                <a:cubicBezTo>
                  <a:pt x="933" y="1433"/>
                  <a:pt x="932" y="1436"/>
                  <a:pt x="931" y="1437"/>
                </a:cubicBezTo>
                <a:close/>
                <a:moveTo>
                  <a:pt x="928" y="1413"/>
                </a:moveTo>
                <a:cubicBezTo>
                  <a:pt x="928" y="1410"/>
                  <a:pt x="927" y="1408"/>
                  <a:pt x="927" y="1405"/>
                </a:cubicBezTo>
                <a:cubicBezTo>
                  <a:pt x="928" y="1405"/>
                  <a:pt x="929" y="1405"/>
                  <a:pt x="930" y="1405"/>
                </a:cubicBezTo>
                <a:cubicBezTo>
                  <a:pt x="930" y="1409"/>
                  <a:pt x="930" y="1411"/>
                  <a:pt x="930" y="1414"/>
                </a:cubicBezTo>
                <a:cubicBezTo>
                  <a:pt x="930" y="1414"/>
                  <a:pt x="929" y="1413"/>
                  <a:pt x="928" y="1413"/>
                </a:cubicBezTo>
                <a:close/>
                <a:moveTo>
                  <a:pt x="923" y="1354"/>
                </a:moveTo>
                <a:cubicBezTo>
                  <a:pt x="923" y="1357"/>
                  <a:pt x="925" y="1358"/>
                  <a:pt x="925" y="1360"/>
                </a:cubicBezTo>
                <a:cubicBezTo>
                  <a:pt x="924" y="1360"/>
                  <a:pt x="923" y="1361"/>
                  <a:pt x="923" y="1360"/>
                </a:cubicBezTo>
                <a:cubicBezTo>
                  <a:pt x="923" y="1360"/>
                  <a:pt x="922" y="1354"/>
                  <a:pt x="923" y="1354"/>
                </a:cubicBezTo>
                <a:close/>
                <a:moveTo>
                  <a:pt x="924" y="1364"/>
                </a:moveTo>
                <a:cubicBezTo>
                  <a:pt x="924" y="1366"/>
                  <a:pt x="925" y="1365"/>
                  <a:pt x="926" y="1366"/>
                </a:cubicBezTo>
                <a:cubicBezTo>
                  <a:pt x="924" y="1368"/>
                  <a:pt x="925" y="1372"/>
                  <a:pt x="927" y="1374"/>
                </a:cubicBezTo>
                <a:cubicBezTo>
                  <a:pt x="927" y="1375"/>
                  <a:pt x="927" y="1375"/>
                  <a:pt x="927" y="1376"/>
                </a:cubicBezTo>
                <a:cubicBezTo>
                  <a:pt x="925" y="1375"/>
                  <a:pt x="925" y="1374"/>
                  <a:pt x="924" y="1374"/>
                </a:cubicBezTo>
                <a:cubicBezTo>
                  <a:pt x="923" y="1370"/>
                  <a:pt x="924" y="1365"/>
                  <a:pt x="924" y="1364"/>
                </a:cubicBezTo>
                <a:close/>
                <a:moveTo>
                  <a:pt x="926" y="1382"/>
                </a:moveTo>
                <a:cubicBezTo>
                  <a:pt x="926" y="1383"/>
                  <a:pt x="926" y="1384"/>
                  <a:pt x="927" y="1385"/>
                </a:cubicBezTo>
                <a:cubicBezTo>
                  <a:pt x="926" y="1385"/>
                  <a:pt x="925" y="1385"/>
                  <a:pt x="925" y="1386"/>
                </a:cubicBezTo>
                <a:cubicBezTo>
                  <a:pt x="925" y="1386"/>
                  <a:pt x="925" y="1386"/>
                  <a:pt x="925" y="1386"/>
                </a:cubicBezTo>
                <a:cubicBezTo>
                  <a:pt x="925" y="1384"/>
                  <a:pt x="925" y="1383"/>
                  <a:pt x="926" y="1382"/>
                </a:cubicBezTo>
                <a:close/>
                <a:moveTo>
                  <a:pt x="927" y="1386"/>
                </a:moveTo>
                <a:cubicBezTo>
                  <a:pt x="927" y="1387"/>
                  <a:pt x="927" y="1387"/>
                  <a:pt x="927" y="1387"/>
                </a:cubicBezTo>
                <a:cubicBezTo>
                  <a:pt x="927" y="1387"/>
                  <a:pt x="926" y="1387"/>
                  <a:pt x="925" y="1387"/>
                </a:cubicBezTo>
                <a:cubicBezTo>
                  <a:pt x="926" y="1387"/>
                  <a:pt x="926" y="1387"/>
                  <a:pt x="927" y="1386"/>
                </a:cubicBezTo>
                <a:close/>
                <a:moveTo>
                  <a:pt x="928" y="1398"/>
                </a:moveTo>
                <a:cubicBezTo>
                  <a:pt x="928" y="1398"/>
                  <a:pt x="927" y="1399"/>
                  <a:pt x="927" y="1399"/>
                </a:cubicBezTo>
                <a:cubicBezTo>
                  <a:pt x="927" y="1397"/>
                  <a:pt x="927" y="1395"/>
                  <a:pt x="927" y="1393"/>
                </a:cubicBezTo>
                <a:cubicBezTo>
                  <a:pt x="927" y="1395"/>
                  <a:pt x="928" y="1396"/>
                  <a:pt x="928" y="1398"/>
                </a:cubicBezTo>
                <a:close/>
                <a:moveTo>
                  <a:pt x="925" y="1338"/>
                </a:moveTo>
                <a:cubicBezTo>
                  <a:pt x="924" y="1338"/>
                  <a:pt x="924" y="1338"/>
                  <a:pt x="924" y="1339"/>
                </a:cubicBezTo>
                <a:cubicBezTo>
                  <a:pt x="924" y="1339"/>
                  <a:pt x="924" y="1339"/>
                  <a:pt x="924" y="1339"/>
                </a:cubicBezTo>
                <a:cubicBezTo>
                  <a:pt x="924" y="1339"/>
                  <a:pt x="923" y="1339"/>
                  <a:pt x="923" y="1339"/>
                </a:cubicBezTo>
                <a:cubicBezTo>
                  <a:pt x="922" y="1339"/>
                  <a:pt x="922" y="1339"/>
                  <a:pt x="921" y="1339"/>
                </a:cubicBezTo>
                <a:cubicBezTo>
                  <a:pt x="921" y="1337"/>
                  <a:pt x="921" y="1335"/>
                  <a:pt x="920" y="1334"/>
                </a:cubicBezTo>
                <a:cubicBezTo>
                  <a:pt x="923" y="1334"/>
                  <a:pt x="923" y="1338"/>
                  <a:pt x="925" y="1338"/>
                </a:cubicBezTo>
                <a:close/>
                <a:moveTo>
                  <a:pt x="907" y="1414"/>
                </a:moveTo>
                <a:cubicBezTo>
                  <a:pt x="907" y="1414"/>
                  <a:pt x="908" y="1415"/>
                  <a:pt x="908" y="1415"/>
                </a:cubicBezTo>
                <a:cubicBezTo>
                  <a:pt x="909" y="1418"/>
                  <a:pt x="909" y="1422"/>
                  <a:pt x="910" y="1425"/>
                </a:cubicBezTo>
                <a:cubicBezTo>
                  <a:pt x="909" y="1424"/>
                  <a:pt x="908" y="1424"/>
                  <a:pt x="907" y="1423"/>
                </a:cubicBezTo>
                <a:cubicBezTo>
                  <a:pt x="907" y="1422"/>
                  <a:pt x="907" y="1422"/>
                  <a:pt x="908" y="1421"/>
                </a:cubicBezTo>
                <a:cubicBezTo>
                  <a:pt x="907" y="1420"/>
                  <a:pt x="906" y="1418"/>
                  <a:pt x="906" y="1416"/>
                </a:cubicBezTo>
                <a:cubicBezTo>
                  <a:pt x="906" y="1415"/>
                  <a:pt x="907" y="1415"/>
                  <a:pt x="907" y="1414"/>
                </a:cubicBezTo>
                <a:close/>
                <a:moveTo>
                  <a:pt x="906" y="1403"/>
                </a:moveTo>
                <a:cubicBezTo>
                  <a:pt x="906" y="1403"/>
                  <a:pt x="905" y="1403"/>
                  <a:pt x="905" y="1403"/>
                </a:cubicBezTo>
                <a:cubicBezTo>
                  <a:pt x="905" y="1403"/>
                  <a:pt x="905" y="1403"/>
                  <a:pt x="905" y="1403"/>
                </a:cubicBezTo>
                <a:cubicBezTo>
                  <a:pt x="905" y="1401"/>
                  <a:pt x="905" y="1400"/>
                  <a:pt x="904" y="1399"/>
                </a:cubicBezTo>
                <a:cubicBezTo>
                  <a:pt x="904" y="1398"/>
                  <a:pt x="903" y="1398"/>
                  <a:pt x="903" y="1397"/>
                </a:cubicBezTo>
                <a:cubicBezTo>
                  <a:pt x="904" y="1398"/>
                  <a:pt x="904" y="1398"/>
                  <a:pt x="905" y="1398"/>
                </a:cubicBezTo>
                <a:cubicBezTo>
                  <a:pt x="906" y="1400"/>
                  <a:pt x="906" y="1402"/>
                  <a:pt x="906" y="1403"/>
                </a:cubicBezTo>
                <a:close/>
                <a:moveTo>
                  <a:pt x="904" y="1394"/>
                </a:moveTo>
                <a:cubicBezTo>
                  <a:pt x="904" y="1394"/>
                  <a:pt x="903" y="1394"/>
                  <a:pt x="903" y="1394"/>
                </a:cubicBezTo>
                <a:cubicBezTo>
                  <a:pt x="903" y="1394"/>
                  <a:pt x="903" y="1393"/>
                  <a:pt x="903" y="1393"/>
                </a:cubicBezTo>
                <a:cubicBezTo>
                  <a:pt x="904" y="1392"/>
                  <a:pt x="904" y="1394"/>
                  <a:pt x="904" y="1394"/>
                </a:cubicBezTo>
                <a:close/>
                <a:moveTo>
                  <a:pt x="896" y="1432"/>
                </a:moveTo>
                <a:cubicBezTo>
                  <a:pt x="897" y="1432"/>
                  <a:pt x="895" y="1428"/>
                  <a:pt x="897" y="1428"/>
                </a:cubicBezTo>
                <a:cubicBezTo>
                  <a:pt x="900" y="1431"/>
                  <a:pt x="897" y="1439"/>
                  <a:pt x="901" y="1442"/>
                </a:cubicBezTo>
                <a:cubicBezTo>
                  <a:pt x="901" y="1444"/>
                  <a:pt x="901" y="1446"/>
                  <a:pt x="902" y="1448"/>
                </a:cubicBezTo>
                <a:cubicBezTo>
                  <a:pt x="903" y="1447"/>
                  <a:pt x="901" y="1444"/>
                  <a:pt x="902" y="1442"/>
                </a:cubicBezTo>
                <a:cubicBezTo>
                  <a:pt x="901" y="1434"/>
                  <a:pt x="899" y="1428"/>
                  <a:pt x="900" y="1423"/>
                </a:cubicBezTo>
                <a:cubicBezTo>
                  <a:pt x="901" y="1424"/>
                  <a:pt x="901" y="1425"/>
                  <a:pt x="901" y="1426"/>
                </a:cubicBezTo>
                <a:cubicBezTo>
                  <a:pt x="902" y="1425"/>
                  <a:pt x="901" y="1422"/>
                  <a:pt x="900" y="1422"/>
                </a:cubicBezTo>
                <a:cubicBezTo>
                  <a:pt x="906" y="1422"/>
                  <a:pt x="905" y="1431"/>
                  <a:pt x="907" y="1436"/>
                </a:cubicBezTo>
                <a:cubicBezTo>
                  <a:pt x="910" y="1434"/>
                  <a:pt x="907" y="1429"/>
                  <a:pt x="907" y="1425"/>
                </a:cubicBezTo>
                <a:cubicBezTo>
                  <a:pt x="908" y="1426"/>
                  <a:pt x="909" y="1426"/>
                  <a:pt x="910" y="1427"/>
                </a:cubicBezTo>
                <a:cubicBezTo>
                  <a:pt x="910" y="1427"/>
                  <a:pt x="910" y="1427"/>
                  <a:pt x="910" y="1427"/>
                </a:cubicBezTo>
                <a:cubicBezTo>
                  <a:pt x="911" y="1429"/>
                  <a:pt x="911" y="1431"/>
                  <a:pt x="912" y="1433"/>
                </a:cubicBezTo>
                <a:cubicBezTo>
                  <a:pt x="912" y="1433"/>
                  <a:pt x="912" y="1434"/>
                  <a:pt x="912" y="1435"/>
                </a:cubicBezTo>
                <a:cubicBezTo>
                  <a:pt x="913" y="1435"/>
                  <a:pt x="913" y="1436"/>
                  <a:pt x="913" y="1437"/>
                </a:cubicBezTo>
                <a:cubicBezTo>
                  <a:pt x="912" y="1438"/>
                  <a:pt x="913" y="1440"/>
                  <a:pt x="913" y="1441"/>
                </a:cubicBezTo>
                <a:cubicBezTo>
                  <a:pt x="914" y="1444"/>
                  <a:pt x="918" y="1447"/>
                  <a:pt x="914" y="1449"/>
                </a:cubicBezTo>
                <a:cubicBezTo>
                  <a:pt x="915" y="1450"/>
                  <a:pt x="915" y="1449"/>
                  <a:pt x="916" y="1448"/>
                </a:cubicBezTo>
                <a:cubicBezTo>
                  <a:pt x="915" y="1450"/>
                  <a:pt x="916" y="1452"/>
                  <a:pt x="916" y="1454"/>
                </a:cubicBezTo>
                <a:cubicBezTo>
                  <a:pt x="913" y="1453"/>
                  <a:pt x="910" y="1452"/>
                  <a:pt x="907" y="1453"/>
                </a:cubicBezTo>
                <a:cubicBezTo>
                  <a:pt x="910" y="1454"/>
                  <a:pt x="913" y="1455"/>
                  <a:pt x="917" y="1456"/>
                </a:cubicBezTo>
                <a:cubicBezTo>
                  <a:pt x="918" y="1460"/>
                  <a:pt x="919" y="1465"/>
                  <a:pt x="919" y="1469"/>
                </a:cubicBezTo>
                <a:cubicBezTo>
                  <a:pt x="921" y="1469"/>
                  <a:pt x="920" y="1466"/>
                  <a:pt x="920" y="1465"/>
                </a:cubicBezTo>
                <a:cubicBezTo>
                  <a:pt x="921" y="1466"/>
                  <a:pt x="921" y="1470"/>
                  <a:pt x="921" y="1473"/>
                </a:cubicBezTo>
                <a:cubicBezTo>
                  <a:pt x="914" y="1465"/>
                  <a:pt x="906" y="1458"/>
                  <a:pt x="898" y="1451"/>
                </a:cubicBezTo>
                <a:cubicBezTo>
                  <a:pt x="899" y="1450"/>
                  <a:pt x="899" y="1450"/>
                  <a:pt x="900" y="1449"/>
                </a:cubicBezTo>
                <a:cubicBezTo>
                  <a:pt x="898" y="1448"/>
                  <a:pt x="896" y="1447"/>
                  <a:pt x="895" y="1447"/>
                </a:cubicBezTo>
                <a:cubicBezTo>
                  <a:pt x="894" y="1442"/>
                  <a:pt x="894" y="1438"/>
                  <a:pt x="894" y="1432"/>
                </a:cubicBezTo>
                <a:cubicBezTo>
                  <a:pt x="895" y="1431"/>
                  <a:pt x="896" y="1432"/>
                  <a:pt x="896" y="1432"/>
                </a:cubicBezTo>
                <a:close/>
                <a:moveTo>
                  <a:pt x="895" y="1427"/>
                </a:moveTo>
                <a:cubicBezTo>
                  <a:pt x="895" y="1429"/>
                  <a:pt x="896" y="1431"/>
                  <a:pt x="894" y="1430"/>
                </a:cubicBezTo>
                <a:cubicBezTo>
                  <a:pt x="894" y="1429"/>
                  <a:pt x="894" y="1428"/>
                  <a:pt x="895" y="1427"/>
                </a:cubicBezTo>
                <a:close/>
                <a:moveTo>
                  <a:pt x="894" y="1465"/>
                </a:moveTo>
                <a:cubicBezTo>
                  <a:pt x="893" y="1466"/>
                  <a:pt x="892" y="1466"/>
                  <a:pt x="892" y="1467"/>
                </a:cubicBezTo>
                <a:cubicBezTo>
                  <a:pt x="892" y="1466"/>
                  <a:pt x="892" y="1465"/>
                  <a:pt x="893" y="1465"/>
                </a:cubicBezTo>
                <a:cubicBezTo>
                  <a:pt x="892" y="1464"/>
                  <a:pt x="891" y="1465"/>
                  <a:pt x="890" y="1465"/>
                </a:cubicBezTo>
                <a:cubicBezTo>
                  <a:pt x="890" y="1464"/>
                  <a:pt x="890" y="1463"/>
                  <a:pt x="890" y="1462"/>
                </a:cubicBezTo>
                <a:cubicBezTo>
                  <a:pt x="891" y="1463"/>
                  <a:pt x="892" y="1464"/>
                  <a:pt x="894" y="1465"/>
                </a:cubicBezTo>
                <a:close/>
                <a:moveTo>
                  <a:pt x="890" y="1476"/>
                </a:moveTo>
                <a:cubicBezTo>
                  <a:pt x="890" y="1478"/>
                  <a:pt x="893" y="1482"/>
                  <a:pt x="890" y="1483"/>
                </a:cubicBezTo>
                <a:cubicBezTo>
                  <a:pt x="890" y="1482"/>
                  <a:pt x="888" y="1475"/>
                  <a:pt x="890" y="1476"/>
                </a:cubicBezTo>
                <a:close/>
                <a:moveTo>
                  <a:pt x="888" y="1484"/>
                </a:moveTo>
                <a:cubicBezTo>
                  <a:pt x="889" y="1484"/>
                  <a:pt x="890" y="1484"/>
                  <a:pt x="891" y="1484"/>
                </a:cubicBezTo>
                <a:cubicBezTo>
                  <a:pt x="891" y="1484"/>
                  <a:pt x="891" y="1485"/>
                  <a:pt x="891" y="1486"/>
                </a:cubicBezTo>
                <a:cubicBezTo>
                  <a:pt x="890" y="1486"/>
                  <a:pt x="889" y="1485"/>
                  <a:pt x="888" y="1485"/>
                </a:cubicBezTo>
                <a:cubicBezTo>
                  <a:pt x="888" y="1484"/>
                  <a:pt x="888" y="1484"/>
                  <a:pt x="888" y="1484"/>
                </a:cubicBezTo>
                <a:close/>
                <a:moveTo>
                  <a:pt x="894" y="1536"/>
                </a:moveTo>
                <a:cubicBezTo>
                  <a:pt x="897" y="1538"/>
                  <a:pt x="898" y="1538"/>
                  <a:pt x="900" y="1538"/>
                </a:cubicBezTo>
                <a:cubicBezTo>
                  <a:pt x="900" y="1538"/>
                  <a:pt x="901" y="1539"/>
                  <a:pt x="902" y="1539"/>
                </a:cubicBezTo>
                <a:cubicBezTo>
                  <a:pt x="900" y="1541"/>
                  <a:pt x="893" y="1537"/>
                  <a:pt x="894" y="1536"/>
                </a:cubicBezTo>
                <a:close/>
                <a:moveTo>
                  <a:pt x="917" y="1537"/>
                </a:moveTo>
                <a:cubicBezTo>
                  <a:pt x="915" y="1536"/>
                  <a:pt x="915" y="1536"/>
                  <a:pt x="915" y="1534"/>
                </a:cubicBezTo>
                <a:cubicBezTo>
                  <a:pt x="916" y="1535"/>
                  <a:pt x="919" y="1536"/>
                  <a:pt x="919" y="1537"/>
                </a:cubicBezTo>
                <a:cubicBezTo>
                  <a:pt x="918" y="1537"/>
                  <a:pt x="917" y="1537"/>
                  <a:pt x="917" y="1537"/>
                </a:cubicBezTo>
                <a:close/>
                <a:moveTo>
                  <a:pt x="921" y="1546"/>
                </a:moveTo>
                <a:cubicBezTo>
                  <a:pt x="921" y="1543"/>
                  <a:pt x="923" y="1545"/>
                  <a:pt x="924" y="1544"/>
                </a:cubicBezTo>
                <a:cubicBezTo>
                  <a:pt x="924" y="1547"/>
                  <a:pt x="923" y="1547"/>
                  <a:pt x="921" y="1546"/>
                </a:cubicBezTo>
                <a:close/>
                <a:moveTo>
                  <a:pt x="926" y="1548"/>
                </a:moveTo>
                <a:cubicBezTo>
                  <a:pt x="926" y="1547"/>
                  <a:pt x="925" y="1546"/>
                  <a:pt x="927" y="1544"/>
                </a:cubicBezTo>
                <a:cubicBezTo>
                  <a:pt x="931" y="1547"/>
                  <a:pt x="934" y="1547"/>
                  <a:pt x="938" y="1550"/>
                </a:cubicBezTo>
                <a:cubicBezTo>
                  <a:pt x="939" y="1548"/>
                  <a:pt x="938" y="1547"/>
                  <a:pt x="941" y="1547"/>
                </a:cubicBezTo>
                <a:cubicBezTo>
                  <a:pt x="944" y="1550"/>
                  <a:pt x="940" y="1548"/>
                  <a:pt x="943" y="1553"/>
                </a:cubicBezTo>
                <a:cubicBezTo>
                  <a:pt x="935" y="1553"/>
                  <a:pt x="933" y="1550"/>
                  <a:pt x="926" y="1548"/>
                </a:cubicBezTo>
                <a:close/>
                <a:moveTo>
                  <a:pt x="942" y="1556"/>
                </a:moveTo>
                <a:cubicBezTo>
                  <a:pt x="942" y="1556"/>
                  <a:pt x="941" y="1556"/>
                  <a:pt x="941" y="1556"/>
                </a:cubicBezTo>
                <a:cubicBezTo>
                  <a:pt x="942" y="1555"/>
                  <a:pt x="942" y="1555"/>
                  <a:pt x="943" y="1555"/>
                </a:cubicBezTo>
                <a:cubicBezTo>
                  <a:pt x="942" y="1555"/>
                  <a:pt x="942" y="1556"/>
                  <a:pt x="942" y="1556"/>
                </a:cubicBezTo>
                <a:close/>
                <a:moveTo>
                  <a:pt x="937" y="1542"/>
                </a:moveTo>
                <a:cubicBezTo>
                  <a:pt x="943" y="1545"/>
                  <a:pt x="945" y="1546"/>
                  <a:pt x="949" y="1547"/>
                </a:cubicBezTo>
                <a:cubicBezTo>
                  <a:pt x="947" y="1550"/>
                  <a:pt x="937" y="1546"/>
                  <a:pt x="937" y="1542"/>
                </a:cubicBezTo>
                <a:close/>
                <a:moveTo>
                  <a:pt x="945" y="1561"/>
                </a:moveTo>
                <a:cubicBezTo>
                  <a:pt x="947" y="1562"/>
                  <a:pt x="948" y="1562"/>
                  <a:pt x="950" y="1563"/>
                </a:cubicBezTo>
                <a:cubicBezTo>
                  <a:pt x="950" y="1563"/>
                  <a:pt x="948" y="1563"/>
                  <a:pt x="945" y="1561"/>
                </a:cubicBezTo>
                <a:close/>
                <a:moveTo>
                  <a:pt x="939" y="1530"/>
                </a:moveTo>
                <a:cubicBezTo>
                  <a:pt x="940" y="1531"/>
                  <a:pt x="945" y="1532"/>
                  <a:pt x="944" y="1534"/>
                </a:cubicBezTo>
                <a:cubicBezTo>
                  <a:pt x="942" y="1531"/>
                  <a:pt x="937" y="1534"/>
                  <a:pt x="939" y="1530"/>
                </a:cubicBezTo>
                <a:close/>
                <a:moveTo>
                  <a:pt x="934" y="1533"/>
                </a:moveTo>
                <a:cubicBezTo>
                  <a:pt x="936" y="1529"/>
                  <a:pt x="942" y="1537"/>
                  <a:pt x="942" y="1535"/>
                </a:cubicBezTo>
                <a:cubicBezTo>
                  <a:pt x="943" y="1536"/>
                  <a:pt x="942" y="1537"/>
                  <a:pt x="942" y="1538"/>
                </a:cubicBezTo>
                <a:cubicBezTo>
                  <a:pt x="946" y="1541"/>
                  <a:pt x="949" y="1540"/>
                  <a:pt x="951" y="1543"/>
                </a:cubicBezTo>
                <a:cubicBezTo>
                  <a:pt x="951" y="1543"/>
                  <a:pt x="950" y="1543"/>
                  <a:pt x="949" y="1543"/>
                </a:cubicBezTo>
                <a:cubicBezTo>
                  <a:pt x="949" y="1544"/>
                  <a:pt x="950" y="1544"/>
                  <a:pt x="950" y="1544"/>
                </a:cubicBezTo>
                <a:cubicBezTo>
                  <a:pt x="950" y="1546"/>
                  <a:pt x="941" y="1544"/>
                  <a:pt x="942" y="1540"/>
                </a:cubicBezTo>
                <a:cubicBezTo>
                  <a:pt x="938" y="1542"/>
                  <a:pt x="936" y="1538"/>
                  <a:pt x="932" y="1536"/>
                </a:cubicBezTo>
                <a:cubicBezTo>
                  <a:pt x="931" y="1537"/>
                  <a:pt x="932" y="1538"/>
                  <a:pt x="931" y="1539"/>
                </a:cubicBezTo>
                <a:cubicBezTo>
                  <a:pt x="927" y="1539"/>
                  <a:pt x="931" y="1536"/>
                  <a:pt x="929" y="1535"/>
                </a:cubicBezTo>
                <a:cubicBezTo>
                  <a:pt x="926" y="1533"/>
                  <a:pt x="928" y="1539"/>
                  <a:pt x="924" y="1535"/>
                </a:cubicBezTo>
                <a:cubicBezTo>
                  <a:pt x="924" y="1534"/>
                  <a:pt x="926" y="1535"/>
                  <a:pt x="927" y="1536"/>
                </a:cubicBezTo>
                <a:cubicBezTo>
                  <a:pt x="928" y="1531"/>
                  <a:pt x="922" y="1532"/>
                  <a:pt x="917" y="1529"/>
                </a:cubicBezTo>
                <a:cubicBezTo>
                  <a:pt x="917" y="1533"/>
                  <a:pt x="920" y="1531"/>
                  <a:pt x="923" y="1534"/>
                </a:cubicBezTo>
                <a:cubicBezTo>
                  <a:pt x="920" y="1536"/>
                  <a:pt x="915" y="1533"/>
                  <a:pt x="913" y="1530"/>
                </a:cubicBezTo>
                <a:cubicBezTo>
                  <a:pt x="914" y="1529"/>
                  <a:pt x="915" y="1530"/>
                  <a:pt x="916" y="1531"/>
                </a:cubicBezTo>
                <a:cubicBezTo>
                  <a:pt x="918" y="1527"/>
                  <a:pt x="912" y="1528"/>
                  <a:pt x="913" y="1527"/>
                </a:cubicBezTo>
                <a:cubicBezTo>
                  <a:pt x="913" y="1528"/>
                  <a:pt x="909" y="1531"/>
                  <a:pt x="909" y="1532"/>
                </a:cubicBezTo>
                <a:cubicBezTo>
                  <a:pt x="906" y="1532"/>
                  <a:pt x="906" y="1526"/>
                  <a:pt x="905" y="1530"/>
                </a:cubicBezTo>
                <a:cubicBezTo>
                  <a:pt x="903" y="1529"/>
                  <a:pt x="903" y="1526"/>
                  <a:pt x="901" y="1525"/>
                </a:cubicBezTo>
                <a:cubicBezTo>
                  <a:pt x="904" y="1522"/>
                  <a:pt x="907" y="1526"/>
                  <a:pt x="911" y="1529"/>
                </a:cubicBezTo>
                <a:cubicBezTo>
                  <a:pt x="913" y="1523"/>
                  <a:pt x="904" y="1526"/>
                  <a:pt x="905" y="1522"/>
                </a:cubicBezTo>
                <a:cubicBezTo>
                  <a:pt x="902" y="1525"/>
                  <a:pt x="896" y="1518"/>
                  <a:pt x="888" y="1517"/>
                </a:cubicBezTo>
                <a:cubicBezTo>
                  <a:pt x="891" y="1518"/>
                  <a:pt x="892" y="1522"/>
                  <a:pt x="895" y="1520"/>
                </a:cubicBezTo>
                <a:cubicBezTo>
                  <a:pt x="896" y="1523"/>
                  <a:pt x="889" y="1520"/>
                  <a:pt x="890" y="1524"/>
                </a:cubicBezTo>
                <a:cubicBezTo>
                  <a:pt x="890" y="1522"/>
                  <a:pt x="888" y="1520"/>
                  <a:pt x="886" y="1518"/>
                </a:cubicBezTo>
                <a:cubicBezTo>
                  <a:pt x="885" y="1514"/>
                  <a:pt x="886" y="1510"/>
                  <a:pt x="886" y="1506"/>
                </a:cubicBezTo>
                <a:cubicBezTo>
                  <a:pt x="888" y="1507"/>
                  <a:pt x="890" y="1508"/>
                  <a:pt x="893" y="1508"/>
                </a:cubicBezTo>
                <a:cubicBezTo>
                  <a:pt x="898" y="1510"/>
                  <a:pt x="891" y="1505"/>
                  <a:pt x="891" y="1505"/>
                </a:cubicBezTo>
                <a:cubicBezTo>
                  <a:pt x="890" y="1504"/>
                  <a:pt x="888" y="1504"/>
                  <a:pt x="887" y="1503"/>
                </a:cubicBezTo>
                <a:cubicBezTo>
                  <a:pt x="887" y="1497"/>
                  <a:pt x="888" y="1492"/>
                  <a:pt x="888" y="1486"/>
                </a:cubicBezTo>
                <a:cubicBezTo>
                  <a:pt x="889" y="1486"/>
                  <a:pt x="890" y="1487"/>
                  <a:pt x="891" y="1487"/>
                </a:cubicBezTo>
                <a:cubicBezTo>
                  <a:pt x="891" y="1487"/>
                  <a:pt x="891" y="1488"/>
                  <a:pt x="892" y="1488"/>
                </a:cubicBezTo>
                <a:cubicBezTo>
                  <a:pt x="893" y="1482"/>
                  <a:pt x="891" y="1473"/>
                  <a:pt x="893" y="1468"/>
                </a:cubicBezTo>
                <a:cubicBezTo>
                  <a:pt x="895" y="1468"/>
                  <a:pt x="893" y="1472"/>
                  <a:pt x="895" y="1471"/>
                </a:cubicBezTo>
                <a:cubicBezTo>
                  <a:pt x="894" y="1469"/>
                  <a:pt x="895" y="1468"/>
                  <a:pt x="895" y="1466"/>
                </a:cubicBezTo>
                <a:cubicBezTo>
                  <a:pt x="898" y="1469"/>
                  <a:pt x="901" y="1471"/>
                  <a:pt x="904" y="1473"/>
                </a:cubicBezTo>
                <a:cubicBezTo>
                  <a:pt x="903" y="1474"/>
                  <a:pt x="903" y="1475"/>
                  <a:pt x="903" y="1475"/>
                </a:cubicBezTo>
                <a:cubicBezTo>
                  <a:pt x="904" y="1476"/>
                  <a:pt x="905" y="1476"/>
                  <a:pt x="907" y="1476"/>
                </a:cubicBezTo>
                <a:cubicBezTo>
                  <a:pt x="907" y="1476"/>
                  <a:pt x="907" y="1476"/>
                  <a:pt x="907" y="1475"/>
                </a:cubicBezTo>
                <a:cubicBezTo>
                  <a:pt x="914" y="1481"/>
                  <a:pt x="921" y="1487"/>
                  <a:pt x="929" y="1492"/>
                </a:cubicBezTo>
                <a:cubicBezTo>
                  <a:pt x="929" y="1496"/>
                  <a:pt x="930" y="1500"/>
                  <a:pt x="930" y="1504"/>
                </a:cubicBezTo>
                <a:cubicBezTo>
                  <a:pt x="929" y="1505"/>
                  <a:pt x="928" y="1506"/>
                  <a:pt x="929" y="1508"/>
                </a:cubicBezTo>
                <a:cubicBezTo>
                  <a:pt x="929" y="1508"/>
                  <a:pt x="930" y="1508"/>
                  <a:pt x="930" y="1508"/>
                </a:cubicBezTo>
                <a:cubicBezTo>
                  <a:pt x="931" y="1510"/>
                  <a:pt x="931" y="1511"/>
                  <a:pt x="931" y="1513"/>
                </a:cubicBezTo>
                <a:cubicBezTo>
                  <a:pt x="930" y="1514"/>
                  <a:pt x="929" y="1515"/>
                  <a:pt x="929" y="1517"/>
                </a:cubicBezTo>
                <a:cubicBezTo>
                  <a:pt x="930" y="1518"/>
                  <a:pt x="931" y="1519"/>
                  <a:pt x="931" y="1520"/>
                </a:cubicBezTo>
                <a:cubicBezTo>
                  <a:pt x="931" y="1522"/>
                  <a:pt x="932" y="1527"/>
                  <a:pt x="928" y="1524"/>
                </a:cubicBezTo>
                <a:cubicBezTo>
                  <a:pt x="924" y="1523"/>
                  <a:pt x="934" y="1527"/>
                  <a:pt x="929" y="1527"/>
                </a:cubicBezTo>
                <a:cubicBezTo>
                  <a:pt x="930" y="1529"/>
                  <a:pt x="934" y="1531"/>
                  <a:pt x="934" y="1533"/>
                </a:cubicBezTo>
                <a:close/>
                <a:moveTo>
                  <a:pt x="933" y="1389"/>
                </a:moveTo>
                <a:cubicBezTo>
                  <a:pt x="933" y="1387"/>
                  <a:pt x="933" y="1386"/>
                  <a:pt x="933" y="1385"/>
                </a:cubicBezTo>
                <a:cubicBezTo>
                  <a:pt x="932" y="1385"/>
                  <a:pt x="932" y="1386"/>
                  <a:pt x="932" y="1387"/>
                </a:cubicBezTo>
                <a:cubicBezTo>
                  <a:pt x="931" y="1383"/>
                  <a:pt x="930" y="1378"/>
                  <a:pt x="929" y="1374"/>
                </a:cubicBezTo>
                <a:cubicBezTo>
                  <a:pt x="930" y="1374"/>
                  <a:pt x="931" y="1373"/>
                  <a:pt x="932" y="1373"/>
                </a:cubicBezTo>
                <a:cubicBezTo>
                  <a:pt x="932" y="1374"/>
                  <a:pt x="932" y="1375"/>
                  <a:pt x="931" y="1377"/>
                </a:cubicBezTo>
                <a:cubicBezTo>
                  <a:pt x="932" y="1377"/>
                  <a:pt x="932" y="1376"/>
                  <a:pt x="932" y="1375"/>
                </a:cubicBezTo>
                <a:cubicBezTo>
                  <a:pt x="935" y="1379"/>
                  <a:pt x="937" y="1383"/>
                  <a:pt x="938" y="1389"/>
                </a:cubicBezTo>
                <a:cubicBezTo>
                  <a:pt x="936" y="1389"/>
                  <a:pt x="934" y="1389"/>
                  <a:pt x="933" y="1389"/>
                </a:cubicBezTo>
                <a:close/>
                <a:moveTo>
                  <a:pt x="934" y="1404"/>
                </a:moveTo>
                <a:cubicBezTo>
                  <a:pt x="934" y="1403"/>
                  <a:pt x="934" y="1403"/>
                  <a:pt x="934" y="1402"/>
                </a:cubicBezTo>
                <a:cubicBezTo>
                  <a:pt x="935" y="1399"/>
                  <a:pt x="937" y="1395"/>
                  <a:pt x="938" y="1391"/>
                </a:cubicBezTo>
                <a:cubicBezTo>
                  <a:pt x="939" y="1393"/>
                  <a:pt x="939" y="1396"/>
                  <a:pt x="940" y="1399"/>
                </a:cubicBezTo>
                <a:cubicBezTo>
                  <a:pt x="939" y="1400"/>
                  <a:pt x="938" y="1400"/>
                  <a:pt x="937" y="1400"/>
                </a:cubicBezTo>
                <a:cubicBezTo>
                  <a:pt x="938" y="1402"/>
                  <a:pt x="939" y="1402"/>
                  <a:pt x="940" y="1402"/>
                </a:cubicBezTo>
                <a:cubicBezTo>
                  <a:pt x="940" y="1403"/>
                  <a:pt x="941" y="1404"/>
                  <a:pt x="941" y="1405"/>
                </a:cubicBezTo>
                <a:cubicBezTo>
                  <a:pt x="939" y="1404"/>
                  <a:pt x="936" y="1404"/>
                  <a:pt x="934" y="1404"/>
                </a:cubicBezTo>
                <a:cubicBezTo>
                  <a:pt x="934" y="1404"/>
                  <a:pt x="934" y="1404"/>
                  <a:pt x="934" y="1404"/>
                </a:cubicBezTo>
                <a:close/>
                <a:moveTo>
                  <a:pt x="947" y="1417"/>
                </a:moveTo>
                <a:cubicBezTo>
                  <a:pt x="947" y="1420"/>
                  <a:pt x="947" y="1421"/>
                  <a:pt x="946" y="1423"/>
                </a:cubicBezTo>
                <a:cubicBezTo>
                  <a:pt x="942" y="1420"/>
                  <a:pt x="938" y="1418"/>
                  <a:pt x="934" y="1416"/>
                </a:cubicBezTo>
                <a:cubicBezTo>
                  <a:pt x="934" y="1414"/>
                  <a:pt x="934" y="1412"/>
                  <a:pt x="934" y="1410"/>
                </a:cubicBezTo>
                <a:cubicBezTo>
                  <a:pt x="934" y="1410"/>
                  <a:pt x="934" y="1410"/>
                  <a:pt x="934" y="1410"/>
                </a:cubicBezTo>
                <a:cubicBezTo>
                  <a:pt x="935" y="1409"/>
                  <a:pt x="936" y="1409"/>
                  <a:pt x="937" y="1409"/>
                </a:cubicBezTo>
                <a:cubicBezTo>
                  <a:pt x="937" y="1409"/>
                  <a:pt x="936" y="1409"/>
                  <a:pt x="936" y="1409"/>
                </a:cubicBezTo>
                <a:cubicBezTo>
                  <a:pt x="936" y="1414"/>
                  <a:pt x="939" y="1417"/>
                  <a:pt x="943" y="1419"/>
                </a:cubicBezTo>
                <a:cubicBezTo>
                  <a:pt x="943" y="1418"/>
                  <a:pt x="943" y="1418"/>
                  <a:pt x="943" y="1418"/>
                </a:cubicBezTo>
                <a:cubicBezTo>
                  <a:pt x="944" y="1418"/>
                  <a:pt x="944" y="1419"/>
                  <a:pt x="944" y="1420"/>
                </a:cubicBezTo>
                <a:cubicBezTo>
                  <a:pt x="944" y="1419"/>
                  <a:pt x="944" y="1418"/>
                  <a:pt x="944" y="1417"/>
                </a:cubicBezTo>
                <a:cubicBezTo>
                  <a:pt x="945" y="1418"/>
                  <a:pt x="945" y="1418"/>
                  <a:pt x="946" y="1419"/>
                </a:cubicBezTo>
                <a:cubicBezTo>
                  <a:pt x="946" y="1418"/>
                  <a:pt x="946" y="1417"/>
                  <a:pt x="946" y="1416"/>
                </a:cubicBezTo>
                <a:cubicBezTo>
                  <a:pt x="947" y="1416"/>
                  <a:pt x="947" y="1417"/>
                  <a:pt x="947" y="1417"/>
                </a:cubicBezTo>
                <a:cubicBezTo>
                  <a:pt x="947" y="1417"/>
                  <a:pt x="947" y="1417"/>
                  <a:pt x="947" y="1417"/>
                </a:cubicBezTo>
                <a:close/>
                <a:moveTo>
                  <a:pt x="941" y="1402"/>
                </a:moveTo>
                <a:cubicBezTo>
                  <a:pt x="942" y="1402"/>
                  <a:pt x="943" y="1401"/>
                  <a:pt x="944" y="1401"/>
                </a:cubicBezTo>
                <a:cubicBezTo>
                  <a:pt x="946" y="1403"/>
                  <a:pt x="946" y="1406"/>
                  <a:pt x="945" y="1408"/>
                </a:cubicBezTo>
                <a:cubicBezTo>
                  <a:pt x="944" y="1407"/>
                  <a:pt x="943" y="1406"/>
                  <a:pt x="942" y="1405"/>
                </a:cubicBezTo>
                <a:cubicBezTo>
                  <a:pt x="942" y="1404"/>
                  <a:pt x="942" y="1403"/>
                  <a:pt x="941" y="1402"/>
                </a:cubicBezTo>
                <a:close/>
                <a:moveTo>
                  <a:pt x="955" y="1417"/>
                </a:moveTo>
                <a:cubicBezTo>
                  <a:pt x="953" y="1415"/>
                  <a:pt x="950" y="1414"/>
                  <a:pt x="951" y="1411"/>
                </a:cubicBezTo>
                <a:cubicBezTo>
                  <a:pt x="950" y="1412"/>
                  <a:pt x="949" y="1412"/>
                  <a:pt x="948" y="1413"/>
                </a:cubicBezTo>
                <a:cubicBezTo>
                  <a:pt x="948" y="1412"/>
                  <a:pt x="948" y="1412"/>
                  <a:pt x="948" y="1411"/>
                </a:cubicBezTo>
                <a:cubicBezTo>
                  <a:pt x="947" y="1412"/>
                  <a:pt x="947" y="1412"/>
                  <a:pt x="947" y="1413"/>
                </a:cubicBezTo>
                <a:cubicBezTo>
                  <a:pt x="946" y="1414"/>
                  <a:pt x="945" y="1415"/>
                  <a:pt x="944" y="1415"/>
                </a:cubicBezTo>
                <a:cubicBezTo>
                  <a:pt x="944" y="1414"/>
                  <a:pt x="944" y="1413"/>
                  <a:pt x="943" y="1412"/>
                </a:cubicBezTo>
                <a:cubicBezTo>
                  <a:pt x="943" y="1412"/>
                  <a:pt x="943" y="1412"/>
                  <a:pt x="944" y="1412"/>
                </a:cubicBezTo>
                <a:cubicBezTo>
                  <a:pt x="944" y="1411"/>
                  <a:pt x="945" y="1411"/>
                  <a:pt x="945" y="1411"/>
                </a:cubicBezTo>
                <a:cubicBezTo>
                  <a:pt x="945" y="1410"/>
                  <a:pt x="945" y="1410"/>
                  <a:pt x="945" y="1409"/>
                </a:cubicBezTo>
                <a:cubicBezTo>
                  <a:pt x="946" y="1410"/>
                  <a:pt x="947" y="1409"/>
                  <a:pt x="946" y="1411"/>
                </a:cubicBezTo>
                <a:cubicBezTo>
                  <a:pt x="947" y="1407"/>
                  <a:pt x="947" y="1404"/>
                  <a:pt x="946" y="1400"/>
                </a:cubicBezTo>
                <a:cubicBezTo>
                  <a:pt x="946" y="1400"/>
                  <a:pt x="946" y="1399"/>
                  <a:pt x="946" y="1399"/>
                </a:cubicBezTo>
                <a:cubicBezTo>
                  <a:pt x="946" y="1399"/>
                  <a:pt x="946" y="1399"/>
                  <a:pt x="946" y="1399"/>
                </a:cubicBezTo>
                <a:cubicBezTo>
                  <a:pt x="945" y="1397"/>
                  <a:pt x="945" y="1394"/>
                  <a:pt x="945" y="1392"/>
                </a:cubicBezTo>
                <a:cubicBezTo>
                  <a:pt x="942" y="1393"/>
                  <a:pt x="945" y="1396"/>
                  <a:pt x="945" y="1398"/>
                </a:cubicBezTo>
                <a:cubicBezTo>
                  <a:pt x="944" y="1398"/>
                  <a:pt x="944" y="1398"/>
                  <a:pt x="943" y="1398"/>
                </a:cubicBezTo>
                <a:cubicBezTo>
                  <a:pt x="943" y="1397"/>
                  <a:pt x="942" y="1397"/>
                  <a:pt x="942" y="1398"/>
                </a:cubicBezTo>
                <a:cubicBezTo>
                  <a:pt x="942" y="1398"/>
                  <a:pt x="942" y="1398"/>
                  <a:pt x="942" y="1398"/>
                </a:cubicBezTo>
                <a:cubicBezTo>
                  <a:pt x="942" y="1398"/>
                  <a:pt x="941" y="1398"/>
                  <a:pt x="941" y="1399"/>
                </a:cubicBezTo>
                <a:cubicBezTo>
                  <a:pt x="940" y="1397"/>
                  <a:pt x="940" y="1395"/>
                  <a:pt x="940" y="1394"/>
                </a:cubicBezTo>
                <a:cubicBezTo>
                  <a:pt x="940" y="1392"/>
                  <a:pt x="941" y="1394"/>
                  <a:pt x="942" y="1393"/>
                </a:cubicBezTo>
                <a:cubicBezTo>
                  <a:pt x="941" y="1391"/>
                  <a:pt x="939" y="1392"/>
                  <a:pt x="939" y="1389"/>
                </a:cubicBezTo>
                <a:cubicBezTo>
                  <a:pt x="940" y="1387"/>
                  <a:pt x="943" y="1392"/>
                  <a:pt x="944" y="1390"/>
                </a:cubicBezTo>
                <a:cubicBezTo>
                  <a:pt x="943" y="1388"/>
                  <a:pt x="943" y="1385"/>
                  <a:pt x="945" y="1386"/>
                </a:cubicBezTo>
                <a:cubicBezTo>
                  <a:pt x="945" y="1385"/>
                  <a:pt x="943" y="1386"/>
                  <a:pt x="943" y="1384"/>
                </a:cubicBezTo>
                <a:cubicBezTo>
                  <a:pt x="943" y="1384"/>
                  <a:pt x="944" y="1383"/>
                  <a:pt x="944" y="1383"/>
                </a:cubicBezTo>
                <a:cubicBezTo>
                  <a:pt x="944" y="1382"/>
                  <a:pt x="943" y="1383"/>
                  <a:pt x="943" y="1382"/>
                </a:cubicBezTo>
                <a:cubicBezTo>
                  <a:pt x="942" y="1381"/>
                  <a:pt x="945" y="1382"/>
                  <a:pt x="944" y="1380"/>
                </a:cubicBezTo>
                <a:cubicBezTo>
                  <a:pt x="943" y="1380"/>
                  <a:pt x="943" y="1381"/>
                  <a:pt x="942" y="1381"/>
                </a:cubicBezTo>
                <a:cubicBezTo>
                  <a:pt x="942" y="1377"/>
                  <a:pt x="942" y="1375"/>
                  <a:pt x="942" y="1373"/>
                </a:cubicBezTo>
                <a:cubicBezTo>
                  <a:pt x="945" y="1375"/>
                  <a:pt x="948" y="1378"/>
                  <a:pt x="951" y="1378"/>
                </a:cubicBezTo>
                <a:cubicBezTo>
                  <a:pt x="952" y="1380"/>
                  <a:pt x="952" y="1383"/>
                  <a:pt x="953" y="1386"/>
                </a:cubicBezTo>
                <a:cubicBezTo>
                  <a:pt x="952" y="1386"/>
                  <a:pt x="951" y="1386"/>
                  <a:pt x="950" y="1386"/>
                </a:cubicBezTo>
                <a:cubicBezTo>
                  <a:pt x="950" y="1385"/>
                  <a:pt x="950" y="1385"/>
                  <a:pt x="950" y="1384"/>
                </a:cubicBezTo>
                <a:cubicBezTo>
                  <a:pt x="950" y="1384"/>
                  <a:pt x="950" y="1384"/>
                  <a:pt x="951" y="1384"/>
                </a:cubicBezTo>
                <a:cubicBezTo>
                  <a:pt x="951" y="1383"/>
                  <a:pt x="951" y="1383"/>
                  <a:pt x="951" y="1382"/>
                </a:cubicBezTo>
                <a:cubicBezTo>
                  <a:pt x="951" y="1382"/>
                  <a:pt x="951" y="1382"/>
                  <a:pt x="951" y="1382"/>
                </a:cubicBezTo>
                <a:cubicBezTo>
                  <a:pt x="951" y="1382"/>
                  <a:pt x="952" y="1381"/>
                  <a:pt x="952" y="1381"/>
                </a:cubicBezTo>
                <a:cubicBezTo>
                  <a:pt x="951" y="1380"/>
                  <a:pt x="950" y="1380"/>
                  <a:pt x="949" y="1379"/>
                </a:cubicBezTo>
                <a:cubicBezTo>
                  <a:pt x="949" y="1380"/>
                  <a:pt x="949" y="1380"/>
                  <a:pt x="949" y="1380"/>
                </a:cubicBezTo>
                <a:cubicBezTo>
                  <a:pt x="949" y="1379"/>
                  <a:pt x="949" y="1378"/>
                  <a:pt x="948" y="1378"/>
                </a:cubicBezTo>
                <a:cubicBezTo>
                  <a:pt x="947" y="1379"/>
                  <a:pt x="947" y="1380"/>
                  <a:pt x="947" y="1381"/>
                </a:cubicBezTo>
                <a:cubicBezTo>
                  <a:pt x="948" y="1382"/>
                  <a:pt x="948" y="1382"/>
                  <a:pt x="948" y="1383"/>
                </a:cubicBezTo>
                <a:cubicBezTo>
                  <a:pt x="948" y="1384"/>
                  <a:pt x="948" y="1386"/>
                  <a:pt x="948" y="1387"/>
                </a:cubicBezTo>
                <a:cubicBezTo>
                  <a:pt x="947" y="1387"/>
                  <a:pt x="947" y="1387"/>
                  <a:pt x="947" y="1388"/>
                </a:cubicBezTo>
                <a:cubicBezTo>
                  <a:pt x="948" y="1389"/>
                  <a:pt x="948" y="1391"/>
                  <a:pt x="948" y="1394"/>
                </a:cubicBezTo>
                <a:cubicBezTo>
                  <a:pt x="948" y="1394"/>
                  <a:pt x="948" y="1393"/>
                  <a:pt x="949" y="1393"/>
                </a:cubicBezTo>
                <a:cubicBezTo>
                  <a:pt x="949" y="1394"/>
                  <a:pt x="950" y="1395"/>
                  <a:pt x="952" y="1395"/>
                </a:cubicBezTo>
                <a:cubicBezTo>
                  <a:pt x="952" y="1395"/>
                  <a:pt x="952" y="1394"/>
                  <a:pt x="952" y="1393"/>
                </a:cubicBezTo>
                <a:cubicBezTo>
                  <a:pt x="953" y="1394"/>
                  <a:pt x="953" y="1395"/>
                  <a:pt x="953" y="1396"/>
                </a:cubicBezTo>
                <a:cubicBezTo>
                  <a:pt x="952" y="1397"/>
                  <a:pt x="951" y="1399"/>
                  <a:pt x="953" y="1401"/>
                </a:cubicBezTo>
                <a:cubicBezTo>
                  <a:pt x="953" y="1401"/>
                  <a:pt x="953" y="1400"/>
                  <a:pt x="954" y="1400"/>
                </a:cubicBezTo>
                <a:cubicBezTo>
                  <a:pt x="954" y="1401"/>
                  <a:pt x="954" y="1402"/>
                  <a:pt x="954" y="1402"/>
                </a:cubicBezTo>
                <a:cubicBezTo>
                  <a:pt x="951" y="1402"/>
                  <a:pt x="950" y="1403"/>
                  <a:pt x="949" y="1403"/>
                </a:cubicBezTo>
                <a:cubicBezTo>
                  <a:pt x="949" y="1406"/>
                  <a:pt x="953" y="1407"/>
                  <a:pt x="954" y="1404"/>
                </a:cubicBezTo>
                <a:cubicBezTo>
                  <a:pt x="954" y="1405"/>
                  <a:pt x="954" y="1405"/>
                  <a:pt x="954" y="1406"/>
                </a:cubicBezTo>
                <a:cubicBezTo>
                  <a:pt x="955" y="1403"/>
                  <a:pt x="955" y="1401"/>
                  <a:pt x="955" y="1399"/>
                </a:cubicBezTo>
                <a:cubicBezTo>
                  <a:pt x="956" y="1398"/>
                  <a:pt x="956" y="1397"/>
                  <a:pt x="957" y="1396"/>
                </a:cubicBezTo>
                <a:cubicBezTo>
                  <a:pt x="958" y="1398"/>
                  <a:pt x="958" y="1400"/>
                  <a:pt x="959" y="1401"/>
                </a:cubicBezTo>
                <a:cubicBezTo>
                  <a:pt x="960" y="1399"/>
                  <a:pt x="960" y="1397"/>
                  <a:pt x="959" y="1394"/>
                </a:cubicBezTo>
                <a:cubicBezTo>
                  <a:pt x="960" y="1394"/>
                  <a:pt x="960" y="1393"/>
                  <a:pt x="961" y="1393"/>
                </a:cubicBezTo>
                <a:cubicBezTo>
                  <a:pt x="961" y="1389"/>
                  <a:pt x="958" y="1388"/>
                  <a:pt x="961" y="1386"/>
                </a:cubicBezTo>
                <a:cubicBezTo>
                  <a:pt x="966" y="1386"/>
                  <a:pt x="959" y="1390"/>
                  <a:pt x="965" y="1390"/>
                </a:cubicBezTo>
                <a:cubicBezTo>
                  <a:pt x="965" y="1389"/>
                  <a:pt x="965" y="1389"/>
                  <a:pt x="965" y="1388"/>
                </a:cubicBezTo>
                <a:cubicBezTo>
                  <a:pt x="965" y="1390"/>
                  <a:pt x="965" y="1392"/>
                  <a:pt x="964" y="1392"/>
                </a:cubicBezTo>
                <a:cubicBezTo>
                  <a:pt x="964" y="1394"/>
                  <a:pt x="966" y="1391"/>
                  <a:pt x="966" y="1393"/>
                </a:cubicBezTo>
                <a:cubicBezTo>
                  <a:pt x="966" y="1396"/>
                  <a:pt x="964" y="1397"/>
                  <a:pt x="965" y="1400"/>
                </a:cubicBezTo>
                <a:cubicBezTo>
                  <a:pt x="967" y="1399"/>
                  <a:pt x="964" y="1398"/>
                  <a:pt x="965" y="1397"/>
                </a:cubicBezTo>
                <a:cubicBezTo>
                  <a:pt x="966" y="1399"/>
                  <a:pt x="966" y="1400"/>
                  <a:pt x="967" y="1402"/>
                </a:cubicBezTo>
                <a:cubicBezTo>
                  <a:pt x="966" y="1402"/>
                  <a:pt x="966" y="1402"/>
                  <a:pt x="965" y="1401"/>
                </a:cubicBezTo>
                <a:cubicBezTo>
                  <a:pt x="966" y="1402"/>
                  <a:pt x="966" y="1403"/>
                  <a:pt x="967" y="1403"/>
                </a:cubicBezTo>
                <a:cubicBezTo>
                  <a:pt x="967" y="1404"/>
                  <a:pt x="967" y="1405"/>
                  <a:pt x="968" y="1406"/>
                </a:cubicBezTo>
                <a:cubicBezTo>
                  <a:pt x="964" y="1409"/>
                  <a:pt x="959" y="1409"/>
                  <a:pt x="955" y="1410"/>
                </a:cubicBezTo>
                <a:cubicBezTo>
                  <a:pt x="955" y="1412"/>
                  <a:pt x="959" y="1411"/>
                  <a:pt x="959" y="1414"/>
                </a:cubicBezTo>
                <a:cubicBezTo>
                  <a:pt x="958" y="1416"/>
                  <a:pt x="957" y="1417"/>
                  <a:pt x="955" y="1417"/>
                </a:cubicBezTo>
                <a:close/>
                <a:moveTo>
                  <a:pt x="972" y="1430"/>
                </a:moveTo>
                <a:cubicBezTo>
                  <a:pt x="971" y="1429"/>
                  <a:pt x="969" y="1429"/>
                  <a:pt x="966" y="1431"/>
                </a:cubicBezTo>
                <a:cubicBezTo>
                  <a:pt x="966" y="1432"/>
                  <a:pt x="966" y="1434"/>
                  <a:pt x="966" y="1435"/>
                </a:cubicBezTo>
                <a:cubicBezTo>
                  <a:pt x="963" y="1433"/>
                  <a:pt x="961" y="1431"/>
                  <a:pt x="958" y="1430"/>
                </a:cubicBezTo>
                <a:cubicBezTo>
                  <a:pt x="960" y="1428"/>
                  <a:pt x="961" y="1427"/>
                  <a:pt x="962" y="1426"/>
                </a:cubicBezTo>
                <a:cubicBezTo>
                  <a:pt x="963" y="1427"/>
                  <a:pt x="964" y="1427"/>
                  <a:pt x="966" y="1428"/>
                </a:cubicBezTo>
                <a:cubicBezTo>
                  <a:pt x="969" y="1426"/>
                  <a:pt x="963" y="1424"/>
                  <a:pt x="967" y="1425"/>
                </a:cubicBezTo>
                <a:cubicBezTo>
                  <a:pt x="966" y="1424"/>
                  <a:pt x="964" y="1423"/>
                  <a:pt x="962" y="1422"/>
                </a:cubicBezTo>
                <a:cubicBezTo>
                  <a:pt x="963" y="1422"/>
                  <a:pt x="964" y="1423"/>
                  <a:pt x="966" y="1423"/>
                </a:cubicBezTo>
                <a:cubicBezTo>
                  <a:pt x="966" y="1423"/>
                  <a:pt x="966" y="1423"/>
                  <a:pt x="966" y="1423"/>
                </a:cubicBezTo>
                <a:cubicBezTo>
                  <a:pt x="967" y="1424"/>
                  <a:pt x="967" y="1426"/>
                  <a:pt x="967" y="1427"/>
                </a:cubicBezTo>
                <a:cubicBezTo>
                  <a:pt x="968" y="1426"/>
                  <a:pt x="967" y="1423"/>
                  <a:pt x="967" y="1420"/>
                </a:cubicBezTo>
                <a:cubicBezTo>
                  <a:pt x="968" y="1420"/>
                  <a:pt x="969" y="1419"/>
                  <a:pt x="970" y="1419"/>
                </a:cubicBezTo>
                <a:cubicBezTo>
                  <a:pt x="970" y="1418"/>
                  <a:pt x="969" y="1418"/>
                  <a:pt x="969" y="1417"/>
                </a:cubicBezTo>
                <a:cubicBezTo>
                  <a:pt x="968" y="1417"/>
                  <a:pt x="968" y="1416"/>
                  <a:pt x="968" y="1415"/>
                </a:cubicBezTo>
                <a:cubicBezTo>
                  <a:pt x="967" y="1416"/>
                  <a:pt x="967" y="1416"/>
                  <a:pt x="967" y="1417"/>
                </a:cubicBezTo>
                <a:cubicBezTo>
                  <a:pt x="966" y="1417"/>
                  <a:pt x="966" y="1418"/>
                  <a:pt x="966" y="1417"/>
                </a:cubicBezTo>
                <a:cubicBezTo>
                  <a:pt x="965" y="1418"/>
                  <a:pt x="965" y="1418"/>
                  <a:pt x="966" y="1419"/>
                </a:cubicBezTo>
                <a:cubicBezTo>
                  <a:pt x="965" y="1420"/>
                  <a:pt x="964" y="1420"/>
                  <a:pt x="962" y="1420"/>
                </a:cubicBezTo>
                <a:cubicBezTo>
                  <a:pt x="963" y="1417"/>
                  <a:pt x="968" y="1415"/>
                  <a:pt x="961" y="1414"/>
                </a:cubicBezTo>
                <a:cubicBezTo>
                  <a:pt x="963" y="1413"/>
                  <a:pt x="964" y="1412"/>
                  <a:pt x="965" y="1411"/>
                </a:cubicBezTo>
                <a:cubicBezTo>
                  <a:pt x="965" y="1411"/>
                  <a:pt x="965" y="1411"/>
                  <a:pt x="965" y="1411"/>
                </a:cubicBezTo>
                <a:cubicBezTo>
                  <a:pt x="967" y="1412"/>
                  <a:pt x="967" y="1411"/>
                  <a:pt x="966" y="1410"/>
                </a:cubicBezTo>
                <a:cubicBezTo>
                  <a:pt x="967" y="1409"/>
                  <a:pt x="968" y="1409"/>
                  <a:pt x="968" y="1409"/>
                </a:cubicBezTo>
                <a:cubicBezTo>
                  <a:pt x="970" y="1415"/>
                  <a:pt x="971" y="1423"/>
                  <a:pt x="972" y="1430"/>
                </a:cubicBezTo>
                <a:close/>
                <a:moveTo>
                  <a:pt x="970" y="1363"/>
                </a:moveTo>
                <a:cubicBezTo>
                  <a:pt x="970" y="1363"/>
                  <a:pt x="970" y="1363"/>
                  <a:pt x="970" y="1364"/>
                </a:cubicBezTo>
                <a:cubicBezTo>
                  <a:pt x="970" y="1364"/>
                  <a:pt x="970" y="1364"/>
                  <a:pt x="970" y="1364"/>
                </a:cubicBezTo>
                <a:cubicBezTo>
                  <a:pt x="970" y="1365"/>
                  <a:pt x="969" y="1365"/>
                  <a:pt x="969" y="1366"/>
                </a:cubicBezTo>
                <a:cubicBezTo>
                  <a:pt x="969" y="1365"/>
                  <a:pt x="969" y="1363"/>
                  <a:pt x="970" y="1363"/>
                </a:cubicBezTo>
                <a:close/>
                <a:moveTo>
                  <a:pt x="971" y="1231"/>
                </a:moveTo>
                <a:cubicBezTo>
                  <a:pt x="971" y="1231"/>
                  <a:pt x="971" y="1230"/>
                  <a:pt x="972" y="1230"/>
                </a:cubicBezTo>
                <a:cubicBezTo>
                  <a:pt x="972" y="1231"/>
                  <a:pt x="972" y="1231"/>
                  <a:pt x="972" y="1232"/>
                </a:cubicBezTo>
                <a:cubicBezTo>
                  <a:pt x="972" y="1232"/>
                  <a:pt x="971" y="1231"/>
                  <a:pt x="971" y="1231"/>
                </a:cubicBezTo>
                <a:close/>
                <a:moveTo>
                  <a:pt x="999" y="1253"/>
                </a:moveTo>
                <a:cubicBezTo>
                  <a:pt x="1000" y="1253"/>
                  <a:pt x="1000" y="1254"/>
                  <a:pt x="1000" y="1254"/>
                </a:cubicBezTo>
                <a:cubicBezTo>
                  <a:pt x="999" y="1255"/>
                  <a:pt x="999" y="1255"/>
                  <a:pt x="998" y="1255"/>
                </a:cubicBezTo>
                <a:cubicBezTo>
                  <a:pt x="999" y="1257"/>
                  <a:pt x="1000" y="1257"/>
                  <a:pt x="1001" y="1258"/>
                </a:cubicBezTo>
                <a:cubicBezTo>
                  <a:pt x="1001" y="1259"/>
                  <a:pt x="1001" y="1260"/>
                  <a:pt x="1001" y="1261"/>
                </a:cubicBezTo>
                <a:cubicBezTo>
                  <a:pt x="1001" y="1260"/>
                  <a:pt x="1000" y="1260"/>
                  <a:pt x="999" y="1260"/>
                </a:cubicBezTo>
                <a:cubicBezTo>
                  <a:pt x="998" y="1257"/>
                  <a:pt x="998" y="1253"/>
                  <a:pt x="999" y="1253"/>
                </a:cubicBezTo>
                <a:close/>
                <a:moveTo>
                  <a:pt x="979" y="1249"/>
                </a:moveTo>
                <a:cubicBezTo>
                  <a:pt x="978" y="1249"/>
                  <a:pt x="978" y="1248"/>
                  <a:pt x="978" y="1248"/>
                </a:cubicBezTo>
                <a:cubicBezTo>
                  <a:pt x="978" y="1248"/>
                  <a:pt x="978" y="1247"/>
                  <a:pt x="978" y="1247"/>
                </a:cubicBezTo>
                <a:cubicBezTo>
                  <a:pt x="978" y="1247"/>
                  <a:pt x="978" y="1248"/>
                  <a:pt x="979" y="1249"/>
                </a:cubicBezTo>
                <a:close/>
                <a:moveTo>
                  <a:pt x="974" y="1247"/>
                </a:moveTo>
                <a:cubicBezTo>
                  <a:pt x="974" y="1246"/>
                  <a:pt x="974" y="1245"/>
                  <a:pt x="974" y="1245"/>
                </a:cubicBezTo>
                <a:cubicBezTo>
                  <a:pt x="975" y="1245"/>
                  <a:pt x="974" y="1242"/>
                  <a:pt x="976" y="1242"/>
                </a:cubicBezTo>
                <a:cubicBezTo>
                  <a:pt x="976" y="1242"/>
                  <a:pt x="977" y="1243"/>
                  <a:pt x="977" y="1243"/>
                </a:cubicBezTo>
                <a:cubicBezTo>
                  <a:pt x="977" y="1244"/>
                  <a:pt x="977" y="1244"/>
                  <a:pt x="978" y="1245"/>
                </a:cubicBezTo>
                <a:cubicBezTo>
                  <a:pt x="977" y="1246"/>
                  <a:pt x="976" y="1246"/>
                  <a:pt x="975" y="1247"/>
                </a:cubicBezTo>
                <a:cubicBezTo>
                  <a:pt x="975" y="1247"/>
                  <a:pt x="975" y="1247"/>
                  <a:pt x="974" y="1247"/>
                </a:cubicBezTo>
                <a:close/>
                <a:moveTo>
                  <a:pt x="977" y="1287"/>
                </a:moveTo>
                <a:cubicBezTo>
                  <a:pt x="977" y="1287"/>
                  <a:pt x="977" y="1287"/>
                  <a:pt x="977" y="1287"/>
                </a:cubicBezTo>
                <a:cubicBezTo>
                  <a:pt x="978" y="1287"/>
                  <a:pt x="979" y="1287"/>
                  <a:pt x="979" y="1287"/>
                </a:cubicBezTo>
                <a:cubicBezTo>
                  <a:pt x="979" y="1288"/>
                  <a:pt x="980" y="1288"/>
                  <a:pt x="980" y="1289"/>
                </a:cubicBezTo>
                <a:cubicBezTo>
                  <a:pt x="979" y="1288"/>
                  <a:pt x="978" y="1288"/>
                  <a:pt x="977" y="1287"/>
                </a:cubicBezTo>
                <a:close/>
                <a:moveTo>
                  <a:pt x="981" y="1222"/>
                </a:moveTo>
                <a:cubicBezTo>
                  <a:pt x="983" y="1221"/>
                  <a:pt x="983" y="1225"/>
                  <a:pt x="981" y="1224"/>
                </a:cubicBezTo>
                <a:cubicBezTo>
                  <a:pt x="981" y="1222"/>
                  <a:pt x="982" y="1223"/>
                  <a:pt x="981" y="1222"/>
                </a:cubicBezTo>
                <a:close/>
                <a:moveTo>
                  <a:pt x="983" y="1240"/>
                </a:moveTo>
                <a:cubicBezTo>
                  <a:pt x="982" y="1240"/>
                  <a:pt x="982" y="1239"/>
                  <a:pt x="982" y="1238"/>
                </a:cubicBezTo>
                <a:cubicBezTo>
                  <a:pt x="982" y="1238"/>
                  <a:pt x="983" y="1238"/>
                  <a:pt x="983" y="1238"/>
                </a:cubicBezTo>
                <a:cubicBezTo>
                  <a:pt x="985" y="1239"/>
                  <a:pt x="987" y="1240"/>
                  <a:pt x="988" y="1242"/>
                </a:cubicBezTo>
                <a:cubicBezTo>
                  <a:pt x="987" y="1242"/>
                  <a:pt x="985" y="1241"/>
                  <a:pt x="985" y="1242"/>
                </a:cubicBezTo>
                <a:cubicBezTo>
                  <a:pt x="983" y="1241"/>
                  <a:pt x="985" y="1239"/>
                  <a:pt x="983" y="1240"/>
                </a:cubicBezTo>
                <a:close/>
                <a:moveTo>
                  <a:pt x="986" y="1252"/>
                </a:moveTo>
                <a:cubicBezTo>
                  <a:pt x="986" y="1251"/>
                  <a:pt x="985" y="1249"/>
                  <a:pt x="983" y="1250"/>
                </a:cubicBezTo>
                <a:cubicBezTo>
                  <a:pt x="983" y="1249"/>
                  <a:pt x="983" y="1249"/>
                  <a:pt x="983" y="1249"/>
                </a:cubicBezTo>
                <a:cubicBezTo>
                  <a:pt x="984" y="1248"/>
                  <a:pt x="985" y="1248"/>
                  <a:pt x="985" y="1248"/>
                </a:cubicBezTo>
                <a:cubicBezTo>
                  <a:pt x="985" y="1248"/>
                  <a:pt x="985" y="1248"/>
                  <a:pt x="985" y="1248"/>
                </a:cubicBezTo>
                <a:cubicBezTo>
                  <a:pt x="986" y="1248"/>
                  <a:pt x="987" y="1248"/>
                  <a:pt x="988" y="1248"/>
                </a:cubicBezTo>
                <a:cubicBezTo>
                  <a:pt x="989" y="1249"/>
                  <a:pt x="989" y="1249"/>
                  <a:pt x="989" y="1250"/>
                </a:cubicBezTo>
                <a:cubicBezTo>
                  <a:pt x="990" y="1249"/>
                  <a:pt x="990" y="1249"/>
                  <a:pt x="990" y="1249"/>
                </a:cubicBezTo>
                <a:cubicBezTo>
                  <a:pt x="990" y="1249"/>
                  <a:pt x="990" y="1250"/>
                  <a:pt x="991" y="1250"/>
                </a:cubicBezTo>
                <a:cubicBezTo>
                  <a:pt x="991" y="1250"/>
                  <a:pt x="991" y="1249"/>
                  <a:pt x="991" y="1249"/>
                </a:cubicBezTo>
                <a:cubicBezTo>
                  <a:pt x="992" y="1249"/>
                  <a:pt x="993" y="1249"/>
                  <a:pt x="993" y="1249"/>
                </a:cubicBezTo>
                <a:cubicBezTo>
                  <a:pt x="994" y="1252"/>
                  <a:pt x="994" y="1254"/>
                  <a:pt x="994" y="1257"/>
                </a:cubicBezTo>
                <a:cubicBezTo>
                  <a:pt x="994" y="1257"/>
                  <a:pt x="993" y="1256"/>
                  <a:pt x="993" y="1256"/>
                </a:cubicBezTo>
                <a:cubicBezTo>
                  <a:pt x="992" y="1256"/>
                  <a:pt x="992" y="1256"/>
                  <a:pt x="992" y="1256"/>
                </a:cubicBezTo>
                <a:cubicBezTo>
                  <a:pt x="992" y="1256"/>
                  <a:pt x="992" y="1256"/>
                  <a:pt x="992" y="1256"/>
                </a:cubicBezTo>
                <a:cubicBezTo>
                  <a:pt x="992" y="1256"/>
                  <a:pt x="991" y="1255"/>
                  <a:pt x="991" y="1255"/>
                </a:cubicBezTo>
                <a:cubicBezTo>
                  <a:pt x="990" y="1254"/>
                  <a:pt x="989" y="1253"/>
                  <a:pt x="988" y="1254"/>
                </a:cubicBezTo>
                <a:cubicBezTo>
                  <a:pt x="988" y="1254"/>
                  <a:pt x="988" y="1253"/>
                  <a:pt x="988" y="1253"/>
                </a:cubicBezTo>
                <a:cubicBezTo>
                  <a:pt x="987" y="1252"/>
                  <a:pt x="987" y="1251"/>
                  <a:pt x="987" y="1251"/>
                </a:cubicBezTo>
                <a:cubicBezTo>
                  <a:pt x="986" y="1251"/>
                  <a:pt x="986" y="1252"/>
                  <a:pt x="986" y="1253"/>
                </a:cubicBezTo>
                <a:lnTo>
                  <a:pt x="986" y="1252"/>
                </a:lnTo>
                <a:close/>
                <a:moveTo>
                  <a:pt x="999" y="1297"/>
                </a:moveTo>
                <a:cubicBezTo>
                  <a:pt x="999" y="1296"/>
                  <a:pt x="999" y="1296"/>
                  <a:pt x="999" y="1296"/>
                </a:cubicBezTo>
                <a:cubicBezTo>
                  <a:pt x="998" y="1296"/>
                  <a:pt x="998" y="1296"/>
                  <a:pt x="998" y="1296"/>
                </a:cubicBezTo>
                <a:cubicBezTo>
                  <a:pt x="996" y="1295"/>
                  <a:pt x="995" y="1295"/>
                  <a:pt x="993" y="1294"/>
                </a:cubicBezTo>
                <a:cubicBezTo>
                  <a:pt x="993" y="1294"/>
                  <a:pt x="992" y="1293"/>
                  <a:pt x="992" y="1293"/>
                </a:cubicBezTo>
                <a:cubicBezTo>
                  <a:pt x="992" y="1293"/>
                  <a:pt x="992" y="1293"/>
                  <a:pt x="992" y="1294"/>
                </a:cubicBezTo>
                <a:cubicBezTo>
                  <a:pt x="990" y="1293"/>
                  <a:pt x="988" y="1293"/>
                  <a:pt x="987" y="1292"/>
                </a:cubicBezTo>
                <a:cubicBezTo>
                  <a:pt x="987" y="1292"/>
                  <a:pt x="987" y="1291"/>
                  <a:pt x="987" y="1291"/>
                </a:cubicBezTo>
                <a:cubicBezTo>
                  <a:pt x="987" y="1290"/>
                  <a:pt x="987" y="1291"/>
                  <a:pt x="988" y="1291"/>
                </a:cubicBezTo>
                <a:cubicBezTo>
                  <a:pt x="992" y="1293"/>
                  <a:pt x="997" y="1295"/>
                  <a:pt x="1001" y="1296"/>
                </a:cubicBezTo>
                <a:cubicBezTo>
                  <a:pt x="1001" y="1297"/>
                  <a:pt x="1001" y="1297"/>
                  <a:pt x="1002" y="1298"/>
                </a:cubicBezTo>
                <a:cubicBezTo>
                  <a:pt x="1001" y="1297"/>
                  <a:pt x="1000" y="1297"/>
                  <a:pt x="999" y="1297"/>
                </a:cubicBezTo>
                <a:close/>
                <a:moveTo>
                  <a:pt x="1005" y="1300"/>
                </a:moveTo>
                <a:cubicBezTo>
                  <a:pt x="1005" y="1299"/>
                  <a:pt x="1005" y="1298"/>
                  <a:pt x="1005" y="1298"/>
                </a:cubicBezTo>
                <a:cubicBezTo>
                  <a:pt x="1006" y="1298"/>
                  <a:pt x="1008" y="1299"/>
                  <a:pt x="1009" y="1299"/>
                </a:cubicBezTo>
                <a:cubicBezTo>
                  <a:pt x="1009" y="1301"/>
                  <a:pt x="1009" y="1302"/>
                  <a:pt x="1009" y="1303"/>
                </a:cubicBezTo>
                <a:cubicBezTo>
                  <a:pt x="1008" y="1302"/>
                  <a:pt x="1007" y="1301"/>
                  <a:pt x="1005" y="1300"/>
                </a:cubicBezTo>
                <a:close/>
                <a:moveTo>
                  <a:pt x="1023" y="1368"/>
                </a:moveTo>
                <a:cubicBezTo>
                  <a:pt x="1021" y="1367"/>
                  <a:pt x="1020" y="1366"/>
                  <a:pt x="1020" y="1365"/>
                </a:cubicBezTo>
                <a:cubicBezTo>
                  <a:pt x="1020" y="1365"/>
                  <a:pt x="1020" y="1365"/>
                  <a:pt x="1020" y="1365"/>
                </a:cubicBezTo>
                <a:cubicBezTo>
                  <a:pt x="1021" y="1366"/>
                  <a:pt x="1022" y="1366"/>
                  <a:pt x="1024" y="1367"/>
                </a:cubicBezTo>
                <a:cubicBezTo>
                  <a:pt x="1023" y="1367"/>
                  <a:pt x="1023" y="1368"/>
                  <a:pt x="1023" y="1368"/>
                </a:cubicBezTo>
                <a:close/>
                <a:moveTo>
                  <a:pt x="1461" y="1526"/>
                </a:moveTo>
                <a:cubicBezTo>
                  <a:pt x="1460" y="1528"/>
                  <a:pt x="1461" y="1531"/>
                  <a:pt x="1458" y="1530"/>
                </a:cubicBezTo>
                <a:cubicBezTo>
                  <a:pt x="1457" y="1528"/>
                  <a:pt x="1459" y="1525"/>
                  <a:pt x="1461" y="1526"/>
                </a:cubicBezTo>
                <a:close/>
                <a:moveTo>
                  <a:pt x="1463" y="1540"/>
                </a:moveTo>
                <a:cubicBezTo>
                  <a:pt x="1456" y="1544"/>
                  <a:pt x="1474" y="1547"/>
                  <a:pt x="1473" y="1552"/>
                </a:cubicBezTo>
                <a:cubicBezTo>
                  <a:pt x="1466" y="1549"/>
                  <a:pt x="1464" y="1545"/>
                  <a:pt x="1456" y="1543"/>
                </a:cubicBezTo>
                <a:cubicBezTo>
                  <a:pt x="1457" y="1540"/>
                  <a:pt x="1462" y="1538"/>
                  <a:pt x="1463" y="1540"/>
                </a:cubicBezTo>
                <a:close/>
                <a:moveTo>
                  <a:pt x="1445" y="1542"/>
                </a:moveTo>
                <a:cubicBezTo>
                  <a:pt x="1448" y="1542"/>
                  <a:pt x="1446" y="1547"/>
                  <a:pt x="1444" y="1545"/>
                </a:cubicBezTo>
                <a:cubicBezTo>
                  <a:pt x="1444" y="1544"/>
                  <a:pt x="1445" y="1543"/>
                  <a:pt x="1445" y="1542"/>
                </a:cubicBezTo>
                <a:close/>
                <a:moveTo>
                  <a:pt x="1469" y="1511"/>
                </a:moveTo>
                <a:cubicBezTo>
                  <a:pt x="1470" y="1508"/>
                  <a:pt x="1472" y="1507"/>
                  <a:pt x="1474" y="1508"/>
                </a:cubicBezTo>
                <a:cubicBezTo>
                  <a:pt x="1474" y="1509"/>
                  <a:pt x="1472" y="1511"/>
                  <a:pt x="1473" y="1512"/>
                </a:cubicBezTo>
                <a:cubicBezTo>
                  <a:pt x="1474" y="1511"/>
                  <a:pt x="1476" y="1510"/>
                  <a:pt x="1476" y="1512"/>
                </a:cubicBezTo>
                <a:cubicBezTo>
                  <a:pt x="1474" y="1512"/>
                  <a:pt x="1472" y="1513"/>
                  <a:pt x="1469" y="1511"/>
                </a:cubicBezTo>
                <a:close/>
                <a:moveTo>
                  <a:pt x="1473" y="1504"/>
                </a:moveTo>
                <a:cubicBezTo>
                  <a:pt x="1473" y="1503"/>
                  <a:pt x="1474" y="1502"/>
                  <a:pt x="1474" y="1501"/>
                </a:cubicBezTo>
                <a:cubicBezTo>
                  <a:pt x="1477" y="1501"/>
                  <a:pt x="1475" y="1506"/>
                  <a:pt x="1473" y="1504"/>
                </a:cubicBezTo>
                <a:close/>
                <a:moveTo>
                  <a:pt x="1475" y="1513"/>
                </a:moveTo>
                <a:cubicBezTo>
                  <a:pt x="1478" y="1512"/>
                  <a:pt x="1480" y="1512"/>
                  <a:pt x="1480" y="1515"/>
                </a:cubicBezTo>
                <a:cubicBezTo>
                  <a:pt x="1478" y="1513"/>
                  <a:pt x="1475" y="1515"/>
                  <a:pt x="1475" y="1513"/>
                </a:cubicBezTo>
                <a:close/>
                <a:moveTo>
                  <a:pt x="1487" y="1510"/>
                </a:moveTo>
                <a:cubicBezTo>
                  <a:pt x="1486" y="1510"/>
                  <a:pt x="1485" y="1509"/>
                  <a:pt x="1485" y="1509"/>
                </a:cubicBezTo>
                <a:cubicBezTo>
                  <a:pt x="1485" y="1508"/>
                  <a:pt x="1485" y="1507"/>
                  <a:pt x="1486" y="1506"/>
                </a:cubicBezTo>
                <a:cubicBezTo>
                  <a:pt x="1487" y="1507"/>
                  <a:pt x="1488" y="1507"/>
                  <a:pt x="1489" y="1507"/>
                </a:cubicBezTo>
                <a:cubicBezTo>
                  <a:pt x="1488" y="1508"/>
                  <a:pt x="1488" y="1509"/>
                  <a:pt x="1487" y="1510"/>
                </a:cubicBezTo>
                <a:close/>
                <a:moveTo>
                  <a:pt x="1495" y="1503"/>
                </a:moveTo>
                <a:cubicBezTo>
                  <a:pt x="1494" y="1505"/>
                  <a:pt x="1497" y="1505"/>
                  <a:pt x="1495" y="1507"/>
                </a:cubicBezTo>
                <a:cubicBezTo>
                  <a:pt x="1494" y="1507"/>
                  <a:pt x="1493" y="1507"/>
                  <a:pt x="1492" y="1507"/>
                </a:cubicBezTo>
                <a:cubicBezTo>
                  <a:pt x="1491" y="1505"/>
                  <a:pt x="1493" y="1502"/>
                  <a:pt x="1495" y="1503"/>
                </a:cubicBezTo>
                <a:close/>
                <a:moveTo>
                  <a:pt x="1494" y="1498"/>
                </a:moveTo>
                <a:cubicBezTo>
                  <a:pt x="1493" y="1499"/>
                  <a:pt x="1489" y="1500"/>
                  <a:pt x="1489" y="1498"/>
                </a:cubicBezTo>
                <a:cubicBezTo>
                  <a:pt x="1491" y="1499"/>
                  <a:pt x="1495" y="1497"/>
                  <a:pt x="1494" y="1498"/>
                </a:cubicBezTo>
                <a:close/>
                <a:moveTo>
                  <a:pt x="1492" y="1487"/>
                </a:moveTo>
                <a:cubicBezTo>
                  <a:pt x="1491" y="1489"/>
                  <a:pt x="1491" y="1495"/>
                  <a:pt x="1490" y="1492"/>
                </a:cubicBezTo>
                <a:cubicBezTo>
                  <a:pt x="1490" y="1491"/>
                  <a:pt x="1490" y="1491"/>
                  <a:pt x="1491" y="1490"/>
                </a:cubicBezTo>
                <a:cubicBezTo>
                  <a:pt x="1490" y="1489"/>
                  <a:pt x="1488" y="1489"/>
                  <a:pt x="1488" y="1488"/>
                </a:cubicBezTo>
                <a:cubicBezTo>
                  <a:pt x="1490" y="1488"/>
                  <a:pt x="1491" y="1487"/>
                  <a:pt x="1492" y="1487"/>
                </a:cubicBezTo>
                <a:close/>
                <a:moveTo>
                  <a:pt x="1481" y="1494"/>
                </a:moveTo>
                <a:cubicBezTo>
                  <a:pt x="1485" y="1494"/>
                  <a:pt x="1485" y="1492"/>
                  <a:pt x="1488" y="1495"/>
                </a:cubicBezTo>
                <a:cubicBezTo>
                  <a:pt x="1487" y="1498"/>
                  <a:pt x="1485" y="1495"/>
                  <a:pt x="1483" y="1496"/>
                </a:cubicBezTo>
                <a:cubicBezTo>
                  <a:pt x="1484" y="1497"/>
                  <a:pt x="1483" y="1499"/>
                  <a:pt x="1482" y="1500"/>
                </a:cubicBezTo>
                <a:cubicBezTo>
                  <a:pt x="1486" y="1498"/>
                  <a:pt x="1491" y="1502"/>
                  <a:pt x="1489" y="1506"/>
                </a:cubicBezTo>
                <a:cubicBezTo>
                  <a:pt x="1489" y="1507"/>
                  <a:pt x="1485" y="1503"/>
                  <a:pt x="1486" y="1502"/>
                </a:cubicBezTo>
                <a:cubicBezTo>
                  <a:pt x="1484" y="1503"/>
                  <a:pt x="1483" y="1503"/>
                  <a:pt x="1481" y="1503"/>
                </a:cubicBezTo>
                <a:cubicBezTo>
                  <a:pt x="1478" y="1503"/>
                  <a:pt x="1482" y="1500"/>
                  <a:pt x="1479" y="1499"/>
                </a:cubicBezTo>
                <a:cubicBezTo>
                  <a:pt x="1477" y="1501"/>
                  <a:pt x="1474" y="1497"/>
                  <a:pt x="1476" y="1501"/>
                </a:cubicBezTo>
                <a:cubicBezTo>
                  <a:pt x="1474" y="1500"/>
                  <a:pt x="1473" y="1498"/>
                  <a:pt x="1472" y="1497"/>
                </a:cubicBezTo>
                <a:cubicBezTo>
                  <a:pt x="1475" y="1496"/>
                  <a:pt x="1478" y="1495"/>
                  <a:pt x="1481" y="1494"/>
                </a:cubicBezTo>
                <a:close/>
                <a:moveTo>
                  <a:pt x="1467" y="1501"/>
                </a:moveTo>
                <a:cubicBezTo>
                  <a:pt x="1469" y="1502"/>
                  <a:pt x="1470" y="1500"/>
                  <a:pt x="1469" y="1498"/>
                </a:cubicBezTo>
                <a:cubicBezTo>
                  <a:pt x="1469" y="1498"/>
                  <a:pt x="1469" y="1498"/>
                  <a:pt x="1469" y="1498"/>
                </a:cubicBezTo>
                <a:cubicBezTo>
                  <a:pt x="1472" y="1499"/>
                  <a:pt x="1473" y="1501"/>
                  <a:pt x="1471" y="1504"/>
                </a:cubicBezTo>
                <a:cubicBezTo>
                  <a:pt x="1470" y="1503"/>
                  <a:pt x="1466" y="1503"/>
                  <a:pt x="1467" y="1501"/>
                </a:cubicBezTo>
                <a:close/>
                <a:moveTo>
                  <a:pt x="1472" y="1472"/>
                </a:moveTo>
                <a:cubicBezTo>
                  <a:pt x="1472" y="1474"/>
                  <a:pt x="1472" y="1474"/>
                  <a:pt x="1472" y="1475"/>
                </a:cubicBezTo>
                <a:cubicBezTo>
                  <a:pt x="1471" y="1475"/>
                  <a:pt x="1469" y="1476"/>
                  <a:pt x="1469" y="1474"/>
                </a:cubicBezTo>
                <a:cubicBezTo>
                  <a:pt x="1471" y="1475"/>
                  <a:pt x="1471" y="1472"/>
                  <a:pt x="1472" y="1472"/>
                </a:cubicBezTo>
                <a:close/>
                <a:moveTo>
                  <a:pt x="1462" y="1478"/>
                </a:moveTo>
                <a:cubicBezTo>
                  <a:pt x="1464" y="1475"/>
                  <a:pt x="1467" y="1476"/>
                  <a:pt x="1469" y="1476"/>
                </a:cubicBezTo>
                <a:cubicBezTo>
                  <a:pt x="1470" y="1479"/>
                  <a:pt x="1467" y="1480"/>
                  <a:pt x="1465" y="1481"/>
                </a:cubicBezTo>
                <a:cubicBezTo>
                  <a:pt x="1466" y="1478"/>
                  <a:pt x="1464" y="1479"/>
                  <a:pt x="1462" y="1478"/>
                </a:cubicBezTo>
                <a:close/>
                <a:moveTo>
                  <a:pt x="1460" y="1505"/>
                </a:moveTo>
                <a:cubicBezTo>
                  <a:pt x="1465" y="1509"/>
                  <a:pt x="1468" y="1503"/>
                  <a:pt x="1470" y="1508"/>
                </a:cubicBezTo>
                <a:cubicBezTo>
                  <a:pt x="1467" y="1506"/>
                  <a:pt x="1469" y="1510"/>
                  <a:pt x="1466" y="1511"/>
                </a:cubicBezTo>
                <a:cubicBezTo>
                  <a:pt x="1464" y="1509"/>
                  <a:pt x="1463" y="1510"/>
                  <a:pt x="1459" y="1508"/>
                </a:cubicBezTo>
                <a:cubicBezTo>
                  <a:pt x="1460" y="1507"/>
                  <a:pt x="1460" y="1506"/>
                  <a:pt x="1460" y="1505"/>
                </a:cubicBezTo>
                <a:close/>
                <a:moveTo>
                  <a:pt x="1501" y="1463"/>
                </a:moveTo>
                <a:cubicBezTo>
                  <a:pt x="1500" y="1462"/>
                  <a:pt x="1499" y="1462"/>
                  <a:pt x="1499" y="1463"/>
                </a:cubicBezTo>
                <a:cubicBezTo>
                  <a:pt x="1499" y="1463"/>
                  <a:pt x="1498" y="1464"/>
                  <a:pt x="1498" y="1463"/>
                </a:cubicBezTo>
                <a:cubicBezTo>
                  <a:pt x="1498" y="1462"/>
                  <a:pt x="1495" y="1461"/>
                  <a:pt x="1496" y="1460"/>
                </a:cubicBezTo>
                <a:cubicBezTo>
                  <a:pt x="1497" y="1460"/>
                  <a:pt x="1500" y="1461"/>
                  <a:pt x="1502" y="1462"/>
                </a:cubicBezTo>
                <a:cubicBezTo>
                  <a:pt x="1502" y="1462"/>
                  <a:pt x="1502" y="1463"/>
                  <a:pt x="1501" y="1463"/>
                </a:cubicBezTo>
                <a:close/>
                <a:moveTo>
                  <a:pt x="1503" y="1448"/>
                </a:moveTo>
                <a:cubicBezTo>
                  <a:pt x="1504" y="1449"/>
                  <a:pt x="1504" y="1450"/>
                  <a:pt x="1504" y="1451"/>
                </a:cubicBezTo>
                <a:cubicBezTo>
                  <a:pt x="1503" y="1451"/>
                  <a:pt x="1502" y="1450"/>
                  <a:pt x="1501" y="1450"/>
                </a:cubicBezTo>
                <a:cubicBezTo>
                  <a:pt x="1502" y="1449"/>
                  <a:pt x="1502" y="1449"/>
                  <a:pt x="1503" y="1448"/>
                </a:cubicBezTo>
                <a:close/>
                <a:moveTo>
                  <a:pt x="1496" y="1451"/>
                </a:moveTo>
                <a:cubicBezTo>
                  <a:pt x="1498" y="1453"/>
                  <a:pt x="1498" y="1455"/>
                  <a:pt x="1499" y="1451"/>
                </a:cubicBezTo>
                <a:cubicBezTo>
                  <a:pt x="1502" y="1453"/>
                  <a:pt x="1503" y="1453"/>
                  <a:pt x="1505" y="1454"/>
                </a:cubicBezTo>
                <a:cubicBezTo>
                  <a:pt x="1505" y="1456"/>
                  <a:pt x="1504" y="1458"/>
                  <a:pt x="1503" y="1459"/>
                </a:cubicBezTo>
                <a:cubicBezTo>
                  <a:pt x="1503" y="1459"/>
                  <a:pt x="1502" y="1459"/>
                  <a:pt x="1502" y="1459"/>
                </a:cubicBezTo>
                <a:cubicBezTo>
                  <a:pt x="1506" y="1460"/>
                  <a:pt x="1501" y="1456"/>
                  <a:pt x="1499" y="1458"/>
                </a:cubicBezTo>
                <a:cubicBezTo>
                  <a:pt x="1498" y="1458"/>
                  <a:pt x="1499" y="1456"/>
                  <a:pt x="1500" y="1455"/>
                </a:cubicBezTo>
                <a:cubicBezTo>
                  <a:pt x="1498" y="1455"/>
                  <a:pt x="1496" y="1454"/>
                  <a:pt x="1495" y="1457"/>
                </a:cubicBezTo>
                <a:cubicBezTo>
                  <a:pt x="1493" y="1456"/>
                  <a:pt x="1495" y="1454"/>
                  <a:pt x="1496" y="1451"/>
                </a:cubicBezTo>
                <a:close/>
                <a:moveTo>
                  <a:pt x="1491" y="1461"/>
                </a:moveTo>
                <a:cubicBezTo>
                  <a:pt x="1494" y="1462"/>
                  <a:pt x="1491" y="1464"/>
                  <a:pt x="1492" y="1466"/>
                </a:cubicBezTo>
                <a:cubicBezTo>
                  <a:pt x="1491" y="1465"/>
                  <a:pt x="1489" y="1465"/>
                  <a:pt x="1490" y="1464"/>
                </a:cubicBezTo>
                <a:cubicBezTo>
                  <a:pt x="1491" y="1464"/>
                  <a:pt x="1491" y="1462"/>
                  <a:pt x="1491" y="1461"/>
                </a:cubicBezTo>
                <a:close/>
                <a:moveTo>
                  <a:pt x="1506" y="1401"/>
                </a:moveTo>
                <a:cubicBezTo>
                  <a:pt x="1505" y="1401"/>
                  <a:pt x="1505" y="1402"/>
                  <a:pt x="1504" y="1403"/>
                </a:cubicBezTo>
                <a:cubicBezTo>
                  <a:pt x="1504" y="1402"/>
                  <a:pt x="1504" y="1402"/>
                  <a:pt x="1504" y="1402"/>
                </a:cubicBezTo>
                <a:cubicBezTo>
                  <a:pt x="1505" y="1401"/>
                  <a:pt x="1505" y="1401"/>
                  <a:pt x="1506" y="1401"/>
                </a:cubicBezTo>
                <a:close/>
                <a:moveTo>
                  <a:pt x="1503" y="1407"/>
                </a:moveTo>
                <a:cubicBezTo>
                  <a:pt x="1503" y="1409"/>
                  <a:pt x="1504" y="1411"/>
                  <a:pt x="1505" y="1412"/>
                </a:cubicBezTo>
                <a:cubicBezTo>
                  <a:pt x="1505" y="1412"/>
                  <a:pt x="1505" y="1412"/>
                  <a:pt x="1505" y="1412"/>
                </a:cubicBezTo>
                <a:cubicBezTo>
                  <a:pt x="1505" y="1413"/>
                  <a:pt x="1505" y="1413"/>
                  <a:pt x="1504" y="1413"/>
                </a:cubicBezTo>
                <a:cubicBezTo>
                  <a:pt x="1503" y="1413"/>
                  <a:pt x="1501" y="1411"/>
                  <a:pt x="1500" y="1414"/>
                </a:cubicBezTo>
                <a:cubicBezTo>
                  <a:pt x="1500" y="1413"/>
                  <a:pt x="1499" y="1412"/>
                  <a:pt x="1498" y="1411"/>
                </a:cubicBezTo>
                <a:cubicBezTo>
                  <a:pt x="1500" y="1409"/>
                  <a:pt x="1500" y="1406"/>
                  <a:pt x="1503" y="1407"/>
                </a:cubicBezTo>
                <a:close/>
                <a:moveTo>
                  <a:pt x="1497" y="1406"/>
                </a:moveTo>
                <a:cubicBezTo>
                  <a:pt x="1495" y="1404"/>
                  <a:pt x="1494" y="1402"/>
                  <a:pt x="1495" y="1401"/>
                </a:cubicBezTo>
                <a:cubicBezTo>
                  <a:pt x="1501" y="1407"/>
                  <a:pt x="1494" y="1411"/>
                  <a:pt x="1491" y="1409"/>
                </a:cubicBezTo>
                <a:cubicBezTo>
                  <a:pt x="1493" y="1407"/>
                  <a:pt x="1494" y="1406"/>
                  <a:pt x="1497" y="1406"/>
                </a:cubicBezTo>
                <a:close/>
                <a:moveTo>
                  <a:pt x="1489" y="1412"/>
                </a:moveTo>
                <a:cubicBezTo>
                  <a:pt x="1491" y="1412"/>
                  <a:pt x="1495" y="1413"/>
                  <a:pt x="1494" y="1414"/>
                </a:cubicBezTo>
                <a:cubicBezTo>
                  <a:pt x="1494" y="1414"/>
                  <a:pt x="1494" y="1414"/>
                  <a:pt x="1494" y="1414"/>
                </a:cubicBezTo>
                <a:cubicBezTo>
                  <a:pt x="1497" y="1416"/>
                  <a:pt x="1502" y="1416"/>
                  <a:pt x="1504" y="1419"/>
                </a:cubicBezTo>
                <a:cubicBezTo>
                  <a:pt x="1504" y="1419"/>
                  <a:pt x="1504" y="1420"/>
                  <a:pt x="1503" y="1420"/>
                </a:cubicBezTo>
                <a:cubicBezTo>
                  <a:pt x="1499" y="1418"/>
                  <a:pt x="1494" y="1416"/>
                  <a:pt x="1489" y="1413"/>
                </a:cubicBezTo>
                <a:cubicBezTo>
                  <a:pt x="1489" y="1412"/>
                  <a:pt x="1489" y="1412"/>
                  <a:pt x="1489" y="1412"/>
                </a:cubicBezTo>
                <a:close/>
                <a:moveTo>
                  <a:pt x="1486" y="1398"/>
                </a:moveTo>
                <a:cubicBezTo>
                  <a:pt x="1486" y="1398"/>
                  <a:pt x="1486" y="1398"/>
                  <a:pt x="1486" y="1398"/>
                </a:cubicBezTo>
                <a:cubicBezTo>
                  <a:pt x="1486" y="1398"/>
                  <a:pt x="1486" y="1398"/>
                  <a:pt x="1486" y="1398"/>
                </a:cubicBezTo>
                <a:cubicBezTo>
                  <a:pt x="1486" y="1398"/>
                  <a:pt x="1486" y="1398"/>
                  <a:pt x="1486" y="1398"/>
                </a:cubicBezTo>
                <a:cubicBezTo>
                  <a:pt x="1487" y="1398"/>
                  <a:pt x="1487" y="1398"/>
                  <a:pt x="1487" y="1397"/>
                </a:cubicBezTo>
                <a:cubicBezTo>
                  <a:pt x="1485" y="1399"/>
                  <a:pt x="1481" y="1399"/>
                  <a:pt x="1478" y="1398"/>
                </a:cubicBezTo>
                <a:cubicBezTo>
                  <a:pt x="1480" y="1398"/>
                  <a:pt x="1483" y="1398"/>
                  <a:pt x="1486" y="1398"/>
                </a:cubicBezTo>
                <a:close/>
                <a:moveTo>
                  <a:pt x="1475" y="1452"/>
                </a:moveTo>
                <a:cubicBezTo>
                  <a:pt x="1474" y="1452"/>
                  <a:pt x="1473" y="1451"/>
                  <a:pt x="1472" y="1451"/>
                </a:cubicBezTo>
                <a:cubicBezTo>
                  <a:pt x="1472" y="1451"/>
                  <a:pt x="1473" y="1450"/>
                  <a:pt x="1473" y="1450"/>
                </a:cubicBezTo>
                <a:cubicBezTo>
                  <a:pt x="1474" y="1450"/>
                  <a:pt x="1475" y="1450"/>
                  <a:pt x="1476" y="1450"/>
                </a:cubicBezTo>
                <a:cubicBezTo>
                  <a:pt x="1476" y="1451"/>
                  <a:pt x="1475" y="1451"/>
                  <a:pt x="1475" y="1452"/>
                </a:cubicBezTo>
                <a:close/>
                <a:moveTo>
                  <a:pt x="1476" y="1402"/>
                </a:moveTo>
                <a:cubicBezTo>
                  <a:pt x="1476" y="1402"/>
                  <a:pt x="1476" y="1402"/>
                  <a:pt x="1476" y="1402"/>
                </a:cubicBezTo>
                <a:cubicBezTo>
                  <a:pt x="1475" y="1402"/>
                  <a:pt x="1474" y="1402"/>
                  <a:pt x="1472" y="1404"/>
                </a:cubicBezTo>
                <a:cubicBezTo>
                  <a:pt x="1472" y="1403"/>
                  <a:pt x="1473" y="1402"/>
                  <a:pt x="1473" y="1402"/>
                </a:cubicBezTo>
                <a:cubicBezTo>
                  <a:pt x="1474" y="1402"/>
                  <a:pt x="1475" y="1401"/>
                  <a:pt x="1476" y="1402"/>
                </a:cubicBezTo>
                <a:close/>
                <a:moveTo>
                  <a:pt x="1471" y="1387"/>
                </a:moveTo>
                <a:cubicBezTo>
                  <a:pt x="1472" y="1389"/>
                  <a:pt x="1473" y="1390"/>
                  <a:pt x="1475" y="1390"/>
                </a:cubicBezTo>
                <a:cubicBezTo>
                  <a:pt x="1475" y="1390"/>
                  <a:pt x="1475" y="1391"/>
                  <a:pt x="1475" y="1392"/>
                </a:cubicBezTo>
                <a:cubicBezTo>
                  <a:pt x="1474" y="1392"/>
                  <a:pt x="1473" y="1393"/>
                  <a:pt x="1472" y="1393"/>
                </a:cubicBezTo>
                <a:cubicBezTo>
                  <a:pt x="1472" y="1393"/>
                  <a:pt x="1472" y="1393"/>
                  <a:pt x="1472" y="1393"/>
                </a:cubicBezTo>
                <a:cubicBezTo>
                  <a:pt x="1475" y="1389"/>
                  <a:pt x="1467" y="1389"/>
                  <a:pt x="1471" y="1387"/>
                </a:cubicBezTo>
                <a:close/>
                <a:moveTo>
                  <a:pt x="1468" y="1450"/>
                </a:moveTo>
                <a:cubicBezTo>
                  <a:pt x="1469" y="1450"/>
                  <a:pt x="1470" y="1450"/>
                  <a:pt x="1470" y="1450"/>
                </a:cubicBezTo>
                <a:cubicBezTo>
                  <a:pt x="1469" y="1452"/>
                  <a:pt x="1468" y="1455"/>
                  <a:pt x="1467" y="1451"/>
                </a:cubicBezTo>
                <a:cubicBezTo>
                  <a:pt x="1467" y="1451"/>
                  <a:pt x="1468" y="1451"/>
                  <a:pt x="1468" y="1450"/>
                </a:cubicBezTo>
                <a:close/>
                <a:moveTo>
                  <a:pt x="1462" y="1414"/>
                </a:moveTo>
                <a:cubicBezTo>
                  <a:pt x="1463" y="1414"/>
                  <a:pt x="1463" y="1414"/>
                  <a:pt x="1465" y="1414"/>
                </a:cubicBezTo>
                <a:cubicBezTo>
                  <a:pt x="1466" y="1413"/>
                  <a:pt x="1465" y="1412"/>
                  <a:pt x="1464" y="1412"/>
                </a:cubicBezTo>
                <a:cubicBezTo>
                  <a:pt x="1464" y="1412"/>
                  <a:pt x="1464" y="1412"/>
                  <a:pt x="1464" y="1411"/>
                </a:cubicBezTo>
                <a:cubicBezTo>
                  <a:pt x="1466" y="1413"/>
                  <a:pt x="1465" y="1415"/>
                  <a:pt x="1464" y="1417"/>
                </a:cubicBezTo>
                <a:cubicBezTo>
                  <a:pt x="1464" y="1416"/>
                  <a:pt x="1463" y="1416"/>
                  <a:pt x="1463" y="1416"/>
                </a:cubicBezTo>
                <a:cubicBezTo>
                  <a:pt x="1463" y="1416"/>
                  <a:pt x="1463" y="1417"/>
                  <a:pt x="1463" y="1417"/>
                </a:cubicBezTo>
                <a:cubicBezTo>
                  <a:pt x="1463" y="1418"/>
                  <a:pt x="1462" y="1419"/>
                  <a:pt x="1461" y="1419"/>
                </a:cubicBezTo>
                <a:cubicBezTo>
                  <a:pt x="1461" y="1417"/>
                  <a:pt x="1461" y="1415"/>
                  <a:pt x="1462" y="1414"/>
                </a:cubicBezTo>
                <a:close/>
                <a:moveTo>
                  <a:pt x="1459" y="1446"/>
                </a:moveTo>
                <a:cubicBezTo>
                  <a:pt x="1458" y="1446"/>
                  <a:pt x="1458" y="1445"/>
                  <a:pt x="1459" y="1444"/>
                </a:cubicBezTo>
                <a:cubicBezTo>
                  <a:pt x="1459" y="1444"/>
                  <a:pt x="1459" y="1444"/>
                  <a:pt x="1459" y="1444"/>
                </a:cubicBezTo>
                <a:cubicBezTo>
                  <a:pt x="1459" y="1445"/>
                  <a:pt x="1459" y="1446"/>
                  <a:pt x="1459" y="1446"/>
                </a:cubicBezTo>
                <a:close/>
                <a:moveTo>
                  <a:pt x="1461" y="1434"/>
                </a:moveTo>
                <a:cubicBezTo>
                  <a:pt x="1461" y="1436"/>
                  <a:pt x="1461" y="1437"/>
                  <a:pt x="1460" y="1439"/>
                </a:cubicBezTo>
                <a:cubicBezTo>
                  <a:pt x="1459" y="1439"/>
                  <a:pt x="1458" y="1438"/>
                  <a:pt x="1457" y="1438"/>
                </a:cubicBezTo>
                <a:cubicBezTo>
                  <a:pt x="1458" y="1436"/>
                  <a:pt x="1459" y="1435"/>
                  <a:pt x="1461" y="1434"/>
                </a:cubicBezTo>
                <a:close/>
                <a:moveTo>
                  <a:pt x="1457" y="1446"/>
                </a:moveTo>
                <a:cubicBezTo>
                  <a:pt x="1457" y="1446"/>
                  <a:pt x="1458" y="1447"/>
                  <a:pt x="1458" y="1447"/>
                </a:cubicBezTo>
                <a:cubicBezTo>
                  <a:pt x="1457" y="1448"/>
                  <a:pt x="1457" y="1448"/>
                  <a:pt x="1457" y="1448"/>
                </a:cubicBezTo>
                <a:cubicBezTo>
                  <a:pt x="1457" y="1448"/>
                  <a:pt x="1457" y="1447"/>
                  <a:pt x="1457" y="1446"/>
                </a:cubicBezTo>
                <a:close/>
                <a:moveTo>
                  <a:pt x="1405" y="1454"/>
                </a:moveTo>
                <a:cubicBezTo>
                  <a:pt x="1404" y="1453"/>
                  <a:pt x="1404" y="1453"/>
                  <a:pt x="1404" y="1452"/>
                </a:cubicBezTo>
                <a:cubicBezTo>
                  <a:pt x="1404" y="1452"/>
                  <a:pt x="1404" y="1451"/>
                  <a:pt x="1405" y="1451"/>
                </a:cubicBezTo>
                <a:cubicBezTo>
                  <a:pt x="1405" y="1451"/>
                  <a:pt x="1405" y="1451"/>
                  <a:pt x="1405" y="1451"/>
                </a:cubicBezTo>
                <a:cubicBezTo>
                  <a:pt x="1405" y="1452"/>
                  <a:pt x="1405" y="1453"/>
                  <a:pt x="1405" y="1454"/>
                </a:cubicBezTo>
                <a:close/>
                <a:moveTo>
                  <a:pt x="1411" y="1511"/>
                </a:moveTo>
                <a:cubicBezTo>
                  <a:pt x="1410" y="1510"/>
                  <a:pt x="1408" y="1509"/>
                  <a:pt x="1405" y="1508"/>
                </a:cubicBezTo>
                <a:cubicBezTo>
                  <a:pt x="1406" y="1507"/>
                  <a:pt x="1407" y="1506"/>
                  <a:pt x="1406" y="1505"/>
                </a:cubicBezTo>
                <a:cubicBezTo>
                  <a:pt x="1407" y="1506"/>
                  <a:pt x="1410" y="1507"/>
                  <a:pt x="1413" y="1508"/>
                </a:cubicBezTo>
                <a:cubicBezTo>
                  <a:pt x="1413" y="1509"/>
                  <a:pt x="1413" y="1510"/>
                  <a:pt x="1411" y="1511"/>
                </a:cubicBezTo>
                <a:close/>
                <a:moveTo>
                  <a:pt x="1436" y="1533"/>
                </a:moveTo>
                <a:cubicBezTo>
                  <a:pt x="1434" y="1532"/>
                  <a:pt x="1434" y="1535"/>
                  <a:pt x="1432" y="1534"/>
                </a:cubicBezTo>
                <a:cubicBezTo>
                  <a:pt x="1432" y="1533"/>
                  <a:pt x="1431" y="1532"/>
                  <a:pt x="1433" y="1530"/>
                </a:cubicBezTo>
                <a:cubicBezTo>
                  <a:pt x="1434" y="1531"/>
                  <a:pt x="1436" y="1532"/>
                  <a:pt x="1436" y="1533"/>
                </a:cubicBezTo>
                <a:close/>
                <a:moveTo>
                  <a:pt x="1451" y="1505"/>
                </a:moveTo>
                <a:cubicBezTo>
                  <a:pt x="1450" y="1504"/>
                  <a:pt x="1450" y="1503"/>
                  <a:pt x="1451" y="1502"/>
                </a:cubicBezTo>
                <a:cubicBezTo>
                  <a:pt x="1451" y="1502"/>
                  <a:pt x="1452" y="1502"/>
                  <a:pt x="1453" y="1502"/>
                </a:cubicBezTo>
                <a:cubicBezTo>
                  <a:pt x="1454" y="1503"/>
                  <a:pt x="1456" y="1505"/>
                  <a:pt x="1456" y="1507"/>
                </a:cubicBezTo>
                <a:cubicBezTo>
                  <a:pt x="1455" y="1506"/>
                  <a:pt x="1452" y="1503"/>
                  <a:pt x="1451" y="1505"/>
                </a:cubicBezTo>
                <a:cubicBezTo>
                  <a:pt x="1454" y="1507"/>
                  <a:pt x="1451" y="1507"/>
                  <a:pt x="1452" y="1510"/>
                </a:cubicBezTo>
                <a:cubicBezTo>
                  <a:pt x="1453" y="1509"/>
                  <a:pt x="1454" y="1507"/>
                  <a:pt x="1456" y="1507"/>
                </a:cubicBezTo>
                <a:cubicBezTo>
                  <a:pt x="1455" y="1509"/>
                  <a:pt x="1457" y="1510"/>
                  <a:pt x="1459" y="1511"/>
                </a:cubicBezTo>
                <a:cubicBezTo>
                  <a:pt x="1456" y="1514"/>
                  <a:pt x="1452" y="1513"/>
                  <a:pt x="1448" y="1511"/>
                </a:cubicBezTo>
                <a:cubicBezTo>
                  <a:pt x="1448" y="1508"/>
                  <a:pt x="1452" y="1508"/>
                  <a:pt x="1450" y="1507"/>
                </a:cubicBezTo>
                <a:cubicBezTo>
                  <a:pt x="1449" y="1508"/>
                  <a:pt x="1447" y="1507"/>
                  <a:pt x="1447" y="1509"/>
                </a:cubicBezTo>
                <a:cubicBezTo>
                  <a:pt x="1444" y="1508"/>
                  <a:pt x="1444" y="1507"/>
                  <a:pt x="1444" y="1505"/>
                </a:cubicBezTo>
                <a:cubicBezTo>
                  <a:pt x="1446" y="1504"/>
                  <a:pt x="1449" y="1506"/>
                  <a:pt x="1451" y="1505"/>
                </a:cubicBezTo>
                <a:close/>
                <a:moveTo>
                  <a:pt x="1445" y="1517"/>
                </a:moveTo>
                <a:cubicBezTo>
                  <a:pt x="1445" y="1517"/>
                  <a:pt x="1446" y="1518"/>
                  <a:pt x="1447" y="1518"/>
                </a:cubicBezTo>
                <a:cubicBezTo>
                  <a:pt x="1447" y="1518"/>
                  <a:pt x="1447" y="1519"/>
                  <a:pt x="1447" y="1519"/>
                </a:cubicBezTo>
                <a:cubicBezTo>
                  <a:pt x="1444" y="1518"/>
                  <a:pt x="1448" y="1521"/>
                  <a:pt x="1447" y="1522"/>
                </a:cubicBezTo>
                <a:cubicBezTo>
                  <a:pt x="1446" y="1522"/>
                  <a:pt x="1445" y="1521"/>
                  <a:pt x="1444" y="1521"/>
                </a:cubicBezTo>
                <a:cubicBezTo>
                  <a:pt x="1445" y="1519"/>
                  <a:pt x="1445" y="1518"/>
                  <a:pt x="1445" y="1517"/>
                </a:cubicBezTo>
                <a:close/>
                <a:moveTo>
                  <a:pt x="1443" y="1517"/>
                </a:moveTo>
                <a:cubicBezTo>
                  <a:pt x="1441" y="1517"/>
                  <a:pt x="1439" y="1518"/>
                  <a:pt x="1437" y="1516"/>
                </a:cubicBezTo>
                <a:cubicBezTo>
                  <a:pt x="1437" y="1514"/>
                  <a:pt x="1443" y="1516"/>
                  <a:pt x="1443" y="1517"/>
                </a:cubicBezTo>
                <a:close/>
                <a:moveTo>
                  <a:pt x="1431" y="1522"/>
                </a:moveTo>
                <a:cubicBezTo>
                  <a:pt x="1428" y="1519"/>
                  <a:pt x="1433" y="1519"/>
                  <a:pt x="1429" y="1517"/>
                </a:cubicBezTo>
                <a:cubicBezTo>
                  <a:pt x="1427" y="1515"/>
                  <a:pt x="1424" y="1520"/>
                  <a:pt x="1424" y="1517"/>
                </a:cubicBezTo>
                <a:cubicBezTo>
                  <a:pt x="1426" y="1517"/>
                  <a:pt x="1426" y="1515"/>
                  <a:pt x="1426" y="1514"/>
                </a:cubicBezTo>
                <a:cubicBezTo>
                  <a:pt x="1429" y="1516"/>
                  <a:pt x="1433" y="1517"/>
                  <a:pt x="1436" y="1519"/>
                </a:cubicBezTo>
                <a:cubicBezTo>
                  <a:pt x="1433" y="1521"/>
                  <a:pt x="1433" y="1522"/>
                  <a:pt x="1431" y="1522"/>
                </a:cubicBezTo>
                <a:close/>
                <a:moveTo>
                  <a:pt x="1436" y="1515"/>
                </a:moveTo>
                <a:cubicBezTo>
                  <a:pt x="1434" y="1516"/>
                  <a:pt x="1430" y="1517"/>
                  <a:pt x="1431" y="1513"/>
                </a:cubicBezTo>
                <a:cubicBezTo>
                  <a:pt x="1432" y="1514"/>
                  <a:pt x="1433" y="1515"/>
                  <a:pt x="1434" y="1514"/>
                </a:cubicBezTo>
                <a:cubicBezTo>
                  <a:pt x="1433" y="1513"/>
                  <a:pt x="1432" y="1512"/>
                  <a:pt x="1433" y="1511"/>
                </a:cubicBezTo>
                <a:cubicBezTo>
                  <a:pt x="1434" y="1512"/>
                  <a:pt x="1436" y="1513"/>
                  <a:pt x="1436" y="1515"/>
                </a:cubicBezTo>
                <a:close/>
                <a:moveTo>
                  <a:pt x="1433" y="1483"/>
                </a:moveTo>
                <a:cubicBezTo>
                  <a:pt x="1431" y="1484"/>
                  <a:pt x="1427" y="1487"/>
                  <a:pt x="1427" y="1482"/>
                </a:cubicBezTo>
                <a:cubicBezTo>
                  <a:pt x="1430" y="1486"/>
                  <a:pt x="1432" y="1478"/>
                  <a:pt x="1433" y="1483"/>
                </a:cubicBezTo>
                <a:close/>
                <a:moveTo>
                  <a:pt x="1430" y="1466"/>
                </a:moveTo>
                <a:cubicBezTo>
                  <a:pt x="1429" y="1467"/>
                  <a:pt x="1428" y="1469"/>
                  <a:pt x="1427" y="1468"/>
                </a:cubicBezTo>
                <a:cubicBezTo>
                  <a:pt x="1428" y="1467"/>
                  <a:pt x="1429" y="1466"/>
                  <a:pt x="1430" y="1466"/>
                </a:cubicBezTo>
                <a:close/>
                <a:moveTo>
                  <a:pt x="1427" y="1468"/>
                </a:moveTo>
                <a:cubicBezTo>
                  <a:pt x="1430" y="1471"/>
                  <a:pt x="1423" y="1474"/>
                  <a:pt x="1429" y="1475"/>
                </a:cubicBezTo>
                <a:cubicBezTo>
                  <a:pt x="1426" y="1477"/>
                  <a:pt x="1425" y="1474"/>
                  <a:pt x="1424" y="1471"/>
                </a:cubicBezTo>
                <a:cubicBezTo>
                  <a:pt x="1425" y="1470"/>
                  <a:pt x="1426" y="1469"/>
                  <a:pt x="1427" y="1468"/>
                </a:cubicBezTo>
                <a:close/>
                <a:moveTo>
                  <a:pt x="1426" y="1482"/>
                </a:moveTo>
                <a:cubicBezTo>
                  <a:pt x="1425" y="1483"/>
                  <a:pt x="1424" y="1483"/>
                  <a:pt x="1424" y="1484"/>
                </a:cubicBezTo>
                <a:cubicBezTo>
                  <a:pt x="1426" y="1487"/>
                  <a:pt x="1430" y="1485"/>
                  <a:pt x="1430" y="1487"/>
                </a:cubicBezTo>
                <a:cubicBezTo>
                  <a:pt x="1429" y="1487"/>
                  <a:pt x="1429" y="1488"/>
                  <a:pt x="1430" y="1489"/>
                </a:cubicBezTo>
                <a:cubicBezTo>
                  <a:pt x="1430" y="1489"/>
                  <a:pt x="1429" y="1489"/>
                  <a:pt x="1429" y="1489"/>
                </a:cubicBezTo>
                <a:cubicBezTo>
                  <a:pt x="1427" y="1487"/>
                  <a:pt x="1425" y="1486"/>
                  <a:pt x="1422" y="1485"/>
                </a:cubicBezTo>
                <a:cubicBezTo>
                  <a:pt x="1421" y="1483"/>
                  <a:pt x="1425" y="1483"/>
                  <a:pt x="1420" y="1481"/>
                </a:cubicBezTo>
                <a:cubicBezTo>
                  <a:pt x="1421" y="1478"/>
                  <a:pt x="1425" y="1480"/>
                  <a:pt x="1426" y="1482"/>
                </a:cubicBezTo>
                <a:close/>
                <a:moveTo>
                  <a:pt x="1419" y="1456"/>
                </a:moveTo>
                <a:cubicBezTo>
                  <a:pt x="1420" y="1454"/>
                  <a:pt x="1420" y="1451"/>
                  <a:pt x="1422" y="1450"/>
                </a:cubicBezTo>
                <a:cubicBezTo>
                  <a:pt x="1421" y="1452"/>
                  <a:pt x="1423" y="1458"/>
                  <a:pt x="1419" y="1456"/>
                </a:cubicBezTo>
                <a:close/>
                <a:moveTo>
                  <a:pt x="1431" y="1436"/>
                </a:moveTo>
                <a:cubicBezTo>
                  <a:pt x="1433" y="1440"/>
                  <a:pt x="1430" y="1442"/>
                  <a:pt x="1428" y="1446"/>
                </a:cubicBezTo>
                <a:cubicBezTo>
                  <a:pt x="1427" y="1440"/>
                  <a:pt x="1429" y="1437"/>
                  <a:pt x="1429" y="1433"/>
                </a:cubicBezTo>
                <a:cubicBezTo>
                  <a:pt x="1430" y="1434"/>
                  <a:pt x="1431" y="1434"/>
                  <a:pt x="1433" y="1435"/>
                </a:cubicBezTo>
                <a:cubicBezTo>
                  <a:pt x="1432" y="1435"/>
                  <a:pt x="1432" y="1435"/>
                  <a:pt x="1431" y="1436"/>
                </a:cubicBezTo>
                <a:close/>
                <a:moveTo>
                  <a:pt x="1444" y="1441"/>
                </a:moveTo>
                <a:cubicBezTo>
                  <a:pt x="1443" y="1440"/>
                  <a:pt x="1443" y="1439"/>
                  <a:pt x="1443" y="1438"/>
                </a:cubicBezTo>
                <a:cubicBezTo>
                  <a:pt x="1444" y="1439"/>
                  <a:pt x="1444" y="1440"/>
                  <a:pt x="1444" y="1441"/>
                </a:cubicBezTo>
                <a:close/>
                <a:moveTo>
                  <a:pt x="1446" y="1441"/>
                </a:moveTo>
                <a:cubicBezTo>
                  <a:pt x="1447" y="1441"/>
                  <a:pt x="1447" y="1441"/>
                  <a:pt x="1447" y="1440"/>
                </a:cubicBezTo>
                <a:cubicBezTo>
                  <a:pt x="1448" y="1440"/>
                  <a:pt x="1448" y="1441"/>
                  <a:pt x="1448" y="1441"/>
                </a:cubicBezTo>
                <a:cubicBezTo>
                  <a:pt x="1447" y="1442"/>
                  <a:pt x="1446" y="1442"/>
                  <a:pt x="1446" y="1441"/>
                </a:cubicBezTo>
                <a:close/>
                <a:moveTo>
                  <a:pt x="1451" y="1451"/>
                </a:moveTo>
                <a:cubicBezTo>
                  <a:pt x="1451" y="1451"/>
                  <a:pt x="1452" y="1451"/>
                  <a:pt x="1452" y="1451"/>
                </a:cubicBezTo>
                <a:cubicBezTo>
                  <a:pt x="1450" y="1450"/>
                  <a:pt x="1449" y="1450"/>
                  <a:pt x="1449" y="1451"/>
                </a:cubicBezTo>
                <a:cubicBezTo>
                  <a:pt x="1447" y="1449"/>
                  <a:pt x="1447" y="1447"/>
                  <a:pt x="1448" y="1445"/>
                </a:cubicBezTo>
                <a:cubicBezTo>
                  <a:pt x="1449" y="1446"/>
                  <a:pt x="1448" y="1446"/>
                  <a:pt x="1448" y="1447"/>
                </a:cubicBezTo>
                <a:cubicBezTo>
                  <a:pt x="1449" y="1447"/>
                  <a:pt x="1449" y="1447"/>
                  <a:pt x="1450" y="1447"/>
                </a:cubicBezTo>
                <a:cubicBezTo>
                  <a:pt x="1451" y="1447"/>
                  <a:pt x="1452" y="1448"/>
                  <a:pt x="1454" y="1447"/>
                </a:cubicBezTo>
                <a:cubicBezTo>
                  <a:pt x="1454" y="1449"/>
                  <a:pt x="1453" y="1450"/>
                  <a:pt x="1451" y="1451"/>
                </a:cubicBezTo>
                <a:close/>
                <a:moveTo>
                  <a:pt x="1455" y="1399"/>
                </a:moveTo>
                <a:cubicBezTo>
                  <a:pt x="1455" y="1400"/>
                  <a:pt x="1455" y="1400"/>
                  <a:pt x="1456" y="1400"/>
                </a:cubicBezTo>
                <a:cubicBezTo>
                  <a:pt x="1455" y="1402"/>
                  <a:pt x="1453" y="1401"/>
                  <a:pt x="1450" y="1400"/>
                </a:cubicBezTo>
                <a:cubicBezTo>
                  <a:pt x="1453" y="1398"/>
                  <a:pt x="1453" y="1401"/>
                  <a:pt x="1455" y="1399"/>
                </a:cubicBezTo>
                <a:close/>
                <a:moveTo>
                  <a:pt x="1450" y="1402"/>
                </a:moveTo>
                <a:cubicBezTo>
                  <a:pt x="1452" y="1402"/>
                  <a:pt x="1453" y="1403"/>
                  <a:pt x="1454" y="1404"/>
                </a:cubicBezTo>
                <a:cubicBezTo>
                  <a:pt x="1453" y="1404"/>
                  <a:pt x="1452" y="1405"/>
                  <a:pt x="1450" y="1404"/>
                </a:cubicBezTo>
                <a:cubicBezTo>
                  <a:pt x="1450" y="1403"/>
                  <a:pt x="1450" y="1402"/>
                  <a:pt x="1450" y="1402"/>
                </a:cubicBezTo>
                <a:close/>
                <a:moveTo>
                  <a:pt x="1451" y="1434"/>
                </a:moveTo>
                <a:cubicBezTo>
                  <a:pt x="1451" y="1434"/>
                  <a:pt x="1451" y="1435"/>
                  <a:pt x="1451" y="1435"/>
                </a:cubicBezTo>
                <a:cubicBezTo>
                  <a:pt x="1450" y="1435"/>
                  <a:pt x="1450" y="1434"/>
                  <a:pt x="1450" y="1434"/>
                </a:cubicBezTo>
                <a:cubicBezTo>
                  <a:pt x="1450" y="1434"/>
                  <a:pt x="1450" y="1434"/>
                  <a:pt x="1451" y="1434"/>
                </a:cubicBezTo>
                <a:close/>
                <a:moveTo>
                  <a:pt x="1449" y="1421"/>
                </a:moveTo>
                <a:cubicBezTo>
                  <a:pt x="1447" y="1422"/>
                  <a:pt x="1448" y="1426"/>
                  <a:pt x="1444" y="1425"/>
                </a:cubicBezTo>
                <a:cubicBezTo>
                  <a:pt x="1444" y="1423"/>
                  <a:pt x="1446" y="1421"/>
                  <a:pt x="1447" y="1420"/>
                </a:cubicBezTo>
                <a:cubicBezTo>
                  <a:pt x="1448" y="1420"/>
                  <a:pt x="1449" y="1421"/>
                  <a:pt x="1449" y="1421"/>
                </a:cubicBezTo>
                <a:close/>
                <a:moveTo>
                  <a:pt x="1446" y="1400"/>
                </a:moveTo>
                <a:cubicBezTo>
                  <a:pt x="1445" y="1400"/>
                  <a:pt x="1445" y="1401"/>
                  <a:pt x="1444" y="1402"/>
                </a:cubicBezTo>
                <a:cubicBezTo>
                  <a:pt x="1443" y="1401"/>
                  <a:pt x="1443" y="1399"/>
                  <a:pt x="1443" y="1398"/>
                </a:cubicBezTo>
                <a:cubicBezTo>
                  <a:pt x="1444" y="1399"/>
                  <a:pt x="1445" y="1399"/>
                  <a:pt x="1446" y="1400"/>
                </a:cubicBezTo>
                <a:close/>
                <a:moveTo>
                  <a:pt x="1446" y="1412"/>
                </a:moveTo>
                <a:cubicBezTo>
                  <a:pt x="1445" y="1412"/>
                  <a:pt x="1445" y="1413"/>
                  <a:pt x="1445" y="1413"/>
                </a:cubicBezTo>
                <a:cubicBezTo>
                  <a:pt x="1445" y="1414"/>
                  <a:pt x="1446" y="1413"/>
                  <a:pt x="1446" y="1413"/>
                </a:cubicBezTo>
                <a:cubicBezTo>
                  <a:pt x="1446" y="1416"/>
                  <a:pt x="1442" y="1417"/>
                  <a:pt x="1442" y="1414"/>
                </a:cubicBezTo>
                <a:cubicBezTo>
                  <a:pt x="1444" y="1414"/>
                  <a:pt x="1443" y="1412"/>
                  <a:pt x="1446" y="1412"/>
                </a:cubicBezTo>
                <a:close/>
                <a:moveTo>
                  <a:pt x="1440" y="1426"/>
                </a:moveTo>
                <a:cubicBezTo>
                  <a:pt x="1443" y="1426"/>
                  <a:pt x="1445" y="1426"/>
                  <a:pt x="1446" y="1426"/>
                </a:cubicBezTo>
                <a:cubicBezTo>
                  <a:pt x="1446" y="1428"/>
                  <a:pt x="1447" y="1429"/>
                  <a:pt x="1447" y="1430"/>
                </a:cubicBezTo>
                <a:cubicBezTo>
                  <a:pt x="1447" y="1430"/>
                  <a:pt x="1446" y="1430"/>
                  <a:pt x="1446" y="1430"/>
                </a:cubicBezTo>
                <a:cubicBezTo>
                  <a:pt x="1443" y="1429"/>
                  <a:pt x="1441" y="1428"/>
                  <a:pt x="1440" y="1431"/>
                </a:cubicBezTo>
                <a:cubicBezTo>
                  <a:pt x="1439" y="1431"/>
                  <a:pt x="1438" y="1430"/>
                  <a:pt x="1437" y="1430"/>
                </a:cubicBezTo>
                <a:cubicBezTo>
                  <a:pt x="1439" y="1429"/>
                  <a:pt x="1440" y="1428"/>
                  <a:pt x="1440" y="1426"/>
                </a:cubicBezTo>
                <a:close/>
                <a:moveTo>
                  <a:pt x="1436" y="1432"/>
                </a:moveTo>
                <a:cubicBezTo>
                  <a:pt x="1437" y="1432"/>
                  <a:pt x="1437" y="1432"/>
                  <a:pt x="1437" y="1433"/>
                </a:cubicBezTo>
                <a:cubicBezTo>
                  <a:pt x="1436" y="1432"/>
                  <a:pt x="1435" y="1434"/>
                  <a:pt x="1434" y="1434"/>
                </a:cubicBezTo>
                <a:cubicBezTo>
                  <a:pt x="1435" y="1433"/>
                  <a:pt x="1434" y="1432"/>
                  <a:pt x="1435" y="1431"/>
                </a:cubicBezTo>
                <a:cubicBezTo>
                  <a:pt x="1435" y="1431"/>
                  <a:pt x="1436" y="1431"/>
                  <a:pt x="1436" y="1432"/>
                </a:cubicBezTo>
                <a:close/>
                <a:moveTo>
                  <a:pt x="1433" y="1408"/>
                </a:moveTo>
                <a:cubicBezTo>
                  <a:pt x="1435" y="1408"/>
                  <a:pt x="1435" y="1408"/>
                  <a:pt x="1435" y="1408"/>
                </a:cubicBezTo>
                <a:cubicBezTo>
                  <a:pt x="1435" y="1409"/>
                  <a:pt x="1435" y="1410"/>
                  <a:pt x="1434" y="1411"/>
                </a:cubicBezTo>
                <a:cubicBezTo>
                  <a:pt x="1433" y="1410"/>
                  <a:pt x="1433" y="1409"/>
                  <a:pt x="1433" y="1408"/>
                </a:cubicBezTo>
                <a:close/>
                <a:moveTo>
                  <a:pt x="1429" y="1383"/>
                </a:moveTo>
                <a:cubicBezTo>
                  <a:pt x="1429" y="1387"/>
                  <a:pt x="1433" y="1386"/>
                  <a:pt x="1433" y="1391"/>
                </a:cubicBezTo>
                <a:cubicBezTo>
                  <a:pt x="1427" y="1389"/>
                  <a:pt x="1428" y="1385"/>
                  <a:pt x="1424" y="1388"/>
                </a:cubicBezTo>
                <a:cubicBezTo>
                  <a:pt x="1423" y="1384"/>
                  <a:pt x="1425" y="1382"/>
                  <a:pt x="1429" y="1383"/>
                </a:cubicBezTo>
                <a:close/>
                <a:moveTo>
                  <a:pt x="1420" y="1390"/>
                </a:moveTo>
                <a:cubicBezTo>
                  <a:pt x="1420" y="1392"/>
                  <a:pt x="1421" y="1392"/>
                  <a:pt x="1421" y="1393"/>
                </a:cubicBezTo>
                <a:cubicBezTo>
                  <a:pt x="1421" y="1393"/>
                  <a:pt x="1420" y="1394"/>
                  <a:pt x="1420" y="1394"/>
                </a:cubicBezTo>
                <a:cubicBezTo>
                  <a:pt x="1417" y="1394"/>
                  <a:pt x="1416" y="1391"/>
                  <a:pt x="1420" y="1390"/>
                </a:cubicBezTo>
                <a:close/>
                <a:moveTo>
                  <a:pt x="1415" y="1385"/>
                </a:moveTo>
                <a:cubicBezTo>
                  <a:pt x="1416" y="1385"/>
                  <a:pt x="1417" y="1385"/>
                  <a:pt x="1417" y="1385"/>
                </a:cubicBezTo>
                <a:cubicBezTo>
                  <a:pt x="1417" y="1386"/>
                  <a:pt x="1417" y="1386"/>
                  <a:pt x="1417" y="1386"/>
                </a:cubicBezTo>
                <a:cubicBezTo>
                  <a:pt x="1417" y="1386"/>
                  <a:pt x="1416" y="1385"/>
                  <a:pt x="1415" y="1385"/>
                </a:cubicBezTo>
                <a:close/>
                <a:moveTo>
                  <a:pt x="1422" y="1412"/>
                </a:moveTo>
                <a:cubicBezTo>
                  <a:pt x="1425" y="1415"/>
                  <a:pt x="1428" y="1421"/>
                  <a:pt x="1424" y="1425"/>
                </a:cubicBezTo>
                <a:cubicBezTo>
                  <a:pt x="1424" y="1424"/>
                  <a:pt x="1423" y="1424"/>
                  <a:pt x="1422" y="1423"/>
                </a:cubicBezTo>
                <a:cubicBezTo>
                  <a:pt x="1422" y="1423"/>
                  <a:pt x="1422" y="1423"/>
                  <a:pt x="1422" y="1423"/>
                </a:cubicBezTo>
                <a:cubicBezTo>
                  <a:pt x="1425" y="1423"/>
                  <a:pt x="1424" y="1422"/>
                  <a:pt x="1422" y="1422"/>
                </a:cubicBezTo>
                <a:cubicBezTo>
                  <a:pt x="1423" y="1422"/>
                  <a:pt x="1424" y="1421"/>
                  <a:pt x="1424" y="1420"/>
                </a:cubicBezTo>
                <a:cubicBezTo>
                  <a:pt x="1423" y="1420"/>
                  <a:pt x="1422" y="1421"/>
                  <a:pt x="1420" y="1422"/>
                </a:cubicBezTo>
                <a:cubicBezTo>
                  <a:pt x="1419" y="1423"/>
                  <a:pt x="1418" y="1423"/>
                  <a:pt x="1418" y="1424"/>
                </a:cubicBezTo>
                <a:cubicBezTo>
                  <a:pt x="1417" y="1423"/>
                  <a:pt x="1417" y="1423"/>
                  <a:pt x="1416" y="1422"/>
                </a:cubicBezTo>
                <a:cubicBezTo>
                  <a:pt x="1417" y="1422"/>
                  <a:pt x="1418" y="1422"/>
                  <a:pt x="1419" y="1421"/>
                </a:cubicBezTo>
                <a:cubicBezTo>
                  <a:pt x="1414" y="1419"/>
                  <a:pt x="1418" y="1414"/>
                  <a:pt x="1422" y="1412"/>
                </a:cubicBezTo>
                <a:close/>
                <a:moveTo>
                  <a:pt x="1414" y="1424"/>
                </a:moveTo>
                <a:cubicBezTo>
                  <a:pt x="1415" y="1424"/>
                  <a:pt x="1415" y="1424"/>
                  <a:pt x="1415" y="1424"/>
                </a:cubicBezTo>
                <a:cubicBezTo>
                  <a:pt x="1414" y="1425"/>
                  <a:pt x="1414" y="1425"/>
                  <a:pt x="1414" y="1425"/>
                </a:cubicBezTo>
                <a:cubicBezTo>
                  <a:pt x="1414" y="1424"/>
                  <a:pt x="1414" y="1424"/>
                  <a:pt x="1414" y="1424"/>
                </a:cubicBezTo>
                <a:close/>
                <a:moveTo>
                  <a:pt x="1412" y="1423"/>
                </a:moveTo>
                <a:cubicBezTo>
                  <a:pt x="1412" y="1424"/>
                  <a:pt x="1410" y="1423"/>
                  <a:pt x="1408" y="1424"/>
                </a:cubicBezTo>
                <a:cubicBezTo>
                  <a:pt x="1408" y="1421"/>
                  <a:pt x="1406" y="1420"/>
                  <a:pt x="1405" y="1419"/>
                </a:cubicBezTo>
                <a:cubicBezTo>
                  <a:pt x="1407" y="1420"/>
                  <a:pt x="1410" y="1421"/>
                  <a:pt x="1412" y="1423"/>
                </a:cubicBezTo>
                <a:close/>
                <a:moveTo>
                  <a:pt x="1401" y="1436"/>
                </a:moveTo>
                <a:cubicBezTo>
                  <a:pt x="1400" y="1436"/>
                  <a:pt x="1401" y="1434"/>
                  <a:pt x="1399" y="1434"/>
                </a:cubicBezTo>
                <a:cubicBezTo>
                  <a:pt x="1400" y="1431"/>
                  <a:pt x="1407" y="1435"/>
                  <a:pt x="1404" y="1429"/>
                </a:cubicBezTo>
                <a:cubicBezTo>
                  <a:pt x="1409" y="1429"/>
                  <a:pt x="1411" y="1427"/>
                  <a:pt x="1413" y="1425"/>
                </a:cubicBezTo>
                <a:cubicBezTo>
                  <a:pt x="1414" y="1426"/>
                  <a:pt x="1415" y="1426"/>
                  <a:pt x="1416" y="1427"/>
                </a:cubicBezTo>
                <a:cubicBezTo>
                  <a:pt x="1415" y="1428"/>
                  <a:pt x="1415" y="1429"/>
                  <a:pt x="1415" y="1430"/>
                </a:cubicBezTo>
                <a:cubicBezTo>
                  <a:pt x="1416" y="1429"/>
                  <a:pt x="1418" y="1430"/>
                  <a:pt x="1419" y="1430"/>
                </a:cubicBezTo>
                <a:cubicBezTo>
                  <a:pt x="1419" y="1431"/>
                  <a:pt x="1419" y="1432"/>
                  <a:pt x="1421" y="1433"/>
                </a:cubicBezTo>
                <a:cubicBezTo>
                  <a:pt x="1421" y="1431"/>
                  <a:pt x="1421" y="1430"/>
                  <a:pt x="1422" y="1429"/>
                </a:cubicBezTo>
                <a:cubicBezTo>
                  <a:pt x="1422" y="1430"/>
                  <a:pt x="1423" y="1430"/>
                  <a:pt x="1424" y="1431"/>
                </a:cubicBezTo>
                <a:cubicBezTo>
                  <a:pt x="1424" y="1431"/>
                  <a:pt x="1424" y="1431"/>
                  <a:pt x="1424" y="1431"/>
                </a:cubicBezTo>
                <a:cubicBezTo>
                  <a:pt x="1422" y="1432"/>
                  <a:pt x="1422" y="1436"/>
                  <a:pt x="1418" y="1436"/>
                </a:cubicBezTo>
                <a:cubicBezTo>
                  <a:pt x="1422" y="1438"/>
                  <a:pt x="1415" y="1442"/>
                  <a:pt x="1421" y="1442"/>
                </a:cubicBezTo>
                <a:cubicBezTo>
                  <a:pt x="1418" y="1443"/>
                  <a:pt x="1417" y="1445"/>
                  <a:pt x="1415" y="1447"/>
                </a:cubicBezTo>
                <a:cubicBezTo>
                  <a:pt x="1413" y="1444"/>
                  <a:pt x="1411" y="1444"/>
                  <a:pt x="1408" y="1444"/>
                </a:cubicBezTo>
                <a:cubicBezTo>
                  <a:pt x="1410" y="1442"/>
                  <a:pt x="1411" y="1441"/>
                  <a:pt x="1414" y="1443"/>
                </a:cubicBezTo>
                <a:cubicBezTo>
                  <a:pt x="1415" y="1441"/>
                  <a:pt x="1414" y="1440"/>
                  <a:pt x="1413" y="1440"/>
                </a:cubicBezTo>
                <a:cubicBezTo>
                  <a:pt x="1413" y="1438"/>
                  <a:pt x="1412" y="1438"/>
                  <a:pt x="1411" y="1438"/>
                </a:cubicBezTo>
                <a:cubicBezTo>
                  <a:pt x="1411" y="1437"/>
                  <a:pt x="1411" y="1437"/>
                  <a:pt x="1410" y="1437"/>
                </a:cubicBezTo>
                <a:cubicBezTo>
                  <a:pt x="1410" y="1437"/>
                  <a:pt x="1410" y="1436"/>
                  <a:pt x="1411" y="1435"/>
                </a:cubicBezTo>
                <a:cubicBezTo>
                  <a:pt x="1406" y="1434"/>
                  <a:pt x="1406" y="1437"/>
                  <a:pt x="1401" y="1436"/>
                </a:cubicBezTo>
                <a:close/>
                <a:moveTo>
                  <a:pt x="1405" y="1484"/>
                </a:moveTo>
                <a:cubicBezTo>
                  <a:pt x="1406" y="1485"/>
                  <a:pt x="1402" y="1485"/>
                  <a:pt x="1401" y="1485"/>
                </a:cubicBezTo>
                <a:cubicBezTo>
                  <a:pt x="1408" y="1487"/>
                  <a:pt x="1412" y="1486"/>
                  <a:pt x="1415" y="1484"/>
                </a:cubicBezTo>
                <a:cubicBezTo>
                  <a:pt x="1419" y="1486"/>
                  <a:pt x="1423" y="1487"/>
                  <a:pt x="1427" y="1489"/>
                </a:cubicBezTo>
                <a:cubicBezTo>
                  <a:pt x="1423" y="1490"/>
                  <a:pt x="1419" y="1490"/>
                  <a:pt x="1415" y="1491"/>
                </a:cubicBezTo>
                <a:cubicBezTo>
                  <a:pt x="1411" y="1489"/>
                  <a:pt x="1406" y="1487"/>
                  <a:pt x="1401" y="1487"/>
                </a:cubicBezTo>
                <a:cubicBezTo>
                  <a:pt x="1400" y="1486"/>
                  <a:pt x="1399" y="1485"/>
                  <a:pt x="1397" y="1484"/>
                </a:cubicBezTo>
                <a:cubicBezTo>
                  <a:pt x="1400" y="1483"/>
                  <a:pt x="1404" y="1482"/>
                  <a:pt x="1405" y="1484"/>
                </a:cubicBezTo>
                <a:close/>
                <a:moveTo>
                  <a:pt x="1398" y="1501"/>
                </a:moveTo>
                <a:cubicBezTo>
                  <a:pt x="1397" y="1502"/>
                  <a:pt x="1396" y="1502"/>
                  <a:pt x="1396" y="1503"/>
                </a:cubicBezTo>
                <a:cubicBezTo>
                  <a:pt x="1393" y="1502"/>
                  <a:pt x="1391" y="1500"/>
                  <a:pt x="1391" y="1498"/>
                </a:cubicBezTo>
                <a:cubicBezTo>
                  <a:pt x="1393" y="1498"/>
                  <a:pt x="1395" y="1499"/>
                  <a:pt x="1398" y="1501"/>
                </a:cubicBezTo>
                <a:close/>
                <a:moveTo>
                  <a:pt x="1382" y="1495"/>
                </a:moveTo>
                <a:cubicBezTo>
                  <a:pt x="1384" y="1495"/>
                  <a:pt x="1386" y="1499"/>
                  <a:pt x="1384" y="1499"/>
                </a:cubicBezTo>
                <a:cubicBezTo>
                  <a:pt x="1385" y="1497"/>
                  <a:pt x="1380" y="1497"/>
                  <a:pt x="1382" y="1495"/>
                </a:cubicBezTo>
                <a:close/>
                <a:moveTo>
                  <a:pt x="1379" y="1495"/>
                </a:moveTo>
                <a:cubicBezTo>
                  <a:pt x="1373" y="1494"/>
                  <a:pt x="1361" y="1489"/>
                  <a:pt x="1360" y="1486"/>
                </a:cubicBezTo>
                <a:cubicBezTo>
                  <a:pt x="1368" y="1491"/>
                  <a:pt x="1376" y="1489"/>
                  <a:pt x="1379" y="1495"/>
                </a:cubicBezTo>
                <a:close/>
                <a:moveTo>
                  <a:pt x="1279" y="1417"/>
                </a:moveTo>
                <a:cubicBezTo>
                  <a:pt x="1280" y="1416"/>
                  <a:pt x="1281" y="1417"/>
                  <a:pt x="1281" y="1418"/>
                </a:cubicBezTo>
                <a:cubicBezTo>
                  <a:pt x="1280" y="1418"/>
                  <a:pt x="1279" y="1417"/>
                  <a:pt x="1279" y="1418"/>
                </a:cubicBezTo>
                <a:cubicBezTo>
                  <a:pt x="1279" y="1419"/>
                  <a:pt x="1280" y="1419"/>
                  <a:pt x="1279" y="1419"/>
                </a:cubicBezTo>
                <a:cubicBezTo>
                  <a:pt x="1277" y="1419"/>
                  <a:pt x="1276" y="1419"/>
                  <a:pt x="1275" y="1416"/>
                </a:cubicBezTo>
                <a:cubicBezTo>
                  <a:pt x="1276" y="1417"/>
                  <a:pt x="1276" y="1417"/>
                  <a:pt x="1277" y="1416"/>
                </a:cubicBezTo>
                <a:cubicBezTo>
                  <a:pt x="1276" y="1415"/>
                  <a:pt x="1274" y="1415"/>
                  <a:pt x="1274" y="1414"/>
                </a:cubicBezTo>
                <a:cubicBezTo>
                  <a:pt x="1277" y="1415"/>
                  <a:pt x="1277" y="1416"/>
                  <a:pt x="1279" y="1417"/>
                </a:cubicBezTo>
                <a:close/>
                <a:moveTo>
                  <a:pt x="1270" y="1417"/>
                </a:moveTo>
                <a:cubicBezTo>
                  <a:pt x="1273" y="1419"/>
                  <a:pt x="1277" y="1420"/>
                  <a:pt x="1280" y="1422"/>
                </a:cubicBezTo>
                <a:cubicBezTo>
                  <a:pt x="1281" y="1423"/>
                  <a:pt x="1268" y="1419"/>
                  <a:pt x="1270" y="1417"/>
                </a:cubicBezTo>
                <a:close/>
                <a:moveTo>
                  <a:pt x="1312" y="1410"/>
                </a:moveTo>
                <a:cubicBezTo>
                  <a:pt x="1314" y="1410"/>
                  <a:pt x="1315" y="1411"/>
                  <a:pt x="1315" y="1412"/>
                </a:cubicBezTo>
                <a:cubicBezTo>
                  <a:pt x="1315" y="1412"/>
                  <a:pt x="1315" y="1412"/>
                  <a:pt x="1315" y="1412"/>
                </a:cubicBezTo>
                <a:cubicBezTo>
                  <a:pt x="1314" y="1412"/>
                  <a:pt x="1313" y="1412"/>
                  <a:pt x="1312" y="1411"/>
                </a:cubicBezTo>
                <a:cubicBezTo>
                  <a:pt x="1312" y="1411"/>
                  <a:pt x="1312" y="1411"/>
                  <a:pt x="1312" y="1410"/>
                </a:cubicBezTo>
                <a:close/>
                <a:moveTo>
                  <a:pt x="1344" y="1411"/>
                </a:moveTo>
                <a:cubicBezTo>
                  <a:pt x="1342" y="1412"/>
                  <a:pt x="1342" y="1410"/>
                  <a:pt x="1342" y="1408"/>
                </a:cubicBezTo>
                <a:cubicBezTo>
                  <a:pt x="1343" y="1409"/>
                  <a:pt x="1344" y="1409"/>
                  <a:pt x="1345" y="1409"/>
                </a:cubicBezTo>
                <a:cubicBezTo>
                  <a:pt x="1344" y="1410"/>
                  <a:pt x="1344" y="1411"/>
                  <a:pt x="1344" y="1411"/>
                </a:cubicBezTo>
                <a:close/>
                <a:moveTo>
                  <a:pt x="1367" y="1385"/>
                </a:moveTo>
                <a:cubicBezTo>
                  <a:pt x="1369" y="1385"/>
                  <a:pt x="1367" y="1387"/>
                  <a:pt x="1368" y="1388"/>
                </a:cubicBezTo>
                <a:cubicBezTo>
                  <a:pt x="1367" y="1388"/>
                  <a:pt x="1367" y="1388"/>
                  <a:pt x="1367" y="1389"/>
                </a:cubicBezTo>
                <a:cubicBezTo>
                  <a:pt x="1366" y="1388"/>
                  <a:pt x="1365" y="1387"/>
                  <a:pt x="1367" y="1385"/>
                </a:cubicBezTo>
                <a:close/>
                <a:moveTo>
                  <a:pt x="1348" y="1395"/>
                </a:moveTo>
                <a:cubicBezTo>
                  <a:pt x="1347" y="1395"/>
                  <a:pt x="1347" y="1395"/>
                  <a:pt x="1347" y="1395"/>
                </a:cubicBezTo>
                <a:cubicBezTo>
                  <a:pt x="1348" y="1395"/>
                  <a:pt x="1348" y="1395"/>
                  <a:pt x="1349" y="1395"/>
                </a:cubicBezTo>
                <a:cubicBezTo>
                  <a:pt x="1349" y="1392"/>
                  <a:pt x="1345" y="1393"/>
                  <a:pt x="1346" y="1390"/>
                </a:cubicBezTo>
                <a:cubicBezTo>
                  <a:pt x="1346" y="1389"/>
                  <a:pt x="1347" y="1389"/>
                  <a:pt x="1348" y="1388"/>
                </a:cubicBezTo>
                <a:cubicBezTo>
                  <a:pt x="1347" y="1389"/>
                  <a:pt x="1347" y="1389"/>
                  <a:pt x="1347" y="1389"/>
                </a:cubicBezTo>
                <a:cubicBezTo>
                  <a:pt x="1350" y="1389"/>
                  <a:pt x="1351" y="1392"/>
                  <a:pt x="1354" y="1392"/>
                </a:cubicBezTo>
                <a:cubicBezTo>
                  <a:pt x="1354" y="1391"/>
                  <a:pt x="1354" y="1391"/>
                  <a:pt x="1354" y="1391"/>
                </a:cubicBezTo>
                <a:cubicBezTo>
                  <a:pt x="1356" y="1393"/>
                  <a:pt x="1357" y="1396"/>
                  <a:pt x="1355" y="1400"/>
                </a:cubicBezTo>
                <a:cubicBezTo>
                  <a:pt x="1355" y="1400"/>
                  <a:pt x="1354" y="1399"/>
                  <a:pt x="1353" y="1399"/>
                </a:cubicBezTo>
                <a:cubicBezTo>
                  <a:pt x="1353" y="1398"/>
                  <a:pt x="1353" y="1397"/>
                  <a:pt x="1354" y="1395"/>
                </a:cubicBezTo>
                <a:cubicBezTo>
                  <a:pt x="1352" y="1395"/>
                  <a:pt x="1350" y="1396"/>
                  <a:pt x="1349" y="1397"/>
                </a:cubicBezTo>
                <a:cubicBezTo>
                  <a:pt x="1347" y="1396"/>
                  <a:pt x="1346" y="1396"/>
                  <a:pt x="1344" y="1395"/>
                </a:cubicBezTo>
                <a:cubicBezTo>
                  <a:pt x="1345" y="1394"/>
                  <a:pt x="1346" y="1395"/>
                  <a:pt x="1348" y="1395"/>
                </a:cubicBezTo>
                <a:close/>
                <a:moveTo>
                  <a:pt x="1279" y="1370"/>
                </a:moveTo>
                <a:cubicBezTo>
                  <a:pt x="1282" y="1367"/>
                  <a:pt x="1292" y="1374"/>
                  <a:pt x="1294" y="1376"/>
                </a:cubicBezTo>
                <a:cubicBezTo>
                  <a:pt x="1288" y="1374"/>
                  <a:pt x="1286" y="1372"/>
                  <a:pt x="1279" y="1370"/>
                </a:cubicBezTo>
                <a:close/>
                <a:moveTo>
                  <a:pt x="1302" y="1391"/>
                </a:moveTo>
                <a:cubicBezTo>
                  <a:pt x="1303" y="1391"/>
                  <a:pt x="1305" y="1391"/>
                  <a:pt x="1305" y="1392"/>
                </a:cubicBezTo>
                <a:cubicBezTo>
                  <a:pt x="1304" y="1392"/>
                  <a:pt x="1303" y="1391"/>
                  <a:pt x="1302" y="1391"/>
                </a:cubicBezTo>
                <a:close/>
                <a:moveTo>
                  <a:pt x="1306" y="1406"/>
                </a:moveTo>
                <a:cubicBezTo>
                  <a:pt x="1306" y="1407"/>
                  <a:pt x="1305" y="1407"/>
                  <a:pt x="1305" y="1408"/>
                </a:cubicBezTo>
                <a:cubicBezTo>
                  <a:pt x="1304" y="1407"/>
                  <a:pt x="1304" y="1407"/>
                  <a:pt x="1304" y="1406"/>
                </a:cubicBezTo>
                <a:cubicBezTo>
                  <a:pt x="1304" y="1406"/>
                  <a:pt x="1305" y="1406"/>
                  <a:pt x="1306" y="1406"/>
                </a:cubicBezTo>
                <a:close/>
                <a:moveTo>
                  <a:pt x="1301" y="1409"/>
                </a:moveTo>
                <a:cubicBezTo>
                  <a:pt x="1302" y="1409"/>
                  <a:pt x="1303" y="1409"/>
                  <a:pt x="1304" y="1410"/>
                </a:cubicBezTo>
                <a:cubicBezTo>
                  <a:pt x="1303" y="1410"/>
                  <a:pt x="1302" y="1411"/>
                  <a:pt x="1301" y="1411"/>
                </a:cubicBezTo>
                <a:cubicBezTo>
                  <a:pt x="1301" y="1410"/>
                  <a:pt x="1300" y="1410"/>
                  <a:pt x="1301" y="1409"/>
                </a:cubicBezTo>
                <a:close/>
                <a:moveTo>
                  <a:pt x="1152" y="1214"/>
                </a:moveTo>
                <a:cubicBezTo>
                  <a:pt x="1151" y="1216"/>
                  <a:pt x="1148" y="1213"/>
                  <a:pt x="1146" y="1213"/>
                </a:cubicBezTo>
                <a:cubicBezTo>
                  <a:pt x="1147" y="1211"/>
                  <a:pt x="1150" y="1214"/>
                  <a:pt x="1152" y="1214"/>
                </a:cubicBezTo>
                <a:close/>
                <a:moveTo>
                  <a:pt x="1261" y="1206"/>
                </a:moveTo>
                <a:cubicBezTo>
                  <a:pt x="1260" y="1203"/>
                  <a:pt x="1254" y="1205"/>
                  <a:pt x="1253" y="1201"/>
                </a:cubicBezTo>
                <a:cubicBezTo>
                  <a:pt x="1256" y="1201"/>
                  <a:pt x="1260" y="1203"/>
                  <a:pt x="1261" y="1206"/>
                </a:cubicBezTo>
                <a:close/>
                <a:moveTo>
                  <a:pt x="1235" y="1201"/>
                </a:moveTo>
                <a:cubicBezTo>
                  <a:pt x="1234" y="1199"/>
                  <a:pt x="1229" y="1199"/>
                  <a:pt x="1229" y="1197"/>
                </a:cubicBezTo>
                <a:cubicBezTo>
                  <a:pt x="1232" y="1199"/>
                  <a:pt x="1236" y="1197"/>
                  <a:pt x="1235" y="1201"/>
                </a:cubicBezTo>
                <a:close/>
                <a:moveTo>
                  <a:pt x="1347" y="1249"/>
                </a:moveTo>
                <a:cubicBezTo>
                  <a:pt x="1351" y="1248"/>
                  <a:pt x="1351" y="1251"/>
                  <a:pt x="1350" y="1254"/>
                </a:cubicBezTo>
                <a:cubicBezTo>
                  <a:pt x="1349" y="1254"/>
                  <a:pt x="1348" y="1254"/>
                  <a:pt x="1346" y="1254"/>
                </a:cubicBezTo>
                <a:cubicBezTo>
                  <a:pt x="1346" y="1251"/>
                  <a:pt x="1349" y="1252"/>
                  <a:pt x="1347" y="1249"/>
                </a:cubicBezTo>
                <a:close/>
                <a:moveTo>
                  <a:pt x="1354" y="1260"/>
                </a:moveTo>
                <a:cubicBezTo>
                  <a:pt x="1353" y="1260"/>
                  <a:pt x="1352" y="1260"/>
                  <a:pt x="1351" y="1260"/>
                </a:cubicBezTo>
                <a:cubicBezTo>
                  <a:pt x="1351" y="1258"/>
                  <a:pt x="1350" y="1258"/>
                  <a:pt x="1350" y="1257"/>
                </a:cubicBezTo>
                <a:cubicBezTo>
                  <a:pt x="1352" y="1257"/>
                  <a:pt x="1353" y="1256"/>
                  <a:pt x="1354" y="1256"/>
                </a:cubicBezTo>
                <a:cubicBezTo>
                  <a:pt x="1354" y="1257"/>
                  <a:pt x="1354" y="1258"/>
                  <a:pt x="1354" y="1260"/>
                </a:cubicBezTo>
                <a:close/>
                <a:moveTo>
                  <a:pt x="1320" y="1211"/>
                </a:moveTo>
                <a:cubicBezTo>
                  <a:pt x="1320" y="1211"/>
                  <a:pt x="1321" y="1211"/>
                  <a:pt x="1321" y="1211"/>
                </a:cubicBezTo>
                <a:cubicBezTo>
                  <a:pt x="1321" y="1211"/>
                  <a:pt x="1321" y="1211"/>
                  <a:pt x="1321" y="1211"/>
                </a:cubicBezTo>
                <a:cubicBezTo>
                  <a:pt x="1322" y="1212"/>
                  <a:pt x="1323" y="1212"/>
                  <a:pt x="1324" y="1211"/>
                </a:cubicBezTo>
                <a:cubicBezTo>
                  <a:pt x="1327" y="1212"/>
                  <a:pt x="1330" y="1214"/>
                  <a:pt x="1327" y="1215"/>
                </a:cubicBezTo>
                <a:cubicBezTo>
                  <a:pt x="1327" y="1212"/>
                  <a:pt x="1317" y="1212"/>
                  <a:pt x="1320" y="1211"/>
                </a:cubicBezTo>
                <a:close/>
                <a:moveTo>
                  <a:pt x="1219" y="1170"/>
                </a:moveTo>
                <a:cubicBezTo>
                  <a:pt x="1220" y="1170"/>
                  <a:pt x="1222" y="1171"/>
                  <a:pt x="1223" y="1171"/>
                </a:cubicBezTo>
                <a:cubicBezTo>
                  <a:pt x="1222" y="1171"/>
                  <a:pt x="1221" y="1171"/>
                  <a:pt x="1219" y="1171"/>
                </a:cubicBezTo>
                <a:cubicBezTo>
                  <a:pt x="1219" y="1171"/>
                  <a:pt x="1219" y="1170"/>
                  <a:pt x="1219" y="1170"/>
                </a:cubicBezTo>
                <a:close/>
                <a:moveTo>
                  <a:pt x="1221" y="1177"/>
                </a:moveTo>
                <a:cubicBezTo>
                  <a:pt x="1221" y="1177"/>
                  <a:pt x="1220" y="1176"/>
                  <a:pt x="1220" y="1176"/>
                </a:cubicBezTo>
                <a:cubicBezTo>
                  <a:pt x="1221" y="1176"/>
                  <a:pt x="1222" y="1177"/>
                  <a:pt x="1223" y="1177"/>
                </a:cubicBezTo>
                <a:cubicBezTo>
                  <a:pt x="1222" y="1177"/>
                  <a:pt x="1221" y="1178"/>
                  <a:pt x="1221" y="1178"/>
                </a:cubicBezTo>
                <a:cubicBezTo>
                  <a:pt x="1220" y="1178"/>
                  <a:pt x="1219" y="1178"/>
                  <a:pt x="1219" y="1178"/>
                </a:cubicBezTo>
                <a:cubicBezTo>
                  <a:pt x="1219" y="1178"/>
                  <a:pt x="1220" y="1178"/>
                  <a:pt x="1221" y="1177"/>
                </a:cubicBezTo>
                <a:close/>
                <a:moveTo>
                  <a:pt x="1271" y="1146"/>
                </a:moveTo>
                <a:cubicBezTo>
                  <a:pt x="1272" y="1146"/>
                  <a:pt x="1276" y="1146"/>
                  <a:pt x="1276" y="1148"/>
                </a:cubicBezTo>
                <a:cubicBezTo>
                  <a:pt x="1275" y="1149"/>
                  <a:pt x="1270" y="1148"/>
                  <a:pt x="1271" y="1146"/>
                </a:cubicBezTo>
                <a:close/>
                <a:moveTo>
                  <a:pt x="1421" y="1157"/>
                </a:moveTo>
                <a:cubicBezTo>
                  <a:pt x="1422" y="1158"/>
                  <a:pt x="1424" y="1158"/>
                  <a:pt x="1425" y="1159"/>
                </a:cubicBezTo>
                <a:cubicBezTo>
                  <a:pt x="1424" y="1160"/>
                  <a:pt x="1424" y="1160"/>
                  <a:pt x="1423" y="1160"/>
                </a:cubicBezTo>
                <a:cubicBezTo>
                  <a:pt x="1423" y="1158"/>
                  <a:pt x="1422" y="1158"/>
                  <a:pt x="1421" y="1159"/>
                </a:cubicBezTo>
                <a:cubicBezTo>
                  <a:pt x="1421" y="1158"/>
                  <a:pt x="1421" y="1157"/>
                  <a:pt x="1421" y="1157"/>
                </a:cubicBezTo>
                <a:close/>
                <a:moveTo>
                  <a:pt x="1412" y="1206"/>
                </a:moveTo>
                <a:cubicBezTo>
                  <a:pt x="1413" y="1207"/>
                  <a:pt x="1414" y="1208"/>
                  <a:pt x="1415" y="1209"/>
                </a:cubicBezTo>
                <a:cubicBezTo>
                  <a:pt x="1414" y="1208"/>
                  <a:pt x="1413" y="1208"/>
                  <a:pt x="1411" y="1208"/>
                </a:cubicBezTo>
                <a:cubicBezTo>
                  <a:pt x="1411" y="1207"/>
                  <a:pt x="1411" y="1206"/>
                  <a:pt x="1412" y="1206"/>
                </a:cubicBezTo>
                <a:close/>
                <a:moveTo>
                  <a:pt x="1413" y="1237"/>
                </a:moveTo>
                <a:cubicBezTo>
                  <a:pt x="1411" y="1237"/>
                  <a:pt x="1410" y="1236"/>
                  <a:pt x="1408" y="1236"/>
                </a:cubicBezTo>
                <a:cubicBezTo>
                  <a:pt x="1408" y="1235"/>
                  <a:pt x="1408" y="1234"/>
                  <a:pt x="1408" y="1233"/>
                </a:cubicBezTo>
                <a:cubicBezTo>
                  <a:pt x="1409" y="1234"/>
                  <a:pt x="1411" y="1235"/>
                  <a:pt x="1414" y="1234"/>
                </a:cubicBezTo>
                <a:cubicBezTo>
                  <a:pt x="1413" y="1235"/>
                  <a:pt x="1413" y="1236"/>
                  <a:pt x="1413" y="1237"/>
                </a:cubicBezTo>
                <a:close/>
                <a:moveTo>
                  <a:pt x="1417" y="1215"/>
                </a:moveTo>
                <a:cubicBezTo>
                  <a:pt x="1418" y="1211"/>
                  <a:pt x="1410" y="1214"/>
                  <a:pt x="1410" y="1211"/>
                </a:cubicBezTo>
                <a:cubicBezTo>
                  <a:pt x="1411" y="1211"/>
                  <a:pt x="1411" y="1211"/>
                  <a:pt x="1411" y="1210"/>
                </a:cubicBezTo>
                <a:cubicBezTo>
                  <a:pt x="1413" y="1211"/>
                  <a:pt x="1416" y="1213"/>
                  <a:pt x="1418" y="1214"/>
                </a:cubicBezTo>
                <a:cubicBezTo>
                  <a:pt x="1418" y="1214"/>
                  <a:pt x="1418" y="1215"/>
                  <a:pt x="1417" y="1215"/>
                </a:cubicBezTo>
                <a:close/>
                <a:moveTo>
                  <a:pt x="1425" y="1218"/>
                </a:moveTo>
                <a:cubicBezTo>
                  <a:pt x="1425" y="1218"/>
                  <a:pt x="1425" y="1218"/>
                  <a:pt x="1426" y="1218"/>
                </a:cubicBezTo>
                <a:cubicBezTo>
                  <a:pt x="1427" y="1218"/>
                  <a:pt x="1429" y="1219"/>
                  <a:pt x="1430" y="1220"/>
                </a:cubicBezTo>
                <a:cubicBezTo>
                  <a:pt x="1429" y="1220"/>
                  <a:pt x="1427" y="1220"/>
                  <a:pt x="1425" y="1218"/>
                </a:cubicBezTo>
                <a:close/>
                <a:moveTo>
                  <a:pt x="1683" y="1350"/>
                </a:moveTo>
                <a:cubicBezTo>
                  <a:pt x="1678" y="1347"/>
                  <a:pt x="1680" y="1349"/>
                  <a:pt x="1678" y="1351"/>
                </a:cubicBezTo>
                <a:cubicBezTo>
                  <a:pt x="1677" y="1350"/>
                  <a:pt x="1675" y="1350"/>
                  <a:pt x="1676" y="1348"/>
                </a:cubicBezTo>
                <a:cubicBezTo>
                  <a:pt x="1677" y="1349"/>
                  <a:pt x="1678" y="1348"/>
                  <a:pt x="1678" y="1348"/>
                </a:cubicBezTo>
                <a:cubicBezTo>
                  <a:pt x="1676" y="1346"/>
                  <a:pt x="1676" y="1348"/>
                  <a:pt x="1674" y="1346"/>
                </a:cubicBezTo>
                <a:cubicBezTo>
                  <a:pt x="1675" y="1343"/>
                  <a:pt x="1682" y="1347"/>
                  <a:pt x="1683" y="1350"/>
                </a:cubicBezTo>
                <a:close/>
                <a:moveTo>
                  <a:pt x="1665" y="1342"/>
                </a:moveTo>
                <a:cubicBezTo>
                  <a:pt x="1665" y="1345"/>
                  <a:pt x="1671" y="1341"/>
                  <a:pt x="1670" y="1346"/>
                </a:cubicBezTo>
                <a:cubicBezTo>
                  <a:pt x="1667" y="1344"/>
                  <a:pt x="1662" y="1343"/>
                  <a:pt x="1665" y="1342"/>
                </a:cubicBezTo>
                <a:close/>
                <a:moveTo>
                  <a:pt x="1658" y="1310"/>
                </a:moveTo>
                <a:cubicBezTo>
                  <a:pt x="1660" y="1310"/>
                  <a:pt x="1662" y="1309"/>
                  <a:pt x="1664" y="1309"/>
                </a:cubicBezTo>
                <a:cubicBezTo>
                  <a:pt x="1663" y="1310"/>
                  <a:pt x="1663" y="1311"/>
                  <a:pt x="1663" y="1312"/>
                </a:cubicBezTo>
                <a:cubicBezTo>
                  <a:pt x="1662" y="1310"/>
                  <a:pt x="1658" y="1313"/>
                  <a:pt x="1658" y="1310"/>
                </a:cubicBezTo>
                <a:close/>
                <a:moveTo>
                  <a:pt x="1653" y="1332"/>
                </a:moveTo>
                <a:cubicBezTo>
                  <a:pt x="1654" y="1332"/>
                  <a:pt x="1655" y="1331"/>
                  <a:pt x="1657" y="1330"/>
                </a:cubicBezTo>
                <a:cubicBezTo>
                  <a:pt x="1656" y="1330"/>
                  <a:pt x="1656" y="1328"/>
                  <a:pt x="1657" y="1329"/>
                </a:cubicBezTo>
                <a:cubicBezTo>
                  <a:pt x="1657" y="1329"/>
                  <a:pt x="1657" y="1330"/>
                  <a:pt x="1657" y="1330"/>
                </a:cubicBezTo>
                <a:cubicBezTo>
                  <a:pt x="1658" y="1331"/>
                  <a:pt x="1659" y="1332"/>
                  <a:pt x="1660" y="1333"/>
                </a:cubicBezTo>
                <a:cubicBezTo>
                  <a:pt x="1657" y="1335"/>
                  <a:pt x="1660" y="1336"/>
                  <a:pt x="1660" y="1337"/>
                </a:cubicBezTo>
                <a:cubicBezTo>
                  <a:pt x="1658" y="1337"/>
                  <a:pt x="1658" y="1337"/>
                  <a:pt x="1657" y="1337"/>
                </a:cubicBezTo>
                <a:cubicBezTo>
                  <a:pt x="1659" y="1333"/>
                  <a:pt x="1652" y="1336"/>
                  <a:pt x="1653" y="1332"/>
                </a:cubicBezTo>
                <a:close/>
                <a:moveTo>
                  <a:pt x="1586" y="1309"/>
                </a:moveTo>
                <a:cubicBezTo>
                  <a:pt x="1586" y="1313"/>
                  <a:pt x="1583" y="1309"/>
                  <a:pt x="1582" y="1312"/>
                </a:cubicBezTo>
                <a:cubicBezTo>
                  <a:pt x="1581" y="1311"/>
                  <a:pt x="1579" y="1309"/>
                  <a:pt x="1579" y="1307"/>
                </a:cubicBezTo>
                <a:cubicBezTo>
                  <a:pt x="1582" y="1309"/>
                  <a:pt x="1583" y="1307"/>
                  <a:pt x="1586" y="1309"/>
                </a:cubicBezTo>
                <a:close/>
                <a:moveTo>
                  <a:pt x="1567" y="1300"/>
                </a:moveTo>
                <a:cubicBezTo>
                  <a:pt x="1568" y="1298"/>
                  <a:pt x="1567" y="1296"/>
                  <a:pt x="1569" y="1297"/>
                </a:cubicBezTo>
                <a:cubicBezTo>
                  <a:pt x="1566" y="1307"/>
                  <a:pt x="1583" y="1302"/>
                  <a:pt x="1579" y="1311"/>
                </a:cubicBezTo>
                <a:cubicBezTo>
                  <a:pt x="1576" y="1313"/>
                  <a:pt x="1573" y="1310"/>
                  <a:pt x="1574" y="1309"/>
                </a:cubicBezTo>
                <a:cubicBezTo>
                  <a:pt x="1573" y="1310"/>
                  <a:pt x="1572" y="1310"/>
                  <a:pt x="1570" y="1310"/>
                </a:cubicBezTo>
                <a:cubicBezTo>
                  <a:pt x="1574" y="1307"/>
                  <a:pt x="1571" y="1310"/>
                  <a:pt x="1570" y="1307"/>
                </a:cubicBezTo>
                <a:cubicBezTo>
                  <a:pt x="1572" y="1305"/>
                  <a:pt x="1575" y="1310"/>
                  <a:pt x="1577" y="1308"/>
                </a:cubicBezTo>
                <a:cubicBezTo>
                  <a:pt x="1576" y="1308"/>
                  <a:pt x="1576" y="1307"/>
                  <a:pt x="1576" y="1306"/>
                </a:cubicBezTo>
                <a:cubicBezTo>
                  <a:pt x="1572" y="1306"/>
                  <a:pt x="1566" y="1304"/>
                  <a:pt x="1568" y="1302"/>
                </a:cubicBezTo>
                <a:cubicBezTo>
                  <a:pt x="1564" y="1303"/>
                  <a:pt x="1558" y="1300"/>
                  <a:pt x="1558" y="1296"/>
                </a:cubicBezTo>
                <a:cubicBezTo>
                  <a:pt x="1564" y="1294"/>
                  <a:pt x="1560" y="1300"/>
                  <a:pt x="1567" y="1300"/>
                </a:cubicBezTo>
                <a:close/>
                <a:moveTo>
                  <a:pt x="1564" y="1306"/>
                </a:moveTo>
                <a:cubicBezTo>
                  <a:pt x="1562" y="1302"/>
                  <a:pt x="1557" y="1306"/>
                  <a:pt x="1557" y="1302"/>
                </a:cubicBezTo>
                <a:cubicBezTo>
                  <a:pt x="1560" y="1303"/>
                  <a:pt x="1565" y="1302"/>
                  <a:pt x="1564" y="1306"/>
                </a:cubicBezTo>
                <a:close/>
                <a:moveTo>
                  <a:pt x="1615" y="1304"/>
                </a:moveTo>
                <a:cubicBezTo>
                  <a:pt x="1613" y="1303"/>
                  <a:pt x="1612" y="1302"/>
                  <a:pt x="1612" y="1301"/>
                </a:cubicBezTo>
                <a:cubicBezTo>
                  <a:pt x="1613" y="1301"/>
                  <a:pt x="1614" y="1300"/>
                  <a:pt x="1616" y="1301"/>
                </a:cubicBezTo>
                <a:cubicBezTo>
                  <a:pt x="1615" y="1303"/>
                  <a:pt x="1615" y="1303"/>
                  <a:pt x="1615" y="1304"/>
                </a:cubicBezTo>
                <a:close/>
                <a:moveTo>
                  <a:pt x="1600" y="1281"/>
                </a:moveTo>
                <a:cubicBezTo>
                  <a:pt x="1600" y="1282"/>
                  <a:pt x="1601" y="1283"/>
                  <a:pt x="1599" y="1285"/>
                </a:cubicBezTo>
                <a:cubicBezTo>
                  <a:pt x="1597" y="1283"/>
                  <a:pt x="1593" y="1285"/>
                  <a:pt x="1593" y="1282"/>
                </a:cubicBezTo>
                <a:cubicBezTo>
                  <a:pt x="1597" y="1281"/>
                  <a:pt x="1599" y="1283"/>
                  <a:pt x="1600" y="1281"/>
                </a:cubicBezTo>
                <a:close/>
                <a:moveTo>
                  <a:pt x="1591" y="1284"/>
                </a:moveTo>
                <a:cubicBezTo>
                  <a:pt x="1591" y="1283"/>
                  <a:pt x="1590" y="1282"/>
                  <a:pt x="1592" y="1283"/>
                </a:cubicBezTo>
                <a:cubicBezTo>
                  <a:pt x="1591" y="1285"/>
                  <a:pt x="1595" y="1285"/>
                  <a:pt x="1593" y="1288"/>
                </a:cubicBezTo>
                <a:cubicBezTo>
                  <a:pt x="1589" y="1287"/>
                  <a:pt x="1588" y="1284"/>
                  <a:pt x="1588" y="1282"/>
                </a:cubicBezTo>
                <a:cubicBezTo>
                  <a:pt x="1590" y="1282"/>
                  <a:pt x="1589" y="1286"/>
                  <a:pt x="1591" y="1284"/>
                </a:cubicBezTo>
                <a:close/>
                <a:moveTo>
                  <a:pt x="1506" y="1177"/>
                </a:moveTo>
                <a:cubicBezTo>
                  <a:pt x="1506" y="1178"/>
                  <a:pt x="1505" y="1178"/>
                  <a:pt x="1505" y="1177"/>
                </a:cubicBezTo>
                <a:lnTo>
                  <a:pt x="1506" y="1177"/>
                </a:lnTo>
                <a:close/>
                <a:moveTo>
                  <a:pt x="1495" y="1173"/>
                </a:moveTo>
                <a:cubicBezTo>
                  <a:pt x="1496" y="1173"/>
                  <a:pt x="1497" y="1173"/>
                  <a:pt x="1498" y="1174"/>
                </a:cubicBezTo>
                <a:cubicBezTo>
                  <a:pt x="1497" y="1175"/>
                  <a:pt x="1496" y="1175"/>
                  <a:pt x="1494" y="1175"/>
                </a:cubicBezTo>
                <a:cubicBezTo>
                  <a:pt x="1494" y="1174"/>
                  <a:pt x="1494" y="1173"/>
                  <a:pt x="1495" y="1173"/>
                </a:cubicBezTo>
                <a:close/>
                <a:moveTo>
                  <a:pt x="1862" y="1109"/>
                </a:moveTo>
                <a:cubicBezTo>
                  <a:pt x="1863" y="1108"/>
                  <a:pt x="1866" y="1109"/>
                  <a:pt x="1867" y="1110"/>
                </a:cubicBezTo>
                <a:cubicBezTo>
                  <a:pt x="1867" y="1111"/>
                  <a:pt x="1861" y="1113"/>
                  <a:pt x="1862" y="1109"/>
                </a:cubicBezTo>
                <a:close/>
                <a:moveTo>
                  <a:pt x="1850" y="1104"/>
                </a:moveTo>
                <a:cubicBezTo>
                  <a:pt x="1849" y="1103"/>
                  <a:pt x="1849" y="1103"/>
                  <a:pt x="1849" y="1103"/>
                </a:cubicBezTo>
                <a:cubicBezTo>
                  <a:pt x="1849" y="1102"/>
                  <a:pt x="1850" y="1102"/>
                  <a:pt x="1851" y="1102"/>
                </a:cubicBezTo>
                <a:cubicBezTo>
                  <a:pt x="1850" y="1103"/>
                  <a:pt x="1850" y="1103"/>
                  <a:pt x="1850" y="1104"/>
                </a:cubicBezTo>
                <a:close/>
                <a:moveTo>
                  <a:pt x="1854" y="1125"/>
                </a:moveTo>
                <a:cubicBezTo>
                  <a:pt x="1855" y="1123"/>
                  <a:pt x="1851" y="1120"/>
                  <a:pt x="1854" y="1119"/>
                </a:cubicBezTo>
                <a:cubicBezTo>
                  <a:pt x="1856" y="1120"/>
                  <a:pt x="1857" y="1123"/>
                  <a:pt x="1854" y="1125"/>
                </a:cubicBezTo>
                <a:close/>
                <a:moveTo>
                  <a:pt x="1852" y="1089"/>
                </a:moveTo>
                <a:cubicBezTo>
                  <a:pt x="1854" y="1089"/>
                  <a:pt x="1857" y="1087"/>
                  <a:pt x="1854" y="1091"/>
                </a:cubicBezTo>
                <a:cubicBezTo>
                  <a:pt x="1853" y="1091"/>
                  <a:pt x="1853" y="1089"/>
                  <a:pt x="1851" y="1089"/>
                </a:cubicBezTo>
                <a:cubicBezTo>
                  <a:pt x="1851" y="1089"/>
                  <a:pt x="1851" y="1089"/>
                  <a:pt x="1852" y="1089"/>
                </a:cubicBezTo>
                <a:close/>
                <a:moveTo>
                  <a:pt x="1849" y="1090"/>
                </a:moveTo>
                <a:cubicBezTo>
                  <a:pt x="1851" y="1090"/>
                  <a:pt x="1852" y="1092"/>
                  <a:pt x="1853" y="1093"/>
                </a:cubicBezTo>
                <a:cubicBezTo>
                  <a:pt x="1852" y="1095"/>
                  <a:pt x="1851" y="1096"/>
                  <a:pt x="1853" y="1098"/>
                </a:cubicBezTo>
                <a:cubicBezTo>
                  <a:pt x="1852" y="1098"/>
                  <a:pt x="1852" y="1099"/>
                  <a:pt x="1852" y="1100"/>
                </a:cubicBezTo>
                <a:cubicBezTo>
                  <a:pt x="1849" y="1099"/>
                  <a:pt x="1848" y="1097"/>
                  <a:pt x="1846" y="1097"/>
                </a:cubicBezTo>
                <a:cubicBezTo>
                  <a:pt x="1846" y="1096"/>
                  <a:pt x="1846" y="1094"/>
                  <a:pt x="1845" y="1092"/>
                </a:cubicBezTo>
                <a:cubicBezTo>
                  <a:pt x="1846" y="1092"/>
                  <a:pt x="1848" y="1092"/>
                  <a:pt x="1849" y="1090"/>
                </a:cubicBezTo>
                <a:close/>
                <a:moveTo>
                  <a:pt x="1843" y="1134"/>
                </a:moveTo>
                <a:cubicBezTo>
                  <a:pt x="1843" y="1133"/>
                  <a:pt x="1842" y="1133"/>
                  <a:pt x="1841" y="1133"/>
                </a:cubicBezTo>
                <a:cubicBezTo>
                  <a:pt x="1841" y="1133"/>
                  <a:pt x="1841" y="1133"/>
                  <a:pt x="1841" y="1132"/>
                </a:cubicBezTo>
                <a:cubicBezTo>
                  <a:pt x="1842" y="1132"/>
                  <a:pt x="1843" y="1133"/>
                  <a:pt x="1843" y="1134"/>
                </a:cubicBezTo>
                <a:close/>
                <a:moveTo>
                  <a:pt x="1824" y="1070"/>
                </a:moveTo>
                <a:cubicBezTo>
                  <a:pt x="1823" y="1072"/>
                  <a:pt x="1826" y="1072"/>
                  <a:pt x="1826" y="1074"/>
                </a:cubicBezTo>
                <a:cubicBezTo>
                  <a:pt x="1823" y="1074"/>
                  <a:pt x="1820" y="1073"/>
                  <a:pt x="1819" y="1071"/>
                </a:cubicBezTo>
                <a:cubicBezTo>
                  <a:pt x="1822" y="1071"/>
                  <a:pt x="1822" y="1069"/>
                  <a:pt x="1824" y="1070"/>
                </a:cubicBezTo>
                <a:close/>
                <a:moveTo>
                  <a:pt x="1823" y="1054"/>
                </a:moveTo>
                <a:cubicBezTo>
                  <a:pt x="1823" y="1057"/>
                  <a:pt x="1821" y="1063"/>
                  <a:pt x="1819" y="1060"/>
                </a:cubicBezTo>
                <a:cubicBezTo>
                  <a:pt x="1822" y="1060"/>
                  <a:pt x="1818" y="1055"/>
                  <a:pt x="1823" y="1054"/>
                </a:cubicBezTo>
                <a:close/>
                <a:moveTo>
                  <a:pt x="1818" y="1051"/>
                </a:moveTo>
                <a:cubicBezTo>
                  <a:pt x="1821" y="1053"/>
                  <a:pt x="1818" y="1053"/>
                  <a:pt x="1818" y="1055"/>
                </a:cubicBezTo>
                <a:cubicBezTo>
                  <a:pt x="1818" y="1055"/>
                  <a:pt x="1819" y="1056"/>
                  <a:pt x="1818" y="1056"/>
                </a:cubicBezTo>
                <a:cubicBezTo>
                  <a:pt x="1817" y="1056"/>
                  <a:pt x="1817" y="1055"/>
                  <a:pt x="1815" y="1055"/>
                </a:cubicBezTo>
                <a:cubicBezTo>
                  <a:pt x="1816" y="1053"/>
                  <a:pt x="1816" y="1051"/>
                  <a:pt x="1818" y="1051"/>
                </a:cubicBezTo>
                <a:close/>
                <a:moveTo>
                  <a:pt x="1798" y="1025"/>
                </a:moveTo>
                <a:cubicBezTo>
                  <a:pt x="1798" y="1028"/>
                  <a:pt x="1802" y="1026"/>
                  <a:pt x="1801" y="1029"/>
                </a:cubicBezTo>
                <a:cubicBezTo>
                  <a:pt x="1799" y="1028"/>
                  <a:pt x="1796" y="1028"/>
                  <a:pt x="1794" y="1026"/>
                </a:cubicBezTo>
                <a:cubicBezTo>
                  <a:pt x="1796" y="1027"/>
                  <a:pt x="1796" y="1025"/>
                  <a:pt x="1798" y="1025"/>
                </a:cubicBezTo>
                <a:close/>
                <a:moveTo>
                  <a:pt x="1792" y="1049"/>
                </a:moveTo>
                <a:cubicBezTo>
                  <a:pt x="1789" y="1049"/>
                  <a:pt x="1787" y="1049"/>
                  <a:pt x="1787" y="1047"/>
                </a:cubicBezTo>
                <a:cubicBezTo>
                  <a:pt x="1789" y="1047"/>
                  <a:pt x="1792" y="1047"/>
                  <a:pt x="1792" y="1049"/>
                </a:cubicBezTo>
                <a:close/>
                <a:moveTo>
                  <a:pt x="1786" y="1041"/>
                </a:moveTo>
                <a:cubicBezTo>
                  <a:pt x="1786" y="1044"/>
                  <a:pt x="1785" y="1047"/>
                  <a:pt x="1782" y="1047"/>
                </a:cubicBezTo>
                <a:cubicBezTo>
                  <a:pt x="1780" y="1041"/>
                  <a:pt x="1779" y="1045"/>
                  <a:pt x="1773" y="1045"/>
                </a:cubicBezTo>
                <a:cubicBezTo>
                  <a:pt x="1772" y="1040"/>
                  <a:pt x="1776" y="1041"/>
                  <a:pt x="1772" y="1036"/>
                </a:cubicBezTo>
                <a:cubicBezTo>
                  <a:pt x="1780" y="1034"/>
                  <a:pt x="1782" y="1046"/>
                  <a:pt x="1786" y="1041"/>
                </a:cubicBezTo>
                <a:close/>
                <a:moveTo>
                  <a:pt x="1763" y="1017"/>
                </a:moveTo>
                <a:cubicBezTo>
                  <a:pt x="1767" y="1017"/>
                  <a:pt x="1768" y="1021"/>
                  <a:pt x="1770" y="1022"/>
                </a:cubicBezTo>
                <a:cubicBezTo>
                  <a:pt x="1769" y="1022"/>
                  <a:pt x="1765" y="1019"/>
                  <a:pt x="1764" y="1022"/>
                </a:cubicBezTo>
                <a:cubicBezTo>
                  <a:pt x="1765" y="1022"/>
                  <a:pt x="1766" y="1023"/>
                  <a:pt x="1764" y="1023"/>
                </a:cubicBezTo>
                <a:cubicBezTo>
                  <a:pt x="1763" y="1018"/>
                  <a:pt x="1761" y="1024"/>
                  <a:pt x="1759" y="1021"/>
                </a:cubicBezTo>
                <a:cubicBezTo>
                  <a:pt x="1760" y="1020"/>
                  <a:pt x="1763" y="1019"/>
                  <a:pt x="1763" y="1017"/>
                </a:cubicBezTo>
                <a:close/>
                <a:moveTo>
                  <a:pt x="1751" y="1025"/>
                </a:moveTo>
                <a:cubicBezTo>
                  <a:pt x="1754" y="1024"/>
                  <a:pt x="1753" y="1027"/>
                  <a:pt x="1754" y="1028"/>
                </a:cubicBezTo>
                <a:cubicBezTo>
                  <a:pt x="1752" y="1028"/>
                  <a:pt x="1751" y="1027"/>
                  <a:pt x="1751" y="1025"/>
                </a:cubicBezTo>
                <a:close/>
                <a:moveTo>
                  <a:pt x="1755" y="1027"/>
                </a:moveTo>
                <a:cubicBezTo>
                  <a:pt x="1757" y="1026"/>
                  <a:pt x="1756" y="1025"/>
                  <a:pt x="1755" y="1025"/>
                </a:cubicBezTo>
                <a:cubicBezTo>
                  <a:pt x="1758" y="1023"/>
                  <a:pt x="1763" y="1024"/>
                  <a:pt x="1765" y="1028"/>
                </a:cubicBezTo>
                <a:cubicBezTo>
                  <a:pt x="1761" y="1029"/>
                  <a:pt x="1757" y="1029"/>
                  <a:pt x="1755" y="1027"/>
                </a:cubicBezTo>
                <a:close/>
                <a:moveTo>
                  <a:pt x="1766" y="1041"/>
                </a:moveTo>
                <a:cubicBezTo>
                  <a:pt x="1761" y="1042"/>
                  <a:pt x="1757" y="1042"/>
                  <a:pt x="1756" y="1037"/>
                </a:cubicBezTo>
                <a:cubicBezTo>
                  <a:pt x="1760" y="1039"/>
                  <a:pt x="1762" y="1037"/>
                  <a:pt x="1766" y="1041"/>
                </a:cubicBezTo>
                <a:close/>
                <a:moveTo>
                  <a:pt x="1749" y="1036"/>
                </a:moveTo>
                <a:cubicBezTo>
                  <a:pt x="1751" y="1036"/>
                  <a:pt x="1753" y="1035"/>
                  <a:pt x="1754" y="1037"/>
                </a:cubicBezTo>
                <a:cubicBezTo>
                  <a:pt x="1753" y="1038"/>
                  <a:pt x="1749" y="1040"/>
                  <a:pt x="1749" y="1036"/>
                </a:cubicBezTo>
                <a:close/>
                <a:moveTo>
                  <a:pt x="1681" y="1033"/>
                </a:moveTo>
                <a:cubicBezTo>
                  <a:pt x="1680" y="1036"/>
                  <a:pt x="1683" y="1036"/>
                  <a:pt x="1683" y="1038"/>
                </a:cubicBezTo>
                <a:cubicBezTo>
                  <a:pt x="1677" y="1037"/>
                  <a:pt x="1674" y="1035"/>
                  <a:pt x="1669" y="1035"/>
                </a:cubicBezTo>
                <a:cubicBezTo>
                  <a:pt x="1669" y="1034"/>
                  <a:pt x="1669" y="1033"/>
                  <a:pt x="1668" y="1031"/>
                </a:cubicBezTo>
                <a:cubicBezTo>
                  <a:pt x="1674" y="1030"/>
                  <a:pt x="1677" y="1037"/>
                  <a:pt x="1681" y="1033"/>
                </a:cubicBezTo>
                <a:close/>
                <a:moveTo>
                  <a:pt x="1669" y="1041"/>
                </a:moveTo>
                <a:cubicBezTo>
                  <a:pt x="1666" y="1042"/>
                  <a:pt x="1665" y="1041"/>
                  <a:pt x="1665" y="1040"/>
                </a:cubicBezTo>
                <a:cubicBezTo>
                  <a:pt x="1667" y="1039"/>
                  <a:pt x="1668" y="1040"/>
                  <a:pt x="1669" y="1041"/>
                </a:cubicBezTo>
                <a:close/>
                <a:moveTo>
                  <a:pt x="1948" y="972"/>
                </a:moveTo>
                <a:cubicBezTo>
                  <a:pt x="1947" y="970"/>
                  <a:pt x="1946" y="969"/>
                  <a:pt x="1946" y="968"/>
                </a:cubicBezTo>
                <a:cubicBezTo>
                  <a:pt x="1948" y="967"/>
                  <a:pt x="1950" y="971"/>
                  <a:pt x="1948" y="972"/>
                </a:cubicBezTo>
                <a:close/>
                <a:moveTo>
                  <a:pt x="1915" y="946"/>
                </a:moveTo>
                <a:cubicBezTo>
                  <a:pt x="1912" y="949"/>
                  <a:pt x="1921" y="947"/>
                  <a:pt x="1921" y="950"/>
                </a:cubicBezTo>
                <a:cubicBezTo>
                  <a:pt x="1918" y="949"/>
                  <a:pt x="1918" y="952"/>
                  <a:pt x="1916" y="951"/>
                </a:cubicBezTo>
                <a:cubicBezTo>
                  <a:pt x="1915" y="949"/>
                  <a:pt x="1913" y="947"/>
                  <a:pt x="1911" y="945"/>
                </a:cubicBezTo>
                <a:cubicBezTo>
                  <a:pt x="1913" y="945"/>
                  <a:pt x="1915" y="945"/>
                  <a:pt x="1915" y="946"/>
                </a:cubicBezTo>
                <a:close/>
                <a:moveTo>
                  <a:pt x="1895" y="728"/>
                </a:moveTo>
                <a:cubicBezTo>
                  <a:pt x="1895" y="729"/>
                  <a:pt x="1894" y="730"/>
                  <a:pt x="1894" y="730"/>
                </a:cubicBezTo>
                <a:cubicBezTo>
                  <a:pt x="1893" y="730"/>
                  <a:pt x="1892" y="730"/>
                  <a:pt x="1892" y="730"/>
                </a:cubicBezTo>
                <a:cubicBezTo>
                  <a:pt x="1891" y="730"/>
                  <a:pt x="1891" y="729"/>
                  <a:pt x="1890" y="729"/>
                </a:cubicBezTo>
                <a:cubicBezTo>
                  <a:pt x="1890" y="726"/>
                  <a:pt x="1894" y="727"/>
                  <a:pt x="1895" y="728"/>
                </a:cubicBezTo>
                <a:close/>
                <a:moveTo>
                  <a:pt x="1890" y="906"/>
                </a:moveTo>
                <a:cubicBezTo>
                  <a:pt x="1888" y="906"/>
                  <a:pt x="1886" y="905"/>
                  <a:pt x="1887" y="903"/>
                </a:cubicBezTo>
                <a:cubicBezTo>
                  <a:pt x="1889" y="903"/>
                  <a:pt x="1890" y="904"/>
                  <a:pt x="1890" y="906"/>
                </a:cubicBezTo>
                <a:close/>
                <a:moveTo>
                  <a:pt x="1887" y="718"/>
                </a:moveTo>
                <a:cubicBezTo>
                  <a:pt x="1887" y="719"/>
                  <a:pt x="1887" y="720"/>
                  <a:pt x="1886" y="721"/>
                </a:cubicBezTo>
                <a:cubicBezTo>
                  <a:pt x="1886" y="721"/>
                  <a:pt x="1885" y="720"/>
                  <a:pt x="1884" y="720"/>
                </a:cubicBezTo>
                <a:cubicBezTo>
                  <a:pt x="1885" y="719"/>
                  <a:pt x="1884" y="719"/>
                  <a:pt x="1884" y="718"/>
                </a:cubicBezTo>
                <a:cubicBezTo>
                  <a:pt x="1885" y="718"/>
                  <a:pt x="1886" y="718"/>
                  <a:pt x="1887" y="718"/>
                </a:cubicBezTo>
                <a:close/>
                <a:moveTo>
                  <a:pt x="1868" y="899"/>
                </a:moveTo>
                <a:cubicBezTo>
                  <a:pt x="1866" y="902"/>
                  <a:pt x="1864" y="900"/>
                  <a:pt x="1863" y="898"/>
                </a:cubicBezTo>
                <a:cubicBezTo>
                  <a:pt x="1865" y="897"/>
                  <a:pt x="1867" y="898"/>
                  <a:pt x="1868" y="899"/>
                </a:cubicBezTo>
                <a:close/>
                <a:moveTo>
                  <a:pt x="1830" y="724"/>
                </a:moveTo>
                <a:cubicBezTo>
                  <a:pt x="1831" y="724"/>
                  <a:pt x="1832" y="724"/>
                  <a:pt x="1832" y="724"/>
                </a:cubicBezTo>
                <a:cubicBezTo>
                  <a:pt x="1832" y="724"/>
                  <a:pt x="1832" y="724"/>
                  <a:pt x="1832" y="724"/>
                </a:cubicBezTo>
                <a:cubicBezTo>
                  <a:pt x="1830" y="724"/>
                  <a:pt x="1827" y="724"/>
                  <a:pt x="1830" y="724"/>
                </a:cubicBezTo>
                <a:close/>
                <a:moveTo>
                  <a:pt x="1792" y="720"/>
                </a:moveTo>
                <a:cubicBezTo>
                  <a:pt x="1789" y="720"/>
                  <a:pt x="1786" y="719"/>
                  <a:pt x="1783" y="719"/>
                </a:cubicBezTo>
                <a:cubicBezTo>
                  <a:pt x="1782" y="718"/>
                  <a:pt x="1781" y="718"/>
                  <a:pt x="1781" y="718"/>
                </a:cubicBezTo>
                <a:cubicBezTo>
                  <a:pt x="1785" y="718"/>
                  <a:pt x="1788" y="719"/>
                  <a:pt x="1792" y="720"/>
                </a:cubicBezTo>
                <a:close/>
                <a:moveTo>
                  <a:pt x="1758" y="705"/>
                </a:moveTo>
                <a:cubicBezTo>
                  <a:pt x="1756" y="705"/>
                  <a:pt x="1754" y="705"/>
                  <a:pt x="1754" y="705"/>
                </a:cubicBezTo>
                <a:cubicBezTo>
                  <a:pt x="1754" y="705"/>
                  <a:pt x="1753" y="705"/>
                  <a:pt x="1753" y="705"/>
                </a:cubicBezTo>
                <a:cubicBezTo>
                  <a:pt x="1755" y="705"/>
                  <a:pt x="1756" y="705"/>
                  <a:pt x="1758" y="705"/>
                </a:cubicBezTo>
                <a:close/>
                <a:moveTo>
                  <a:pt x="1751" y="704"/>
                </a:moveTo>
                <a:cubicBezTo>
                  <a:pt x="1750" y="705"/>
                  <a:pt x="1748" y="705"/>
                  <a:pt x="1747" y="704"/>
                </a:cubicBezTo>
                <a:cubicBezTo>
                  <a:pt x="1748" y="704"/>
                  <a:pt x="1750" y="704"/>
                  <a:pt x="1751" y="704"/>
                </a:cubicBezTo>
                <a:close/>
                <a:moveTo>
                  <a:pt x="1740" y="702"/>
                </a:moveTo>
                <a:cubicBezTo>
                  <a:pt x="1740" y="702"/>
                  <a:pt x="1740" y="702"/>
                  <a:pt x="1740" y="702"/>
                </a:cubicBezTo>
                <a:cubicBezTo>
                  <a:pt x="1739" y="702"/>
                  <a:pt x="1737" y="702"/>
                  <a:pt x="1736" y="701"/>
                </a:cubicBezTo>
                <a:cubicBezTo>
                  <a:pt x="1737" y="699"/>
                  <a:pt x="1740" y="701"/>
                  <a:pt x="1740" y="702"/>
                </a:cubicBezTo>
                <a:close/>
                <a:moveTo>
                  <a:pt x="1726" y="692"/>
                </a:moveTo>
                <a:cubicBezTo>
                  <a:pt x="1725" y="692"/>
                  <a:pt x="1725" y="692"/>
                  <a:pt x="1724" y="692"/>
                </a:cubicBezTo>
                <a:cubicBezTo>
                  <a:pt x="1723" y="691"/>
                  <a:pt x="1722" y="691"/>
                  <a:pt x="1721" y="690"/>
                </a:cubicBezTo>
                <a:cubicBezTo>
                  <a:pt x="1723" y="690"/>
                  <a:pt x="1725" y="690"/>
                  <a:pt x="1726" y="692"/>
                </a:cubicBezTo>
                <a:close/>
                <a:moveTo>
                  <a:pt x="1721" y="694"/>
                </a:moveTo>
                <a:cubicBezTo>
                  <a:pt x="1722" y="695"/>
                  <a:pt x="1724" y="695"/>
                  <a:pt x="1725" y="696"/>
                </a:cubicBezTo>
                <a:cubicBezTo>
                  <a:pt x="1725" y="695"/>
                  <a:pt x="1725" y="695"/>
                  <a:pt x="1725" y="695"/>
                </a:cubicBezTo>
                <a:cubicBezTo>
                  <a:pt x="1725" y="695"/>
                  <a:pt x="1726" y="695"/>
                  <a:pt x="1726" y="695"/>
                </a:cubicBezTo>
                <a:cubicBezTo>
                  <a:pt x="1727" y="696"/>
                  <a:pt x="1728" y="695"/>
                  <a:pt x="1729" y="695"/>
                </a:cubicBezTo>
                <a:cubicBezTo>
                  <a:pt x="1729" y="695"/>
                  <a:pt x="1729" y="695"/>
                  <a:pt x="1729" y="695"/>
                </a:cubicBezTo>
                <a:cubicBezTo>
                  <a:pt x="1730" y="695"/>
                  <a:pt x="1730" y="695"/>
                  <a:pt x="1730" y="695"/>
                </a:cubicBezTo>
                <a:cubicBezTo>
                  <a:pt x="1731" y="697"/>
                  <a:pt x="1730" y="696"/>
                  <a:pt x="1730" y="698"/>
                </a:cubicBezTo>
                <a:cubicBezTo>
                  <a:pt x="1724" y="694"/>
                  <a:pt x="1720" y="697"/>
                  <a:pt x="1730" y="698"/>
                </a:cubicBezTo>
                <a:cubicBezTo>
                  <a:pt x="1730" y="698"/>
                  <a:pt x="1730" y="698"/>
                  <a:pt x="1730" y="698"/>
                </a:cubicBezTo>
                <a:cubicBezTo>
                  <a:pt x="1730" y="698"/>
                  <a:pt x="1731" y="698"/>
                  <a:pt x="1732" y="698"/>
                </a:cubicBezTo>
                <a:cubicBezTo>
                  <a:pt x="1732" y="699"/>
                  <a:pt x="1733" y="699"/>
                  <a:pt x="1734" y="699"/>
                </a:cubicBezTo>
                <a:cubicBezTo>
                  <a:pt x="1734" y="699"/>
                  <a:pt x="1734" y="699"/>
                  <a:pt x="1734" y="699"/>
                </a:cubicBezTo>
                <a:cubicBezTo>
                  <a:pt x="1730" y="699"/>
                  <a:pt x="1724" y="698"/>
                  <a:pt x="1719" y="696"/>
                </a:cubicBezTo>
                <a:cubicBezTo>
                  <a:pt x="1720" y="695"/>
                  <a:pt x="1721" y="695"/>
                  <a:pt x="1717" y="694"/>
                </a:cubicBezTo>
                <a:cubicBezTo>
                  <a:pt x="1718" y="694"/>
                  <a:pt x="1720" y="694"/>
                  <a:pt x="1721" y="694"/>
                </a:cubicBezTo>
                <a:close/>
                <a:moveTo>
                  <a:pt x="1724" y="682"/>
                </a:moveTo>
                <a:cubicBezTo>
                  <a:pt x="1725" y="683"/>
                  <a:pt x="1727" y="683"/>
                  <a:pt x="1729" y="683"/>
                </a:cubicBezTo>
                <a:cubicBezTo>
                  <a:pt x="1728" y="683"/>
                  <a:pt x="1726" y="683"/>
                  <a:pt x="1724" y="683"/>
                </a:cubicBezTo>
                <a:cubicBezTo>
                  <a:pt x="1724" y="683"/>
                  <a:pt x="1724" y="683"/>
                  <a:pt x="1724" y="682"/>
                </a:cubicBezTo>
                <a:close/>
                <a:moveTo>
                  <a:pt x="1716" y="681"/>
                </a:moveTo>
                <a:cubicBezTo>
                  <a:pt x="1712" y="684"/>
                  <a:pt x="1705" y="677"/>
                  <a:pt x="1698" y="679"/>
                </a:cubicBezTo>
                <a:cubicBezTo>
                  <a:pt x="1698" y="679"/>
                  <a:pt x="1699" y="680"/>
                  <a:pt x="1699" y="681"/>
                </a:cubicBezTo>
                <a:cubicBezTo>
                  <a:pt x="1696" y="681"/>
                  <a:pt x="1693" y="680"/>
                  <a:pt x="1691" y="679"/>
                </a:cubicBezTo>
                <a:cubicBezTo>
                  <a:pt x="1685" y="678"/>
                  <a:pt x="1682" y="678"/>
                  <a:pt x="1682" y="679"/>
                </a:cubicBezTo>
                <a:cubicBezTo>
                  <a:pt x="1672" y="677"/>
                  <a:pt x="1662" y="674"/>
                  <a:pt x="1654" y="670"/>
                </a:cubicBezTo>
                <a:cubicBezTo>
                  <a:pt x="1663" y="671"/>
                  <a:pt x="1667" y="673"/>
                  <a:pt x="1675" y="674"/>
                </a:cubicBezTo>
                <a:cubicBezTo>
                  <a:pt x="1673" y="674"/>
                  <a:pt x="1674" y="675"/>
                  <a:pt x="1676" y="675"/>
                </a:cubicBezTo>
                <a:cubicBezTo>
                  <a:pt x="1678" y="674"/>
                  <a:pt x="1676" y="675"/>
                  <a:pt x="1676" y="673"/>
                </a:cubicBezTo>
                <a:cubicBezTo>
                  <a:pt x="1680" y="676"/>
                  <a:pt x="1682" y="675"/>
                  <a:pt x="1685" y="678"/>
                </a:cubicBezTo>
                <a:cubicBezTo>
                  <a:pt x="1686" y="677"/>
                  <a:pt x="1685" y="677"/>
                  <a:pt x="1685" y="677"/>
                </a:cubicBezTo>
                <a:cubicBezTo>
                  <a:pt x="1688" y="678"/>
                  <a:pt x="1693" y="678"/>
                  <a:pt x="1695" y="679"/>
                </a:cubicBezTo>
                <a:cubicBezTo>
                  <a:pt x="1693" y="676"/>
                  <a:pt x="1690" y="676"/>
                  <a:pt x="1686" y="676"/>
                </a:cubicBezTo>
                <a:cubicBezTo>
                  <a:pt x="1695" y="675"/>
                  <a:pt x="1705" y="678"/>
                  <a:pt x="1716" y="681"/>
                </a:cubicBezTo>
                <a:close/>
                <a:moveTo>
                  <a:pt x="1701" y="689"/>
                </a:moveTo>
                <a:cubicBezTo>
                  <a:pt x="1701" y="689"/>
                  <a:pt x="1701" y="689"/>
                  <a:pt x="1700" y="689"/>
                </a:cubicBezTo>
                <a:cubicBezTo>
                  <a:pt x="1700" y="689"/>
                  <a:pt x="1699" y="689"/>
                  <a:pt x="1698" y="688"/>
                </a:cubicBezTo>
                <a:cubicBezTo>
                  <a:pt x="1698" y="688"/>
                  <a:pt x="1698" y="688"/>
                  <a:pt x="1698" y="688"/>
                </a:cubicBezTo>
                <a:cubicBezTo>
                  <a:pt x="1699" y="688"/>
                  <a:pt x="1700" y="689"/>
                  <a:pt x="1701" y="689"/>
                </a:cubicBezTo>
                <a:close/>
                <a:moveTo>
                  <a:pt x="1698" y="688"/>
                </a:moveTo>
                <a:cubicBezTo>
                  <a:pt x="1696" y="687"/>
                  <a:pt x="1690" y="689"/>
                  <a:pt x="1687" y="685"/>
                </a:cubicBezTo>
                <a:cubicBezTo>
                  <a:pt x="1691" y="686"/>
                  <a:pt x="1694" y="685"/>
                  <a:pt x="1698" y="688"/>
                </a:cubicBezTo>
                <a:close/>
                <a:moveTo>
                  <a:pt x="1685" y="682"/>
                </a:moveTo>
                <a:cubicBezTo>
                  <a:pt x="1681" y="686"/>
                  <a:pt x="1672" y="680"/>
                  <a:pt x="1670" y="679"/>
                </a:cubicBezTo>
                <a:cubicBezTo>
                  <a:pt x="1672" y="680"/>
                  <a:pt x="1672" y="679"/>
                  <a:pt x="1672" y="679"/>
                </a:cubicBezTo>
                <a:cubicBezTo>
                  <a:pt x="1673" y="679"/>
                  <a:pt x="1673" y="679"/>
                  <a:pt x="1674" y="679"/>
                </a:cubicBezTo>
                <a:cubicBezTo>
                  <a:pt x="1675" y="681"/>
                  <a:pt x="1678" y="682"/>
                  <a:pt x="1681" y="681"/>
                </a:cubicBezTo>
                <a:cubicBezTo>
                  <a:pt x="1682" y="681"/>
                  <a:pt x="1683" y="682"/>
                  <a:pt x="1685" y="682"/>
                </a:cubicBezTo>
                <a:close/>
                <a:moveTo>
                  <a:pt x="1667" y="679"/>
                </a:moveTo>
                <a:cubicBezTo>
                  <a:pt x="1667" y="679"/>
                  <a:pt x="1664" y="678"/>
                  <a:pt x="1663" y="677"/>
                </a:cubicBezTo>
                <a:cubicBezTo>
                  <a:pt x="1664" y="677"/>
                  <a:pt x="1666" y="678"/>
                  <a:pt x="1667" y="678"/>
                </a:cubicBezTo>
                <a:cubicBezTo>
                  <a:pt x="1667" y="678"/>
                  <a:pt x="1667" y="679"/>
                  <a:pt x="1667" y="679"/>
                </a:cubicBezTo>
                <a:close/>
                <a:moveTo>
                  <a:pt x="1641" y="620"/>
                </a:moveTo>
                <a:cubicBezTo>
                  <a:pt x="1636" y="619"/>
                  <a:pt x="1629" y="620"/>
                  <a:pt x="1628" y="616"/>
                </a:cubicBezTo>
                <a:cubicBezTo>
                  <a:pt x="1633" y="616"/>
                  <a:pt x="1639" y="618"/>
                  <a:pt x="1643" y="619"/>
                </a:cubicBezTo>
                <a:cubicBezTo>
                  <a:pt x="1641" y="618"/>
                  <a:pt x="1641" y="619"/>
                  <a:pt x="1641" y="620"/>
                </a:cubicBezTo>
                <a:close/>
                <a:moveTo>
                  <a:pt x="1644" y="624"/>
                </a:moveTo>
                <a:cubicBezTo>
                  <a:pt x="1644" y="628"/>
                  <a:pt x="1640" y="625"/>
                  <a:pt x="1640" y="623"/>
                </a:cubicBezTo>
                <a:cubicBezTo>
                  <a:pt x="1641" y="623"/>
                  <a:pt x="1643" y="624"/>
                  <a:pt x="1644" y="624"/>
                </a:cubicBezTo>
                <a:close/>
                <a:moveTo>
                  <a:pt x="1647" y="670"/>
                </a:moveTo>
                <a:cubicBezTo>
                  <a:pt x="1646" y="670"/>
                  <a:pt x="1644" y="669"/>
                  <a:pt x="1643" y="670"/>
                </a:cubicBezTo>
                <a:cubicBezTo>
                  <a:pt x="1645" y="669"/>
                  <a:pt x="1646" y="669"/>
                  <a:pt x="1647" y="668"/>
                </a:cubicBezTo>
                <a:cubicBezTo>
                  <a:pt x="1646" y="669"/>
                  <a:pt x="1651" y="669"/>
                  <a:pt x="1649" y="670"/>
                </a:cubicBezTo>
                <a:cubicBezTo>
                  <a:pt x="1647" y="669"/>
                  <a:pt x="1647" y="669"/>
                  <a:pt x="1647" y="670"/>
                </a:cubicBezTo>
                <a:close/>
                <a:moveTo>
                  <a:pt x="1647" y="672"/>
                </a:moveTo>
                <a:cubicBezTo>
                  <a:pt x="1647" y="672"/>
                  <a:pt x="1647" y="672"/>
                  <a:pt x="1647" y="672"/>
                </a:cubicBezTo>
                <a:cubicBezTo>
                  <a:pt x="1646" y="672"/>
                  <a:pt x="1644" y="671"/>
                  <a:pt x="1643" y="671"/>
                </a:cubicBezTo>
                <a:cubicBezTo>
                  <a:pt x="1643" y="670"/>
                  <a:pt x="1645" y="671"/>
                  <a:pt x="1647" y="672"/>
                </a:cubicBezTo>
                <a:close/>
                <a:moveTo>
                  <a:pt x="1648" y="626"/>
                </a:moveTo>
                <a:cubicBezTo>
                  <a:pt x="1651" y="626"/>
                  <a:pt x="1655" y="626"/>
                  <a:pt x="1658" y="629"/>
                </a:cubicBezTo>
                <a:cubicBezTo>
                  <a:pt x="1655" y="627"/>
                  <a:pt x="1652" y="629"/>
                  <a:pt x="1651" y="626"/>
                </a:cubicBezTo>
                <a:cubicBezTo>
                  <a:pt x="1650" y="627"/>
                  <a:pt x="1647" y="628"/>
                  <a:pt x="1648" y="626"/>
                </a:cubicBezTo>
                <a:close/>
                <a:moveTo>
                  <a:pt x="1655" y="654"/>
                </a:moveTo>
                <a:cubicBezTo>
                  <a:pt x="1656" y="654"/>
                  <a:pt x="1658" y="655"/>
                  <a:pt x="1659" y="655"/>
                </a:cubicBezTo>
                <a:cubicBezTo>
                  <a:pt x="1658" y="655"/>
                  <a:pt x="1657" y="655"/>
                  <a:pt x="1656" y="657"/>
                </a:cubicBezTo>
                <a:cubicBezTo>
                  <a:pt x="1654" y="656"/>
                  <a:pt x="1652" y="656"/>
                  <a:pt x="1652" y="654"/>
                </a:cubicBezTo>
                <a:cubicBezTo>
                  <a:pt x="1653" y="654"/>
                  <a:pt x="1654" y="654"/>
                  <a:pt x="1655" y="654"/>
                </a:cubicBezTo>
                <a:close/>
                <a:moveTo>
                  <a:pt x="1660" y="629"/>
                </a:moveTo>
                <a:cubicBezTo>
                  <a:pt x="1663" y="630"/>
                  <a:pt x="1664" y="629"/>
                  <a:pt x="1665" y="631"/>
                </a:cubicBezTo>
                <a:cubicBezTo>
                  <a:pt x="1664" y="632"/>
                  <a:pt x="1660" y="632"/>
                  <a:pt x="1658" y="630"/>
                </a:cubicBezTo>
                <a:cubicBezTo>
                  <a:pt x="1659" y="630"/>
                  <a:pt x="1660" y="631"/>
                  <a:pt x="1660" y="630"/>
                </a:cubicBezTo>
                <a:cubicBezTo>
                  <a:pt x="1660" y="629"/>
                  <a:pt x="1660" y="629"/>
                  <a:pt x="1660" y="629"/>
                </a:cubicBezTo>
                <a:close/>
                <a:moveTo>
                  <a:pt x="1669" y="655"/>
                </a:moveTo>
                <a:cubicBezTo>
                  <a:pt x="1669" y="657"/>
                  <a:pt x="1671" y="657"/>
                  <a:pt x="1672" y="657"/>
                </a:cubicBezTo>
                <a:cubicBezTo>
                  <a:pt x="1673" y="657"/>
                  <a:pt x="1674" y="657"/>
                  <a:pt x="1674" y="657"/>
                </a:cubicBezTo>
                <a:cubicBezTo>
                  <a:pt x="1671" y="659"/>
                  <a:pt x="1667" y="657"/>
                  <a:pt x="1663" y="655"/>
                </a:cubicBezTo>
                <a:cubicBezTo>
                  <a:pt x="1663" y="655"/>
                  <a:pt x="1662" y="654"/>
                  <a:pt x="1661" y="654"/>
                </a:cubicBezTo>
                <a:cubicBezTo>
                  <a:pt x="1664" y="654"/>
                  <a:pt x="1666" y="655"/>
                  <a:pt x="1669" y="655"/>
                </a:cubicBezTo>
                <a:close/>
                <a:moveTo>
                  <a:pt x="1665" y="633"/>
                </a:moveTo>
                <a:cubicBezTo>
                  <a:pt x="1666" y="631"/>
                  <a:pt x="1668" y="631"/>
                  <a:pt x="1669" y="631"/>
                </a:cubicBezTo>
                <a:cubicBezTo>
                  <a:pt x="1671" y="632"/>
                  <a:pt x="1672" y="632"/>
                  <a:pt x="1671" y="634"/>
                </a:cubicBezTo>
                <a:cubicBezTo>
                  <a:pt x="1669" y="634"/>
                  <a:pt x="1668" y="632"/>
                  <a:pt x="1665" y="633"/>
                </a:cubicBezTo>
                <a:close/>
                <a:moveTo>
                  <a:pt x="1672" y="634"/>
                </a:moveTo>
                <a:cubicBezTo>
                  <a:pt x="1676" y="633"/>
                  <a:pt x="1683" y="634"/>
                  <a:pt x="1686" y="637"/>
                </a:cubicBezTo>
                <a:cubicBezTo>
                  <a:pt x="1682" y="636"/>
                  <a:pt x="1677" y="636"/>
                  <a:pt x="1672" y="634"/>
                </a:cubicBezTo>
                <a:close/>
                <a:moveTo>
                  <a:pt x="1674" y="670"/>
                </a:moveTo>
                <a:cubicBezTo>
                  <a:pt x="1673" y="669"/>
                  <a:pt x="1673" y="669"/>
                  <a:pt x="1672" y="669"/>
                </a:cubicBezTo>
                <a:cubicBezTo>
                  <a:pt x="1671" y="669"/>
                  <a:pt x="1671" y="669"/>
                  <a:pt x="1671" y="669"/>
                </a:cubicBezTo>
                <a:cubicBezTo>
                  <a:pt x="1671" y="669"/>
                  <a:pt x="1670" y="669"/>
                  <a:pt x="1670" y="669"/>
                </a:cubicBezTo>
                <a:cubicBezTo>
                  <a:pt x="1671" y="668"/>
                  <a:pt x="1673" y="669"/>
                  <a:pt x="1674" y="670"/>
                </a:cubicBezTo>
                <a:close/>
                <a:moveTo>
                  <a:pt x="1682" y="672"/>
                </a:moveTo>
                <a:cubicBezTo>
                  <a:pt x="1680" y="671"/>
                  <a:pt x="1678" y="671"/>
                  <a:pt x="1678" y="670"/>
                </a:cubicBezTo>
                <a:cubicBezTo>
                  <a:pt x="1674" y="670"/>
                  <a:pt x="1682" y="671"/>
                  <a:pt x="1683" y="670"/>
                </a:cubicBezTo>
                <a:cubicBezTo>
                  <a:pt x="1685" y="672"/>
                  <a:pt x="1689" y="670"/>
                  <a:pt x="1691" y="672"/>
                </a:cubicBezTo>
                <a:cubicBezTo>
                  <a:pt x="1691" y="674"/>
                  <a:pt x="1689" y="673"/>
                  <a:pt x="1687" y="673"/>
                </a:cubicBezTo>
                <a:cubicBezTo>
                  <a:pt x="1688" y="672"/>
                  <a:pt x="1688" y="672"/>
                  <a:pt x="1688" y="672"/>
                </a:cubicBezTo>
                <a:cubicBezTo>
                  <a:pt x="1686" y="671"/>
                  <a:pt x="1682" y="670"/>
                  <a:pt x="1682" y="672"/>
                </a:cubicBezTo>
                <a:close/>
                <a:moveTo>
                  <a:pt x="1698" y="675"/>
                </a:moveTo>
                <a:cubicBezTo>
                  <a:pt x="1695" y="674"/>
                  <a:pt x="1693" y="675"/>
                  <a:pt x="1692" y="673"/>
                </a:cubicBezTo>
                <a:cubicBezTo>
                  <a:pt x="1693" y="672"/>
                  <a:pt x="1698" y="673"/>
                  <a:pt x="1698" y="675"/>
                </a:cubicBezTo>
                <a:close/>
                <a:moveTo>
                  <a:pt x="1717" y="667"/>
                </a:moveTo>
                <a:cubicBezTo>
                  <a:pt x="1715" y="667"/>
                  <a:pt x="1712" y="667"/>
                  <a:pt x="1710" y="666"/>
                </a:cubicBezTo>
                <a:cubicBezTo>
                  <a:pt x="1710" y="666"/>
                  <a:pt x="1709" y="666"/>
                  <a:pt x="1709" y="665"/>
                </a:cubicBezTo>
                <a:cubicBezTo>
                  <a:pt x="1711" y="664"/>
                  <a:pt x="1714" y="666"/>
                  <a:pt x="1717" y="667"/>
                </a:cubicBezTo>
                <a:close/>
                <a:moveTo>
                  <a:pt x="1708" y="664"/>
                </a:moveTo>
                <a:cubicBezTo>
                  <a:pt x="1708" y="666"/>
                  <a:pt x="1706" y="665"/>
                  <a:pt x="1706" y="666"/>
                </a:cubicBezTo>
                <a:cubicBezTo>
                  <a:pt x="1705" y="666"/>
                  <a:pt x="1705" y="666"/>
                  <a:pt x="1705" y="666"/>
                </a:cubicBezTo>
                <a:cubicBezTo>
                  <a:pt x="1702" y="664"/>
                  <a:pt x="1696" y="662"/>
                  <a:pt x="1693" y="663"/>
                </a:cubicBezTo>
                <a:cubicBezTo>
                  <a:pt x="1693" y="666"/>
                  <a:pt x="1696" y="664"/>
                  <a:pt x="1698" y="665"/>
                </a:cubicBezTo>
                <a:cubicBezTo>
                  <a:pt x="1698" y="665"/>
                  <a:pt x="1699" y="665"/>
                  <a:pt x="1699" y="666"/>
                </a:cubicBezTo>
                <a:cubicBezTo>
                  <a:pt x="1695" y="665"/>
                  <a:pt x="1690" y="665"/>
                  <a:pt x="1686" y="664"/>
                </a:cubicBezTo>
                <a:cubicBezTo>
                  <a:pt x="1684" y="662"/>
                  <a:pt x="1682" y="662"/>
                  <a:pt x="1679" y="659"/>
                </a:cubicBezTo>
                <a:cubicBezTo>
                  <a:pt x="1679" y="661"/>
                  <a:pt x="1678" y="660"/>
                  <a:pt x="1677" y="661"/>
                </a:cubicBezTo>
                <a:cubicBezTo>
                  <a:pt x="1675" y="660"/>
                  <a:pt x="1677" y="658"/>
                  <a:pt x="1675" y="658"/>
                </a:cubicBezTo>
                <a:cubicBezTo>
                  <a:pt x="1675" y="658"/>
                  <a:pt x="1676" y="658"/>
                  <a:pt x="1676" y="658"/>
                </a:cubicBezTo>
                <a:cubicBezTo>
                  <a:pt x="1676" y="659"/>
                  <a:pt x="1680" y="659"/>
                  <a:pt x="1681" y="658"/>
                </a:cubicBezTo>
                <a:cubicBezTo>
                  <a:pt x="1681" y="658"/>
                  <a:pt x="1681" y="658"/>
                  <a:pt x="1681" y="657"/>
                </a:cubicBezTo>
                <a:cubicBezTo>
                  <a:pt x="1684" y="658"/>
                  <a:pt x="1687" y="658"/>
                  <a:pt x="1687" y="660"/>
                </a:cubicBezTo>
                <a:cubicBezTo>
                  <a:pt x="1694" y="658"/>
                  <a:pt x="1700" y="661"/>
                  <a:pt x="1708" y="664"/>
                </a:cubicBezTo>
                <a:close/>
                <a:moveTo>
                  <a:pt x="1701" y="653"/>
                </a:moveTo>
                <a:cubicBezTo>
                  <a:pt x="1699" y="652"/>
                  <a:pt x="1698" y="651"/>
                  <a:pt x="1697" y="650"/>
                </a:cubicBezTo>
                <a:cubicBezTo>
                  <a:pt x="1695" y="651"/>
                  <a:pt x="1689" y="650"/>
                  <a:pt x="1685" y="648"/>
                </a:cubicBezTo>
                <a:cubicBezTo>
                  <a:pt x="1685" y="648"/>
                  <a:pt x="1685" y="648"/>
                  <a:pt x="1685" y="647"/>
                </a:cubicBezTo>
                <a:cubicBezTo>
                  <a:pt x="1684" y="648"/>
                  <a:pt x="1683" y="648"/>
                  <a:pt x="1682" y="648"/>
                </a:cubicBezTo>
                <a:cubicBezTo>
                  <a:pt x="1681" y="647"/>
                  <a:pt x="1680" y="647"/>
                  <a:pt x="1680" y="646"/>
                </a:cubicBezTo>
                <a:cubicBezTo>
                  <a:pt x="1687" y="647"/>
                  <a:pt x="1696" y="648"/>
                  <a:pt x="1702" y="650"/>
                </a:cubicBezTo>
                <a:cubicBezTo>
                  <a:pt x="1701" y="650"/>
                  <a:pt x="1701" y="652"/>
                  <a:pt x="1701" y="653"/>
                </a:cubicBezTo>
                <a:close/>
                <a:moveTo>
                  <a:pt x="1688" y="637"/>
                </a:moveTo>
                <a:cubicBezTo>
                  <a:pt x="1690" y="637"/>
                  <a:pt x="1692" y="638"/>
                  <a:pt x="1692" y="639"/>
                </a:cubicBezTo>
                <a:cubicBezTo>
                  <a:pt x="1691" y="640"/>
                  <a:pt x="1688" y="638"/>
                  <a:pt x="1688" y="637"/>
                </a:cubicBezTo>
                <a:close/>
                <a:moveTo>
                  <a:pt x="1744" y="664"/>
                </a:moveTo>
                <a:cubicBezTo>
                  <a:pt x="1741" y="663"/>
                  <a:pt x="1738" y="662"/>
                  <a:pt x="1737" y="662"/>
                </a:cubicBezTo>
                <a:cubicBezTo>
                  <a:pt x="1738" y="661"/>
                  <a:pt x="1743" y="661"/>
                  <a:pt x="1744" y="664"/>
                </a:cubicBezTo>
                <a:close/>
                <a:moveTo>
                  <a:pt x="1738" y="659"/>
                </a:moveTo>
                <a:cubicBezTo>
                  <a:pt x="1739" y="659"/>
                  <a:pt x="1740" y="659"/>
                  <a:pt x="1741" y="660"/>
                </a:cubicBezTo>
                <a:cubicBezTo>
                  <a:pt x="1734" y="659"/>
                  <a:pt x="1732" y="658"/>
                  <a:pt x="1724" y="657"/>
                </a:cubicBezTo>
                <a:cubicBezTo>
                  <a:pt x="1725" y="657"/>
                  <a:pt x="1726" y="656"/>
                  <a:pt x="1727" y="656"/>
                </a:cubicBezTo>
                <a:cubicBezTo>
                  <a:pt x="1731" y="657"/>
                  <a:pt x="1734" y="658"/>
                  <a:pt x="1738" y="659"/>
                </a:cubicBezTo>
                <a:close/>
                <a:moveTo>
                  <a:pt x="1730" y="598"/>
                </a:moveTo>
                <a:cubicBezTo>
                  <a:pt x="1729" y="597"/>
                  <a:pt x="1729" y="597"/>
                  <a:pt x="1728" y="597"/>
                </a:cubicBezTo>
                <a:cubicBezTo>
                  <a:pt x="1729" y="596"/>
                  <a:pt x="1729" y="596"/>
                  <a:pt x="1730" y="595"/>
                </a:cubicBezTo>
                <a:cubicBezTo>
                  <a:pt x="1731" y="595"/>
                  <a:pt x="1731" y="596"/>
                  <a:pt x="1732" y="596"/>
                </a:cubicBezTo>
                <a:cubicBezTo>
                  <a:pt x="1731" y="596"/>
                  <a:pt x="1730" y="597"/>
                  <a:pt x="1730" y="598"/>
                </a:cubicBezTo>
                <a:close/>
                <a:moveTo>
                  <a:pt x="1757" y="565"/>
                </a:moveTo>
                <a:cubicBezTo>
                  <a:pt x="1756" y="565"/>
                  <a:pt x="1753" y="565"/>
                  <a:pt x="1753" y="563"/>
                </a:cubicBezTo>
                <a:cubicBezTo>
                  <a:pt x="1754" y="564"/>
                  <a:pt x="1757" y="564"/>
                  <a:pt x="1757" y="565"/>
                </a:cubicBezTo>
                <a:close/>
                <a:moveTo>
                  <a:pt x="1751" y="563"/>
                </a:moveTo>
                <a:cubicBezTo>
                  <a:pt x="1749" y="564"/>
                  <a:pt x="1746" y="562"/>
                  <a:pt x="1745" y="560"/>
                </a:cubicBezTo>
                <a:cubicBezTo>
                  <a:pt x="1747" y="561"/>
                  <a:pt x="1751" y="561"/>
                  <a:pt x="1751" y="563"/>
                </a:cubicBezTo>
                <a:close/>
                <a:moveTo>
                  <a:pt x="1734" y="555"/>
                </a:moveTo>
                <a:cubicBezTo>
                  <a:pt x="1736" y="555"/>
                  <a:pt x="1740" y="555"/>
                  <a:pt x="1743" y="557"/>
                </a:cubicBezTo>
                <a:cubicBezTo>
                  <a:pt x="1743" y="557"/>
                  <a:pt x="1743" y="559"/>
                  <a:pt x="1743" y="560"/>
                </a:cubicBezTo>
                <a:cubicBezTo>
                  <a:pt x="1743" y="559"/>
                  <a:pt x="1743" y="559"/>
                  <a:pt x="1743" y="559"/>
                </a:cubicBezTo>
                <a:cubicBezTo>
                  <a:pt x="1743" y="561"/>
                  <a:pt x="1737" y="561"/>
                  <a:pt x="1737" y="559"/>
                </a:cubicBezTo>
                <a:cubicBezTo>
                  <a:pt x="1738" y="557"/>
                  <a:pt x="1741" y="560"/>
                  <a:pt x="1742" y="559"/>
                </a:cubicBezTo>
                <a:cubicBezTo>
                  <a:pt x="1740" y="558"/>
                  <a:pt x="1738" y="557"/>
                  <a:pt x="1735" y="556"/>
                </a:cubicBezTo>
                <a:cubicBezTo>
                  <a:pt x="1734" y="558"/>
                  <a:pt x="1734" y="557"/>
                  <a:pt x="1731" y="557"/>
                </a:cubicBezTo>
                <a:cubicBezTo>
                  <a:pt x="1731" y="555"/>
                  <a:pt x="1734" y="558"/>
                  <a:pt x="1734" y="556"/>
                </a:cubicBezTo>
                <a:cubicBezTo>
                  <a:pt x="1732" y="555"/>
                  <a:pt x="1731" y="553"/>
                  <a:pt x="1730" y="552"/>
                </a:cubicBezTo>
                <a:cubicBezTo>
                  <a:pt x="1732" y="551"/>
                  <a:pt x="1737" y="554"/>
                  <a:pt x="1734" y="555"/>
                </a:cubicBezTo>
                <a:close/>
                <a:moveTo>
                  <a:pt x="1733" y="548"/>
                </a:moveTo>
                <a:cubicBezTo>
                  <a:pt x="1730" y="546"/>
                  <a:pt x="1730" y="547"/>
                  <a:pt x="1729" y="546"/>
                </a:cubicBezTo>
                <a:cubicBezTo>
                  <a:pt x="1730" y="545"/>
                  <a:pt x="1733" y="545"/>
                  <a:pt x="1733" y="548"/>
                </a:cubicBezTo>
                <a:close/>
                <a:moveTo>
                  <a:pt x="1724" y="540"/>
                </a:moveTo>
                <a:cubicBezTo>
                  <a:pt x="1728" y="540"/>
                  <a:pt x="1729" y="543"/>
                  <a:pt x="1732" y="541"/>
                </a:cubicBezTo>
                <a:cubicBezTo>
                  <a:pt x="1732" y="542"/>
                  <a:pt x="1732" y="543"/>
                  <a:pt x="1732" y="544"/>
                </a:cubicBezTo>
                <a:cubicBezTo>
                  <a:pt x="1729" y="543"/>
                  <a:pt x="1727" y="544"/>
                  <a:pt x="1727" y="542"/>
                </a:cubicBezTo>
                <a:cubicBezTo>
                  <a:pt x="1727" y="544"/>
                  <a:pt x="1725" y="543"/>
                  <a:pt x="1724" y="543"/>
                </a:cubicBezTo>
                <a:cubicBezTo>
                  <a:pt x="1724" y="542"/>
                  <a:pt x="1724" y="542"/>
                  <a:pt x="1724" y="540"/>
                </a:cubicBezTo>
                <a:close/>
                <a:moveTo>
                  <a:pt x="1727" y="549"/>
                </a:moveTo>
                <a:cubicBezTo>
                  <a:pt x="1727" y="550"/>
                  <a:pt x="1729" y="551"/>
                  <a:pt x="1728" y="552"/>
                </a:cubicBezTo>
                <a:cubicBezTo>
                  <a:pt x="1726" y="551"/>
                  <a:pt x="1724" y="550"/>
                  <a:pt x="1722" y="549"/>
                </a:cubicBezTo>
                <a:cubicBezTo>
                  <a:pt x="1724" y="549"/>
                  <a:pt x="1726" y="549"/>
                  <a:pt x="1727" y="549"/>
                </a:cubicBezTo>
                <a:close/>
                <a:moveTo>
                  <a:pt x="1704" y="540"/>
                </a:moveTo>
                <a:cubicBezTo>
                  <a:pt x="1705" y="540"/>
                  <a:pt x="1710" y="541"/>
                  <a:pt x="1709" y="542"/>
                </a:cubicBezTo>
                <a:cubicBezTo>
                  <a:pt x="1708" y="542"/>
                  <a:pt x="1708" y="542"/>
                  <a:pt x="1708" y="543"/>
                </a:cubicBezTo>
                <a:cubicBezTo>
                  <a:pt x="1706" y="541"/>
                  <a:pt x="1703" y="543"/>
                  <a:pt x="1704" y="540"/>
                </a:cubicBezTo>
                <a:close/>
                <a:moveTo>
                  <a:pt x="1704" y="565"/>
                </a:moveTo>
                <a:cubicBezTo>
                  <a:pt x="1704" y="563"/>
                  <a:pt x="1702" y="564"/>
                  <a:pt x="1703" y="562"/>
                </a:cubicBezTo>
                <a:cubicBezTo>
                  <a:pt x="1706" y="562"/>
                  <a:pt x="1710" y="562"/>
                  <a:pt x="1711" y="564"/>
                </a:cubicBezTo>
                <a:cubicBezTo>
                  <a:pt x="1709" y="566"/>
                  <a:pt x="1707" y="564"/>
                  <a:pt x="1705" y="565"/>
                </a:cubicBezTo>
                <a:cubicBezTo>
                  <a:pt x="1706" y="566"/>
                  <a:pt x="1707" y="566"/>
                  <a:pt x="1707" y="566"/>
                </a:cubicBezTo>
                <a:cubicBezTo>
                  <a:pt x="1705" y="569"/>
                  <a:pt x="1698" y="568"/>
                  <a:pt x="1697" y="564"/>
                </a:cubicBezTo>
                <a:cubicBezTo>
                  <a:pt x="1693" y="565"/>
                  <a:pt x="1690" y="562"/>
                  <a:pt x="1685" y="561"/>
                </a:cubicBezTo>
                <a:cubicBezTo>
                  <a:pt x="1689" y="560"/>
                  <a:pt x="1698" y="564"/>
                  <a:pt x="1704" y="565"/>
                </a:cubicBezTo>
                <a:close/>
                <a:moveTo>
                  <a:pt x="1695" y="560"/>
                </a:moveTo>
                <a:cubicBezTo>
                  <a:pt x="1697" y="561"/>
                  <a:pt x="1699" y="561"/>
                  <a:pt x="1699" y="562"/>
                </a:cubicBezTo>
                <a:cubicBezTo>
                  <a:pt x="1697" y="562"/>
                  <a:pt x="1696" y="561"/>
                  <a:pt x="1695" y="560"/>
                </a:cubicBezTo>
                <a:close/>
                <a:moveTo>
                  <a:pt x="1702" y="453"/>
                </a:moveTo>
                <a:cubicBezTo>
                  <a:pt x="1705" y="454"/>
                  <a:pt x="1709" y="453"/>
                  <a:pt x="1711" y="455"/>
                </a:cubicBezTo>
                <a:cubicBezTo>
                  <a:pt x="1709" y="455"/>
                  <a:pt x="1704" y="455"/>
                  <a:pt x="1702" y="453"/>
                </a:cubicBezTo>
                <a:close/>
                <a:moveTo>
                  <a:pt x="1712" y="463"/>
                </a:moveTo>
                <a:cubicBezTo>
                  <a:pt x="1714" y="463"/>
                  <a:pt x="1716" y="462"/>
                  <a:pt x="1717" y="464"/>
                </a:cubicBezTo>
                <a:cubicBezTo>
                  <a:pt x="1716" y="464"/>
                  <a:pt x="1713" y="464"/>
                  <a:pt x="1712" y="463"/>
                </a:cubicBezTo>
                <a:close/>
                <a:moveTo>
                  <a:pt x="1721" y="458"/>
                </a:moveTo>
                <a:cubicBezTo>
                  <a:pt x="1721" y="458"/>
                  <a:pt x="1720" y="458"/>
                  <a:pt x="1719" y="458"/>
                </a:cubicBezTo>
                <a:cubicBezTo>
                  <a:pt x="1719" y="458"/>
                  <a:pt x="1719" y="458"/>
                  <a:pt x="1719" y="457"/>
                </a:cubicBezTo>
                <a:cubicBezTo>
                  <a:pt x="1718" y="456"/>
                  <a:pt x="1722" y="457"/>
                  <a:pt x="1721" y="458"/>
                </a:cubicBezTo>
                <a:close/>
                <a:moveTo>
                  <a:pt x="1719" y="455"/>
                </a:moveTo>
                <a:cubicBezTo>
                  <a:pt x="1717" y="455"/>
                  <a:pt x="1715" y="454"/>
                  <a:pt x="1716" y="453"/>
                </a:cubicBezTo>
                <a:cubicBezTo>
                  <a:pt x="1717" y="454"/>
                  <a:pt x="1720" y="453"/>
                  <a:pt x="1719" y="455"/>
                </a:cubicBezTo>
                <a:close/>
                <a:moveTo>
                  <a:pt x="1715" y="453"/>
                </a:moveTo>
                <a:cubicBezTo>
                  <a:pt x="1714" y="453"/>
                  <a:pt x="1714" y="453"/>
                  <a:pt x="1713" y="453"/>
                </a:cubicBezTo>
                <a:cubicBezTo>
                  <a:pt x="1713" y="453"/>
                  <a:pt x="1712" y="453"/>
                  <a:pt x="1712" y="453"/>
                </a:cubicBezTo>
                <a:cubicBezTo>
                  <a:pt x="1712" y="453"/>
                  <a:pt x="1712" y="453"/>
                  <a:pt x="1712" y="453"/>
                </a:cubicBezTo>
                <a:cubicBezTo>
                  <a:pt x="1712" y="452"/>
                  <a:pt x="1715" y="452"/>
                  <a:pt x="1715" y="453"/>
                </a:cubicBezTo>
                <a:close/>
                <a:moveTo>
                  <a:pt x="1713" y="446"/>
                </a:moveTo>
                <a:cubicBezTo>
                  <a:pt x="1712" y="449"/>
                  <a:pt x="1715" y="448"/>
                  <a:pt x="1714" y="451"/>
                </a:cubicBezTo>
                <a:cubicBezTo>
                  <a:pt x="1713" y="450"/>
                  <a:pt x="1711" y="450"/>
                  <a:pt x="1710" y="449"/>
                </a:cubicBezTo>
                <a:cubicBezTo>
                  <a:pt x="1709" y="450"/>
                  <a:pt x="1709" y="451"/>
                  <a:pt x="1709" y="452"/>
                </a:cubicBezTo>
                <a:cubicBezTo>
                  <a:pt x="1707" y="450"/>
                  <a:pt x="1702" y="449"/>
                  <a:pt x="1700" y="446"/>
                </a:cubicBezTo>
                <a:cubicBezTo>
                  <a:pt x="1704" y="446"/>
                  <a:pt x="1698" y="443"/>
                  <a:pt x="1696" y="443"/>
                </a:cubicBezTo>
                <a:cubicBezTo>
                  <a:pt x="1696" y="447"/>
                  <a:pt x="1691" y="446"/>
                  <a:pt x="1688" y="444"/>
                </a:cubicBezTo>
                <a:cubicBezTo>
                  <a:pt x="1688" y="443"/>
                  <a:pt x="1689" y="443"/>
                  <a:pt x="1690" y="443"/>
                </a:cubicBezTo>
                <a:cubicBezTo>
                  <a:pt x="1688" y="440"/>
                  <a:pt x="1687" y="444"/>
                  <a:pt x="1685" y="444"/>
                </a:cubicBezTo>
                <a:cubicBezTo>
                  <a:pt x="1684" y="443"/>
                  <a:pt x="1681" y="440"/>
                  <a:pt x="1678" y="441"/>
                </a:cubicBezTo>
                <a:cubicBezTo>
                  <a:pt x="1678" y="440"/>
                  <a:pt x="1679" y="440"/>
                  <a:pt x="1679" y="439"/>
                </a:cubicBezTo>
                <a:cubicBezTo>
                  <a:pt x="1676" y="440"/>
                  <a:pt x="1673" y="437"/>
                  <a:pt x="1669" y="437"/>
                </a:cubicBezTo>
                <a:cubicBezTo>
                  <a:pt x="1684" y="438"/>
                  <a:pt x="1698" y="442"/>
                  <a:pt x="1713" y="446"/>
                </a:cubicBezTo>
                <a:close/>
                <a:moveTo>
                  <a:pt x="1668" y="436"/>
                </a:moveTo>
                <a:cubicBezTo>
                  <a:pt x="1666" y="436"/>
                  <a:pt x="1663" y="434"/>
                  <a:pt x="1661" y="435"/>
                </a:cubicBezTo>
                <a:cubicBezTo>
                  <a:pt x="1663" y="432"/>
                  <a:pt x="1666" y="435"/>
                  <a:pt x="1668" y="436"/>
                </a:cubicBezTo>
                <a:close/>
                <a:moveTo>
                  <a:pt x="1659" y="433"/>
                </a:moveTo>
                <a:cubicBezTo>
                  <a:pt x="1660" y="433"/>
                  <a:pt x="1661" y="434"/>
                  <a:pt x="1661" y="435"/>
                </a:cubicBezTo>
                <a:cubicBezTo>
                  <a:pt x="1660" y="434"/>
                  <a:pt x="1658" y="434"/>
                  <a:pt x="1659" y="433"/>
                </a:cubicBezTo>
                <a:close/>
                <a:moveTo>
                  <a:pt x="1628" y="571"/>
                </a:moveTo>
                <a:cubicBezTo>
                  <a:pt x="1627" y="572"/>
                  <a:pt x="1627" y="573"/>
                  <a:pt x="1627" y="573"/>
                </a:cubicBezTo>
                <a:cubicBezTo>
                  <a:pt x="1625" y="572"/>
                  <a:pt x="1622" y="573"/>
                  <a:pt x="1622" y="571"/>
                </a:cubicBezTo>
                <a:cubicBezTo>
                  <a:pt x="1624" y="571"/>
                  <a:pt x="1626" y="572"/>
                  <a:pt x="1628" y="571"/>
                </a:cubicBezTo>
                <a:close/>
                <a:moveTo>
                  <a:pt x="1622" y="571"/>
                </a:moveTo>
                <a:cubicBezTo>
                  <a:pt x="1620" y="571"/>
                  <a:pt x="1617" y="571"/>
                  <a:pt x="1617" y="570"/>
                </a:cubicBezTo>
                <a:cubicBezTo>
                  <a:pt x="1619" y="570"/>
                  <a:pt x="1622" y="569"/>
                  <a:pt x="1622" y="571"/>
                </a:cubicBezTo>
                <a:close/>
                <a:moveTo>
                  <a:pt x="1599" y="566"/>
                </a:moveTo>
                <a:cubicBezTo>
                  <a:pt x="1604" y="566"/>
                  <a:pt x="1606" y="567"/>
                  <a:pt x="1613" y="568"/>
                </a:cubicBezTo>
                <a:cubicBezTo>
                  <a:pt x="1611" y="570"/>
                  <a:pt x="1608" y="568"/>
                  <a:pt x="1607" y="568"/>
                </a:cubicBezTo>
                <a:cubicBezTo>
                  <a:pt x="1607" y="570"/>
                  <a:pt x="1598" y="568"/>
                  <a:pt x="1599" y="566"/>
                </a:cubicBezTo>
                <a:close/>
                <a:moveTo>
                  <a:pt x="1611" y="575"/>
                </a:moveTo>
                <a:cubicBezTo>
                  <a:pt x="1611" y="575"/>
                  <a:pt x="1611" y="576"/>
                  <a:pt x="1611" y="576"/>
                </a:cubicBezTo>
                <a:cubicBezTo>
                  <a:pt x="1610" y="576"/>
                  <a:pt x="1609" y="575"/>
                  <a:pt x="1609" y="575"/>
                </a:cubicBezTo>
                <a:cubicBezTo>
                  <a:pt x="1609" y="575"/>
                  <a:pt x="1609" y="575"/>
                  <a:pt x="1609" y="574"/>
                </a:cubicBezTo>
                <a:cubicBezTo>
                  <a:pt x="1610" y="574"/>
                  <a:pt x="1610" y="575"/>
                  <a:pt x="1611" y="575"/>
                </a:cubicBezTo>
                <a:close/>
                <a:moveTo>
                  <a:pt x="1579" y="570"/>
                </a:moveTo>
                <a:cubicBezTo>
                  <a:pt x="1580" y="569"/>
                  <a:pt x="1587" y="571"/>
                  <a:pt x="1589" y="572"/>
                </a:cubicBezTo>
                <a:cubicBezTo>
                  <a:pt x="1590" y="570"/>
                  <a:pt x="1586" y="571"/>
                  <a:pt x="1584" y="570"/>
                </a:cubicBezTo>
                <a:cubicBezTo>
                  <a:pt x="1591" y="568"/>
                  <a:pt x="1600" y="572"/>
                  <a:pt x="1607" y="574"/>
                </a:cubicBezTo>
                <a:cubicBezTo>
                  <a:pt x="1605" y="575"/>
                  <a:pt x="1601" y="573"/>
                  <a:pt x="1599" y="573"/>
                </a:cubicBezTo>
                <a:cubicBezTo>
                  <a:pt x="1598" y="574"/>
                  <a:pt x="1600" y="574"/>
                  <a:pt x="1601" y="575"/>
                </a:cubicBezTo>
                <a:cubicBezTo>
                  <a:pt x="1598" y="575"/>
                  <a:pt x="1594" y="574"/>
                  <a:pt x="1595" y="577"/>
                </a:cubicBezTo>
                <a:cubicBezTo>
                  <a:pt x="1592" y="576"/>
                  <a:pt x="1592" y="576"/>
                  <a:pt x="1592" y="576"/>
                </a:cubicBezTo>
                <a:cubicBezTo>
                  <a:pt x="1593" y="580"/>
                  <a:pt x="1596" y="576"/>
                  <a:pt x="1598" y="576"/>
                </a:cubicBezTo>
                <a:cubicBezTo>
                  <a:pt x="1600" y="576"/>
                  <a:pt x="1600" y="577"/>
                  <a:pt x="1601" y="578"/>
                </a:cubicBezTo>
                <a:cubicBezTo>
                  <a:pt x="1602" y="574"/>
                  <a:pt x="1606" y="576"/>
                  <a:pt x="1609" y="577"/>
                </a:cubicBezTo>
                <a:cubicBezTo>
                  <a:pt x="1609" y="577"/>
                  <a:pt x="1609" y="577"/>
                  <a:pt x="1609" y="577"/>
                </a:cubicBezTo>
                <a:cubicBezTo>
                  <a:pt x="1609" y="578"/>
                  <a:pt x="1610" y="579"/>
                  <a:pt x="1612" y="580"/>
                </a:cubicBezTo>
                <a:cubicBezTo>
                  <a:pt x="1612" y="579"/>
                  <a:pt x="1611" y="578"/>
                  <a:pt x="1611" y="577"/>
                </a:cubicBezTo>
                <a:cubicBezTo>
                  <a:pt x="1612" y="577"/>
                  <a:pt x="1612" y="577"/>
                  <a:pt x="1613" y="577"/>
                </a:cubicBezTo>
                <a:cubicBezTo>
                  <a:pt x="1613" y="576"/>
                  <a:pt x="1612" y="576"/>
                  <a:pt x="1611" y="576"/>
                </a:cubicBezTo>
                <a:cubicBezTo>
                  <a:pt x="1615" y="574"/>
                  <a:pt x="1620" y="578"/>
                  <a:pt x="1624" y="578"/>
                </a:cubicBezTo>
                <a:cubicBezTo>
                  <a:pt x="1638" y="580"/>
                  <a:pt x="1655" y="586"/>
                  <a:pt x="1666" y="589"/>
                </a:cubicBezTo>
                <a:cubicBezTo>
                  <a:pt x="1679" y="593"/>
                  <a:pt x="1692" y="596"/>
                  <a:pt x="1704" y="599"/>
                </a:cubicBezTo>
                <a:cubicBezTo>
                  <a:pt x="1700" y="596"/>
                  <a:pt x="1693" y="595"/>
                  <a:pt x="1686" y="592"/>
                </a:cubicBezTo>
                <a:cubicBezTo>
                  <a:pt x="1680" y="590"/>
                  <a:pt x="1671" y="587"/>
                  <a:pt x="1663" y="587"/>
                </a:cubicBezTo>
                <a:cubicBezTo>
                  <a:pt x="1658" y="583"/>
                  <a:pt x="1647" y="578"/>
                  <a:pt x="1638" y="578"/>
                </a:cubicBezTo>
                <a:cubicBezTo>
                  <a:pt x="1638" y="578"/>
                  <a:pt x="1638" y="578"/>
                  <a:pt x="1638" y="578"/>
                </a:cubicBezTo>
                <a:cubicBezTo>
                  <a:pt x="1638" y="578"/>
                  <a:pt x="1638" y="578"/>
                  <a:pt x="1638" y="578"/>
                </a:cubicBezTo>
                <a:cubicBezTo>
                  <a:pt x="1637" y="576"/>
                  <a:pt x="1638" y="575"/>
                  <a:pt x="1641" y="576"/>
                </a:cubicBezTo>
                <a:cubicBezTo>
                  <a:pt x="1640" y="573"/>
                  <a:pt x="1635" y="574"/>
                  <a:pt x="1633" y="573"/>
                </a:cubicBezTo>
                <a:cubicBezTo>
                  <a:pt x="1633" y="576"/>
                  <a:pt x="1638" y="575"/>
                  <a:pt x="1636" y="576"/>
                </a:cubicBezTo>
                <a:cubicBezTo>
                  <a:pt x="1634" y="576"/>
                  <a:pt x="1630" y="574"/>
                  <a:pt x="1628" y="573"/>
                </a:cubicBezTo>
                <a:cubicBezTo>
                  <a:pt x="1631" y="571"/>
                  <a:pt x="1646" y="576"/>
                  <a:pt x="1651" y="577"/>
                </a:cubicBezTo>
                <a:cubicBezTo>
                  <a:pt x="1658" y="580"/>
                  <a:pt x="1667" y="583"/>
                  <a:pt x="1674" y="584"/>
                </a:cubicBezTo>
                <a:cubicBezTo>
                  <a:pt x="1677" y="584"/>
                  <a:pt x="1680" y="586"/>
                  <a:pt x="1681" y="587"/>
                </a:cubicBezTo>
                <a:cubicBezTo>
                  <a:pt x="1682" y="588"/>
                  <a:pt x="1682" y="587"/>
                  <a:pt x="1682" y="586"/>
                </a:cubicBezTo>
                <a:cubicBezTo>
                  <a:pt x="1687" y="590"/>
                  <a:pt x="1694" y="589"/>
                  <a:pt x="1701" y="591"/>
                </a:cubicBezTo>
                <a:cubicBezTo>
                  <a:pt x="1698" y="588"/>
                  <a:pt x="1690" y="588"/>
                  <a:pt x="1692" y="586"/>
                </a:cubicBezTo>
                <a:cubicBezTo>
                  <a:pt x="1683" y="582"/>
                  <a:pt x="1676" y="582"/>
                  <a:pt x="1667" y="579"/>
                </a:cubicBezTo>
                <a:cubicBezTo>
                  <a:pt x="1667" y="577"/>
                  <a:pt x="1669" y="577"/>
                  <a:pt x="1669" y="575"/>
                </a:cubicBezTo>
                <a:cubicBezTo>
                  <a:pt x="1668" y="575"/>
                  <a:pt x="1668" y="577"/>
                  <a:pt x="1666" y="576"/>
                </a:cubicBezTo>
                <a:cubicBezTo>
                  <a:pt x="1665" y="576"/>
                  <a:pt x="1665" y="575"/>
                  <a:pt x="1665" y="574"/>
                </a:cubicBezTo>
                <a:cubicBezTo>
                  <a:pt x="1669" y="574"/>
                  <a:pt x="1675" y="577"/>
                  <a:pt x="1678" y="577"/>
                </a:cubicBezTo>
                <a:cubicBezTo>
                  <a:pt x="1678" y="575"/>
                  <a:pt x="1675" y="576"/>
                  <a:pt x="1672" y="574"/>
                </a:cubicBezTo>
                <a:cubicBezTo>
                  <a:pt x="1674" y="573"/>
                  <a:pt x="1676" y="574"/>
                  <a:pt x="1677" y="573"/>
                </a:cubicBezTo>
                <a:cubicBezTo>
                  <a:pt x="1679" y="575"/>
                  <a:pt x="1684" y="573"/>
                  <a:pt x="1684" y="576"/>
                </a:cubicBezTo>
                <a:cubicBezTo>
                  <a:pt x="1685" y="574"/>
                  <a:pt x="1689" y="574"/>
                  <a:pt x="1691" y="577"/>
                </a:cubicBezTo>
                <a:cubicBezTo>
                  <a:pt x="1699" y="576"/>
                  <a:pt x="1708" y="585"/>
                  <a:pt x="1718" y="585"/>
                </a:cubicBezTo>
                <a:cubicBezTo>
                  <a:pt x="1714" y="583"/>
                  <a:pt x="1712" y="582"/>
                  <a:pt x="1706" y="580"/>
                </a:cubicBezTo>
                <a:cubicBezTo>
                  <a:pt x="1709" y="578"/>
                  <a:pt x="1716" y="583"/>
                  <a:pt x="1718" y="580"/>
                </a:cubicBezTo>
                <a:cubicBezTo>
                  <a:pt x="1719" y="582"/>
                  <a:pt x="1721" y="583"/>
                  <a:pt x="1725" y="584"/>
                </a:cubicBezTo>
                <a:cubicBezTo>
                  <a:pt x="1727" y="583"/>
                  <a:pt x="1722" y="583"/>
                  <a:pt x="1722" y="582"/>
                </a:cubicBezTo>
                <a:cubicBezTo>
                  <a:pt x="1725" y="579"/>
                  <a:pt x="1728" y="583"/>
                  <a:pt x="1730" y="583"/>
                </a:cubicBezTo>
                <a:cubicBezTo>
                  <a:pt x="1727" y="576"/>
                  <a:pt x="1715" y="578"/>
                  <a:pt x="1709" y="573"/>
                </a:cubicBezTo>
                <a:cubicBezTo>
                  <a:pt x="1706" y="574"/>
                  <a:pt x="1705" y="574"/>
                  <a:pt x="1704" y="572"/>
                </a:cubicBezTo>
                <a:cubicBezTo>
                  <a:pt x="1704" y="574"/>
                  <a:pt x="1702" y="575"/>
                  <a:pt x="1698" y="573"/>
                </a:cubicBezTo>
                <a:cubicBezTo>
                  <a:pt x="1698" y="571"/>
                  <a:pt x="1700" y="573"/>
                  <a:pt x="1701" y="572"/>
                </a:cubicBezTo>
                <a:cubicBezTo>
                  <a:pt x="1695" y="568"/>
                  <a:pt x="1681" y="568"/>
                  <a:pt x="1672" y="561"/>
                </a:cubicBezTo>
                <a:cubicBezTo>
                  <a:pt x="1678" y="561"/>
                  <a:pt x="1683" y="565"/>
                  <a:pt x="1688" y="563"/>
                </a:cubicBezTo>
                <a:cubicBezTo>
                  <a:pt x="1695" y="567"/>
                  <a:pt x="1705" y="571"/>
                  <a:pt x="1714" y="571"/>
                </a:cubicBezTo>
                <a:cubicBezTo>
                  <a:pt x="1714" y="568"/>
                  <a:pt x="1710" y="570"/>
                  <a:pt x="1709" y="568"/>
                </a:cubicBezTo>
                <a:cubicBezTo>
                  <a:pt x="1709" y="568"/>
                  <a:pt x="1710" y="568"/>
                  <a:pt x="1710" y="569"/>
                </a:cubicBezTo>
                <a:cubicBezTo>
                  <a:pt x="1712" y="569"/>
                  <a:pt x="1710" y="567"/>
                  <a:pt x="1708" y="567"/>
                </a:cubicBezTo>
                <a:cubicBezTo>
                  <a:pt x="1710" y="565"/>
                  <a:pt x="1711" y="567"/>
                  <a:pt x="1713" y="568"/>
                </a:cubicBezTo>
                <a:cubicBezTo>
                  <a:pt x="1711" y="566"/>
                  <a:pt x="1716" y="565"/>
                  <a:pt x="1713" y="564"/>
                </a:cubicBezTo>
                <a:cubicBezTo>
                  <a:pt x="1714" y="563"/>
                  <a:pt x="1715" y="565"/>
                  <a:pt x="1716" y="565"/>
                </a:cubicBezTo>
                <a:cubicBezTo>
                  <a:pt x="1710" y="561"/>
                  <a:pt x="1703" y="561"/>
                  <a:pt x="1696" y="555"/>
                </a:cubicBezTo>
                <a:cubicBezTo>
                  <a:pt x="1710" y="557"/>
                  <a:pt x="1732" y="564"/>
                  <a:pt x="1747" y="568"/>
                </a:cubicBezTo>
                <a:cubicBezTo>
                  <a:pt x="1747" y="569"/>
                  <a:pt x="1747" y="570"/>
                  <a:pt x="1749" y="570"/>
                </a:cubicBezTo>
                <a:cubicBezTo>
                  <a:pt x="1751" y="568"/>
                  <a:pt x="1759" y="567"/>
                  <a:pt x="1761" y="570"/>
                </a:cubicBezTo>
                <a:cubicBezTo>
                  <a:pt x="1768" y="571"/>
                  <a:pt x="1778" y="576"/>
                  <a:pt x="1787" y="577"/>
                </a:cubicBezTo>
                <a:cubicBezTo>
                  <a:pt x="1766" y="580"/>
                  <a:pt x="1747" y="586"/>
                  <a:pt x="1733" y="595"/>
                </a:cubicBezTo>
                <a:cubicBezTo>
                  <a:pt x="1733" y="594"/>
                  <a:pt x="1731" y="595"/>
                  <a:pt x="1729" y="594"/>
                </a:cubicBezTo>
                <a:cubicBezTo>
                  <a:pt x="1729" y="595"/>
                  <a:pt x="1728" y="596"/>
                  <a:pt x="1728" y="597"/>
                </a:cubicBezTo>
                <a:cubicBezTo>
                  <a:pt x="1726" y="596"/>
                  <a:pt x="1723" y="595"/>
                  <a:pt x="1723" y="594"/>
                </a:cubicBezTo>
                <a:cubicBezTo>
                  <a:pt x="1722" y="593"/>
                  <a:pt x="1722" y="595"/>
                  <a:pt x="1721" y="594"/>
                </a:cubicBezTo>
                <a:cubicBezTo>
                  <a:pt x="1722" y="596"/>
                  <a:pt x="1724" y="597"/>
                  <a:pt x="1726" y="597"/>
                </a:cubicBezTo>
                <a:cubicBezTo>
                  <a:pt x="1726" y="598"/>
                  <a:pt x="1724" y="598"/>
                  <a:pt x="1723" y="598"/>
                </a:cubicBezTo>
                <a:cubicBezTo>
                  <a:pt x="1723" y="599"/>
                  <a:pt x="1725" y="600"/>
                  <a:pt x="1724" y="602"/>
                </a:cubicBezTo>
                <a:cubicBezTo>
                  <a:pt x="1724" y="603"/>
                  <a:pt x="1723" y="603"/>
                  <a:pt x="1723" y="604"/>
                </a:cubicBezTo>
                <a:cubicBezTo>
                  <a:pt x="1722" y="604"/>
                  <a:pt x="1722" y="604"/>
                  <a:pt x="1722" y="603"/>
                </a:cubicBezTo>
                <a:cubicBezTo>
                  <a:pt x="1722" y="604"/>
                  <a:pt x="1722" y="604"/>
                  <a:pt x="1722" y="604"/>
                </a:cubicBezTo>
                <a:cubicBezTo>
                  <a:pt x="1722" y="604"/>
                  <a:pt x="1722" y="604"/>
                  <a:pt x="1722" y="604"/>
                </a:cubicBezTo>
                <a:cubicBezTo>
                  <a:pt x="1716" y="602"/>
                  <a:pt x="1710" y="600"/>
                  <a:pt x="1705" y="598"/>
                </a:cubicBezTo>
                <a:cubicBezTo>
                  <a:pt x="1705" y="602"/>
                  <a:pt x="1709" y="601"/>
                  <a:pt x="1711" y="602"/>
                </a:cubicBezTo>
                <a:cubicBezTo>
                  <a:pt x="1714" y="603"/>
                  <a:pt x="1718" y="604"/>
                  <a:pt x="1721" y="606"/>
                </a:cubicBezTo>
                <a:cubicBezTo>
                  <a:pt x="1718" y="609"/>
                  <a:pt x="1715" y="614"/>
                  <a:pt x="1712" y="618"/>
                </a:cubicBezTo>
                <a:cubicBezTo>
                  <a:pt x="1712" y="618"/>
                  <a:pt x="1712" y="618"/>
                  <a:pt x="1712" y="618"/>
                </a:cubicBezTo>
                <a:cubicBezTo>
                  <a:pt x="1712" y="618"/>
                  <a:pt x="1712" y="618"/>
                  <a:pt x="1712" y="618"/>
                </a:cubicBezTo>
                <a:cubicBezTo>
                  <a:pt x="1711" y="620"/>
                  <a:pt x="1711" y="622"/>
                  <a:pt x="1710" y="624"/>
                </a:cubicBezTo>
                <a:cubicBezTo>
                  <a:pt x="1709" y="624"/>
                  <a:pt x="1709" y="624"/>
                  <a:pt x="1709" y="624"/>
                </a:cubicBezTo>
                <a:cubicBezTo>
                  <a:pt x="1709" y="624"/>
                  <a:pt x="1709" y="625"/>
                  <a:pt x="1710" y="625"/>
                </a:cubicBezTo>
                <a:cubicBezTo>
                  <a:pt x="1709" y="625"/>
                  <a:pt x="1709" y="626"/>
                  <a:pt x="1709" y="626"/>
                </a:cubicBezTo>
                <a:cubicBezTo>
                  <a:pt x="1708" y="626"/>
                  <a:pt x="1708" y="626"/>
                  <a:pt x="1707" y="626"/>
                </a:cubicBezTo>
                <a:cubicBezTo>
                  <a:pt x="1707" y="626"/>
                  <a:pt x="1708" y="627"/>
                  <a:pt x="1709" y="627"/>
                </a:cubicBezTo>
                <a:cubicBezTo>
                  <a:pt x="1708" y="630"/>
                  <a:pt x="1707" y="633"/>
                  <a:pt x="1706" y="637"/>
                </a:cubicBezTo>
                <a:cubicBezTo>
                  <a:pt x="1705" y="637"/>
                  <a:pt x="1703" y="636"/>
                  <a:pt x="1702" y="636"/>
                </a:cubicBezTo>
                <a:cubicBezTo>
                  <a:pt x="1703" y="637"/>
                  <a:pt x="1705" y="638"/>
                  <a:pt x="1706" y="639"/>
                </a:cubicBezTo>
                <a:cubicBezTo>
                  <a:pt x="1706" y="640"/>
                  <a:pt x="1706" y="641"/>
                  <a:pt x="1706" y="642"/>
                </a:cubicBezTo>
                <a:cubicBezTo>
                  <a:pt x="1705" y="642"/>
                  <a:pt x="1704" y="642"/>
                  <a:pt x="1704" y="643"/>
                </a:cubicBezTo>
                <a:cubicBezTo>
                  <a:pt x="1705" y="643"/>
                  <a:pt x="1705" y="643"/>
                  <a:pt x="1706" y="643"/>
                </a:cubicBezTo>
                <a:cubicBezTo>
                  <a:pt x="1706" y="643"/>
                  <a:pt x="1706" y="643"/>
                  <a:pt x="1705" y="644"/>
                </a:cubicBezTo>
                <a:cubicBezTo>
                  <a:pt x="1706" y="644"/>
                  <a:pt x="1706" y="644"/>
                  <a:pt x="1706" y="644"/>
                </a:cubicBezTo>
                <a:cubicBezTo>
                  <a:pt x="1703" y="644"/>
                  <a:pt x="1700" y="643"/>
                  <a:pt x="1699" y="642"/>
                </a:cubicBezTo>
                <a:cubicBezTo>
                  <a:pt x="1698" y="641"/>
                  <a:pt x="1701" y="642"/>
                  <a:pt x="1700" y="640"/>
                </a:cubicBezTo>
                <a:cubicBezTo>
                  <a:pt x="1699" y="642"/>
                  <a:pt x="1694" y="642"/>
                  <a:pt x="1694" y="639"/>
                </a:cubicBezTo>
                <a:cubicBezTo>
                  <a:pt x="1695" y="638"/>
                  <a:pt x="1695" y="640"/>
                  <a:pt x="1696" y="639"/>
                </a:cubicBezTo>
                <a:cubicBezTo>
                  <a:pt x="1679" y="631"/>
                  <a:pt x="1666" y="630"/>
                  <a:pt x="1648" y="622"/>
                </a:cubicBezTo>
                <a:cubicBezTo>
                  <a:pt x="1648" y="621"/>
                  <a:pt x="1649" y="622"/>
                  <a:pt x="1650" y="622"/>
                </a:cubicBezTo>
                <a:cubicBezTo>
                  <a:pt x="1648" y="622"/>
                  <a:pt x="1644" y="619"/>
                  <a:pt x="1643" y="621"/>
                </a:cubicBezTo>
                <a:cubicBezTo>
                  <a:pt x="1642" y="620"/>
                  <a:pt x="1645" y="619"/>
                  <a:pt x="1645" y="618"/>
                </a:cubicBezTo>
                <a:cubicBezTo>
                  <a:pt x="1647" y="619"/>
                  <a:pt x="1649" y="620"/>
                  <a:pt x="1650" y="621"/>
                </a:cubicBezTo>
                <a:cubicBezTo>
                  <a:pt x="1655" y="622"/>
                  <a:pt x="1661" y="624"/>
                  <a:pt x="1666" y="625"/>
                </a:cubicBezTo>
                <a:cubicBezTo>
                  <a:pt x="1666" y="625"/>
                  <a:pt x="1665" y="625"/>
                  <a:pt x="1665" y="625"/>
                </a:cubicBezTo>
                <a:cubicBezTo>
                  <a:pt x="1665" y="627"/>
                  <a:pt x="1667" y="627"/>
                  <a:pt x="1668" y="626"/>
                </a:cubicBezTo>
                <a:cubicBezTo>
                  <a:pt x="1671" y="627"/>
                  <a:pt x="1674" y="628"/>
                  <a:pt x="1676" y="628"/>
                </a:cubicBezTo>
                <a:cubicBezTo>
                  <a:pt x="1681" y="630"/>
                  <a:pt x="1678" y="628"/>
                  <a:pt x="1675" y="627"/>
                </a:cubicBezTo>
                <a:cubicBezTo>
                  <a:pt x="1673" y="626"/>
                  <a:pt x="1665" y="624"/>
                  <a:pt x="1660" y="622"/>
                </a:cubicBezTo>
                <a:cubicBezTo>
                  <a:pt x="1660" y="620"/>
                  <a:pt x="1661" y="621"/>
                  <a:pt x="1662" y="621"/>
                </a:cubicBezTo>
                <a:cubicBezTo>
                  <a:pt x="1662" y="620"/>
                  <a:pt x="1661" y="620"/>
                  <a:pt x="1660" y="620"/>
                </a:cubicBezTo>
                <a:cubicBezTo>
                  <a:pt x="1666" y="618"/>
                  <a:pt x="1672" y="624"/>
                  <a:pt x="1676" y="621"/>
                </a:cubicBezTo>
                <a:cubicBezTo>
                  <a:pt x="1674" y="620"/>
                  <a:pt x="1673" y="619"/>
                  <a:pt x="1671" y="619"/>
                </a:cubicBezTo>
                <a:cubicBezTo>
                  <a:pt x="1674" y="619"/>
                  <a:pt x="1685" y="620"/>
                  <a:pt x="1686" y="624"/>
                </a:cubicBezTo>
                <a:cubicBezTo>
                  <a:pt x="1689" y="620"/>
                  <a:pt x="1699" y="628"/>
                  <a:pt x="1704" y="624"/>
                </a:cubicBezTo>
                <a:cubicBezTo>
                  <a:pt x="1687" y="619"/>
                  <a:pt x="1678" y="617"/>
                  <a:pt x="1661" y="613"/>
                </a:cubicBezTo>
                <a:cubicBezTo>
                  <a:pt x="1662" y="611"/>
                  <a:pt x="1665" y="612"/>
                  <a:pt x="1666" y="612"/>
                </a:cubicBezTo>
                <a:cubicBezTo>
                  <a:pt x="1665" y="610"/>
                  <a:pt x="1662" y="610"/>
                  <a:pt x="1660" y="610"/>
                </a:cubicBezTo>
                <a:cubicBezTo>
                  <a:pt x="1659" y="611"/>
                  <a:pt x="1661" y="611"/>
                  <a:pt x="1660" y="612"/>
                </a:cubicBezTo>
                <a:cubicBezTo>
                  <a:pt x="1660" y="614"/>
                  <a:pt x="1658" y="610"/>
                  <a:pt x="1658" y="612"/>
                </a:cubicBezTo>
                <a:cubicBezTo>
                  <a:pt x="1657" y="611"/>
                  <a:pt x="1659" y="611"/>
                  <a:pt x="1659" y="609"/>
                </a:cubicBezTo>
                <a:cubicBezTo>
                  <a:pt x="1657" y="608"/>
                  <a:pt x="1654" y="608"/>
                  <a:pt x="1652" y="608"/>
                </a:cubicBezTo>
                <a:cubicBezTo>
                  <a:pt x="1652" y="606"/>
                  <a:pt x="1650" y="605"/>
                  <a:pt x="1648" y="605"/>
                </a:cubicBezTo>
                <a:cubicBezTo>
                  <a:pt x="1648" y="605"/>
                  <a:pt x="1648" y="604"/>
                  <a:pt x="1648" y="604"/>
                </a:cubicBezTo>
                <a:cubicBezTo>
                  <a:pt x="1647" y="604"/>
                  <a:pt x="1647" y="606"/>
                  <a:pt x="1646" y="605"/>
                </a:cubicBezTo>
                <a:cubicBezTo>
                  <a:pt x="1646" y="607"/>
                  <a:pt x="1647" y="606"/>
                  <a:pt x="1647" y="606"/>
                </a:cubicBezTo>
                <a:cubicBezTo>
                  <a:pt x="1647" y="607"/>
                  <a:pt x="1648" y="606"/>
                  <a:pt x="1648" y="606"/>
                </a:cubicBezTo>
                <a:cubicBezTo>
                  <a:pt x="1651" y="605"/>
                  <a:pt x="1648" y="609"/>
                  <a:pt x="1651" y="609"/>
                </a:cubicBezTo>
                <a:cubicBezTo>
                  <a:pt x="1652" y="609"/>
                  <a:pt x="1652" y="609"/>
                  <a:pt x="1652" y="609"/>
                </a:cubicBezTo>
                <a:cubicBezTo>
                  <a:pt x="1648" y="610"/>
                  <a:pt x="1644" y="607"/>
                  <a:pt x="1640" y="604"/>
                </a:cubicBezTo>
                <a:cubicBezTo>
                  <a:pt x="1633" y="605"/>
                  <a:pt x="1629" y="598"/>
                  <a:pt x="1623" y="601"/>
                </a:cubicBezTo>
                <a:cubicBezTo>
                  <a:pt x="1621" y="599"/>
                  <a:pt x="1618" y="598"/>
                  <a:pt x="1615" y="599"/>
                </a:cubicBezTo>
                <a:cubicBezTo>
                  <a:pt x="1614" y="600"/>
                  <a:pt x="1617" y="600"/>
                  <a:pt x="1617" y="601"/>
                </a:cubicBezTo>
                <a:cubicBezTo>
                  <a:pt x="1614" y="602"/>
                  <a:pt x="1613" y="597"/>
                  <a:pt x="1607" y="597"/>
                </a:cubicBezTo>
                <a:cubicBezTo>
                  <a:pt x="1608" y="594"/>
                  <a:pt x="1612" y="598"/>
                  <a:pt x="1611" y="594"/>
                </a:cubicBezTo>
                <a:cubicBezTo>
                  <a:pt x="1613" y="595"/>
                  <a:pt x="1615" y="596"/>
                  <a:pt x="1616" y="597"/>
                </a:cubicBezTo>
                <a:cubicBezTo>
                  <a:pt x="1622" y="598"/>
                  <a:pt x="1627" y="598"/>
                  <a:pt x="1633" y="600"/>
                </a:cubicBezTo>
                <a:cubicBezTo>
                  <a:pt x="1633" y="600"/>
                  <a:pt x="1633" y="600"/>
                  <a:pt x="1633" y="600"/>
                </a:cubicBezTo>
                <a:cubicBezTo>
                  <a:pt x="1634" y="600"/>
                  <a:pt x="1636" y="601"/>
                  <a:pt x="1637" y="601"/>
                </a:cubicBezTo>
                <a:cubicBezTo>
                  <a:pt x="1638" y="601"/>
                  <a:pt x="1638" y="602"/>
                  <a:pt x="1638" y="602"/>
                </a:cubicBezTo>
                <a:cubicBezTo>
                  <a:pt x="1639" y="601"/>
                  <a:pt x="1641" y="604"/>
                  <a:pt x="1643" y="602"/>
                </a:cubicBezTo>
                <a:cubicBezTo>
                  <a:pt x="1643" y="602"/>
                  <a:pt x="1642" y="602"/>
                  <a:pt x="1642" y="602"/>
                </a:cubicBezTo>
                <a:cubicBezTo>
                  <a:pt x="1644" y="602"/>
                  <a:pt x="1645" y="602"/>
                  <a:pt x="1646" y="602"/>
                </a:cubicBezTo>
                <a:cubicBezTo>
                  <a:pt x="1645" y="601"/>
                  <a:pt x="1644" y="600"/>
                  <a:pt x="1643" y="600"/>
                </a:cubicBezTo>
                <a:cubicBezTo>
                  <a:pt x="1643" y="600"/>
                  <a:pt x="1644" y="600"/>
                  <a:pt x="1644" y="600"/>
                </a:cubicBezTo>
                <a:cubicBezTo>
                  <a:pt x="1646" y="600"/>
                  <a:pt x="1642" y="599"/>
                  <a:pt x="1641" y="599"/>
                </a:cubicBezTo>
                <a:cubicBezTo>
                  <a:pt x="1641" y="599"/>
                  <a:pt x="1640" y="599"/>
                  <a:pt x="1640" y="599"/>
                </a:cubicBezTo>
                <a:cubicBezTo>
                  <a:pt x="1638" y="599"/>
                  <a:pt x="1636" y="599"/>
                  <a:pt x="1634" y="599"/>
                </a:cubicBezTo>
                <a:cubicBezTo>
                  <a:pt x="1634" y="598"/>
                  <a:pt x="1633" y="597"/>
                  <a:pt x="1633" y="596"/>
                </a:cubicBezTo>
                <a:cubicBezTo>
                  <a:pt x="1635" y="594"/>
                  <a:pt x="1638" y="597"/>
                  <a:pt x="1640" y="596"/>
                </a:cubicBezTo>
                <a:cubicBezTo>
                  <a:pt x="1635" y="593"/>
                  <a:pt x="1634" y="595"/>
                  <a:pt x="1629" y="593"/>
                </a:cubicBezTo>
                <a:cubicBezTo>
                  <a:pt x="1629" y="592"/>
                  <a:pt x="1629" y="592"/>
                  <a:pt x="1629" y="592"/>
                </a:cubicBezTo>
                <a:cubicBezTo>
                  <a:pt x="1631" y="592"/>
                  <a:pt x="1633" y="592"/>
                  <a:pt x="1637" y="594"/>
                </a:cubicBezTo>
                <a:cubicBezTo>
                  <a:pt x="1633" y="591"/>
                  <a:pt x="1633" y="589"/>
                  <a:pt x="1630" y="586"/>
                </a:cubicBezTo>
                <a:cubicBezTo>
                  <a:pt x="1630" y="588"/>
                  <a:pt x="1631" y="589"/>
                  <a:pt x="1631" y="590"/>
                </a:cubicBezTo>
                <a:cubicBezTo>
                  <a:pt x="1628" y="591"/>
                  <a:pt x="1629" y="589"/>
                  <a:pt x="1629" y="588"/>
                </a:cubicBezTo>
                <a:cubicBezTo>
                  <a:pt x="1629" y="588"/>
                  <a:pt x="1630" y="588"/>
                  <a:pt x="1630" y="588"/>
                </a:cubicBezTo>
                <a:cubicBezTo>
                  <a:pt x="1629" y="586"/>
                  <a:pt x="1627" y="588"/>
                  <a:pt x="1625" y="587"/>
                </a:cubicBezTo>
                <a:cubicBezTo>
                  <a:pt x="1625" y="587"/>
                  <a:pt x="1626" y="588"/>
                  <a:pt x="1627" y="588"/>
                </a:cubicBezTo>
                <a:cubicBezTo>
                  <a:pt x="1628" y="590"/>
                  <a:pt x="1629" y="592"/>
                  <a:pt x="1625" y="591"/>
                </a:cubicBezTo>
                <a:cubicBezTo>
                  <a:pt x="1626" y="592"/>
                  <a:pt x="1626" y="592"/>
                  <a:pt x="1627" y="592"/>
                </a:cubicBezTo>
                <a:cubicBezTo>
                  <a:pt x="1627" y="592"/>
                  <a:pt x="1627" y="593"/>
                  <a:pt x="1627" y="593"/>
                </a:cubicBezTo>
                <a:cubicBezTo>
                  <a:pt x="1625" y="593"/>
                  <a:pt x="1626" y="592"/>
                  <a:pt x="1624" y="592"/>
                </a:cubicBezTo>
                <a:cubicBezTo>
                  <a:pt x="1623" y="592"/>
                  <a:pt x="1623" y="595"/>
                  <a:pt x="1621" y="594"/>
                </a:cubicBezTo>
                <a:cubicBezTo>
                  <a:pt x="1621" y="595"/>
                  <a:pt x="1622" y="595"/>
                  <a:pt x="1623" y="596"/>
                </a:cubicBezTo>
                <a:cubicBezTo>
                  <a:pt x="1622" y="597"/>
                  <a:pt x="1620" y="596"/>
                  <a:pt x="1619" y="596"/>
                </a:cubicBezTo>
                <a:cubicBezTo>
                  <a:pt x="1617" y="595"/>
                  <a:pt x="1623" y="595"/>
                  <a:pt x="1620" y="594"/>
                </a:cubicBezTo>
                <a:cubicBezTo>
                  <a:pt x="1617" y="594"/>
                  <a:pt x="1618" y="596"/>
                  <a:pt x="1614" y="595"/>
                </a:cubicBezTo>
                <a:cubicBezTo>
                  <a:pt x="1613" y="594"/>
                  <a:pt x="1616" y="594"/>
                  <a:pt x="1615" y="592"/>
                </a:cubicBezTo>
                <a:cubicBezTo>
                  <a:pt x="1614" y="591"/>
                  <a:pt x="1612" y="592"/>
                  <a:pt x="1610" y="591"/>
                </a:cubicBezTo>
                <a:cubicBezTo>
                  <a:pt x="1610" y="589"/>
                  <a:pt x="1613" y="592"/>
                  <a:pt x="1613" y="590"/>
                </a:cubicBezTo>
                <a:cubicBezTo>
                  <a:pt x="1610" y="590"/>
                  <a:pt x="1609" y="592"/>
                  <a:pt x="1606" y="591"/>
                </a:cubicBezTo>
                <a:cubicBezTo>
                  <a:pt x="1605" y="592"/>
                  <a:pt x="1608" y="592"/>
                  <a:pt x="1609" y="592"/>
                </a:cubicBezTo>
                <a:cubicBezTo>
                  <a:pt x="1608" y="594"/>
                  <a:pt x="1607" y="594"/>
                  <a:pt x="1605" y="594"/>
                </a:cubicBezTo>
                <a:cubicBezTo>
                  <a:pt x="1605" y="595"/>
                  <a:pt x="1607" y="594"/>
                  <a:pt x="1607" y="595"/>
                </a:cubicBezTo>
                <a:cubicBezTo>
                  <a:pt x="1603" y="596"/>
                  <a:pt x="1599" y="595"/>
                  <a:pt x="1594" y="593"/>
                </a:cubicBezTo>
                <a:cubicBezTo>
                  <a:pt x="1597" y="593"/>
                  <a:pt x="1599" y="594"/>
                  <a:pt x="1602" y="594"/>
                </a:cubicBezTo>
                <a:cubicBezTo>
                  <a:pt x="1600" y="592"/>
                  <a:pt x="1593" y="591"/>
                  <a:pt x="1588" y="592"/>
                </a:cubicBezTo>
                <a:cubicBezTo>
                  <a:pt x="1588" y="590"/>
                  <a:pt x="1587" y="590"/>
                  <a:pt x="1585" y="589"/>
                </a:cubicBezTo>
                <a:cubicBezTo>
                  <a:pt x="1586" y="589"/>
                  <a:pt x="1587" y="587"/>
                  <a:pt x="1588" y="587"/>
                </a:cubicBezTo>
                <a:cubicBezTo>
                  <a:pt x="1585" y="587"/>
                  <a:pt x="1579" y="586"/>
                  <a:pt x="1575" y="585"/>
                </a:cubicBezTo>
                <a:cubicBezTo>
                  <a:pt x="1575" y="584"/>
                  <a:pt x="1576" y="584"/>
                  <a:pt x="1576" y="583"/>
                </a:cubicBezTo>
                <a:cubicBezTo>
                  <a:pt x="1579" y="582"/>
                  <a:pt x="1584" y="583"/>
                  <a:pt x="1588" y="583"/>
                </a:cubicBezTo>
                <a:cubicBezTo>
                  <a:pt x="1588" y="585"/>
                  <a:pt x="1586" y="586"/>
                  <a:pt x="1590" y="585"/>
                </a:cubicBezTo>
                <a:cubicBezTo>
                  <a:pt x="1590" y="586"/>
                  <a:pt x="1590" y="587"/>
                  <a:pt x="1589" y="587"/>
                </a:cubicBezTo>
                <a:cubicBezTo>
                  <a:pt x="1589" y="590"/>
                  <a:pt x="1592" y="586"/>
                  <a:pt x="1593" y="587"/>
                </a:cubicBezTo>
                <a:cubicBezTo>
                  <a:pt x="1593" y="585"/>
                  <a:pt x="1590" y="585"/>
                  <a:pt x="1589" y="584"/>
                </a:cubicBezTo>
                <a:cubicBezTo>
                  <a:pt x="1589" y="584"/>
                  <a:pt x="1589" y="584"/>
                  <a:pt x="1590" y="584"/>
                </a:cubicBezTo>
                <a:cubicBezTo>
                  <a:pt x="1592" y="584"/>
                  <a:pt x="1594" y="584"/>
                  <a:pt x="1595" y="584"/>
                </a:cubicBezTo>
                <a:cubicBezTo>
                  <a:pt x="1595" y="585"/>
                  <a:pt x="1596" y="586"/>
                  <a:pt x="1594" y="585"/>
                </a:cubicBezTo>
                <a:cubicBezTo>
                  <a:pt x="1594" y="586"/>
                  <a:pt x="1597" y="588"/>
                  <a:pt x="1597" y="585"/>
                </a:cubicBezTo>
                <a:cubicBezTo>
                  <a:pt x="1597" y="585"/>
                  <a:pt x="1597" y="585"/>
                  <a:pt x="1598" y="586"/>
                </a:cubicBezTo>
                <a:cubicBezTo>
                  <a:pt x="1595" y="587"/>
                  <a:pt x="1599" y="588"/>
                  <a:pt x="1601" y="588"/>
                </a:cubicBezTo>
                <a:cubicBezTo>
                  <a:pt x="1602" y="587"/>
                  <a:pt x="1600" y="587"/>
                  <a:pt x="1599" y="587"/>
                </a:cubicBezTo>
                <a:cubicBezTo>
                  <a:pt x="1601" y="585"/>
                  <a:pt x="1607" y="587"/>
                  <a:pt x="1605" y="589"/>
                </a:cubicBezTo>
                <a:cubicBezTo>
                  <a:pt x="1605" y="589"/>
                  <a:pt x="1605" y="588"/>
                  <a:pt x="1605" y="588"/>
                </a:cubicBezTo>
                <a:cubicBezTo>
                  <a:pt x="1605" y="588"/>
                  <a:pt x="1604" y="588"/>
                  <a:pt x="1603" y="588"/>
                </a:cubicBezTo>
                <a:cubicBezTo>
                  <a:pt x="1603" y="589"/>
                  <a:pt x="1603" y="589"/>
                  <a:pt x="1602" y="589"/>
                </a:cubicBezTo>
                <a:cubicBezTo>
                  <a:pt x="1602" y="592"/>
                  <a:pt x="1604" y="588"/>
                  <a:pt x="1606" y="590"/>
                </a:cubicBezTo>
                <a:cubicBezTo>
                  <a:pt x="1606" y="590"/>
                  <a:pt x="1605" y="589"/>
                  <a:pt x="1605" y="589"/>
                </a:cubicBezTo>
                <a:cubicBezTo>
                  <a:pt x="1607" y="588"/>
                  <a:pt x="1608" y="586"/>
                  <a:pt x="1611" y="587"/>
                </a:cubicBezTo>
                <a:cubicBezTo>
                  <a:pt x="1609" y="583"/>
                  <a:pt x="1603" y="587"/>
                  <a:pt x="1604" y="581"/>
                </a:cubicBezTo>
                <a:cubicBezTo>
                  <a:pt x="1602" y="581"/>
                  <a:pt x="1602" y="585"/>
                  <a:pt x="1600" y="583"/>
                </a:cubicBezTo>
                <a:cubicBezTo>
                  <a:pt x="1601" y="581"/>
                  <a:pt x="1599" y="581"/>
                  <a:pt x="1597" y="583"/>
                </a:cubicBezTo>
                <a:cubicBezTo>
                  <a:pt x="1596" y="583"/>
                  <a:pt x="1597" y="581"/>
                  <a:pt x="1596" y="580"/>
                </a:cubicBezTo>
                <a:cubicBezTo>
                  <a:pt x="1595" y="581"/>
                  <a:pt x="1592" y="580"/>
                  <a:pt x="1589" y="579"/>
                </a:cubicBezTo>
                <a:cubicBezTo>
                  <a:pt x="1589" y="579"/>
                  <a:pt x="1589" y="579"/>
                  <a:pt x="1589" y="579"/>
                </a:cubicBezTo>
                <a:cubicBezTo>
                  <a:pt x="1589" y="579"/>
                  <a:pt x="1589" y="579"/>
                  <a:pt x="1589" y="579"/>
                </a:cubicBezTo>
                <a:cubicBezTo>
                  <a:pt x="1587" y="578"/>
                  <a:pt x="1585" y="578"/>
                  <a:pt x="1585" y="578"/>
                </a:cubicBezTo>
                <a:cubicBezTo>
                  <a:pt x="1584" y="577"/>
                  <a:pt x="1585" y="577"/>
                  <a:pt x="1585" y="576"/>
                </a:cubicBezTo>
                <a:cubicBezTo>
                  <a:pt x="1586" y="575"/>
                  <a:pt x="1587" y="574"/>
                  <a:pt x="1588" y="574"/>
                </a:cubicBezTo>
                <a:cubicBezTo>
                  <a:pt x="1586" y="574"/>
                  <a:pt x="1584" y="574"/>
                  <a:pt x="1582" y="573"/>
                </a:cubicBezTo>
                <a:cubicBezTo>
                  <a:pt x="1580" y="574"/>
                  <a:pt x="1582" y="574"/>
                  <a:pt x="1583" y="575"/>
                </a:cubicBezTo>
                <a:cubicBezTo>
                  <a:pt x="1582" y="576"/>
                  <a:pt x="1580" y="574"/>
                  <a:pt x="1581" y="576"/>
                </a:cubicBezTo>
                <a:cubicBezTo>
                  <a:pt x="1580" y="577"/>
                  <a:pt x="1578" y="576"/>
                  <a:pt x="1577" y="576"/>
                </a:cubicBezTo>
                <a:cubicBezTo>
                  <a:pt x="1579" y="574"/>
                  <a:pt x="1579" y="574"/>
                  <a:pt x="1581" y="571"/>
                </a:cubicBezTo>
                <a:cubicBezTo>
                  <a:pt x="1580" y="571"/>
                  <a:pt x="1580" y="570"/>
                  <a:pt x="1579" y="570"/>
                </a:cubicBezTo>
                <a:close/>
                <a:moveTo>
                  <a:pt x="1710" y="575"/>
                </a:moveTo>
                <a:cubicBezTo>
                  <a:pt x="1712" y="576"/>
                  <a:pt x="1715" y="576"/>
                  <a:pt x="1715" y="578"/>
                </a:cubicBezTo>
                <a:cubicBezTo>
                  <a:pt x="1714" y="576"/>
                  <a:pt x="1710" y="578"/>
                  <a:pt x="1710" y="575"/>
                </a:cubicBezTo>
                <a:close/>
                <a:moveTo>
                  <a:pt x="1717" y="579"/>
                </a:moveTo>
                <a:cubicBezTo>
                  <a:pt x="1717" y="579"/>
                  <a:pt x="1717" y="578"/>
                  <a:pt x="1718" y="578"/>
                </a:cubicBezTo>
                <a:cubicBezTo>
                  <a:pt x="1718" y="578"/>
                  <a:pt x="1720" y="578"/>
                  <a:pt x="1720" y="579"/>
                </a:cubicBezTo>
                <a:cubicBezTo>
                  <a:pt x="1719" y="579"/>
                  <a:pt x="1719" y="580"/>
                  <a:pt x="1717" y="579"/>
                </a:cubicBezTo>
                <a:close/>
                <a:moveTo>
                  <a:pt x="1655" y="618"/>
                </a:moveTo>
                <a:cubicBezTo>
                  <a:pt x="1656" y="618"/>
                  <a:pt x="1659" y="618"/>
                  <a:pt x="1658" y="620"/>
                </a:cubicBezTo>
                <a:cubicBezTo>
                  <a:pt x="1657" y="621"/>
                  <a:pt x="1655" y="619"/>
                  <a:pt x="1655" y="618"/>
                </a:cubicBezTo>
                <a:close/>
                <a:moveTo>
                  <a:pt x="1629" y="595"/>
                </a:moveTo>
                <a:cubicBezTo>
                  <a:pt x="1630" y="595"/>
                  <a:pt x="1633" y="594"/>
                  <a:pt x="1633" y="596"/>
                </a:cubicBezTo>
                <a:cubicBezTo>
                  <a:pt x="1632" y="595"/>
                  <a:pt x="1630" y="596"/>
                  <a:pt x="1629" y="595"/>
                </a:cubicBezTo>
                <a:close/>
                <a:moveTo>
                  <a:pt x="1572" y="570"/>
                </a:moveTo>
                <a:cubicBezTo>
                  <a:pt x="1573" y="572"/>
                  <a:pt x="1576" y="571"/>
                  <a:pt x="1578" y="573"/>
                </a:cubicBezTo>
                <a:cubicBezTo>
                  <a:pt x="1576" y="575"/>
                  <a:pt x="1573" y="573"/>
                  <a:pt x="1570" y="573"/>
                </a:cubicBezTo>
                <a:cubicBezTo>
                  <a:pt x="1570" y="571"/>
                  <a:pt x="1571" y="572"/>
                  <a:pt x="1572" y="570"/>
                </a:cubicBezTo>
                <a:close/>
                <a:moveTo>
                  <a:pt x="1567" y="582"/>
                </a:moveTo>
                <a:cubicBezTo>
                  <a:pt x="1568" y="583"/>
                  <a:pt x="1568" y="583"/>
                  <a:pt x="1569" y="583"/>
                </a:cubicBezTo>
                <a:cubicBezTo>
                  <a:pt x="1568" y="583"/>
                  <a:pt x="1567" y="583"/>
                  <a:pt x="1567" y="582"/>
                </a:cubicBezTo>
                <a:cubicBezTo>
                  <a:pt x="1567" y="582"/>
                  <a:pt x="1567" y="582"/>
                  <a:pt x="1567" y="582"/>
                </a:cubicBezTo>
                <a:close/>
                <a:moveTo>
                  <a:pt x="1565" y="571"/>
                </a:moveTo>
                <a:cubicBezTo>
                  <a:pt x="1563" y="570"/>
                  <a:pt x="1564" y="570"/>
                  <a:pt x="1563" y="570"/>
                </a:cubicBezTo>
                <a:cubicBezTo>
                  <a:pt x="1562" y="568"/>
                  <a:pt x="1566" y="569"/>
                  <a:pt x="1565" y="571"/>
                </a:cubicBezTo>
                <a:close/>
                <a:moveTo>
                  <a:pt x="1545" y="308"/>
                </a:moveTo>
                <a:cubicBezTo>
                  <a:pt x="1548" y="308"/>
                  <a:pt x="1548" y="309"/>
                  <a:pt x="1549" y="311"/>
                </a:cubicBezTo>
                <a:cubicBezTo>
                  <a:pt x="1546" y="312"/>
                  <a:pt x="1546" y="309"/>
                  <a:pt x="1545" y="308"/>
                </a:cubicBezTo>
                <a:close/>
                <a:moveTo>
                  <a:pt x="1556" y="303"/>
                </a:moveTo>
                <a:cubicBezTo>
                  <a:pt x="1553" y="303"/>
                  <a:pt x="1556" y="301"/>
                  <a:pt x="1554" y="300"/>
                </a:cubicBezTo>
                <a:cubicBezTo>
                  <a:pt x="1550" y="299"/>
                  <a:pt x="1554" y="304"/>
                  <a:pt x="1551" y="304"/>
                </a:cubicBezTo>
                <a:cubicBezTo>
                  <a:pt x="1549" y="302"/>
                  <a:pt x="1548" y="299"/>
                  <a:pt x="1549" y="296"/>
                </a:cubicBezTo>
                <a:cubicBezTo>
                  <a:pt x="1547" y="294"/>
                  <a:pt x="1544" y="295"/>
                  <a:pt x="1542" y="295"/>
                </a:cubicBezTo>
                <a:cubicBezTo>
                  <a:pt x="1539" y="297"/>
                  <a:pt x="1543" y="297"/>
                  <a:pt x="1543" y="300"/>
                </a:cubicBezTo>
                <a:cubicBezTo>
                  <a:pt x="1542" y="303"/>
                  <a:pt x="1532" y="297"/>
                  <a:pt x="1536" y="302"/>
                </a:cubicBezTo>
                <a:cubicBezTo>
                  <a:pt x="1533" y="300"/>
                  <a:pt x="1529" y="298"/>
                  <a:pt x="1526" y="296"/>
                </a:cubicBezTo>
                <a:cubicBezTo>
                  <a:pt x="1526" y="296"/>
                  <a:pt x="1526" y="296"/>
                  <a:pt x="1527" y="296"/>
                </a:cubicBezTo>
                <a:cubicBezTo>
                  <a:pt x="1526" y="296"/>
                  <a:pt x="1526" y="296"/>
                  <a:pt x="1526" y="296"/>
                </a:cubicBezTo>
                <a:cubicBezTo>
                  <a:pt x="1523" y="293"/>
                  <a:pt x="1520" y="290"/>
                  <a:pt x="1520" y="284"/>
                </a:cubicBezTo>
                <a:cubicBezTo>
                  <a:pt x="1517" y="287"/>
                  <a:pt x="1515" y="287"/>
                  <a:pt x="1513" y="288"/>
                </a:cubicBezTo>
                <a:cubicBezTo>
                  <a:pt x="1509" y="285"/>
                  <a:pt x="1500" y="286"/>
                  <a:pt x="1497" y="284"/>
                </a:cubicBezTo>
                <a:cubicBezTo>
                  <a:pt x="1498" y="282"/>
                  <a:pt x="1502" y="284"/>
                  <a:pt x="1503" y="283"/>
                </a:cubicBezTo>
                <a:cubicBezTo>
                  <a:pt x="1494" y="278"/>
                  <a:pt x="1490" y="280"/>
                  <a:pt x="1483" y="278"/>
                </a:cubicBezTo>
                <a:cubicBezTo>
                  <a:pt x="1484" y="276"/>
                  <a:pt x="1488" y="277"/>
                  <a:pt x="1491" y="278"/>
                </a:cubicBezTo>
                <a:cubicBezTo>
                  <a:pt x="1484" y="274"/>
                  <a:pt x="1466" y="274"/>
                  <a:pt x="1460" y="269"/>
                </a:cubicBezTo>
                <a:cubicBezTo>
                  <a:pt x="1462" y="272"/>
                  <a:pt x="1460" y="272"/>
                  <a:pt x="1461" y="274"/>
                </a:cubicBezTo>
                <a:cubicBezTo>
                  <a:pt x="1447" y="274"/>
                  <a:pt x="1434" y="270"/>
                  <a:pt x="1420" y="265"/>
                </a:cubicBezTo>
                <a:cubicBezTo>
                  <a:pt x="1421" y="264"/>
                  <a:pt x="1421" y="263"/>
                  <a:pt x="1421" y="262"/>
                </a:cubicBezTo>
                <a:cubicBezTo>
                  <a:pt x="1418" y="263"/>
                  <a:pt x="1418" y="261"/>
                  <a:pt x="1414" y="262"/>
                </a:cubicBezTo>
                <a:cubicBezTo>
                  <a:pt x="1414" y="262"/>
                  <a:pt x="1414" y="263"/>
                  <a:pt x="1415" y="263"/>
                </a:cubicBezTo>
                <a:cubicBezTo>
                  <a:pt x="1414" y="263"/>
                  <a:pt x="1413" y="263"/>
                  <a:pt x="1413" y="262"/>
                </a:cubicBezTo>
                <a:cubicBezTo>
                  <a:pt x="1413" y="262"/>
                  <a:pt x="1413" y="262"/>
                  <a:pt x="1413" y="262"/>
                </a:cubicBezTo>
                <a:cubicBezTo>
                  <a:pt x="1410" y="262"/>
                  <a:pt x="1409" y="262"/>
                  <a:pt x="1408" y="263"/>
                </a:cubicBezTo>
                <a:cubicBezTo>
                  <a:pt x="1408" y="264"/>
                  <a:pt x="1408" y="264"/>
                  <a:pt x="1409" y="265"/>
                </a:cubicBezTo>
                <a:cubicBezTo>
                  <a:pt x="1409" y="265"/>
                  <a:pt x="1409" y="265"/>
                  <a:pt x="1408" y="265"/>
                </a:cubicBezTo>
                <a:cubicBezTo>
                  <a:pt x="1405" y="263"/>
                  <a:pt x="1401" y="262"/>
                  <a:pt x="1397" y="262"/>
                </a:cubicBezTo>
                <a:cubicBezTo>
                  <a:pt x="1397" y="262"/>
                  <a:pt x="1397" y="262"/>
                  <a:pt x="1397" y="262"/>
                </a:cubicBezTo>
                <a:cubicBezTo>
                  <a:pt x="1397" y="261"/>
                  <a:pt x="1398" y="261"/>
                  <a:pt x="1398" y="260"/>
                </a:cubicBezTo>
                <a:cubicBezTo>
                  <a:pt x="1396" y="259"/>
                  <a:pt x="1394" y="258"/>
                  <a:pt x="1392" y="258"/>
                </a:cubicBezTo>
                <a:cubicBezTo>
                  <a:pt x="1394" y="258"/>
                  <a:pt x="1396" y="259"/>
                  <a:pt x="1397" y="258"/>
                </a:cubicBezTo>
                <a:cubicBezTo>
                  <a:pt x="1397" y="258"/>
                  <a:pt x="1397" y="257"/>
                  <a:pt x="1396" y="257"/>
                </a:cubicBezTo>
                <a:cubicBezTo>
                  <a:pt x="1398" y="257"/>
                  <a:pt x="1400" y="258"/>
                  <a:pt x="1401" y="258"/>
                </a:cubicBezTo>
                <a:cubicBezTo>
                  <a:pt x="1401" y="260"/>
                  <a:pt x="1402" y="262"/>
                  <a:pt x="1405" y="263"/>
                </a:cubicBezTo>
                <a:cubicBezTo>
                  <a:pt x="1405" y="261"/>
                  <a:pt x="1405" y="260"/>
                  <a:pt x="1405" y="259"/>
                </a:cubicBezTo>
                <a:cubicBezTo>
                  <a:pt x="1405" y="259"/>
                  <a:pt x="1405" y="259"/>
                  <a:pt x="1406" y="259"/>
                </a:cubicBezTo>
                <a:cubicBezTo>
                  <a:pt x="1419" y="260"/>
                  <a:pt x="1434" y="263"/>
                  <a:pt x="1450" y="265"/>
                </a:cubicBezTo>
                <a:cubicBezTo>
                  <a:pt x="1449" y="265"/>
                  <a:pt x="1448" y="265"/>
                  <a:pt x="1447" y="265"/>
                </a:cubicBezTo>
                <a:cubicBezTo>
                  <a:pt x="1446" y="267"/>
                  <a:pt x="1445" y="267"/>
                  <a:pt x="1445" y="270"/>
                </a:cubicBezTo>
                <a:cubicBezTo>
                  <a:pt x="1447" y="269"/>
                  <a:pt x="1450" y="269"/>
                  <a:pt x="1452" y="267"/>
                </a:cubicBezTo>
                <a:cubicBezTo>
                  <a:pt x="1452" y="266"/>
                  <a:pt x="1451" y="266"/>
                  <a:pt x="1451" y="265"/>
                </a:cubicBezTo>
                <a:cubicBezTo>
                  <a:pt x="1456" y="266"/>
                  <a:pt x="1461" y="267"/>
                  <a:pt x="1467" y="268"/>
                </a:cubicBezTo>
                <a:cubicBezTo>
                  <a:pt x="1467" y="269"/>
                  <a:pt x="1467" y="269"/>
                  <a:pt x="1466" y="269"/>
                </a:cubicBezTo>
                <a:cubicBezTo>
                  <a:pt x="1466" y="271"/>
                  <a:pt x="1469" y="271"/>
                  <a:pt x="1470" y="271"/>
                </a:cubicBezTo>
                <a:cubicBezTo>
                  <a:pt x="1471" y="270"/>
                  <a:pt x="1471" y="270"/>
                  <a:pt x="1471" y="269"/>
                </a:cubicBezTo>
                <a:cubicBezTo>
                  <a:pt x="1496" y="274"/>
                  <a:pt x="1522" y="279"/>
                  <a:pt x="1544" y="282"/>
                </a:cubicBezTo>
                <a:cubicBezTo>
                  <a:pt x="1545" y="284"/>
                  <a:pt x="1547" y="285"/>
                  <a:pt x="1551" y="285"/>
                </a:cubicBezTo>
                <a:cubicBezTo>
                  <a:pt x="1550" y="284"/>
                  <a:pt x="1549" y="283"/>
                  <a:pt x="1549" y="282"/>
                </a:cubicBezTo>
                <a:cubicBezTo>
                  <a:pt x="1550" y="282"/>
                  <a:pt x="1551" y="283"/>
                  <a:pt x="1552" y="283"/>
                </a:cubicBezTo>
                <a:cubicBezTo>
                  <a:pt x="1552" y="284"/>
                  <a:pt x="1552" y="285"/>
                  <a:pt x="1552" y="285"/>
                </a:cubicBezTo>
                <a:cubicBezTo>
                  <a:pt x="1554" y="286"/>
                  <a:pt x="1555" y="285"/>
                  <a:pt x="1555" y="284"/>
                </a:cubicBezTo>
                <a:cubicBezTo>
                  <a:pt x="1558" y="286"/>
                  <a:pt x="1561" y="287"/>
                  <a:pt x="1564" y="288"/>
                </a:cubicBezTo>
                <a:cubicBezTo>
                  <a:pt x="1563" y="289"/>
                  <a:pt x="1563" y="290"/>
                  <a:pt x="1563" y="292"/>
                </a:cubicBezTo>
                <a:cubicBezTo>
                  <a:pt x="1565" y="290"/>
                  <a:pt x="1565" y="293"/>
                  <a:pt x="1567" y="291"/>
                </a:cubicBezTo>
                <a:cubicBezTo>
                  <a:pt x="1567" y="298"/>
                  <a:pt x="1558" y="298"/>
                  <a:pt x="1556" y="303"/>
                </a:cubicBezTo>
                <a:close/>
                <a:moveTo>
                  <a:pt x="1500" y="379"/>
                </a:moveTo>
                <a:cubicBezTo>
                  <a:pt x="1496" y="379"/>
                  <a:pt x="1488" y="379"/>
                  <a:pt x="1485" y="377"/>
                </a:cubicBezTo>
                <a:cubicBezTo>
                  <a:pt x="1486" y="377"/>
                  <a:pt x="1486" y="376"/>
                  <a:pt x="1487" y="376"/>
                </a:cubicBezTo>
                <a:cubicBezTo>
                  <a:pt x="1489" y="377"/>
                  <a:pt x="1499" y="377"/>
                  <a:pt x="1501" y="377"/>
                </a:cubicBezTo>
                <a:cubicBezTo>
                  <a:pt x="1499" y="376"/>
                  <a:pt x="1500" y="379"/>
                  <a:pt x="1500" y="379"/>
                </a:cubicBezTo>
                <a:close/>
                <a:moveTo>
                  <a:pt x="1482" y="386"/>
                </a:moveTo>
                <a:cubicBezTo>
                  <a:pt x="1478" y="385"/>
                  <a:pt x="1474" y="384"/>
                  <a:pt x="1470" y="383"/>
                </a:cubicBezTo>
                <a:cubicBezTo>
                  <a:pt x="1469" y="383"/>
                  <a:pt x="1466" y="382"/>
                  <a:pt x="1462" y="381"/>
                </a:cubicBezTo>
                <a:cubicBezTo>
                  <a:pt x="1462" y="381"/>
                  <a:pt x="1461" y="381"/>
                  <a:pt x="1460" y="381"/>
                </a:cubicBezTo>
                <a:cubicBezTo>
                  <a:pt x="1456" y="380"/>
                  <a:pt x="1451" y="378"/>
                  <a:pt x="1445" y="377"/>
                </a:cubicBezTo>
                <a:cubicBezTo>
                  <a:pt x="1449" y="377"/>
                  <a:pt x="1453" y="376"/>
                  <a:pt x="1457" y="376"/>
                </a:cubicBezTo>
                <a:cubicBezTo>
                  <a:pt x="1458" y="376"/>
                  <a:pt x="1459" y="377"/>
                  <a:pt x="1459" y="378"/>
                </a:cubicBezTo>
                <a:cubicBezTo>
                  <a:pt x="1469" y="381"/>
                  <a:pt x="1478" y="379"/>
                  <a:pt x="1483" y="384"/>
                </a:cubicBezTo>
                <a:cubicBezTo>
                  <a:pt x="1481" y="384"/>
                  <a:pt x="1481" y="385"/>
                  <a:pt x="1482" y="386"/>
                </a:cubicBezTo>
                <a:close/>
                <a:moveTo>
                  <a:pt x="1440" y="287"/>
                </a:moveTo>
                <a:cubicBezTo>
                  <a:pt x="1438" y="286"/>
                  <a:pt x="1437" y="286"/>
                  <a:pt x="1436" y="286"/>
                </a:cubicBezTo>
                <a:cubicBezTo>
                  <a:pt x="1436" y="285"/>
                  <a:pt x="1436" y="283"/>
                  <a:pt x="1435" y="283"/>
                </a:cubicBezTo>
                <a:cubicBezTo>
                  <a:pt x="1434" y="282"/>
                  <a:pt x="1434" y="283"/>
                  <a:pt x="1434" y="284"/>
                </a:cubicBezTo>
                <a:cubicBezTo>
                  <a:pt x="1433" y="284"/>
                  <a:pt x="1433" y="284"/>
                  <a:pt x="1432" y="284"/>
                </a:cubicBezTo>
                <a:cubicBezTo>
                  <a:pt x="1432" y="284"/>
                  <a:pt x="1433" y="284"/>
                  <a:pt x="1433" y="285"/>
                </a:cubicBezTo>
                <a:cubicBezTo>
                  <a:pt x="1423" y="282"/>
                  <a:pt x="1412" y="278"/>
                  <a:pt x="1403" y="272"/>
                </a:cubicBezTo>
                <a:cubicBezTo>
                  <a:pt x="1401" y="272"/>
                  <a:pt x="1401" y="276"/>
                  <a:pt x="1398" y="274"/>
                </a:cubicBezTo>
                <a:cubicBezTo>
                  <a:pt x="1400" y="276"/>
                  <a:pt x="1401" y="278"/>
                  <a:pt x="1405" y="278"/>
                </a:cubicBezTo>
                <a:cubicBezTo>
                  <a:pt x="1394" y="280"/>
                  <a:pt x="1386" y="275"/>
                  <a:pt x="1374" y="272"/>
                </a:cubicBezTo>
                <a:cubicBezTo>
                  <a:pt x="1378" y="271"/>
                  <a:pt x="1374" y="270"/>
                  <a:pt x="1376" y="269"/>
                </a:cubicBezTo>
                <a:cubicBezTo>
                  <a:pt x="1374" y="266"/>
                  <a:pt x="1372" y="272"/>
                  <a:pt x="1369" y="269"/>
                </a:cubicBezTo>
                <a:cubicBezTo>
                  <a:pt x="1370" y="268"/>
                  <a:pt x="1371" y="269"/>
                  <a:pt x="1371" y="267"/>
                </a:cubicBezTo>
                <a:cubicBezTo>
                  <a:pt x="1369" y="265"/>
                  <a:pt x="1369" y="268"/>
                  <a:pt x="1368" y="269"/>
                </a:cubicBezTo>
                <a:cubicBezTo>
                  <a:pt x="1365" y="269"/>
                  <a:pt x="1367" y="266"/>
                  <a:pt x="1364" y="266"/>
                </a:cubicBezTo>
                <a:cubicBezTo>
                  <a:pt x="1362" y="264"/>
                  <a:pt x="1366" y="270"/>
                  <a:pt x="1369" y="271"/>
                </a:cubicBezTo>
                <a:cubicBezTo>
                  <a:pt x="1367" y="271"/>
                  <a:pt x="1364" y="270"/>
                  <a:pt x="1361" y="270"/>
                </a:cubicBezTo>
                <a:cubicBezTo>
                  <a:pt x="1361" y="269"/>
                  <a:pt x="1360" y="268"/>
                  <a:pt x="1359" y="268"/>
                </a:cubicBezTo>
                <a:cubicBezTo>
                  <a:pt x="1359" y="269"/>
                  <a:pt x="1359" y="269"/>
                  <a:pt x="1358" y="269"/>
                </a:cubicBezTo>
                <a:cubicBezTo>
                  <a:pt x="1358" y="269"/>
                  <a:pt x="1358" y="269"/>
                  <a:pt x="1358" y="269"/>
                </a:cubicBezTo>
                <a:cubicBezTo>
                  <a:pt x="1359" y="268"/>
                  <a:pt x="1359" y="267"/>
                  <a:pt x="1360" y="266"/>
                </a:cubicBezTo>
                <a:cubicBezTo>
                  <a:pt x="1362" y="266"/>
                  <a:pt x="1362" y="271"/>
                  <a:pt x="1363" y="267"/>
                </a:cubicBezTo>
                <a:cubicBezTo>
                  <a:pt x="1362" y="263"/>
                  <a:pt x="1353" y="267"/>
                  <a:pt x="1354" y="261"/>
                </a:cubicBezTo>
                <a:cubicBezTo>
                  <a:pt x="1355" y="261"/>
                  <a:pt x="1355" y="265"/>
                  <a:pt x="1356" y="261"/>
                </a:cubicBezTo>
                <a:cubicBezTo>
                  <a:pt x="1357" y="261"/>
                  <a:pt x="1357" y="262"/>
                  <a:pt x="1357" y="264"/>
                </a:cubicBezTo>
                <a:cubicBezTo>
                  <a:pt x="1383" y="264"/>
                  <a:pt x="1428" y="279"/>
                  <a:pt x="1458" y="281"/>
                </a:cubicBezTo>
                <a:cubicBezTo>
                  <a:pt x="1460" y="283"/>
                  <a:pt x="1464" y="285"/>
                  <a:pt x="1467" y="287"/>
                </a:cubicBezTo>
                <a:cubicBezTo>
                  <a:pt x="1467" y="287"/>
                  <a:pt x="1467" y="287"/>
                  <a:pt x="1467" y="287"/>
                </a:cubicBezTo>
                <a:cubicBezTo>
                  <a:pt x="1467" y="291"/>
                  <a:pt x="1473" y="290"/>
                  <a:pt x="1475" y="293"/>
                </a:cubicBezTo>
                <a:cubicBezTo>
                  <a:pt x="1474" y="293"/>
                  <a:pt x="1473" y="293"/>
                  <a:pt x="1472" y="293"/>
                </a:cubicBezTo>
                <a:cubicBezTo>
                  <a:pt x="1472" y="293"/>
                  <a:pt x="1471" y="292"/>
                  <a:pt x="1470" y="293"/>
                </a:cubicBezTo>
                <a:cubicBezTo>
                  <a:pt x="1470" y="293"/>
                  <a:pt x="1470" y="293"/>
                  <a:pt x="1470" y="293"/>
                </a:cubicBezTo>
                <a:cubicBezTo>
                  <a:pt x="1469" y="293"/>
                  <a:pt x="1468" y="293"/>
                  <a:pt x="1467" y="293"/>
                </a:cubicBezTo>
                <a:cubicBezTo>
                  <a:pt x="1467" y="292"/>
                  <a:pt x="1468" y="291"/>
                  <a:pt x="1468" y="290"/>
                </a:cubicBezTo>
                <a:cubicBezTo>
                  <a:pt x="1465" y="292"/>
                  <a:pt x="1465" y="289"/>
                  <a:pt x="1462" y="291"/>
                </a:cubicBezTo>
                <a:cubicBezTo>
                  <a:pt x="1462" y="292"/>
                  <a:pt x="1462" y="293"/>
                  <a:pt x="1462" y="293"/>
                </a:cubicBezTo>
                <a:cubicBezTo>
                  <a:pt x="1461" y="293"/>
                  <a:pt x="1461" y="293"/>
                  <a:pt x="1460" y="293"/>
                </a:cubicBezTo>
                <a:cubicBezTo>
                  <a:pt x="1460" y="293"/>
                  <a:pt x="1460" y="294"/>
                  <a:pt x="1460" y="294"/>
                </a:cubicBezTo>
                <a:cubicBezTo>
                  <a:pt x="1459" y="294"/>
                  <a:pt x="1459" y="293"/>
                  <a:pt x="1458" y="293"/>
                </a:cubicBezTo>
                <a:cubicBezTo>
                  <a:pt x="1458" y="292"/>
                  <a:pt x="1458" y="292"/>
                  <a:pt x="1458" y="292"/>
                </a:cubicBezTo>
                <a:cubicBezTo>
                  <a:pt x="1456" y="291"/>
                  <a:pt x="1457" y="292"/>
                  <a:pt x="1457" y="293"/>
                </a:cubicBezTo>
                <a:cubicBezTo>
                  <a:pt x="1457" y="293"/>
                  <a:pt x="1456" y="293"/>
                  <a:pt x="1456" y="293"/>
                </a:cubicBezTo>
                <a:cubicBezTo>
                  <a:pt x="1453" y="291"/>
                  <a:pt x="1449" y="290"/>
                  <a:pt x="1445" y="289"/>
                </a:cubicBezTo>
                <a:cubicBezTo>
                  <a:pt x="1445" y="288"/>
                  <a:pt x="1445" y="288"/>
                  <a:pt x="1445" y="288"/>
                </a:cubicBezTo>
                <a:cubicBezTo>
                  <a:pt x="1445" y="288"/>
                  <a:pt x="1445" y="288"/>
                  <a:pt x="1445" y="288"/>
                </a:cubicBezTo>
                <a:cubicBezTo>
                  <a:pt x="1444" y="288"/>
                  <a:pt x="1443" y="288"/>
                  <a:pt x="1442" y="287"/>
                </a:cubicBezTo>
                <a:cubicBezTo>
                  <a:pt x="1441" y="287"/>
                  <a:pt x="1441" y="286"/>
                  <a:pt x="1441" y="285"/>
                </a:cubicBezTo>
                <a:cubicBezTo>
                  <a:pt x="1440" y="285"/>
                  <a:pt x="1440" y="286"/>
                  <a:pt x="1440" y="287"/>
                </a:cubicBezTo>
                <a:close/>
                <a:moveTo>
                  <a:pt x="1440" y="834"/>
                </a:moveTo>
                <a:cubicBezTo>
                  <a:pt x="1439" y="834"/>
                  <a:pt x="1439" y="835"/>
                  <a:pt x="1438" y="835"/>
                </a:cubicBezTo>
                <a:cubicBezTo>
                  <a:pt x="1438" y="834"/>
                  <a:pt x="1437" y="832"/>
                  <a:pt x="1440" y="832"/>
                </a:cubicBezTo>
                <a:cubicBezTo>
                  <a:pt x="1440" y="833"/>
                  <a:pt x="1440" y="834"/>
                  <a:pt x="1440" y="834"/>
                </a:cubicBezTo>
                <a:close/>
                <a:moveTo>
                  <a:pt x="1436" y="837"/>
                </a:moveTo>
                <a:cubicBezTo>
                  <a:pt x="1436" y="837"/>
                  <a:pt x="1436" y="838"/>
                  <a:pt x="1436" y="839"/>
                </a:cubicBezTo>
                <a:cubicBezTo>
                  <a:pt x="1436" y="839"/>
                  <a:pt x="1436" y="839"/>
                  <a:pt x="1436" y="839"/>
                </a:cubicBezTo>
                <a:cubicBezTo>
                  <a:pt x="1436" y="838"/>
                  <a:pt x="1436" y="837"/>
                  <a:pt x="1436" y="837"/>
                </a:cubicBezTo>
                <a:cubicBezTo>
                  <a:pt x="1436" y="837"/>
                  <a:pt x="1436" y="837"/>
                  <a:pt x="1436" y="837"/>
                </a:cubicBezTo>
                <a:close/>
                <a:moveTo>
                  <a:pt x="1429" y="853"/>
                </a:moveTo>
                <a:cubicBezTo>
                  <a:pt x="1428" y="851"/>
                  <a:pt x="1426" y="850"/>
                  <a:pt x="1424" y="852"/>
                </a:cubicBezTo>
                <a:cubicBezTo>
                  <a:pt x="1425" y="851"/>
                  <a:pt x="1425" y="850"/>
                  <a:pt x="1424" y="849"/>
                </a:cubicBezTo>
                <a:cubicBezTo>
                  <a:pt x="1425" y="849"/>
                  <a:pt x="1426" y="849"/>
                  <a:pt x="1427" y="849"/>
                </a:cubicBezTo>
                <a:cubicBezTo>
                  <a:pt x="1429" y="851"/>
                  <a:pt x="1431" y="852"/>
                  <a:pt x="1429" y="853"/>
                </a:cubicBezTo>
                <a:close/>
                <a:moveTo>
                  <a:pt x="1437" y="856"/>
                </a:moveTo>
                <a:cubicBezTo>
                  <a:pt x="1435" y="855"/>
                  <a:pt x="1432" y="855"/>
                  <a:pt x="1429" y="855"/>
                </a:cubicBezTo>
                <a:cubicBezTo>
                  <a:pt x="1432" y="855"/>
                  <a:pt x="1435" y="855"/>
                  <a:pt x="1437" y="856"/>
                </a:cubicBezTo>
                <a:close/>
                <a:moveTo>
                  <a:pt x="1405" y="895"/>
                </a:moveTo>
                <a:cubicBezTo>
                  <a:pt x="1404" y="895"/>
                  <a:pt x="1403" y="894"/>
                  <a:pt x="1403" y="893"/>
                </a:cubicBezTo>
                <a:cubicBezTo>
                  <a:pt x="1404" y="893"/>
                  <a:pt x="1404" y="893"/>
                  <a:pt x="1405" y="893"/>
                </a:cubicBezTo>
                <a:cubicBezTo>
                  <a:pt x="1404" y="893"/>
                  <a:pt x="1404" y="894"/>
                  <a:pt x="1405" y="895"/>
                </a:cubicBezTo>
                <a:close/>
                <a:moveTo>
                  <a:pt x="1393" y="927"/>
                </a:moveTo>
                <a:cubicBezTo>
                  <a:pt x="1393" y="921"/>
                  <a:pt x="1402" y="923"/>
                  <a:pt x="1402" y="930"/>
                </a:cubicBezTo>
                <a:cubicBezTo>
                  <a:pt x="1399" y="928"/>
                  <a:pt x="1396" y="927"/>
                  <a:pt x="1393" y="927"/>
                </a:cubicBezTo>
                <a:close/>
                <a:moveTo>
                  <a:pt x="1397" y="930"/>
                </a:moveTo>
                <a:cubicBezTo>
                  <a:pt x="1396" y="930"/>
                  <a:pt x="1395" y="930"/>
                  <a:pt x="1394" y="930"/>
                </a:cubicBezTo>
                <a:cubicBezTo>
                  <a:pt x="1394" y="929"/>
                  <a:pt x="1394" y="928"/>
                  <a:pt x="1393" y="927"/>
                </a:cubicBezTo>
                <a:cubicBezTo>
                  <a:pt x="1394" y="928"/>
                  <a:pt x="1396" y="929"/>
                  <a:pt x="1397" y="930"/>
                </a:cubicBezTo>
                <a:close/>
                <a:moveTo>
                  <a:pt x="1392" y="892"/>
                </a:moveTo>
                <a:cubicBezTo>
                  <a:pt x="1395" y="892"/>
                  <a:pt x="1396" y="892"/>
                  <a:pt x="1396" y="894"/>
                </a:cubicBezTo>
                <a:cubicBezTo>
                  <a:pt x="1395" y="894"/>
                  <a:pt x="1391" y="895"/>
                  <a:pt x="1392" y="892"/>
                </a:cubicBezTo>
                <a:close/>
                <a:moveTo>
                  <a:pt x="1401" y="879"/>
                </a:moveTo>
                <a:cubicBezTo>
                  <a:pt x="1400" y="879"/>
                  <a:pt x="1400" y="880"/>
                  <a:pt x="1401" y="881"/>
                </a:cubicBezTo>
                <a:cubicBezTo>
                  <a:pt x="1401" y="881"/>
                  <a:pt x="1401" y="882"/>
                  <a:pt x="1401" y="883"/>
                </a:cubicBezTo>
                <a:cubicBezTo>
                  <a:pt x="1400" y="883"/>
                  <a:pt x="1400" y="882"/>
                  <a:pt x="1399" y="882"/>
                </a:cubicBezTo>
                <a:cubicBezTo>
                  <a:pt x="1400" y="883"/>
                  <a:pt x="1400" y="883"/>
                  <a:pt x="1400" y="885"/>
                </a:cubicBezTo>
                <a:cubicBezTo>
                  <a:pt x="1395" y="885"/>
                  <a:pt x="1398" y="876"/>
                  <a:pt x="1396" y="875"/>
                </a:cubicBezTo>
                <a:cubicBezTo>
                  <a:pt x="1394" y="875"/>
                  <a:pt x="1393" y="881"/>
                  <a:pt x="1393" y="883"/>
                </a:cubicBezTo>
                <a:cubicBezTo>
                  <a:pt x="1392" y="883"/>
                  <a:pt x="1391" y="884"/>
                  <a:pt x="1390" y="884"/>
                </a:cubicBezTo>
                <a:cubicBezTo>
                  <a:pt x="1390" y="884"/>
                  <a:pt x="1390" y="884"/>
                  <a:pt x="1390" y="883"/>
                </a:cubicBezTo>
                <a:cubicBezTo>
                  <a:pt x="1389" y="884"/>
                  <a:pt x="1389" y="884"/>
                  <a:pt x="1389" y="884"/>
                </a:cubicBezTo>
                <a:cubicBezTo>
                  <a:pt x="1388" y="884"/>
                  <a:pt x="1388" y="885"/>
                  <a:pt x="1387" y="885"/>
                </a:cubicBezTo>
                <a:cubicBezTo>
                  <a:pt x="1388" y="882"/>
                  <a:pt x="1385" y="878"/>
                  <a:pt x="1381" y="879"/>
                </a:cubicBezTo>
                <a:cubicBezTo>
                  <a:pt x="1381" y="879"/>
                  <a:pt x="1381" y="880"/>
                  <a:pt x="1381" y="880"/>
                </a:cubicBezTo>
                <a:cubicBezTo>
                  <a:pt x="1378" y="880"/>
                  <a:pt x="1374" y="878"/>
                  <a:pt x="1371" y="879"/>
                </a:cubicBezTo>
                <a:cubicBezTo>
                  <a:pt x="1370" y="878"/>
                  <a:pt x="1369" y="877"/>
                  <a:pt x="1367" y="877"/>
                </a:cubicBezTo>
                <a:cubicBezTo>
                  <a:pt x="1366" y="879"/>
                  <a:pt x="1365" y="881"/>
                  <a:pt x="1365" y="884"/>
                </a:cubicBezTo>
                <a:cubicBezTo>
                  <a:pt x="1366" y="884"/>
                  <a:pt x="1366" y="884"/>
                  <a:pt x="1366" y="884"/>
                </a:cubicBezTo>
                <a:cubicBezTo>
                  <a:pt x="1365" y="884"/>
                  <a:pt x="1364" y="885"/>
                  <a:pt x="1362" y="885"/>
                </a:cubicBezTo>
                <a:cubicBezTo>
                  <a:pt x="1362" y="882"/>
                  <a:pt x="1362" y="880"/>
                  <a:pt x="1366" y="878"/>
                </a:cubicBezTo>
                <a:cubicBezTo>
                  <a:pt x="1364" y="875"/>
                  <a:pt x="1359" y="881"/>
                  <a:pt x="1362" y="874"/>
                </a:cubicBezTo>
                <a:cubicBezTo>
                  <a:pt x="1359" y="876"/>
                  <a:pt x="1359" y="880"/>
                  <a:pt x="1359" y="884"/>
                </a:cubicBezTo>
                <a:cubicBezTo>
                  <a:pt x="1359" y="884"/>
                  <a:pt x="1359" y="884"/>
                  <a:pt x="1359" y="884"/>
                </a:cubicBezTo>
                <a:cubicBezTo>
                  <a:pt x="1358" y="883"/>
                  <a:pt x="1355" y="882"/>
                  <a:pt x="1353" y="883"/>
                </a:cubicBezTo>
                <a:cubicBezTo>
                  <a:pt x="1350" y="882"/>
                  <a:pt x="1345" y="883"/>
                  <a:pt x="1341" y="884"/>
                </a:cubicBezTo>
                <a:cubicBezTo>
                  <a:pt x="1341" y="883"/>
                  <a:pt x="1340" y="883"/>
                  <a:pt x="1340" y="883"/>
                </a:cubicBezTo>
                <a:cubicBezTo>
                  <a:pt x="1339" y="883"/>
                  <a:pt x="1338" y="884"/>
                  <a:pt x="1338" y="884"/>
                </a:cubicBezTo>
                <a:cubicBezTo>
                  <a:pt x="1338" y="884"/>
                  <a:pt x="1337" y="885"/>
                  <a:pt x="1337" y="885"/>
                </a:cubicBezTo>
                <a:cubicBezTo>
                  <a:pt x="1336" y="882"/>
                  <a:pt x="1339" y="883"/>
                  <a:pt x="1339" y="880"/>
                </a:cubicBezTo>
                <a:cubicBezTo>
                  <a:pt x="1342" y="881"/>
                  <a:pt x="1345" y="882"/>
                  <a:pt x="1345" y="876"/>
                </a:cubicBezTo>
                <a:cubicBezTo>
                  <a:pt x="1342" y="879"/>
                  <a:pt x="1340" y="877"/>
                  <a:pt x="1337" y="876"/>
                </a:cubicBezTo>
                <a:cubicBezTo>
                  <a:pt x="1337" y="877"/>
                  <a:pt x="1336" y="878"/>
                  <a:pt x="1336" y="880"/>
                </a:cubicBezTo>
                <a:cubicBezTo>
                  <a:pt x="1335" y="880"/>
                  <a:pt x="1334" y="879"/>
                  <a:pt x="1335" y="878"/>
                </a:cubicBezTo>
                <a:cubicBezTo>
                  <a:pt x="1330" y="877"/>
                  <a:pt x="1329" y="880"/>
                  <a:pt x="1325" y="878"/>
                </a:cubicBezTo>
                <a:cubicBezTo>
                  <a:pt x="1327" y="879"/>
                  <a:pt x="1327" y="880"/>
                  <a:pt x="1325" y="882"/>
                </a:cubicBezTo>
                <a:cubicBezTo>
                  <a:pt x="1323" y="882"/>
                  <a:pt x="1321" y="881"/>
                  <a:pt x="1320" y="881"/>
                </a:cubicBezTo>
                <a:cubicBezTo>
                  <a:pt x="1319" y="880"/>
                  <a:pt x="1319" y="880"/>
                  <a:pt x="1320" y="880"/>
                </a:cubicBezTo>
                <a:cubicBezTo>
                  <a:pt x="1316" y="879"/>
                  <a:pt x="1314" y="874"/>
                  <a:pt x="1313" y="869"/>
                </a:cubicBezTo>
                <a:cubicBezTo>
                  <a:pt x="1314" y="870"/>
                  <a:pt x="1314" y="870"/>
                  <a:pt x="1315" y="870"/>
                </a:cubicBezTo>
                <a:cubicBezTo>
                  <a:pt x="1315" y="870"/>
                  <a:pt x="1315" y="870"/>
                  <a:pt x="1315" y="869"/>
                </a:cubicBezTo>
                <a:cubicBezTo>
                  <a:pt x="1315" y="870"/>
                  <a:pt x="1315" y="870"/>
                  <a:pt x="1316" y="870"/>
                </a:cubicBezTo>
                <a:cubicBezTo>
                  <a:pt x="1321" y="870"/>
                  <a:pt x="1321" y="864"/>
                  <a:pt x="1325" y="862"/>
                </a:cubicBezTo>
                <a:cubicBezTo>
                  <a:pt x="1329" y="862"/>
                  <a:pt x="1320" y="865"/>
                  <a:pt x="1325" y="866"/>
                </a:cubicBezTo>
                <a:cubicBezTo>
                  <a:pt x="1325" y="867"/>
                  <a:pt x="1326" y="862"/>
                  <a:pt x="1330" y="863"/>
                </a:cubicBezTo>
                <a:cubicBezTo>
                  <a:pt x="1331" y="867"/>
                  <a:pt x="1328" y="867"/>
                  <a:pt x="1328" y="871"/>
                </a:cubicBezTo>
                <a:cubicBezTo>
                  <a:pt x="1330" y="868"/>
                  <a:pt x="1337" y="871"/>
                  <a:pt x="1336" y="865"/>
                </a:cubicBezTo>
                <a:cubicBezTo>
                  <a:pt x="1334" y="864"/>
                  <a:pt x="1334" y="866"/>
                  <a:pt x="1331" y="866"/>
                </a:cubicBezTo>
                <a:cubicBezTo>
                  <a:pt x="1331" y="862"/>
                  <a:pt x="1336" y="862"/>
                  <a:pt x="1333" y="859"/>
                </a:cubicBezTo>
                <a:cubicBezTo>
                  <a:pt x="1325" y="861"/>
                  <a:pt x="1324" y="851"/>
                  <a:pt x="1324" y="845"/>
                </a:cubicBezTo>
                <a:cubicBezTo>
                  <a:pt x="1327" y="845"/>
                  <a:pt x="1327" y="849"/>
                  <a:pt x="1330" y="849"/>
                </a:cubicBezTo>
                <a:cubicBezTo>
                  <a:pt x="1330" y="851"/>
                  <a:pt x="1327" y="851"/>
                  <a:pt x="1328" y="855"/>
                </a:cubicBezTo>
                <a:cubicBezTo>
                  <a:pt x="1332" y="855"/>
                  <a:pt x="1333" y="858"/>
                  <a:pt x="1335" y="856"/>
                </a:cubicBezTo>
                <a:cubicBezTo>
                  <a:pt x="1333" y="851"/>
                  <a:pt x="1331" y="850"/>
                  <a:pt x="1334" y="845"/>
                </a:cubicBezTo>
                <a:cubicBezTo>
                  <a:pt x="1331" y="847"/>
                  <a:pt x="1325" y="844"/>
                  <a:pt x="1326" y="840"/>
                </a:cubicBezTo>
                <a:cubicBezTo>
                  <a:pt x="1327" y="840"/>
                  <a:pt x="1328" y="840"/>
                  <a:pt x="1329" y="841"/>
                </a:cubicBezTo>
                <a:cubicBezTo>
                  <a:pt x="1329" y="839"/>
                  <a:pt x="1330" y="838"/>
                  <a:pt x="1330" y="837"/>
                </a:cubicBezTo>
                <a:cubicBezTo>
                  <a:pt x="1330" y="837"/>
                  <a:pt x="1330" y="837"/>
                  <a:pt x="1330" y="837"/>
                </a:cubicBezTo>
                <a:cubicBezTo>
                  <a:pt x="1330" y="836"/>
                  <a:pt x="1330" y="836"/>
                  <a:pt x="1330" y="835"/>
                </a:cubicBezTo>
                <a:cubicBezTo>
                  <a:pt x="1330" y="835"/>
                  <a:pt x="1329" y="834"/>
                  <a:pt x="1329" y="833"/>
                </a:cubicBezTo>
                <a:cubicBezTo>
                  <a:pt x="1332" y="832"/>
                  <a:pt x="1331" y="836"/>
                  <a:pt x="1332" y="837"/>
                </a:cubicBezTo>
                <a:cubicBezTo>
                  <a:pt x="1334" y="835"/>
                  <a:pt x="1336" y="833"/>
                  <a:pt x="1339" y="833"/>
                </a:cubicBezTo>
                <a:cubicBezTo>
                  <a:pt x="1338" y="835"/>
                  <a:pt x="1336" y="836"/>
                  <a:pt x="1335" y="837"/>
                </a:cubicBezTo>
                <a:cubicBezTo>
                  <a:pt x="1335" y="837"/>
                  <a:pt x="1335" y="837"/>
                  <a:pt x="1335" y="838"/>
                </a:cubicBezTo>
                <a:cubicBezTo>
                  <a:pt x="1335" y="838"/>
                  <a:pt x="1335" y="838"/>
                  <a:pt x="1335" y="838"/>
                </a:cubicBezTo>
                <a:cubicBezTo>
                  <a:pt x="1334" y="838"/>
                  <a:pt x="1334" y="838"/>
                  <a:pt x="1334" y="839"/>
                </a:cubicBezTo>
                <a:cubicBezTo>
                  <a:pt x="1334" y="839"/>
                  <a:pt x="1335" y="839"/>
                  <a:pt x="1336" y="839"/>
                </a:cubicBezTo>
                <a:cubicBezTo>
                  <a:pt x="1338" y="842"/>
                  <a:pt x="1337" y="847"/>
                  <a:pt x="1342" y="847"/>
                </a:cubicBezTo>
                <a:cubicBezTo>
                  <a:pt x="1342" y="844"/>
                  <a:pt x="1341" y="843"/>
                  <a:pt x="1338" y="843"/>
                </a:cubicBezTo>
                <a:cubicBezTo>
                  <a:pt x="1338" y="841"/>
                  <a:pt x="1340" y="840"/>
                  <a:pt x="1342" y="840"/>
                </a:cubicBezTo>
                <a:cubicBezTo>
                  <a:pt x="1345" y="841"/>
                  <a:pt x="1348" y="841"/>
                  <a:pt x="1348" y="839"/>
                </a:cubicBezTo>
                <a:cubicBezTo>
                  <a:pt x="1349" y="839"/>
                  <a:pt x="1350" y="839"/>
                  <a:pt x="1350" y="839"/>
                </a:cubicBezTo>
                <a:cubicBezTo>
                  <a:pt x="1355" y="842"/>
                  <a:pt x="1364" y="844"/>
                  <a:pt x="1369" y="841"/>
                </a:cubicBezTo>
                <a:cubicBezTo>
                  <a:pt x="1372" y="842"/>
                  <a:pt x="1375" y="843"/>
                  <a:pt x="1379" y="844"/>
                </a:cubicBezTo>
                <a:cubicBezTo>
                  <a:pt x="1380" y="846"/>
                  <a:pt x="1381" y="847"/>
                  <a:pt x="1382" y="848"/>
                </a:cubicBezTo>
                <a:cubicBezTo>
                  <a:pt x="1382" y="849"/>
                  <a:pt x="1383" y="851"/>
                  <a:pt x="1382" y="854"/>
                </a:cubicBezTo>
                <a:cubicBezTo>
                  <a:pt x="1381" y="853"/>
                  <a:pt x="1380" y="853"/>
                  <a:pt x="1380" y="852"/>
                </a:cubicBezTo>
                <a:cubicBezTo>
                  <a:pt x="1379" y="852"/>
                  <a:pt x="1375" y="859"/>
                  <a:pt x="1381" y="860"/>
                </a:cubicBezTo>
                <a:cubicBezTo>
                  <a:pt x="1381" y="861"/>
                  <a:pt x="1378" y="860"/>
                  <a:pt x="1378" y="862"/>
                </a:cubicBezTo>
                <a:cubicBezTo>
                  <a:pt x="1376" y="860"/>
                  <a:pt x="1374" y="859"/>
                  <a:pt x="1376" y="856"/>
                </a:cubicBezTo>
                <a:cubicBezTo>
                  <a:pt x="1373" y="857"/>
                  <a:pt x="1372" y="859"/>
                  <a:pt x="1371" y="862"/>
                </a:cubicBezTo>
                <a:cubicBezTo>
                  <a:pt x="1371" y="862"/>
                  <a:pt x="1371" y="862"/>
                  <a:pt x="1372" y="862"/>
                </a:cubicBezTo>
                <a:cubicBezTo>
                  <a:pt x="1371" y="863"/>
                  <a:pt x="1371" y="863"/>
                  <a:pt x="1371" y="864"/>
                </a:cubicBezTo>
                <a:cubicBezTo>
                  <a:pt x="1373" y="865"/>
                  <a:pt x="1374" y="864"/>
                  <a:pt x="1374" y="863"/>
                </a:cubicBezTo>
                <a:cubicBezTo>
                  <a:pt x="1379" y="864"/>
                  <a:pt x="1383" y="864"/>
                  <a:pt x="1387" y="864"/>
                </a:cubicBezTo>
                <a:cubicBezTo>
                  <a:pt x="1387" y="864"/>
                  <a:pt x="1387" y="864"/>
                  <a:pt x="1387" y="865"/>
                </a:cubicBezTo>
                <a:cubicBezTo>
                  <a:pt x="1384" y="862"/>
                  <a:pt x="1379" y="865"/>
                  <a:pt x="1376" y="866"/>
                </a:cubicBezTo>
                <a:cubicBezTo>
                  <a:pt x="1376" y="866"/>
                  <a:pt x="1377" y="867"/>
                  <a:pt x="1377" y="867"/>
                </a:cubicBezTo>
                <a:cubicBezTo>
                  <a:pt x="1374" y="867"/>
                  <a:pt x="1374" y="866"/>
                  <a:pt x="1371" y="867"/>
                </a:cubicBezTo>
                <a:cubicBezTo>
                  <a:pt x="1371" y="866"/>
                  <a:pt x="1370" y="866"/>
                  <a:pt x="1370" y="867"/>
                </a:cubicBezTo>
                <a:cubicBezTo>
                  <a:pt x="1368" y="867"/>
                  <a:pt x="1369" y="865"/>
                  <a:pt x="1369" y="863"/>
                </a:cubicBezTo>
                <a:cubicBezTo>
                  <a:pt x="1368" y="864"/>
                  <a:pt x="1366" y="864"/>
                  <a:pt x="1365" y="864"/>
                </a:cubicBezTo>
                <a:cubicBezTo>
                  <a:pt x="1366" y="867"/>
                  <a:pt x="1368" y="868"/>
                  <a:pt x="1368" y="871"/>
                </a:cubicBezTo>
                <a:cubicBezTo>
                  <a:pt x="1369" y="871"/>
                  <a:pt x="1369" y="870"/>
                  <a:pt x="1369" y="870"/>
                </a:cubicBezTo>
                <a:cubicBezTo>
                  <a:pt x="1370" y="871"/>
                  <a:pt x="1372" y="872"/>
                  <a:pt x="1373" y="872"/>
                </a:cubicBezTo>
                <a:cubicBezTo>
                  <a:pt x="1372" y="873"/>
                  <a:pt x="1372" y="875"/>
                  <a:pt x="1372" y="877"/>
                </a:cubicBezTo>
                <a:cubicBezTo>
                  <a:pt x="1377" y="879"/>
                  <a:pt x="1378" y="875"/>
                  <a:pt x="1377" y="872"/>
                </a:cubicBezTo>
                <a:cubicBezTo>
                  <a:pt x="1377" y="872"/>
                  <a:pt x="1378" y="872"/>
                  <a:pt x="1378" y="872"/>
                </a:cubicBezTo>
                <a:cubicBezTo>
                  <a:pt x="1379" y="873"/>
                  <a:pt x="1380" y="874"/>
                  <a:pt x="1381" y="874"/>
                </a:cubicBezTo>
                <a:cubicBezTo>
                  <a:pt x="1382" y="871"/>
                  <a:pt x="1381" y="871"/>
                  <a:pt x="1380" y="870"/>
                </a:cubicBezTo>
                <a:cubicBezTo>
                  <a:pt x="1380" y="869"/>
                  <a:pt x="1380" y="869"/>
                  <a:pt x="1380" y="868"/>
                </a:cubicBezTo>
                <a:cubicBezTo>
                  <a:pt x="1380" y="868"/>
                  <a:pt x="1379" y="868"/>
                  <a:pt x="1379" y="868"/>
                </a:cubicBezTo>
                <a:cubicBezTo>
                  <a:pt x="1380" y="865"/>
                  <a:pt x="1383" y="871"/>
                  <a:pt x="1383" y="867"/>
                </a:cubicBezTo>
                <a:cubicBezTo>
                  <a:pt x="1383" y="868"/>
                  <a:pt x="1383" y="868"/>
                  <a:pt x="1383" y="868"/>
                </a:cubicBezTo>
                <a:cubicBezTo>
                  <a:pt x="1383" y="868"/>
                  <a:pt x="1383" y="869"/>
                  <a:pt x="1382" y="869"/>
                </a:cubicBezTo>
                <a:cubicBezTo>
                  <a:pt x="1383" y="870"/>
                  <a:pt x="1384" y="870"/>
                  <a:pt x="1384" y="870"/>
                </a:cubicBezTo>
                <a:cubicBezTo>
                  <a:pt x="1385" y="872"/>
                  <a:pt x="1386" y="874"/>
                  <a:pt x="1389" y="873"/>
                </a:cubicBezTo>
                <a:cubicBezTo>
                  <a:pt x="1388" y="872"/>
                  <a:pt x="1388" y="872"/>
                  <a:pt x="1388" y="871"/>
                </a:cubicBezTo>
                <a:cubicBezTo>
                  <a:pt x="1389" y="871"/>
                  <a:pt x="1391" y="871"/>
                  <a:pt x="1394" y="871"/>
                </a:cubicBezTo>
                <a:cubicBezTo>
                  <a:pt x="1389" y="874"/>
                  <a:pt x="1407" y="872"/>
                  <a:pt x="1406" y="867"/>
                </a:cubicBezTo>
                <a:cubicBezTo>
                  <a:pt x="1405" y="867"/>
                  <a:pt x="1405" y="867"/>
                  <a:pt x="1405" y="867"/>
                </a:cubicBezTo>
                <a:cubicBezTo>
                  <a:pt x="1405" y="867"/>
                  <a:pt x="1405" y="867"/>
                  <a:pt x="1406" y="867"/>
                </a:cubicBezTo>
                <a:cubicBezTo>
                  <a:pt x="1408" y="867"/>
                  <a:pt x="1409" y="869"/>
                  <a:pt x="1409" y="870"/>
                </a:cubicBezTo>
                <a:cubicBezTo>
                  <a:pt x="1409" y="871"/>
                  <a:pt x="1409" y="871"/>
                  <a:pt x="1409" y="871"/>
                </a:cubicBezTo>
                <a:cubicBezTo>
                  <a:pt x="1408" y="872"/>
                  <a:pt x="1407" y="873"/>
                  <a:pt x="1406" y="873"/>
                </a:cubicBezTo>
                <a:cubicBezTo>
                  <a:pt x="1406" y="875"/>
                  <a:pt x="1407" y="876"/>
                  <a:pt x="1408" y="876"/>
                </a:cubicBezTo>
                <a:cubicBezTo>
                  <a:pt x="1409" y="877"/>
                  <a:pt x="1410" y="876"/>
                  <a:pt x="1411" y="876"/>
                </a:cubicBezTo>
                <a:cubicBezTo>
                  <a:pt x="1412" y="876"/>
                  <a:pt x="1412" y="876"/>
                  <a:pt x="1413" y="876"/>
                </a:cubicBezTo>
                <a:cubicBezTo>
                  <a:pt x="1413" y="876"/>
                  <a:pt x="1413" y="876"/>
                  <a:pt x="1413" y="876"/>
                </a:cubicBezTo>
                <a:cubicBezTo>
                  <a:pt x="1412" y="877"/>
                  <a:pt x="1411" y="878"/>
                  <a:pt x="1410" y="880"/>
                </a:cubicBezTo>
                <a:cubicBezTo>
                  <a:pt x="1408" y="880"/>
                  <a:pt x="1405" y="881"/>
                  <a:pt x="1403" y="880"/>
                </a:cubicBezTo>
                <a:cubicBezTo>
                  <a:pt x="1403" y="878"/>
                  <a:pt x="1402" y="876"/>
                  <a:pt x="1403" y="873"/>
                </a:cubicBezTo>
                <a:cubicBezTo>
                  <a:pt x="1400" y="872"/>
                  <a:pt x="1400" y="872"/>
                  <a:pt x="1397" y="873"/>
                </a:cubicBezTo>
                <a:cubicBezTo>
                  <a:pt x="1399" y="874"/>
                  <a:pt x="1400" y="876"/>
                  <a:pt x="1401" y="879"/>
                </a:cubicBezTo>
                <a:close/>
                <a:moveTo>
                  <a:pt x="1381" y="919"/>
                </a:moveTo>
                <a:cubicBezTo>
                  <a:pt x="1381" y="919"/>
                  <a:pt x="1381" y="918"/>
                  <a:pt x="1381" y="918"/>
                </a:cubicBezTo>
                <a:cubicBezTo>
                  <a:pt x="1382" y="918"/>
                  <a:pt x="1384" y="918"/>
                  <a:pt x="1385" y="918"/>
                </a:cubicBezTo>
                <a:cubicBezTo>
                  <a:pt x="1386" y="920"/>
                  <a:pt x="1384" y="923"/>
                  <a:pt x="1388" y="924"/>
                </a:cubicBezTo>
                <a:cubicBezTo>
                  <a:pt x="1387" y="926"/>
                  <a:pt x="1383" y="924"/>
                  <a:pt x="1384" y="927"/>
                </a:cubicBezTo>
                <a:cubicBezTo>
                  <a:pt x="1388" y="927"/>
                  <a:pt x="1390" y="928"/>
                  <a:pt x="1390" y="931"/>
                </a:cubicBezTo>
                <a:cubicBezTo>
                  <a:pt x="1384" y="934"/>
                  <a:pt x="1381" y="924"/>
                  <a:pt x="1384" y="919"/>
                </a:cubicBezTo>
                <a:cubicBezTo>
                  <a:pt x="1383" y="919"/>
                  <a:pt x="1382" y="919"/>
                  <a:pt x="1381" y="919"/>
                </a:cubicBezTo>
                <a:close/>
                <a:moveTo>
                  <a:pt x="1385" y="906"/>
                </a:moveTo>
                <a:cubicBezTo>
                  <a:pt x="1384" y="906"/>
                  <a:pt x="1383" y="905"/>
                  <a:pt x="1383" y="904"/>
                </a:cubicBezTo>
                <a:cubicBezTo>
                  <a:pt x="1384" y="904"/>
                  <a:pt x="1385" y="904"/>
                  <a:pt x="1386" y="904"/>
                </a:cubicBezTo>
                <a:cubicBezTo>
                  <a:pt x="1387" y="904"/>
                  <a:pt x="1387" y="905"/>
                  <a:pt x="1387" y="905"/>
                </a:cubicBezTo>
                <a:cubicBezTo>
                  <a:pt x="1387" y="905"/>
                  <a:pt x="1387" y="906"/>
                  <a:pt x="1387" y="906"/>
                </a:cubicBezTo>
                <a:cubicBezTo>
                  <a:pt x="1387" y="906"/>
                  <a:pt x="1386" y="906"/>
                  <a:pt x="1385" y="906"/>
                </a:cubicBezTo>
                <a:cubicBezTo>
                  <a:pt x="1385" y="906"/>
                  <a:pt x="1385" y="906"/>
                  <a:pt x="1385" y="906"/>
                </a:cubicBezTo>
                <a:close/>
                <a:moveTo>
                  <a:pt x="1390" y="903"/>
                </a:moveTo>
                <a:cubicBezTo>
                  <a:pt x="1390" y="903"/>
                  <a:pt x="1391" y="902"/>
                  <a:pt x="1392" y="902"/>
                </a:cubicBezTo>
                <a:cubicBezTo>
                  <a:pt x="1391" y="904"/>
                  <a:pt x="1391" y="905"/>
                  <a:pt x="1390" y="906"/>
                </a:cubicBezTo>
                <a:cubicBezTo>
                  <a:pt x="1390" y="905"/>
                  <a:pt x="1390" y="904"/>
                  <a:pt x="1390" y="903"/>
                </a:cubicBezTo>
                <a:close/>
                <a:moveTo>
                  <a:pt x="1368" y="886"/>
                </a:moveTo>
                <a:cubicBezTo>
                  <a:pt x="1368" y="885"/>
                  <a:pt x="1368" y="885"/>
                  <a:pt x="1368" y="884"/>
                </a:cubicBezTo>
                <a:cubicBezTo>
                  <a:pt x="1369" y="884"/>
                  <a:pt x="1370" y="883"/>
                  <a:pt x="1370" y="882"/>
                </a:cubicBezTo>
                <a:cubicBezTo>
                  <a:pt x="1371" y="883"/>
                  <a:pt x="1372" y="883"/>
                  <a:pt x="1373" y="884"/>
                </a:cubicBezTo>
                <a:cubicBezTo>
                  <a:pt x="1372" y="885"/>
                  <a:pt x="1372" y="887"/>
                  <a:pt x="1370" y="888"/>
                </a:cubicBezTo>
                <a:cubicBezTo>
                  <a:pt x="1369" y="887"/>
                  <a:pt x="1369" y="886"/>
                  <a:pt x="1369" y="885"/>
                </a:cubicBezTo>
                <a:cubicBezTo>
                  <a:pt x="1369" y="885"/>
                  <a:pt x="1369" y="885"/>
                  <a:pt x="1368" y="886"/>
                </a:cubicBezTo>
                <a:close/>
                <a:moveTo>
                  <a:pt x="1362" y="891"/>
                </a:moveTo>
                <a:cubicBezTo>
                  <a:pt x="1363" y="891"/>
                  <a:pt x="1363" y="888"/>
                  <a:pt x="1367" y="889"/>
                </a:cubicBezTo>
                <a:cubicBezTo>
                  <a:pt x="1366" y="891"/>
                  <a:pt x="1370" y="892"/>
                  <a:pt x="1367" y="893"/>
                </a:cubicBezTo>
                <a:cubicBezTo>
                  <a:pt x="1367" y="890"/>
                  <a:pt x="1361" y="894"/>
                  <a:pt x="1362" y="891"/>
                </a:cubicBezTo>
                <a:close/>
                <a:moveTo>
                  <a:pt x="1333" y="931"/>
                </a:moveTo>
                <a:cubicBezTo>
                  <a:pt x="1335" y="931"/>
                  <a:pt x="1336" y="931"/>
                  <a:pt x="1338" y="931"/>
                </a:cubicBezTo>
                <a:cubicBezTo>
                  <a:pt x="1340" y="934"/>
                  <a:pt x="1332" y="934"/>
                  <a:pt x="1333" y="931"/>
                </a:cubicBezTo>
                <a:close/>
                <a:moveTo>
                  <a:pt x="1334" y="935"/>
                </a:moveTo>
                <a:cubicBezTo>
                  <a:pt x="1333" y="936"/>
                  <a:pt x="1330" y="935"/>
                  <a:pt x="1328" y="934"/>
                </a:cubicBezTo>
                <a:cubicBezTo>
                  <a:pt x="1329" y="933"/>
                  <a:pt x="1333" y="933"/>
                  <a:pt x="1334" y="935"/>
                </a:cubicBezTo>
                <a:close/>
                <a:moveTo>
                  <a:pt x="1327" y="928"/>
                </a:moveTo>
                <a:cubicBezTo>
                  <a:pt x="1329" y="928"/>
                  <a:pt x="1331" y="928"/>
                  <a:pt x="1331" y="931"/>
                </a:cubicBezTo>
                <a:cubicBezTo>
                  <a:pt x="1323" y="930"/>
                  <a:pt x="1307" y="918"/>
                  <a:pt x="1305" y="934"/>
                </a:cubicBezTo>
                <a:cubicBezTo>
                  <a:pt x="1297" y="934"/>
                  <a:pt x="1305" y="928"/>
                  <a:pt x="1299" y="926"/>
                </a:cubicBezTo>
                <a:cubicBezTo>
                  <a:pt x="1305" y="926"/>
                  <a:pt x="1303" y="925"/>
                  <a:pt x="1305" y="921"/>
                </a:cubicBezTo>
                <a:cubicBezTo>
                  <a:pt x="1309" y="923"/>
                  <a:pt x="1314" y="924"/>
                  <a:pt x="1320" y="924"/>
                </a:cubicBezTo>
                <a:cubicBezTo>
                  <a:pt x="1320" y="923"/>
                  <a:pt x="1320" y="922"/>
                  <a:pt x="1319" y="921"/>
                </a:cubicBezTo>
                <a:cubicBezTo>
                  <a:pt x="1325" y="920"/>
                  <a:pt x="1323" y="922"/>
                  <a:pt x="1325" y="924"/>
                </a:cubicBezTo>
                <a:cubicBezTo>
                  <a:pt x="1329" y="925"/>
                  <a:pt x="1327" y="921"/>
                  <a:pt x="1329" y="921"/>
                </a:cubicBezTo>
                <a:cubicBezTo>
                  <a:pt x="1330" y="925"/>
                  <a:pt x="1338" y="927"/>
                  <a:pt x="1341" y="924"/>
                </a:cubicBezTo>
                <a:cubicBezTo>
                  <a:pt x="1342" y="924"/>
                  <a:pt x="1340" y="921"/>
                  <a:pt x="1342" y="921"/>
                </a:cubicBezTo>
                <a:cubicBezTo>
                  <a:pt x="1341" y="921"/>
                  <a:pt x="1344" y="925"/>
                  <a:pt x="1344" y="925"/>
                </a:cubicBezTo>
                <a:cubicBezTo>
                  <a:pt x="1345" y="925"/>
                  <a:pt x="1346" y="925"/>
                  <a:pt x="1348" y="925"/>
                </a:cubicBezTo>
                <a:cubicBezTo>
                  <a:pt x="1348" y="925"/>
                  <a:pt x="1348" y="925"/>
                  <a:pt x="1349" y="926"/>
                </a:cubicBezTo>
                <a:cubicBezTo>
                  <a:pt x="1350" y="925"/>
                  <a:pt x="1350" y="925"/>
                  <a:pt x="1351" y="924"/>
                </a:cubicBezTo>
                <a:cubicBezTo>
                  <a:pt x="1352" y="924"/>
                  <a:pt x="1353" y="925"/>
                  <a:pt x="1353" y="926"/>
                </a:cubicBezTo>
                <a:cubicBezTo>
                  <a:pt x="1346" y="928"/>
                  <a:pt x="1337" y="925"/>
                  <a:pt x="1327" y="928"/>
                </a:cubicBezTo>
                <a:close/>
                <a:moveTo>
                  <a:pt x="1297" y="932"/>
                </a:moveTo>
                <a:cubicBezTo>
                  <a:pt x="1297" y="933"/>
                  <a:pt x="1298" y="936"/>
                  <a:pt x="1296" y="936"/>
                </a:cubicBezTo>
                <a:cubicBezTo>
                  <a:pt x="1297" y="931"/>
                  <a:pt x="1289" y="936"/>
                  <a:pt x="1289" y="932"/>
                </a:cubicBezTo>
                <a:cubicBezTo>
                  <a:pt x="1293" y="932"/>
                  <a:pt x="1294" y="933"/>
                  <a:pt x="1297" y="932"/>
                </a:cubicBezTo>
                <a:close/>
                <a:moveTo>
                  <a:pt x="1294" y="928"/>
                </a:moveTo>
                <a:cubicBezTo>
                  <a:pt x="1295" y="928"/>
                  <a:pt x="1297" y="928"/>
                  <a:pt x="1296" y="930"/>
                </a:cubicBezTo>
                <a:cubicBezTo>
                  <a:pt x="1296" y="930"/>
                  <a:pt x="1296" y="930"/>
                  <a:pt x="1295" y="930"/>
                </a:cubicBezTo>
                <a:cubicBezTo>
                  <a:pt x="1295" y="929"/>
                  <a:pt x="1294" y="928"/>
                  <a:pt x="1293" y="928"/>
                </a:cubicBezTo>
                <a:cubicBezTo>
                  <a:pt x="1293" y="926"/>
                  <a:pt x="1293" y="924"/>
                  <a:pt x="1292" y="923"/>
                </a:cubicBezTo>
                <a:cubicBezTo>
                  <a:pt x="1294" y="923"/>
                  <a:pt x="1296" y="923"/>
                  <a:pt x="1298" y="923"/>
                </a:cubicBezTo>
                <a:cubicBezTo>
                  <a:pt x="1298" y="926"/>
                  <a:pt x="1295" y="926"/>
                  <a:pt x="1294" y="928"/>
                </a:cubicBezTo>
                <a:close/>
                <a:moveTo>
                  <a:pt x="1295" y="876"/>
                </a:moveTo>
                <a:cubicBezTo>
                  <a:pt x="1290" y="872"/>
                  <a:pt x="1281" y="869"/>
                  <a:pt x="1290" y="873"/>
                </a:cubicBezTo>
                <a:cubicBezTo>
                  <a:pt x="1292" y="874"/>
                  <a:pt x="1292" y="876"/>
                  <a:pt x="1295" y="876"/>
                </a:cubicBezTo>
                <a:cubicBezTo>
                  <a:pt x="1294" y="876"/>
                  <a:pt x="1293" y="877"/>
                  <a:pt x="1291" y="877"/>
                </a:cubicBezTo>
                <a:cubicBezTo>
                  <a:pt x="1290" y="876"/>
                  <a:pt x="1289" y="876"/>
                  <a:pt x="1288" y="876"/>
                </a:cubicBezTo>
                <a:cubicBezTo>
                  <a:pt x="1288" y="876"/>
                  <a:pt x="1289" y="877"/>
                  <a:pt x="1290" y="877"/>
                </a:cubicBezTo>
                <a:cubicBezTo>
                  <a:pt x="1288" y="877"/>
                  <a:pt x="1287" y="878"/>
                  <a:pt x="1285" y="878"/>
                </a:cubicBezTo>
                <a:cubicBezTo>
                  <a:pt x="1284" y="877"/>
                  <a:pt x="1283" y="877"/>
                  <a:pt x="1282" y="877"/>
                </a:cubicBezTo>
                <a:cubicBezTo>
                  <a:pt x="1282" y="877"/>
                  <a:pt x="1282" y="878"/>
                  <a:pt x="1282" y="878"/>
                </a:cubicBezTo>
                <a:cubicBezTo>
                  <a:pt x="1281" y="878"/>
                  <a:pt x="1280" y="879"/>
                  <a:pt x="1280" y="879"/>
                </a:cubicBezTo>
                <a:cubicBezTo>
                  <a:pt x="1277" y="872"/>
                  <a:pt x="1268" y="875"/>
                  <a:pt x="1267" y="865"/>
                </a:cubicBezTo>
                <a:cubicBezTo>
                  <a:pt x="1263" y="866"/>
                  <a:pt x="1262" y="869"/>
                  <a:pt x="1260" y="871"/>
                </a:cubicBezTo>
                <a:cubicBezTo>
                  <a:pt x="1256" y="870"/>
                  <a:pt x="1261" y="866"/>
                  <a:pt x="1260" y="864"/>
                </a:cubicBezTo>
                <a:cubicBezTo>
                  <a:pt x="1263" y="868"/>
                  <a:pt x="1262" y="864"/>
                  <a:pt x="1263" y="863"/>
                </a:cubicBezTo>
                <a:cubicBezTo>
                  <a:pt x="1266" y="864"/>
                  <a:pt x="1269" y="865"/>
                  <a:pt x="1272" y="866"/>
                </a:cubicBezTo>
                <a:cubicBezTo>
                  <a:pt x="1270" y="865"/>
                  <a:pt x="1268" y="864"/>
                  <a:pt x="1267" y="863"/>
                </a:cubicBezTo>
                <a:cubicBezTo>
                  <a:pt x="1267" y="862"/>
                  <a:pt x="1267" y="860"/>
                  <a:pt x="1267" y="859"/>
                </a:cubicBezTo>
                <a:cubicBezTo>
                  <a:pt x="1263" y="857"/>
                  <a:pt x="1261" y="858"/>
                  <a:pt x="1258" y="855"/>
                </a:cubicBezTo>
                <a:cubicBezTo>
                  <a:pt x="1261" y="852"/>
                  <a:pt x="1265" y="854"/>
                  <a:pt x="1261" y="849"/>
                </a:cubicBezTo>
                <a:cubicBezTo>
                  <a:pt x="1264" y="850"/>
                  <a:pt x="1264" y="852"/>
                  <a:pt x="1268" y="851"/>
                </a:cubicBezTo>
                <a:cubicBezTo>
                  <a:pt x="1270" y="852"/>
                  <a:pt x="1270" y="855"/>
                  <a:pt x="1272" y="857"/>
                </a:cubicBezTo>
                <a:cubicBezTo>
                  <a:pt x="1272" y="858"/>
                  <a:pt x="1273" y="859"/>
                  <a:pt x="1273" y="860"/>
                </a:cubicBezTo>
                <a:cubicBezTo>
                  <a:pt x="1273" y="860"/>
                  <a:pt x="1274" y="859"/>
                  <a:pt x="1274" y="859"/>
                </a:cubicBezTo>
                <a:cubicBezTo>
                  <a:pt x="1275" y="860"/>
                  <a:pt x="1276" y="860"/>
                  <a:pt x="1277" y="860"/>
                </a:cubicBezTo>
                <a:cubicBezTo>
                  <a:pt x="1277" y="856"/>
                  <a:pt x="1281" y="854"/>
                  <a:pt x="1284" y="853"/>
                </a:cubicBezTo>
                <a:cubicBezTo>
                  <a:pt x="1284" y="853"/>
                  <a:pt x="1284" y="853"/>
                  <a:pt x="1284" y="854"/>
                </a:cubicBezTo>
                <a:cubicBezTo>
                  <a:pt x="1289" y="851"/>
                  <a:pt x="1287" y="855"/>
                  <a:pt x="1291" y="855"/>
                </a:cubicBezTo>
                <a:cubicBezTo>
                  <a:pt x="1294" y="853"/>
                  <a:pt x="1288" y="848"/>
                  <a:pt x="1294" y="848"/>
                </a:cubicBezTo>
                <a:cubicBezTo>
                  <a:pt x="1294" y="847"/>
                  <a:pt x="1293" y="847"/>
                  <a:pt x="1293" y="847"/>
                </a:cubicBezTo>
                <a:cubicBezTo>
                  <a:pt x="1293" y="846"/>
                  <a:pt x="1293" y="846"/>
                  <a:pt x="1293" y="845"/>
                </a:cubicBezTo>
                <a:cubicBezTo>
                  <a:pt x="1291" y="847"/>
                  <a:pt x="1290" y="847"/>
                  <a:pt x="1288" y="847"/>
                </a:cubicBezTo>
                <a:cubicBezTo>
                  <a:pt x="1287" y="844"/>
                  <a:pt x="1288" y="843"/>
                  <a:pt x="1289" y="842"/>
                </a:cubicBezTo>
                <a:cubicBezTo>
                  <a:pt x="1290" y="842"/>
                  <a:pt x="1292" y="843"/>
                  <a:pt x="1293" y="843"/>
                </a:cubicBezTo>
                <a:cubicBezTo>
                  <a:pt x="1293" y="843"/>
                  <a:pt x="1293" y="843"/>
                  <a:pt x="1293" y="843"/>
                </a:cubicBezTo>
                <a:cubicBezTo>
                  <a:pt x="1293" y="843"/>
                  <a:pt x="1293" y="843"/>
                  <a:pt x="1293" y="843"/>
                </a:cubicBezTo>
                <a:cubicBezTo>
                  <a:pt x="1294" y="843"/>
                  <a:pt x="1295" y="844"/>
                  <a:pt x="1296" y="844"/>
                </a:cubicBezTo>
                <a:cubicBezTo>
                  <a:pt x="1295" y="843"/>
                  <a:pt x="1294" y="843"/>
                  <a:pt x="1293" y="842"/>
                </a:cubicBezTo>
                <a:cubicBezTo>
                  <a:pt x="1293" y="842"/>
                  <a:pt x="1292" y="841"/>
                  <a:pt x="1294" y="840"/>
                </a:cubicBezTo>
                <a:cubicBezTo>
                  <a:pt x="1297" y="840"/>
                  <a:pt x="1299" y="840"/>
                  <a:pt x="1302" y="840"/>
                </a:cubicBezTo>
                <a:cubicBezTo>
                  <a:pt x="1302" y="841"/>
                  <a:pt x="1301" y="842"/>
                  <a:pt x="1301" y="842"/>
                </a:cubicBezTo>
                <a:cubicBezTo>
                  <a:pt x="1300" y="843"/>
                  <a:pt x="1300" y="843"/>
                  <a:pt x="1300" y="843"/>
                </a:cubicBezTo>
                <a:cubicBezTo>
                  <a:pt x="1300" y="843"/>
                  <a:pt x="1300" y="843"/>
                  <a:pt x="1300" y="843"/>
                </a:cubicBezTo>
                <a:cubicBezTo>
                  <a:pt x="1299" y="845"/>
                  <a:pt x="1298" y="846"/>
                  <a:pt x="1298" y="848"/>
                </a:cubicBezTo>
                <a:cubicBezTo>
                  <a:pt x="1300" y="848"/>
                  <a:pt x="1301" y="847"/>
                  <a:pt x="1302" y="846"/>
                </a:cubicBezTo>
                <a:cubicBezTo>
                  <a:pt x="1302" y="847"/>
                  <a:pt x="1302" y="848"/>
                  <a:pt x="1303" y="848"/>
                </a:cubicBezTo>
                <a:cubicBezTo>
                  <a:pt x="1303" y="849"/>
                  <a:pt x="1303" y="850"/>
                  <a:pt x="1304" y="851"/>
                </a:cubicBezTo>
                <a:cubicBezTo>
                  <a:pt x="1300" y="850"/>
                  <a:pt x="1299" y="848"/>
                  <a:pt x="1296" y="847"/>
                </a:cubicBezTo>
                <a:cubicBezTo>
                  <a:pt x="1296" y="850"/>
                  <a:pt x="1295" y="852"/>
                  <a:pt x="1293" y="855"/>
                </a:cubicBezTo>
                <a:cubicBezTo>
                  <a:pt x="1296" y="857"/>
                  <a:pt x="1300" y="858"/>
                  <a:pt x="1300" y="863"/>
                </a:cubicBezTo>
                <a:cubicBezTo>
                  <a:pt x="1302" y="863"/>
                  <a:pt x="1303" y="859"/>
                  <a:pt x="1304" y="862"/>
                </a:cubicBezTo>
                <a:cubicBezTo>
                  <a:pt x="1305" y="862"/>
                  <a:pt x="1305" y="862"/>
                  <a:pt x="1305" y="861"/>
                </a:cubicBezTo>
                <a:cubicBezTo>
                  <a:pt x="1307" y="862"/>
                  <a:pt x="1310" y="861"/>
                  <a:pt x="1311" y="860"/>
                </a:cubicBezTo>
                <a:cubicBezTo>
                  <a:pt x="1311" y="862"/>
                  <a:pt x="1310" y="864"/>
                  <a:pt x="1310" y="866"/>
                </a:cubicBezTo>
                <a:cubicBezTo>
                  <a:pt x="1309" y="865"/>
                  <a:pt x="1308" y="865"/>
                  <a:pt x="1307" y="864"/>
                </a:cubicBezTo>
                <a:cubicBezTo>
                  <a:pt x="1306" y="866"/>
                  <a:pt x="1308" y="867"/>
                  <a:pt x="1307" y="867"/>
                </a:cubicBezTo>
                <a:cubicBezTo>
                  <a:pt x="1307" y="867"/>
                  <a:pt x="1308" y="868"/>
                  <a:pt x="1308" y="868"/>
                </a:cubicBezTo>
                <a:cubicBezTo>
                  <a:pt x="1307" y="869"/>
                  <a:pt x="1306" y="871"/>
                  <a:pt x="1304" y="871"/>
                </a:cubicBezTo>
                <a:cubicBezTo>
                  <a:pt x="1304" y="873"/>
                  <a:pt x="1305" y="873"/>
                  <a:pt x="1306" y="873"/>
                </a:cubicBezTo>
                <a:cubicBezTo>
                  <a:pt x="1306" y="873"/>
                  <a:pt x="1306" y="874"/>
                  <a:pt x="1306" y="874"/>
                </a:cubicBezTo>
                <a:cubicBezTo>
                  <a:pt x="1305" y="874"/>
                  <a:pt x="1305" y="874"/>
                  <a:pt x="1304" y="874"/>
                </a:cubicBezTo>
                <a:cubicBezTo>
                  <a:pt x="1304" y="874"/>
                  <a:pt x="1304" y="875"/>
                  <a:pt x="1304" y="875"/>
                </a:cubicBezTo>
                <a:cubicBezTo>
                  <a:pt x="1302" y="876"/>
                  <a:pt x="1301" y="878"/>
                  <a:pt x="1301" y="873"/>
                </a:cubicBezTo>
                <a:cubicBezTo>
                  <a:pt x="1299" y="875"/>
                  <a:pt x="1297" y="875"/>
                  <a:pt x="1295" y="876"/>
                </a:cubicBezTo>
                <a:close/>
                <a:moveTo>
                  <a:pt x="1285" y="939"/>
                </a:moveTo>
                <a:cubicBezTo>
                  <a:pt x="1281" y="940"/>
                  <a:pt x="1280" y="937"/>
                  <a:pt x="1279" y="934"/>
                </a:cubicBezTo>
                <a:cubicBezTo>
                  <a:pt x="1282" y="935"/>
                  <a:pt x="1287" y="933"/>
                  <a:pt x="1287" y="936"/>
                </a:cubicBezTo>
                <a:cubicBezTo>
                  <a:pt x="1285" y="936"/>
                  <a:pt x="1285" y="937"/>
                  <a:pt x="1285" y="939"/>
                </a:cubicBezTo>
                <a:close/>
                <a:moveTo>
                  <a:pt x="1286" y="933"/>
                </a:moveTo>
                <a:cubicBezTo>
                  <a:pt x="1283" y="934"/>
                  <a:pt x="1277" y="932"/>
                  <a:pt x="1277" y="933"/>
                </a:cubicBezTo>
                <a:cubicBezTo>
                  <a:pt x="1277" y="935"/>
                  <a:pt x="1278" y="935"/>
                  <a:pt x="1278" y="937"/>
                </a:cubicBezTo>
                <a:cubicBezTo>
                  <a:pt x="1272" y="938"/>
                  <a:pt x="1273" y="933"/>
                  <a:pt x="1267" y="933"/>
                </a:cubicBezTo>
                <a:cubicBezTo>
                  <a:pt x="1267" y="931"/>
                  <a:pt x="1267" y="930"/>
                  <a:pt x="1268" y="929"/>
                </a:cubicBezTo>
                <a:cubicBezTo>
                  <a:pt x="1266" y="929"/>
                  <a:pt x="1261" y="929"/>
                  <a:pt x="1264" y="928"/>
                </a:cubicBezTo>
                <a:cubicBezTo>
                  <a:pt x="1265" y="928"/>
                  <a:pt x="1267" y="928"/>
                  <a:pt x="1268" y="928"/>
                </a:cubicBezTo>
                <a:cubicBezTo>
                  <a:pt x="1269" y="936"/>
                  <a:pt x="1269" y="926"/>
                  <a:pt x="1275" y="926"/>
                </a:cubicBezTo>
                <a:cubicBezTo>
                  <a:pt x="1273" y="925"/>
                  <a:pt x="1270" y="925"/>
                  <a:pt x="1269" y="922"/>
                </a:cubicBezTo>
                <a:cubicBezTo>
                  <a:pt x="1273" y="926"/>
                  <a:pt x="1276" y="920"/>
                  <a:pt x="1282" y="923"/>
                </a:cubicBezTo>
                <a:cubicBezTo>
                  <a:pt x="1280" y="925"/>
                  <a:pt x="1280" y="923"/>
                  <a:pt x="1278" y="923"/>
                </a:cubicBezTo>
                <a:cubicBezTo>
                  <a:pt x="1277" y="925"/>
                  <a:pt x="1275" y="930"/>
                  <a:pt x="1278" y="931"/>
                </a:cubicBezTo>
                <a:cubicBezTo>
                  <a:pt x="1277" y="928"/>
                  <a:pt x="1279" y="928"/>
                  <a:pt x="1281" y="927"/>
                </a:cubicBezTo>
                <a:cubicBezTo>
                  <a:pt x="1280" y="932"/>
                  <a:pt x="1289" y="927"/>
                  <a:pt x="1288" y="931"/>
                </a:cubicBezTo>
                <a:cubicBezTo>
                  <a:pt x="1287" y="931"/>
                  <a:pt x="1286" y="931"/>
                  <a:pt x="1286" y="933"/>
                </a:cubicBezTo>
                <a:close/>
                <a:moveTo>
                  <a:pt x="1265" y="942"/>
                </a:moveTo>
                <a:cubicBezTo>
                  <a:pt x="1270" y="943"/>
                  <a:pt x="1270" y="949"/>
                  <a:pt x="1274" y="951"/>
                </a:cubicBezTo>
                <a:cubicBezTo>
                  <a:pt x="1272" y="952"/>
                  <a:pt x="1262" y="952"/>
                  <a:pt x="1265" y="948"/>
                </a:cubicBezTo>
                <a:cubicBezTo>
                  <a:pt x="1265" y="949"/>
                  <a:pt x="1269" y="951"/>
                  <a:pt x="1269" y="949"/>
                </a:cubicBezTo>
                <a:cubicBezTo>
                  <a:pt x="1266" y="947"/>
                  <a:pt x="1268" y="944"/>
                  <a:pt x="1265" y="942"/>
                </a:cubicBezTo>
                <a:close/>
                <a:moveTo>
                  <a:pt x="1256" y="939"/>
                </a:moveTo>
                <a:cubicBezTo>
                  <a:pt x="1257" y="938"/>
                  <a:pt x="1257" y="938"/>
                  <a:pt x="1258" y="937"/>
                </a:cubicBezTo>
                <a:cubicBezTo>
                  <a:pt x="1258" y="938"/>
                  <a:pt x="1260" y="940"/>
                  <a:pt x="1262" y="942"/>
                </a:cubicBezTo>
                <a:cubicBezTo>
                  <a:pt x="1260" y="943"/>
                  <a:pt x="1257" y="943"/>
                  <a:pt x="1254" y="942"/>
                </a:cubicBezTo>
                <a:cubicBezTo>
                  <a:pt x="1254" y="942"/>
                  <a:pt x="1255" y="942"/>
                  <a:pt x="1257" y="942"/>
                </a:cubicBezTo>
                <a:cubicBezTo>
                  <a:pt x="1257" y="941"/>
                  <a:pt x="1257" y="940"/>
                  <a:pt x="1256" y="939"/>
                </a:cubicBezTo>
                <a:close/>
                <a:moveTo>
                  <a:pt x="1255" y="888"/>
                </a:moveTo>
                <a:cubicBezTo>
                  <a:pt x="1255" y="888"/>
                  <a:pt x="1254" y="888"/>
                  <a:pt x="1254" y="888"/>
                </a:cubicBezTo>
                <a:cubicBezTo>
                  <a:pt x="1254" y="888"/>
                  <a:pt x="1253" y="889"/>
                  <a:pt x="1253" y="889"/>
                </a:cubicBezTo>
                <a:cubicBezTo>
                  <a:pt x="1252" y="886"/>
                  <a:pt x="1246" y="890"/>
                  <a:pt x="1246" y="886"/>
                </a:cubicBezTo>
                <a:cubicBezTo>
                  <a:pt x="1244" y="887"/>
                  <a:pt x="1244" y="889"/>
                  <a:pt x="1245" y="890"/>
                </a:cubicBezTo>
                <a:cubicBezTo>
                  <a:pt x="1244" y="891"/>
                  <a:pt x="1243" y="892"/>
                  <a:pt x="1243" y="893"/>
                </a:cubicBezTo>
                <a:cubicBezTo>
                  <a:pt x="1243" y="893"/>
                  <a:pt x="1243" y="893"/>
                  <a:pt x="1243" y="892"/>
                </a:cubicBezTo>
                <a:cubicBezTo>
                  <a:pt x="1243" y="891"/>
                  <a:pt x="1242" y="891"/>
                  <a:pt x="1242" y="891"/>
                </a:cubicBezTo>
                <a:cubicBezTo>
                  <a:pt x="1241" y="888"/>
                  <a:pt x="1240" y="886"/>
                  <a:pt x="1238" y="885"/>
                </a:cubicBezTo>
                <a:cubicBezTo>
                  <a:pt x="1241" y="884"/>
                  <a:pt x="1245" y="884"/>
                  <a:pt x="1249" y="885"/>
                </a:cubicBezTo>
                <a:cubicBezTo>
                  <a:pt x="1249" y="885"/>
                  <a:pt x="1249" y="885"/>
                  <a:pt x="1249" y="885"/>
                </a:cubicBezTo>
                <a:cubicBezTo>
                  <a:pt x="1247" y="887"/>
                  <a:pt x="1251" y="886"/>
                  <a:pt x="1254" y="886"/>
                </a:cubicBezTo>
                <a:cubicBezTo>
                  <a:pt x="1256" y="886"/>
                  <a:pt x="1258" y="886"/>
                  <a:pt x="1260" y="886"/>
                </a:cubicBezTo>
                <a:cubicBezTo>
                  <a:pt x="1261" y="887"/>
                  <a:pt x="1263" y="886"/>
                  <a:pt x="1263" y="888"/>
                </a:cubicBezTo>
                <a:cubicBezTo>
                  <a:pt x="1260" y="890"/>
                  <a:pt x="1257" y="887"/>
                  <a:pt x="1255" y="888"/>
                </a:cubicBezTo>
                <a:close/>
                <a:moveTo>
                  <a:pt x="1245" y="938"/>
                </a:moveTo>
                <a:cubicBezTo>
                  <a:pt x="1246" y="938"/>
                  <a:pt x="1247" y="939"/>
                  <a:pt x="1248" y="939"/>
                </a:cubicBezTo>
                <a:cubicBezTo>
                  <a:pt x="1247" y="939"/>
                  <a:pt x="1247" y="939"/>
                  <a:pt x="1246" y="939"/>
                </a:cubicBezTo>
                <a:cubicBezTo>
                  <a:pt x="1246" y="939"/>
                  <a:pt x="1246" y="939"/>
                  <a:pt x="1245" y="938"/>
                </a:cubicBezTo>
                <a:close/>
                <a:moveTo>
                  <a:pt x="1236" y="885"/>
                </a:moveTo>
                <a:cubicBezTo>
                  <a:pt x="1235" y="888"/>
                  <a:pt x="1229" y="885"/>
                  <a:pt x="1227" y="883"/>
                </a:cubicBezTo>
                <a:cubicBezTo>
                  <a:pt x="1226" y="885"/>
                  <a:pt x="1227" y="887"/>
                  <a:pt x="1226" y="888"/>
                </a:cubicBezTo>
                <a:cubicBezTo>
                  <a:pt x="1224" y="888"/>
                  <a:pt x="1223" y="888"/>
                  <a:pt x="1221" y="888"/>
                </a:cubicBezTo>
                <a:cubicBezTo>
                  <a:pt x="1220" y="887"/>
                  <a:pt x="1220" y="886"/>
                  <a:pt x="1220" y="884"/>
                </a:cubicBezTo>
                <a:cubicBezTo>
                  <a:pt x="1219" y="885"/>
                  <a:pt x="1217" y="886"/>
                  <a:pt x="1216" y="886"/>
                </a:cubicBezTo>
                <a:cubicBezTo>
                  <a:pt x="1216" y="886"/>
                  <a:pt x="1215" y="886"/>
                  <a:pt x="1215" y="886"/>
                </a:cubicBezTo>
                <a:cubicBezTo>
                  <a:pt x="1214" y="884"/>
                  <a:pt x="1214" y="882"/>
                  <a:pt x="1212" y="884"/>
                </a:cubicBezTo>
                <a:cubicBezTo>
                  <a:pt x="1213" y="883"/>
                  <a:pt x="1213" y="881"/>
                  <a:pt x="1214" y="881"/>
                </a:cubicBezTo>
                <a:cubicBezTo>
                  <a:pt x="1210" y="880"/>
                  <a:pt x="1205" y="880"/>
                  <a:pt x="1199" y="879"/>
                </a:cubicBezTo>
                <a:cubicBezTo>
                  <a:pt x="1197" y="880"/>
                  <a:pt x="1198" y="881"/>
                  <a:pt x="1199" y="882"/>
                </a:cubicBezTo>
                <a:cubicBezTo>
                  <a:pt x="1198" y="882"/>
                  <a:pt x="1198" y="883"/>
                  <a:pt x="1197" y="882"/>
                </a:cubicBezTo>
                <a:cubicBezTo>
                  <a:pt x="1196" y="883"/>
                  <a:pt x="1197" y="884"/>
                  <a:pt x="1198" y="884"/>
                </a:cubicBezTo>
                <a:cubicBezTo>
                  <a:pt x="1196" y="884"/>
                  <a:pt x="1196" y="881"/>
                  <a:pt x="1193" y="881"/>
                </a:cubicBezTo>
                <a:cubicBezTo>
                  <a:pt x="1192" y="880"/>
                  <a:pt x="1191" y="879"/>
                  <a:pt x="1189" y="879"/>
                </a:cubicBezTo>
                <a:cubicBezTo>
                  <a:pt x="1188" y="882"/>
                  <a:pt x="1190" y="882"/>
                  <a:pt x="1191" y="882"/>
                </a:cubicBezTo>
                <a:cubicBezTo>
                  <a:pt x="1190" y="884"/>
                  <a:pt x="1190" y="885"/>
                  <a:pt x="1191" y="887"/>
                </a:cubicBezTo>
                <a:cubicBezTo>
                  <a:pt x="1190" y="887"/>
                  <a:pt x="1190" y="887"/>
                  <a:pt x="1190" y="887"/>
                </a:cubicBezTo>
                <a:cubicBezTo>
                  <a:pt x="1190" y="886"/>
                  <a:pt x="1189" y="886"/>
                  <a:pt x="1188" y="885"/>
                </a:cubicBezTo>
                <a:cubicBezTo>
                  <a:pt x="1188" y="884"/>
                  <a:pt x="1188" y="882"/>
                  <a:pt x="1188" y="881"/>
                </a:cubicBezTo>
                <a:cubicBezTo>
                  <a:pt x="1187" y="880"/>
                  <a:pt x="1185" y="880"/>
                  <a:pt x="1185" y="880"/>
                </a:cubicBezTo>
                <a:cubicBezTo>
                  <a:pt x="1184" y="878"/>
                  <a:pt x="1181" y="879"/>
                  <a:pt x="1180" y="881"/>
                </a:cubicBezTo>
                <a:cubicBezTo>
                  <a:pt x="1182" y="882"/>
                  <a:pt x="1184" y="883"/>
                  <a:pt x="1185" y="881"/>
                </a:cubicBezTo>
                <a:cubicBezTo>
                  <a:pt x="1185" y="881"/>
                  <a:pt x="1186" y="881"/>
                  <a:pt x="1187" y="881"/>
                </a:cubicBezTo>
                <a:cubicBezTo>
                  <a:pt x="1188" y="883"/>
                  <a:pt x="1187" y="883"/>
                  <a:pt x="1186" y="884"/>
                </a:cubicBezTo>
                <a:cubicBezTo>
                  <a:pt x="1186" y="884"/>
                  <a:pt x="1185" y="884"/>
                  <a:pt x="1184" y="883"/>
                </a:cubicBezTo>
                <a:cubicBezTo>
                  <a:pt x="1184" y="883"/>
                  <a:pt x="1184" y="882"/>
                  <a:pt x="1185" y="882"/>
                </a:cubicBezTo>
                <a:cubicBezTo>
                  <a:pt x="1184" y="882"/>
                  <a:pt x="1183" y="882"/>
                  <a:pt x="1183" y="883"/>
                </a:cubicBezTo>
                <a:cubicBezTo>
                  <a:pt x="1181" y="882"/>
                  <a:pt x="1180" y="882"/>
                  <a:pt x="1179" y="882"/>
                </a:cubicBezTo>
                <a:cubicBezTo>
                  <a:pt x="1179" y="881"/>
                  <a:pt x="1178" y="881"/>
                  <a:pt x="1177" y="881"/>
                </a:cubicBezTo>
                <a:cubicBezTo>
                  <a:pt x="1176" y="881"/>
                  <a:pt x="1176" y="880"/>
                  <a:pt x="1175" y="880"/>
                </a:cubicBezTo>
                <a:cubicBezTo>
                  <a:pt x="1175" y="880"/>
                  <a:pt x="1175" y="880"/>
                  <a:pt x="1175" y="879"/>
                </a:cubicBezTo>
                <a:cubicBezTo>
                  <a:pt x="1176" y="881"/>
                  <a:pt x="1178" y="881"/>
                  <a:pt x="1180" y="879"/>
                </a:cubicBezTo>
                <a:cubicBezTo>
                  <a:pt x="1177" y="877"/>
                  <a:pt x="1178" y="875"/>
                  <a:pt x="1179" y="872"/>
                </a:cubicBezTo>
                <a:cubicBezTo>
                  <a:pt x="1179" y="872"/>
                  <a:pt x="1179" y="872"/>
                  <a:pt x="1179" y="871"/>
                </a:cubicBezTo>
                <a:cubicBezTo>
                  <a:pt x="1179" y="870"/>
                  <a:pt x="1178" y="869"/>
                  <a:pt x="1178" y="868"/>
                </a:cubicBezTo>
                <a:cubicBezTo>
                  <a:pt x="1177" y="867"/>
                  <a:pt x="1176" y="868"/>
                  <a:pt x="1176" y="869"/>
                </a:cubicBezTo>
                <a:cubicBezTo>
                  <a:pt x="1174" y="868"/>
                  <a:pt x="1172" y="867"/>
                  <a:pt x="1168" y="867"/>
                </a:cubicBezTo>
                <a:cubicBezTo>
                  <a:pt x="1168" y="867"/>
                  <a:pt x="1168" y="866"/>
                  <a:pt x="1169" y="866"/>
                </a:cubicBezTo>
                <a:cubicBezTo>
                  <a:pt x="1169" y="865"/>
                  <a:pt x="1168" y="865"/>
                  <a:pt x="1168" y="864"/>
                </a:cubicBezTo>
                <a:cubicBezTo>
                  <a:pt x="1168" y="864"/>
                  <a:pt x="1167" y="864"/>
                  <a:pt x="1167" y="864"/>
                </a:cubicBezTo>
                <a:cubicBezTo>
                  <a:pt x="1167" y="863"/>
                  <a:pt x="1167" y="862"/>
                  <a:pt x="1166" y="862"/>
                </a:cubicBezTo>
                <a:cubicBezTo>
                  <a:pt x="1163" y="860"/>
                  <a:pt x="1160" y="859"/>
                  <a:pt x="1157" y="858"/>
                </a:cubicBezTo>
                <a:cubicBezTo>
                  <a:pt x="1159" y="857"/>
                  <a:pt x="1159" y="854"/>
                  <a:pt x="1163" y="855"/>
                </a:cubicBezTo>
                <a:cubicBezTo>
                  <a:pt x="1162" y="854"/>
                  <a:pt x="1161" y="852"/>
                  <a:pt x="1162" y="849"/>
                </a:cubicBezTo>
                <a:cubicBezTo>
                  <a:pt x="1159" y="849"/>
                  <a:pt x="1159" y="850"/>
                  <a:pt x="1160" y="850"/>
                </a:cubicBezTo>
                <a:cubicBezTo>
                  <a:pt x="1161" y="855"/>
                  <a:pt x="1156" y="853"/>
                  <a:pt x="1156" y="858"/>
                </a:cubicBezTo>
                <a:cubicBezTo>
                  <a:pt x="1154" y="857"/>
                  <a:pt x="1153" y="856"/>
                  <a:pt x="1151" y="855"/>
                </a:cubicBezTo>
                <a:cubicBezTo>
                  <a:pt x="1151" y="854"/>
                  <a:pt x="1151" y="853"/>
                  <a:pt x="1152" y="853"/>
                </a:cubicBezTo>
                <a:cubicBezTo>
                  <a:pt x="1151" y="851"/>
                  <a:pt x="1150" y="852"/>
                  <a:pt x="1146" y="851"/>
                </a:cubicBezTo>
                <a:cubicBezTo>
                  <a:pt x="1146" y="852"/>
                  <a:pt x="1146" y="853"/>
                  <a:pt x="1146" y="853"/>
                </a:cubicBezTo>
                <a:cubicBezTo>
                  <a:pt x="1145" y="853"/>
                  <a:pt x="1145" y="853"/>
                  <a:pt x="1144" y="852"/>
                </a:cubicBezTo>
                <a:cubicBezTo>
                  <a:pt x="1144" y="852"/>
                  <a:pt x="1145" y="851"/>
                  <a:pt x="1146" y="851"/>
                </a:cubicBezTo>
                <a:cubicBezTo>
                  <a:pt x="1148" y="847"/>
                  <a:pt x="1140" y="846"/>
                  <a:pt x="1144" y="845"/>
                </a:cubicBezTo>
                <a:cubicBezTo>
                  <a:pt x="1143" y="842"/>
                  <a:pt x="1140" y="846"/>
                  <a:pt x="1138" y="846"/>
                </a:cubicBezTo>
                <a:cubicBezTo>
                  <a:pt x="1138" y="847"/>
                  <a:pt x="1138" y="849"/>
                  <a:pt x="1138" y="850"/>
                </a:cubicBezTo>
                <a:cubicBezTo>
                  <a:pt x="1138" y="850"/>
                  <a:pt x="1138" y="850"/>
                  <a:pt x="1138" y="850"/>
                </a:cubicBezTo>
                <a:cubicBezTo>
                  <a:pt x="1136" y="848"/>
                  <a:pt x="1134" y="846"/>
                  <a:pt x="1132" y="844"/>
                </a:cubicBezTo>
                <a:cubicBezTo>
                  <a:pt x="1132" y="843"/>
                  <a:pt x="1132" y="842"/>
                  <a:pt x="1132" y="842"/>
                </a:cubicBezTo>
                <a:cubicBezTo>
                  <a:pt x="1131" y="841"/>
                  <a:pt x="1130" y="841"/>
                  <a:pt x="1130" y="842"/>
                </a:cubicBezTo>
                <a:cubicBezTo>
                  <a:pt x="1128" y="839"/>
                  <a:pt x="1128" y="837"/>
                  <a:pt x="1130" y="836"/>
                </a:cubicBezTo>
                <a:cubicBezTo>
                  <a:pt x="1131" y="837"/>
                  <a:pt x="1132" y="839"/>
                  <a:pt x="1133" y="840"/>
                </a:cubicBezTo>
                <a:cubicBezTo>
                  <a:pt x="1139" y="842"/>
                  <a:pt x="1142" y="838"/>
                  <a:pt x="1143" y="834"/>
                </a:cubicBezTo>
                <a:cubicBezTo>
                  <a:pt x="1146" y="835"/>
                  <a:pt x="1149" y="836"/>
                  <a:pt x="1152" y="837"/>
                </a:cubicBezTo>
                <a:cubicBezTo>
                  <a:pt x="1153" y="838"/>
                  <a:pt x="1154" y="838"/>
                  <a:pt x="1155" y="838"/>
                </a:cubicBezTo>
                <a:cubicBezTo>
                  <a:pt x="1158" y="840"/>
                  <a:pt x="1161" y="841"/>
                  <a:pt x="1163" y="842"/>
                </a:cubicBezTo>
                <a:cubicBezTo>
                  <a:pt x="1163" y="843"/>
                  <a:pt x="1162" y="844"/>
                  <a:pt x="1161" y="844"/>
                </a:cubicBezTo>
                <a:cubicBezTo>
                  <a:pt x="1160" y="844"/>
                  <a:pt x="1159" y="844"/>
                  <a:pt x="1158" y="844"/>
                </a:cubicBezTo>
                <a:cubicBezTo>
                  <a:pt x="1158" y="844"/>
                  <a:pt x="1157" y="844"/>
                  <a:pt x="1157" y="844"/>
                </a:cubicBezTo>
                <a:cubicBezTo>
                  <a:pt x="1157" y="844"/>
                  <a:pt x="1157" y="844"/>
                  <a:pt x="1157" y="844"/>
                </a:cubicBezTo>
                <a:cubicBezTo>
                  <a:pt x="1156" y="844"/>
                  <a:pt x="1155" y="844"/>
                  <a:pt x="1154" y="844"/>
                </a:cubicBezTo>
                <a:cubicBezTo>
                  <a:pt x="1155" y="844"/>
                  <a:pt x="1156" y="845"/>
                  <a:pt x="1157" y="845"/>
                </a:cubicBezTo>
                <a:cubicBezTo>
                  <a:pt x="1158" y="846"/>
                  <a:pt x="1158" y="846"/>
                  <a:pt x="1159" y="846"/>
                </a:cubicBezTo>
                <a:cubicBezTo>
                  <a:pt x="1162" y="848"/>
                  <a:pt x="1164" y="849"/>
                  <a:pt x="1167" y="850"/>
                </a:cubicBezTo>
                <a:cubicBezTo>
                  <a:pt x="1167" y="850"/>
                  <a:pt x="1167" y="851"/>
                  <a:pt x="1167" y="852"/>
                </a:cubicBezTo>
                <a:cubicBezTo>
                  <a:pt x="1168" y="852"/>
                  <a:pt x="1169" y="852"/>
                  <a:pt x="1170" y="852"/>
                </a:cubicBezTo>
                <a:cubicBezTo>
                  <a:pt x="1170" y="852"/>
                  <a:pt x="1170" y="852"/>
                  <a:pt x="1170" y="852"/>
                </a:cubicBezTo>
                <a:cubicBezTo>
                  <a:pt x="1174" y="854"/>
                  <a:pt x="1178" y="855"/>
                  <a:pt x="1181" y="857"/>
                </a:cubicBezTo>
                <a:cubicBezTo>
                  <a:pt x="1181" y="857"/>
                  <a:pt x="1181" y="858"/>
                  <a:pt x="1182" y="859"/>
                </a:cubicBezTo>
                <a:cubicBezTo>
                  <a:pt x="1183" y="859"/>
                  <a:pt x="1184" y="859"/>
                  <a:pt x="1185" y="859"/>
                </a:cubicBezTo>
                <a:cubicBezTo>
                  <a:pt x="1187" y="860"/>
                  <a:pt x="1189" y="861"/>
                  <a:pt x="1190" y="861"/>
                </a:cubicBezTo>
                <a:cubicBezTo>
                  <a:pt x="1190" y="861"/>
                  <a:pt x="1190" y="861"/>
                  <a:pt x="1190" y="861"/>
                </a:cubicBezTo>
                <a:cubicBezTo>
                  <a:pt x="1190" y="862"/>
                  <a:pt x="1190" y="863"/>
                  <a:pt x="1190" y="865"/>
                </a:cubicBezTo>
                <a:cubicBezTo>
                  <a:pt x="1192" y="864"/>
                  <a:pt x="1193" y="864"/>
                  <a:pt x="1195" y="864"/>
                </a:cubicBezTo>
                <a:cubicBezTo>
                  <a:pt x="1194" y="864"/>
                  <a:pt x="1194" y="864"/>
                  <a:pt x="1194" y="863"/>
                </a:cubicBezTo>
                <a:cubicBezTo>
                  <a:pt x="1194" y="863"/>
                  <a:pt x="1195" y="864"/>
                  <a:pt x="1196" y="864"/>
                </a:cubicBezTo>
                <a:cubicBezTo>
                  <a:pt x="1195" y="865"/>
                  <a:pt x="1196" y="867"/>
                  <a:pt x="1199" y="868"/>
                </a:cubicBezTo>
                <a:cubicBezTo>
                  <a:pt x="1199" y="871"/>
                  <a:pt x="1200" y="873"/>
                  <a:pt x="1201" y="876"/>
                </a:cubicBezTo>
                <a:cubicBezTo>
                  <a:pt x="1201" y="874"/>
                  <a:pt x="1201" y="871"/>
                  <a:pt x="1201" y="869"/>
                </a:cubicBezTo>
                <a:cubicBezTo>
                  <a:pt x="1205" y="872"/>
                  <a:pt x="1210" y="874"/>
                  <a:pt x="1203" y="876"/>
                </a:cubicBezTo>
                <a:cubicBezTo>
                  <a:pt x="1208" y="881"/>
                  <a:pt x="1210" y="872"/>
                  <a:pt x="1215" y="874"/>
                </a:cubicBezTo>
                <a:cubicBezTo>
                  <a:pt x="1215" y="871"/>
                  <a:pt x="1211" y="871"/>
                  <a:pt x="1211" y="869"/>
                </a:cubicBezTo>
                <a:cubicBezTo>
                  <a:pt x="1209" y="874"/>
                  <a:pt x="1205" y="868"/>
                  <a:pt x="1205" y="865"/>
                </a:cubicBezTo>
                <a:cubicBezTo>
                  <a:pt x="1203" y="865"/>
                  <a:pt x="1202" y="866"/>
                  <a:pt x="1201" y="866"/>
                </a:cubicBezTo>
                <a:cubicBezTo>
                  <a:pt x="1200" y="864"/>
                  <a:pt x="1200" y="862"/>
                  <a:pt x="1200" y="861"/>
                </a:cubicBezTo>
                <a:cubicBezTo>
                  <a:pt x="1200" y="860"/>
                  <a:pt x="1200" y="859"/>
                  <a:pt x="1200" y="858"/>
                </a:cubicBezTo>
                <a:cubicBezTo>
                  <a:pt x="1206" y="860"/>
                  <a:pt x="1212" y="861"/>
                  <a:pt x="1217" y="864"/>
                </a:cubicBezTo>
                <a:cubicBezTo>
                  <a:pt x="1213" y="859"/>
                  <a:pt x="1207" y="858"/>
                  <a:pt x="1201" y="856"/>
                </a:cubicBezTo>
                <a:cubicBezTo>
                  <a:pt x="1201" y="855"/>
                  <a:pt x="1201" y="854"/>
                  <a:pt x="1201" y="852"/>
                </a:cubicBezTo>
                <a:cubicBezTo>
                  <a:pt x="1208" y="856"/>
                  <a:pt x="1215" y="859"/>
                  <a:pt x="1223" y="860"/>
                </a:cubicBezTo>
                <a:cubicBezTo>
                  <a:pt x="1223" y="855"/>
                  <a:pt x="1216" y="858"/>
                  <a:pt x="1212" y="854"/>
                </a:cubicBezTo>
                <a:cubicBezTo>
                  <a:pt x="1213" y="853"/>
                  <a:pt x="1214" y="854"/>
                  <a:pt x="1215" y="854"/>
                </a:cubicBezTo>
                <a:cubicBezTo>
                  <a:pt x="1215" y="848"/>
                  <a:pt x="1210" y="856"/>
                  <a:pt x="1206" y="852"/>
                </a:cubicBezTo>
                <a:cubicBezTo>
                  <a:pt x="1204" y="851"/>
                  <a:pt x="1208" y="850"/>
                  <a:pt x="1210" y="852"/>
                </a:cubicBezTo>
                <a:cubicBezTo>
                  <a:pt x="1211" y="848"/>
                  <a:pt x="1207" y="851"/>
                  <a:pt x="1204" y="848"/>
                </a:cubicBezTo>
                <a:cubicBezTo>
                  <a:pt x="1205" y="847"/>
                  <a:pt x="1206" y="848"/>
                  <a:pt x="1206" y="848"/>
                </a:cubicBezTo>
                <a:cubicBezTo>
                  <a:pt x="1207" y="847"/>
                  <a:pt x="1205" y="846"/>
                  <a:pt x="1204" y="846"/>
                </a:cubicBezTo>
                <a:cubicBezTo>
                  <a:pt x="1205" y="846"/>
                  <a:pt x="1205" y="846"/>
                  <a:pt x="1205" y="845"/>
                </a:cubicBezTo>
                <a:cubicBezTo>
                  <a:pt x="1206" y="846"/>
                  <a:pt x="1206" y="847"/>
                  <a:pt x="1206" y="846"/>
                </a:cubicBezTo>
                <a:cubicBezTo>
                  <a:pt x="1208" y="846"/>
                  <a:pt x="1211" y="849"/>
                  <a:pt x="1213" y="848"/>
                </a:cubicBezTo>
                <a:cubicBezTo>
                  <a:pt x="1211" y="845"/>
                  <a:pt x="1209" y="846"/>
                  <a:pt x="1206" y="844"/>
                </a:cubicBezTo>
                <a:cubicBezTo>
                  <a:pt x="1206" y="844"/>
                  <a:pt x="1206" y="844"/>
                  <a:pt x="1205" y="844"/>
                </a:cubicBezTo>
                <a:cubicBezTo>
                  <a:pt x="1205" y="843"/>
                  <a:pt x="1205" y="843"/>
                  <a:pt x="1206" y="843"/>
                </a:cubicBezTo>
                <a:cubicBezTo>
                  <a:pt x="1208" y="843"/>
                  <a:pt x="1210" y="844"/>
                  <a:pt x="1211" y="841"/>
                </a:cubicBezTo>
                <a:cubicBezTo>
                  <a:pt x="1210" y="841"/>
                  <a:pt x="1210" y="841"/>
                  <a:pt x="1209" y="841"/>
                </a:cubicBezTo>
                <a:cubicBezTo>
                  <a:pt x="1209" y="837"/>
                  <a:pt x="1201" y="834"/>
                  <a:pt x="1198" y="838"/>
                </a:cubicBezTo>
                <a:cubicBezTo>
                  <a:pt x="1196" y="837"/>
                  <a:pt x="1193" y="836"/>
                  <a:pt x="1191" y="834"/>
                </a:cubicBezTo>
                <a:cubicBezTo>
                  <a:pt x="1191" y="834"/>
                  <a:pt x="1191" y="834"/>
                  <a:pt x="1191" y="834"/>
                </a:cubicBezTo>
                <a:cubicBezTo>
                  <a:pt x="1192" y="835"/>
                  <a:pt x="1194" y="836"/>
                  <a:pt x="1195" y="835"/>
                </a:cubicBezTo>
                <a:cubicBezTo>
                  <a:pt x="1196" y="835"/>
                  <a:pt x="1193" y="833"/>
                  <a:pt x="1191" y="833"/>
                </a:cubicBezTo>
                <a:cubicBezTo>
                  <a:pt x="1191" y="832"/>
                  <a:pt x="1192" y="832"/>
                  <a:pt x="1192" y="832"/>
                </a:cubicBezTo>
                <a:cubicBezTo>
                  <a:pt x="1198" y="832"/>
                  <a:pt x="1205" y="834"/>
                  <a:pt x="1208" y="831"/>
                </a:cubicBezTo>
                <a:cubicBezTo>
                  <a:pt x="1211" y="832"/>
                  <a:pt x="1214" y="832"/>
                  <a:pt x="1217" y="833"/>
                </a:cubicBezTo>
                <a:cubicBezTo>
                  <a:pt x="1215" y="832"/>
                  <a:pt x="1213" y="831"/>
                  <a:pt x="1211" y="830"/>
                </a:cubicBezTo>
                <a:cubicBezTo>
                  <a:pt x="1214" y="829"/>
                  <a:pt x="1219" y="832"/>
                  <a:pt x="1222" y="832"/>
                </a:cubicBezTo>
                <a:cubicBezTo>
                  <a:pt x="1219" y="830"/>
                  <a:pt x="1215" y="828"/>
                  <a:pt x="1210" y="826"/>
                </a:cubicBezTo>
                <a:cubicBezTo>
                  <a:pt x="1216" y="823"/>
                  <a:pt x="1222" y="826"/>
                  <a:pt x="1227" y="825"/>
                </a:cubicBezTo>
                <a:cubicBezTo>
                  <a:pt x="1221" y="823"/>
                  <a:pt x="1216" y="821"/>
                  <a:pt x="1213" y="816"/>
                </a:cubicBezTo>
                <a:cubicBezTo>
                  <a:pt x="1214" y="816"/>
                  <a:pt x="1214" y="816"/>
                  <a:pt x="1217" y="816"/>
                </a:cubicBezTo>
                <a:cubicBezTo>
                  <a:pt x="1215" y="814"/>
                  <a:pt x="1214" y="812"/>
                  <a:pt x="1211" y="812"/>
                </a:cubicBezTo>
                <a:cubicBezTo>
                  <a:pt x="1211" y="812"/>
                  <a:pt x="1211" y="812"/>
                  <a:pt x="1211" y="812"/>
                </a:cubicBezTo>
                <a:cubicBezTo>
                  <a:pt x="1211" y="811"/>
                  <a:pt x="1210" y="811"/>
                  <a:pt x="1210" y="810"/>
                </a:cubicBezTo>
                <a:cubicBezTo>
                  <a:pt x="1211" y="810"/>
                  <a:pt x="1211" y="810"/>
                  <a:pt x="1212" y="810"/>
                </a:cubicBezTo>
                <a:cubicBezTo>
                  <a:pt x="1213" y="810"/>
                  <a:pt x="1215" y="811"/>
                  <a:pt x="1216" y="812"/>
                </a:cubicBezTo>
                <a:cubicBezTo>
                  <a:pt x="1217" y="813"/>
                  <a:pt x="1216" y="815"/>
                  <a:pt x="1219" y="812"/>
                </a:cubicBezTo>
                <a:cubicBezTo>
                  <a:pt x="1221" y="814"/>
                  <a:pt x="1223" y="816"/>
                  <a:pt x="1225" y="818"/>
                </a:cubicBezTo>
                <a:cubicBezTo>
                  <a:pt x="1224" y="817"/>
                  <a:pt x="1223" y="817"/>
                  <a:pt x="1222" y="817"/>
                </a:cubicBezTo>
                <a:cubicBezTo>
                  <a:pt x="1225" y="821"/>
                  <a:pt x="1232" y="817"/>
                  <a:pt x="1229" y="828"/>
                </a:cubicBezTo>
                <a:cubicBezTo>
                  <a:pt x="1231" y="825"/>
                  <a:pt x="1235" y="826"/>
                  <a:pt x="1238" y="824"/>
                </a:cubicBezTo>
                <a:cubicBezTo>
                  <a:pt x="1242" y="826"/>
                  <a:pt x="1239" y="829"/>
                  <a:pt x="1241" y="831"/>
                </a:cubicBezTo>
                <a:cubicBezTo>
                  <a:pt x="1240" y="832"/>
                  <a:pt x="1241" y="833"/>
                  <a:pt x="1243" y="833"/>
                </a:cubicBezTo>
                <a:cubicBezTo>
                  <a:pt x="1242" y="835"/>
                  <a:pt x="1241" y="837"/>
                  <a:pt x="1240" y="840"/>
                </a:cubicBezTo>
                <a:cubicBezTo>
                  <a:pt x="1247" y="837"/>
                  <a:pt x="1235" y="846"/>
                  <a:pt x="1244" y="845"/>
                </a:cubicBezTo>
                <a:cubicBezTo>
                  <a:pt x="1244" y="847"/>
                  <a:pt x="1242" y="848"/>
                  <a:pt x="1239" y="847"/>
                </a:cubicBezTo>
                <a:cubicBezTo>
                  <a:pt x="1240" y="849"/>
                  <a:pt x="1240" y="850"/>
                  <a:pt x="1240" y="851"/>
                </a:cubicBezTo>
                <a:cubicBezTo>
                  <a:pt x="1239" y="851"/>
                  <a:pt x="1239" y="850"/>
                  <a:pt x="1238" y="850"/>
                </a:cubicBezTo>
                <a:cubicBezTo>
                  <a:pt x="1234" y="854"/>
                  <a:pt x="1229" y="846"/>
                  <a:pt x="1229" y="845"/>
                </a:cubicBezTo>
                <a:cubicBezTo>
                  <a:pt x="1228" y="849"/>
                  <a:pt x="1221" y="847"/>
                  <a:pt x="1218" y="845"/>
                </a:cubicBezTo>
                <a:cubicBezTo>
                  <a:pt x="1216" y="845"/>
                  <a:pt x="1215" y="848"/>
                  <a:pt x="1213" y="849"/>
                </a:cubicBezTo>
                <a:cubicBezTo>
                  <a:pt x="1214" y="849"/>
                  <a:pt x="1218" y="849"/>
                  <a:pt x="1218" y="851"/>
                </a:cubicBezTo>
                <a:cubicBezTo>
                  <a:pt x="1220" y="853"/>
                  <a:pt x="1220" y="849"/>
                  <a:pt x="1222" y="850"/>
                </a:cubicBezTo>
                <a:cubicBezTo>
                  <a:pt x="1222" y="848"/>
                  <a:pt x="1220" y="849"/>
                  <a:pt x="1219" y="849"/>
                </a:cubicBezTo>
                <a:cubicBezTo>
                  <a:pt x="1220" y="848"/>
                  <a:pt x="1221" y="848"/>
                  <a:pt x="1222" y="848"/>
                </a:cubicBezTo>
                <a:cubicBezTo>
                  <a:pt x="1223" y="849"/>
                  <a:pt x="1222" y="851"/>
                  <a:pt x="1222" y="850"/>
                </a:cubicBezTo>
                <a:cubicBezTo>
                  <a:pt x="1224" y="851"/>
                  <a:pt x="1230" y="854"/>
                  <a:pt x="1236" y="857"/>
                </a:cubicBezTo>
                <a:cubicBezTo>
                  <a:pt x="1235" y="857"/>
                  <a:pt x="1235" y="857"/>
                  <a:pt x="1235" y="858"/>
                </a:cubicBezTo>
                <a:cubicBezTo>
                  <a:pt x="1235" y="858"/>
                  <a:pt x="1235" y="859"/>
                  <a:pt x="1235" y="859"/>
                </a:cubicBezTo>
                <a:cubicBezTo>
                  <a:pt x="1234" y="858"/>
                  <a:pt x="1233" y="858"/>
                  <a:pt x="1232" y="857"/>
                </a:cubicBezTo>
                <a:cubicBezTo>
                  <a:pt x="1233" y="859"/>
                  <a:pt x="1233" y="859"/>
                  <a:pt x="1232" y="860"/>
                </a:cubicBezTo>
                <a:cubicBezTo>
                  <a:pt x="1232" y="860"/>
                  <a:pt x="1232" y="860"/>
                  <a:pt x="1232" y="860"/>
                </a:cubicBezTo>
                <a:cubicBezTo>
                  <a:pt x="1230" y="861"/>
                  <a:pt x="1231" y="863"/>
                  <a:pt x="1231" y="865"/>
                </a:cubicBezTo>
                <a:cubicBezTo>
                  <a:pt x="1232" y="865"/>
                  <a:pt x="1233" y="864"/>
                  <a:pt x="1233" y="863"/>
                </a:cubicBezTo>
                <a:cubicBezTo>
                  <a:pt x="1234" y="862"/>
                  <a:pt x="1235" y="862"/>
                  <a:pt x="1237" y="862"/>
                </a:cubicBezTo>
                <a:cubicBezTo>
                  <a:pt x="1237" y="864"/>
                  <a:pt x="1236" y="864"/>
                  <a:pt x="1243" y="867"/>
                </a:cubicBezTo>
                <a:cubicBezTo>
                  <a:pt x="1243" y="869"/>
                  <a:pt x="1238" y="868"/>
                  <a:pt x="1239" y="872"/>
                </a:cubicBezTo>
                <a:cubicBezTo>
                  <a:pt x="1241" y="872"/>
                  <a:pt x="1242" y="872"/>
                  <a:pt x="1242" y="873"/>
                </a:cubicBezTo>
                <a:cubicBezTo>
                  <a:pt x="1235" y="872"/>
                  <a:pt x="1233" y="866"/>
                  <a:pt x="1225" y="865"/>
                </a:cubicBezTo>
                <a:cubicBezTo>
                  <a:pt x="1228" y="868"/>
                  <a:pt x="1229" y="873"/>
                  <a:pt x="1225" y="875"/>
                </a:cubicBezTo>
                <a:cubicBezTo>
                  <a:pt x="1223" y="878"/>
                  <a:pt x="1230" y="871"/>
                  <a:pt x="1233" y="871"/>
                </a:cubicBezTo>
                <a:cubicBezTo>
                  <a:pt x="1236" y="871"/>
                  <a:pt x="1235" y="876"/>
                  <a:pt x="1238" y="877"/>
                </a:cubicBezTo>
                <a:cubicBezTo>
                  <a:pt x="1238" y="880"/>
                  <a:pt x="1230" y="884"/>
                  <a:pt x="1236" y="885"/>
                </a:cubicBezTo>
                <a:close/>
                <a:moveTo>
                  <a:pt x="1232" y="896"/>
                </a:moveTo>
                <a:cubicBezTo>
                  <a:pt x="1232" y="896"/>
                  <a:pt x="1232" y="895"/>
                  <a:pt x="1232" y="895"/>
                </a:cubicBezTo>
                <a:cubicBezTo>
                  <a:pt x="1234" y="895"/>
                  <a:pt x="1236" y="895"/>
                  <a:pt x="1236" y="898"/>
                </a:cubicBezTo>
                <a:cubicBezTo>
                  <a:pt x="1234" y="898"/>
                  <a:pt x="1232" y="898"/>
                  <a:pt x="1232" y="896"/>
                </a:cubicBezTo>
                <a:close/>
                <a:moveTo>
                  <a:pt x="1230" y="942"/>
                </a:moveTo>
                <a:cubicBezTo>
                  <a:pt x="1230" y="939"/>
                  <a:pt x="1228" y="936"/>
                  <a:pt x="1233" y="936"/>
                </a:cubicBezTo>
                <a:cubicBezTo>
                  <a:pt x="1234" y="940"/>
                  <a:pt x="1234" y="941"/>
                  <a:pt x="1230" y="942"/>
                </a:cubicBezTo>
                <a:close/>
                <a:moveTo>
                  <a:pt x="1202" y="885"/>
                </a:moveTo>
                <a:cubicBezTo>
                  <a:pt x="1202" y="885"/>
                  <a:pt x="1202" y="886"/>
                  <a:pt x="1201" y="887"/>
                </a:cubicBezTo>
                <a:cubicBezTo>
                  <a:pt x="1201" y="886"/>
                  <a:pt x="1201" y="886"/>
                  <a:pt x="1200" y="885"/>
                </a:cubicBezTo>
                <a:cubicBezTo>
                  <a:pt x="1200" y="889"/>
                  <a:pt x="1198" y="889"/>
                  <a:pt x="1196" y="888"/>
                </a:cubicBezTo>
                <a:cubicBezTo>
                  <a:pt x="1196" y="888"/>
                  <a:pt x="1196" y="887"/>
                  <a:pt x="1196" y="887"/>
                </a:cubicBezTo>
                <a:cubicBezTo>
                  <a:pt x="1194" y="887"/>
                  <a:pt x="1192" y="887"/>
                  <a:pt x="1193" y="885"/>
                </a:cubicBezTo>
                <a:cubicBezTo>
                  <a:pt x="1196" y="885"/>
                  <a:pt x="1199" y="885"/>
                  <a:pt x="1202" y="885"/>
                </a:cubicBezTo>
                <a:close/>
                <a:moveTo>
                  <a:pt x="1186" y="886"/>
                </a:moveTo>
                <a:cubicBezTo>
                  <a:pt x="1185" y="886"/>
                  <a:pt x="1185" y="886"/>
                  <a:pt x="1185" y="886"/>
                </a:cubicBezTo>
                <a:cubicBezTo>
                  <a:pt x="1184" y="886"/>
                  <a:pt x="1184" y="885"/>
                  <a:pt x="1184" y="885"/>
                </a:cubicBezTo>
                <a:cubicBezTo>
                  <a:pt x="1185" y="885"/>
                  <a:pt x="1185" y="886"/>
                  <a:pt x="1186" y="886"/>
                </a:cubicBezTo>
                <a:close/>
                <a:moveTo>
                  <a:pt x="1184" y="886"/>
                </a:moveTo>
                <a:cubicBezTo>
                  <a:pt x="1181" y="887"/>
                  <a:pt x="1180" y="888"/>
                  <a:pt x="1176" y="886"/>
                </a:cubicBezTo>
                <a:cubicBezTo>
                  <a:pt x="1177" y="886"/>
                  <a:pt x="1178" y="885"/>
                  <a:pt x="1178" y="884"/>
                </a:cubicBezTo>
                <a:cubicBezTo>
                  <a:pt x="1179" y="884"/>
                  <a:pt x="1179" y="885"/>
                  <a:pt x="1180" y="886"/>
                </a:cubicBezTo>
                <a:cubicBezTo>
                  <a:pt x="1181" y="886"/>
                  <a:pt x="1182" y="886"/>
                  <a:pt x="1183" y="885"/>
                </a:cubicBezTo>
                <a:cubicBezTo>
                  <a:pt x="1183" y="885"/>
                  <a:pt x="1183" y="886"/>
                  <a:pt x="1184" y="886"/>
                </a:cubicBezTo>
                <a:close/>
                <a:moveTo>
                  <a:pt x="1172" y="886"/>
                </a:moveTo>
                <a:cubicBezTo>
                  <a:pt x="1172" y="886"/>
                  <a:pt x="1171" y="885"/>
                  <a:pt x="1171" y="884"/>
                </a:cubicBezTo>
                <a:cubicBezTo>
                  <a:pt x="1172" y="884"/>
                  <a:pt x="1173" y="885"/>
                  <a:pt x="1172" y="886"/>
                </a:cubicBezTo>
                <a:close/>
                <a:moveTo>
                  <a:pt x="1169" y="873"/>
                </a:moveTo>
                <a:cubicBezTo>
                  <a:pt x="1168" y="872"/>
                  <a:pt x="1168" y="872"/>
                  <a:pt x="1167" y="872"/>
                </a:cubicBezTo>
                <a:cubicBezTo>
                  <a:pt x="1167" y="871"/>
                  <a:pt x="1167" y="871"/>
                  <a:pt x="1167" y="871"/>
                </a:cubicBezTo>
                <a:cubicBezTo>
                  <a:pt x="1166" y="869"/>
                  <a:pt x="1165" y="867"/>
                  <a:pt x="1164" y="866"/>
                </a:cubicBezTo>
                <a:cubicBezTo>
                  <a:pt x="1161" y="866"/>
                  <a:pt x="1160" y="867"/>
                  <a:pt x="1160" y="868"/>
                </a:cubicBezTo>
                <a:cubicBezTo>
                  <a:pt x="1157" y="867"/>
                  <a:pt x="1155" y="866"/>
                  <a:pt x="1153" y="865"/>
                </a:cubicBezTo>
                <a:cubicBezTo>
                  <a:pt x="1153" y="865"/>
                  <a:pt x="1153" y="865"/>
                  <a:pt x="1153" y="865"/>
                </a:cubicBezTo>
                <a:cubicBezTo>
                  <a:pt x="1155" y="864"/>
                  <a:pt x="1158" y="865"/>
                  <a:pt x="1160" y="864"/>
                </a:cubicBezTo>
                <a:cubicBezTo>
                  <a:pt x="1162" y="865"/>
                  <a:pt x="1164" y="866"/>
                  <a:pt x="1165" y="865"/>
                </a:cubicBezTo>
                <a:cubicBezTo>
                  <a:pt x="1165" y="866"/>
                  <a:pt x="1165" y="866"/>
                  <a:pt x="1166" y="867"/>
                </a:cubicBezTo>
                <a:cubicBezTo>
                  <a:pt x="1166" y="867"/>
                  <a:pt x="1166" y="867"/>
                  <a:pt x="1166" y="867"/>
                </a:cubicBezTo>
                <a:cubicBezTo>
                  <a:pt x="1166" y="867"/>
                  <a:pt x="1166" y="867"/>
                  <a:pt x="1166" y="867"/>
                </a:cubicBezTo>
                <a:cubicBezTo>
                  <a:pt x="1166" y="867"/>
                  <a:pt x="1166" y="867"/>
                  <a:pt x="1167" y="867"/>
                </a:cubicBezTo>
                <a:cubicBezTo>
                  <a:pt x="1167" y="867"/>
                  <a:pt x="1168" y="867"/>
                  <a:pt x="1168" y="867"/>
                </a:cubicBezTo>
                <a:cubicBezTo>
                  <a:pt x="1169" y="867"/>
                  <a:pt x="1170" y="868"/>
                  <a:pt x="1170" y="868"/>
                </a:cubicBezTo>
                <a:cubicBezTo>
                  <a:pt x="1170" y="868"/>
                  <a:pt x="1169" y="868"/>
                  <a:pt x="1169" y="868"/>
                </a:cubicBezTo>
                <a:cubicBezTo>
                  <a:pt x="1169" y="871"/>
                  <a:pt x="1170" y="871"/>
                  <a:pt x="1169" y="873"/>
                </a:cubicBezTo>
                <a:close/>
                <a:moveTo>
                  <a:pt x="1158" y="949"/>
                </a:moveTo>
                <a:cubicBezTo>
                  <a:pt x="1158" y="949"/>
                  <a:pt x="1158" y="949"/>
                  <a:pt x="1159" y="949"/>
                </a:cubicBezTo>
                <a:cubicBezTo>
                  <a:pt x="1159" y="950"/>
                  <a:pt x="1159" y="950"/>
                  <a:pt x="1159" y="950"/>
                </a:cubicBezTo>
                <a:cubicBezTo>
                  <a:pt x="1158" y="950"/>
                  <a:pt x="1158" y="950"/>
                  <a:pt x="1158" y="949"/>
                </a:cubicBezTo>
                <a:close/>
                <a:moveTo>
                  <a:pt x="1156" y="922"/>
                </a:moveTo>
                <a:cubicBezTo>
                  <a:pt x="1157" y="922"/>
                  <a:pt x="1159" y="922"/>
                  <a:pt x="1160" y="922"/>
                </a:cubicBezTo>
                <a:cubicBezTo>
                  <a:pt x="1160" y="924"/>
                  <a:pt x="1161" y="924"/>
                  <a:pt x="1161" y="922"/>
                </a:cubicBezTo>
                <a:cubicBezTo>
                  <a:pt x="1161" y="923"/>
                  <a:pt x="1162" y="923"/>
                  <a:pt x="1162" y="924"/>
                </a:cubicBezTo>
                <a:cubicBezTo>
                  <a:pt x="1158" y="924"/>
                  <a:pt x="1157" y="925"/>
                  <a:pt x="1156" y="922"/>
                </a:cubicBezTo>
                <a:close/>
                <a:moveTo>
                  <a:pt x="1162" y="944"/>
                </a:moveTo>
                <a:cubicBezTo>
                  <a:pt x="1164" y="945"/>
                  <a:pt x="1166" y="946"/>
                  <a:pt x="1168" y="947"/>
                </a:cubicBezTo>
                <a:cubicBezTo>
                  <a:pt x="1166" y="947"/>
                  <a:pt x="1162" y="946"/>
                  <a:pt x="1162" y="944"/>
                </a:cubicBezTo>
                <a:cubicBezTo>
                  <a:pt x="1162" y="944"/>
                  <a:pt x="1162" y="944"/>
                  <a:pt x="1162" y="944"/>
                </a:cubicBezTo>
                <a:close/>
                <a:moveTo>
                  <a:pt x="1166" y="879"/>
                </a:moveTo>
                <a:cubicBezTo>
                  <a:pt x="1166" y="878"/>
                  <a:pt x="1166" y="878"/>
                  <a:pt x="1167" y="877"/>
                </a:cubicBezTo>
                <a:cubicBezTo>
                  <a:pt x="1167" y="878"/>
                  <a:pt x="1167" y="878"/>
                  <a:pt x="1167" y="878"/>
                </a:cubicBezTo>
                <a:cubicBezTo>
                  <a:pt x="1167" y="879"/>
                  <a:pt x="1166" y="879"/>
                  <a:pt x="1166" y="879"/>
                </a:cubicBezTo>
                <a:cubicBezTo>
                  <a:pt x="1166" y="879"/>
                  <a:pt x="1166" y="879"/>
                  <a:pt x="1166" y="879"/>
                </a:cubicBezTo>
                <a:close/>
                <a:moveTo>
                  <a:pt x="1151" y="964"/>
                </a:moveTo>
                <a:cubicBezTo>
                  <a:pt x="1151" y="964"/>
                  <a:pt x="1151" y="964"/>
                  <a:pt x="1151" y="964"/>
                </a:cubicBezTo>
                <a:cubicBezTo>
                  <a:pt x="1150" y="962"/>
                  <a:pt x="1145" y="965"/>
                  <a:pt x="1147" y="961"/>
                </a:cubicBezTo>
                <a:cubicBezTo>
                  <a:pt x="1146" y="962"/>
                  <a:pt x="1144" y="963"/>
                  <a:pt x="1143" y="964"/>
                </a:cubicBezTo>
                <a:cubicBezTo>
                  <a:pt x="1141" y="963"/>
                  <a:pt x="1139" y="962"/>
                  <a:pt x="1136" y="961"/>
                </a:cubicBezTo>
                <a:cubicBezTo>
                  <a:pt x="1136" y="960"/>
                  <a:pt x="1137" y="960"/>
                  <a:pt x="1137" y="960"/>
                </a:cubicBezTo>
                <a:cubicBezTo>
                  <a:pt x="1138" y="961"/>
                  <a:pt x="1139" y="962"/>
                  <a:pt x="1141" y="962"/>
                </a:cubicBezTo>
                <a:cubicBezTo>
                  <a:pt x="1139" y="959"/>
                  <a:pt x="1140" y="957"/>
                  <a:pt x="1142" y="956"/>
                </a:cubicBezTo>
                <a:cubicBezTo>
                  <a:pt x="1143" y="956"/>
                  <a:pt x="1145" y="957"/>
                  <a:pt x="1146" y="958"/>
                </a:cubicBezTo>
                <a:cubicBezTo>
                  <a:pt x="1148" y="959"/>
                  <a:pt x="1151" y="961"/>
                  <a:pt x="1152" y="960"/>
                </a:cubicBezTo>
                <a:cubicBezTo>
                  <a:pt x="1155" y="961"/>
                  <a:pt x="1150" y="962"/>
                  <a:pt x="1151" y="964"/>
                </a:cubicBezTo>
                <a:close/>
                <a:moveTo>
                  <a:pt x="1158" y="983"/>
                </a:moveTo>
                <a:cubicBezTo>
                  <a:pt x="1155" y="981"/>
                  <a:pt x="1146" y="978"/>
                  <a:pt x="1149" y="977"/>
                </a:cubicBezTo>
                <a:cubicBezTo>
                  <a:pt x="1153" y="980"/>
                  <a:pt x="1155" y="975"/>
                  <a:pt x="1159" y="980"/>
                </a:cubicBezTo>
                <a:cubicBezTo>
                  <a:pt x="1159" y="981"/>
                  <a:pt x="1159" y="981"/>
                  <a:pt x="1159" y="981"/>
                </a:cubicBezTo>
                <a:cubicBezTo>
                  <a:pt x="1158" y="981"/>
                  <a:pt x="1157" y="981"/>
                  <a:pt x="1158" y="983"/>
                </a:cubicBezTo>
                <a:close/>
                <a:moveTo>
                  <a:pt x="1147" y="969"/>
                </a:moveTo>
                <a:cubicBezTo>
                  <a:pt x="1147" y="968"/>
                  <a:pt x="1147" y="967"/>
                  <a:pt x="1146" y="966"/>
                </a:cubicBezTo>
                <a:cubicBezTo>
                  <a:pt x="1147" y="966"/>
                  <a:pt x="1147" y="965"/>
                  <a:pt x="1149" y="966"/>
                </a:cubicBezTo>
                <a:cubicBezTo>
                  <a:pt x="1149" y="966"/>
                  <a:pt x="1149" y="968"/>
                  <a:pt x="1147" y="969"/>
                </a:cubicBezTo>
                <a:close/>
                <a:moveTo>
                  <a:pt x="1133" y="984"/>
                </a:moveTo>
                <a:cubicBezTo>
                  <a:pt x="1133" y="983"/>
                  <a:pt x="1134" y="983"/>
                  <a:pt x="1134" y="983"/>
                </a:cubicBezTo>
                <a:cubicBezTo>
                  <a:pt x="1141" y="987"/>
                  <a:pt x="1146" y="985"/>
                  <a:pt x="1148" y="990"/>
                </a:cubicBezTo>
                <a:cubicBezTo>
                  <a:pt x="1144" y="989"/>
                  <a:pt x="1137" y="987"/>
                  <a:pt x="1133" y="984"/>
                </a:cubicBezTo>
                <a:close/>
                <a:moveTo>
                  <a:pt x="1131" y="1317"/>
                </a:moveTo>
                <a:cubicBezTo>
                  <a:pt x="1131" y="1318"/>
                  <a:pt x="1132" y="1319"/>
                  <a:pt x="1132" y="1320"/>
                </a:cubicBezTo>
                <a:cubicBezTo>
                  <a:pt x="1130" y="1318"/>
                  <a:pt x="1128" y="1317"/>
                  <a:pt x="1125" y="1316"/>
                </a:cubicBezTo>
                <a:cubicBezTo>
                  <a:pt x="1125" y="1314"/>
                  <a:pt x="1125" y="1312"/>
                  <a:pt x="1125" y="1311"/>
                </a:cubicBezTo>
                <a:cubicBezTo>
                  <a:pt x="1127" y="1311"/>
                  <a:pt x="1128" y="1312"/>
                  <a:pt x="1130" y="1312"/>
                </a:cubicBezTo>
                <a:cubicBezTo>
                  <a:pt x="1131" y="1313"/>
                  <a:pt x="1131" y="1315"/>
                  <a:pt x="1131" y="1316"/>
                </a:cubicBezTo>
                <a:cubicBezTo>
                  <a:pt x="1131" y="1316"/>
                  <a:pt x="1131" y="1316"/>
                  <a:pt x="1131" y="1317"/>
                </a:cubicBezTo>
                <a:close/>
                <a:moveTo>
                  <a:pt x="1115" y="954"/>
                </a:moveTo>
                <a:cubicBezTo>
                  <a:pt x="1114" y="954"/>
                  <a:pt x="1113" y="955"/>
                  <a:pt x="1112" y="956"/>
                </a:cubicBezTo>
                <a:cubicBezTo>
                  <a:pt x="1112" y="956"/>
                  <a:pt x="1111" y="955"/>
                  <a:pt x="1111" y="955"/>
                </a:cubicBezTo>
                <a:cubicBezTo>
                  <a:pt x="1111" y="955"/>
                  <a:pt x="1111" y="955"/>
                  <a:pt x="1111" y="956"/>
                </a:cubicBezTo>
                <a:cubicBezTo>
                  <a:pt x="1111" y="953"/>
                  <a:pt x="1110" y="951"/>
                  <a:pt x="1108" y="952"/>
                </a:cubicBezTo>
                <a:cubicBezTo>
                  <a:pt x="1108" y="952"/>
                  <a:pt x="1108" y="953"/>
                  <a:pt x="1108" y="954"/>
                </a:cubicBezTo>
                <a:cubicBezTo>
                  <a:pt x="1107" y="953"/>
                  <a:pt x="1107" y="953"/>
                  <a:pt x="1106" y="953"/>
                </a:cubicBezTo>
                <a:cubicBezTo>
                  <a:pt x="1106" y="952"/>
                  <a:pt x="1106" y="952"/>
                  <a:pt x="1106" y="952"/>
                </a:cubicBezTo>
                <a:cubicBezTo>
                  <a:pt x="1106" y="952"/>
                  <a:pt x="1107" y="952"/>
                  <a:pt x="1107" y="952"/>
                </a:cubicBezTo>
                <a:cubicBezTo>
                  <a:pt x="1107" y="952"/>
                  <a:pt x="1107" y="952"/>
                  <a:pt x="1107" y="952"/>
                </a:cubicBezTo>
                <a:cubicBezTo>
                  <a:pt x="1110" y="950"/>
                  <a:pt x="1112" y="953"/>
                  <a:pt x="1115" y="951"/>
                </a:cubicBezTo>
                <a:cubicBezTo>
                  <a:pt x="1115" y="952"/>
                  <a:pt x="1115" y="952"/>
                  <a:pt x="1115" y="953"/>
                </a:cubicBezTo>
                <a:cubicBezTo>
                  <a:pt x="1115" y="953"/>
                  <a:pt x="1115" y="953"/>
                  <a:pt x="1115" y="953"/>
                </a:cubicBezTo>
                <a:cubicBezTo>
                  <a:pt x="1115" y="953"/>
                  <a:pt x="1115" y="953"/>
                  <a:pt x="1115" y="954"/>
                </a:cubicBezTo>
                <a:close/>
                <a:moveTo>
                  <a:pt x="1112" y="957"/>
                </a:moveTo>
                <a:cubicBezTo>
                  <a:pt x="1112" y="957"/>
                  <a:pt x="1112" y="957"/>
                  <a:pt x="1112" y="958"/>
                </a:cubicBezTo>
                <a:cubicBezTo>
                  <a:pt x="1111" y="958"/>
                  <a:pt x="1111" y="957"/>
                  <a:pt x="1110" y="957"/>
                </a:cubicBezTo>
                <a:cubicBezTo>
                  <a:pt x="1110" y="957"/>
                  <a:pt x="1111" y="957"/>
                  <a:pt x="1111" y="957"/>
                </a:cubicBezTo>
                <a:cubicBezTo>
                  <a:pt x="1111" y="956"/>
                  <a:pt x="1111" y="956"/>
                  <a:pt x="1111" y="956"/>
                </a:cubicBezTo>
                <a:cubicBezTo>
                  <a:pt x="1111" y="956"/>
                  <a:pt x="1112" y="956"/>
                  <a:pt x="1112" y="957"/>
                </a:cubicBezTo>
                <a:close/>
                <a:moveTo>
                  <a:pt x="1111" y="989"/>
                </a:moveTo>
                <a:cubicBezTo>
                  <a:pt x="1111" y="989"/>
                  <a:pt x="1111" y="990"/>
                  <a:pt x="1111" y="991"/>
                </a:cubicBezTo>
                <a:cubicBezTo>
                  <a:pt x="1109" y="990"/>
                  <a:pt x="1106" y="989"/>
                  <a:pt x="1105" y="987"/>
                </a:cubicBezTo>
                <a:cubicBezTo>
                  <a:pt x="1107" y="987"/>
                  <a:pt x="1109" y="988"/>
                  <a:pt x="1111" y="989"/>
                </a:cubicBezTo>
                <a:close/>
                <a:moveTo>
                  <a:pt x="1108" y="975"/>
                </a:moveTo>
                <a:cubicBezTo>
                  <a:pt x="1107" y="975"/>
                  <a:pt x="1107" y="975"/>
                  <a:pt x="1107" y="974"/>
                </a:cubicBezTo>
                <a:cubicBezTo>
                  <a:pt x="1108" y="974"/>
                  <a:pt x="1106" y="973"/>
                  <a:pt x="1106" y="972"/>
                </a:cubicBezTo>
                <a:cubicBezTo>
                  <a:pt x="1108" y="973"/>
                  <a:pt x="1109" y="974"/>
                  <a:pt x="1108" y="975"/>
                </a:cubicBezTo>
                <a:close/>
                <a:moveTo>
                  <a:pt x="1104" y="952"/>
                </a:moveTo>
                <a:cubicBezTo>
                  <a:pt x="1104" y="951"/>
                  <a:pt x="1104" y="951"/>
                  <a:pt x="1104" y="951"/>
                </a:cubicBezTo>
                <a:cubicBezTo>
                  <a:pt x="1105" y="952"/>
                  <a:pt x="1105" y="952"/>
                  <a:pt x="1105" y="953"/>
                </a:cubicBezTo>
                <a:cubicBezTo>
                  <a:pt x="1104" y="953"/>
                  <a:pt x="1104" y="953"/>
                  <a:pt x="1104" y="952"/>
                </a:cubicBezTo>
                <a:close/>
                <a:moveTo>
                  <a:pt x="1105" y="942"/>
                </a:moveTo>
                <a:cubicBezTo>
                  <a:pt x="1106" y="943"/>
                  <a:pt x="1108" y="943"/>
                  <a:pt x="1109" y="943"/>
                </a:cubicBezTo>
                <a:cubicBezTo>
                  <a:pt x="1109" y="943"/>
                  <a:pt x="1109" y="943"/>
                  <a:pt x="1110" y="943"/>
                </a:cubicBezTo>
                <a:cubicBezTo>
                  <a:pt x="1110" y="944"/>
                  <a:pt x="1111" y="945"/>
                  <a:pt x="1111" y="947"/>
                </a:cubicBezTo>
                <a:cubicBezTo>
                  <a:pt x="1111" y="947"/>
                  <a:pt x="1111" y="947"/>
                  <a:pt x="1111" y="948"/>
                </a:cubicBezTo>
                <a:cubicBezTo>
                  <a:pt x="1110" y="948"/>
                  <a:pt x="1110" y="948"/>
                  <a:pt x="1110" y="948"/>
                </a:cubicBezTo>
                <a:cubicBezTo>
                  <a:pt x="1111" y="947"/>
                  <a:pt x="1111" y="947"/>
                  <a:pt x="1111" y="946"/>
                </a:cubicBezTo>
                <a:cubicBezTo>
                  <a:pt x="1110" y="945"/>
                  <a:pt x="1108" y="945"/>
                  <a:pt x="1107" y="945"/>
                </a:cubicBezTo>
                <a:cubicBezTo>
                  <a:pt x="1106" y="945"/>
                  <a:pt x="1106" y="944"/>
                  <a:pt x="1105" y="943"/>
                </a:cubicBezTo>
                <a:cubicBezTo>
                  <a:pt x="1105" y="943"/>
                  <a:pt x="1105" y="943"/>
                  <a:pt x="1105" y="942"/>
                </a:cubicBezTo>
                <a:close/>
                <a:moveTo>
                  <a:pt x="1106" y="941"/>
                </a:moveTo>
                <a:cubicBezTo>
                  <a:pt x="1107" y="940"/>
                  <a:pt x="1107" y="939"/>
                  <a:pt x="1107" y="937"/>
                </a:cubicBezTo>
                <a:cubicBezTo>
                  <a:pt x="1108" y="937"/>
                  <a:pt x="1108" y="937"/>
                  <a:pt x="1108" y="937"/>
                </a:cubicBezTo>
                <a:cubicBezTo>
                  <a:pt x="1109" y="938"/>
                  <a:pt x="1109" y="939"/>
                  <a:pt x="1110" y="939"/>
                </a:cubicBezTo>
                <a:cubicBezTo>
                  <a:pt x="1110" y="940"/>
                  <a:pt x="1110" y="940"/>
                  <a:pt x="1109" y="940"/>
                </a:cubicBezTo>
                <a:cubicBezTo>
                  <a:pt x="1108" y="940"/>
                  <a:pt x="1107" y="940"/>
                  <a:pt x="1106" y="941"/>
                </a:cubicBezTo>
                <a:close/>
                <a:moveTo>
                  <a:pt x="1114" y="950"/>
                </a:moveTo>
                <a:cubicBezTo>
                  <a:pt x="1114" y="949"/>
                  <a:pt x="1114" y="949"/>
                  <a:pt x="1114" y="948"/>
                </a:cubicBezTo>
                <a:cubicBezTo>
                  <a:pt x="1113" y="948"/>
                  <a:pt x="1113" y="948"/>
                  <a:pt x="1113" y="948"/>
                </a:cubicBezTo>
                <a:cubicBezTo>
                  <a:pt x="1113" y="946"/>
                  <a:pt x="1115" y="945"/>
                  <a:pt x="1116" y="943"/>
                </a:cubicBezTo>
                <a:cubicBezTo>
                  <a:pt x="1118" y="942"/>
                  <a:pt x="1119" y="942"/>
                  <a:pt x="1120" y="942"/>
                </a:cubicBezTo>
                <a:cubicBezTo>
                  <a:pt x="1125" y="947"/>
                  <a:pt x="1132" y="951"/>
                  <a:pt x="1139" y="955"/>
                </a:cubicBezTo>
                <a:cubicBezTo>
                  <a:pt x="1139" y="955"/>
                  <a:pt x="1139" y="955"/>
                  <a:pt x="1139" y="955"/>
                </a:cubicBezTo>
                <a:cubicBezTo>
                  <a:pt x="1139" y="957"/>
                  <a:pt x="1136" y="956"/>
                  <a:pt x="1134" y="956"/>
                </a:cubicBezTo>
                <a:cubicBezTo>
                  <a:pt x="1130" y="954"/>
                  <a:pt x="1126" y="953"/>
                  <a:pt x="1121" y="952"/>
                </a:cubicBezTo>
                <a:cubicBezTo>
                  <a:pt x="1121" y="951"/>
                  <a:pt x="1122" y="951"/>
                  <a:pt x="1122" y="949"/>
                </a:cubicBezTo>
                <a:cubicBezTo>
                  <a:pt x="1120" y="949"/>
                  <a:pt x="1119" y="950"/>
                  <a:pt x="1118" y="951"/>
                </a:cubicBezTo>
                <a:cubicBezTo>
                  <a:pt x="1117" y="951"/>
                  <a:pt x="1117" y="950"/>
                  <a:pt x="1116" y="950"/>
                </a:cubicBezTo>
                <a:cubicBezTo>
                  <a:pt x="1116" y="950"/>
                  <a:pt x="1115" y="950"/>
                  <a:pt x="1115" y="951"/>
                </a:cubicBezTo>
                <a:cubicBezTo>
                  <a:pt x="1115" y="950"/>
                  <a:pt x="1114" y="950"/>
                  <a:pt x="1114" y="950"/>
                </a:cubicBezTo>
                <a:close/>
                <a:moveTo>
                  <a:pt x="1146" y="923"/>
                </a:moveTo>
                <a:cubicBezTo>
                  <a:pt x="1145" y="923"/>
                  <a:pt x="1145" y="923"/>
                  <a:pt x="1145" y="923"/>
                </a:cubicBezTo>
                <a:cubicBezTo>
                  <a:pt x="1143" y="922"/>
                  <a:pt x="1140" y="921"/>
                  <a:pt x="1138" y="920"/>
                </a:cubicBezTo>
                <a:cubicBezTo>
                  <a:pt x="1137" y="919"/>
                  <a:pt x="1136" y="917"/>
                  <a:pt x="1136" y="916"/>
                </a:cubicBezTo>
                <a:cubicBezTo>
                  <a:pt x="1138" y="917"/>
                  <a:pt x="1139" y="918"/>
                  <a:pt x="1141" y="918"/>
                </a:cubicBezTo>
                <a:cubicBezTo>
                  <a:pt x="1140" y="917"/>
                  <a:pt x="1137" y="916"/>
                  <a:pt x="1135" y="915"/>
                </a:cubicBezTo>
                <a:cubicBezTo>
                  <a:pt x="1135" y="914"/>
                  <a:pt x="1135" y="913"/>
                  <a:pt x="1136" y="912"/>
                </a:cubicBezTo>
                <a:cubicBezTo>
                  <a:pt x="1137" y="914"/>
                  <a:pt x="1137" y="918"/>
                  <a:pt x="1141" y="916"/>
                </a:cubicBezTo>
                <a:cubicBezTo>
                  <a:pt x="1143" y="919"/>
                  <a:pt x="1140" y="919"/>
                  <a:pt x="1139" y="920"/>
                </a:cubicBezTo>
                <a:cubicBezTo>
                  <a:pt x="1142" y="921"/>
                  <a:pt x="1144" y="922"/>
                  <a:pt x="1146" y="923"/>
                </a:cubicBezTo>
                <a:close/>
                <a:moveTo>
                  <a:pt x="1148" y="905"/>
                </a:moveTo>
                <a:cubicBezTo>
                  <a:pt x="1148" y="904"/>
                  <a:pt x="1149" y="903"/>
                  <a:pt x="1149" y="903"/>
                </a:cubicBezTo>
                <a:cubicBezTo>
                  <a:pt x="1151" y="902"/>
                  <a:pt x="1151" y="903"/>
                  <a:pt x="1152" y="903"/>
                </a:cubicBezTo>
                <a:cubicBezTo>
                  <a:pt x="1151" y="905"/>
                  <a:pt x="1150" y="906"/>
                  <a:pt x="1148" y="905"/>
                </a:cubicBezTo>
                <a:close/>
                <a:moveTo>
                  <a:pt x="1153" y="921"/>
                </a:moveTo>
                <a:cubicBezTo>
                  <a:pt x="1153" y="925"/>
                  <a:pt x="1149" y="924"/>
                  <a:pt x="1148" y="922"/>
                </a:cubicBezTo>
                <a:cubicBezTo>
                  <a:pt x="1148" y="923"/>
                  <a:pt x="1148" y="924"/>
                  <a:pt x="1147" y="924"/>
                </a:cubicBezTo>
                <a:cubicBezTo>
                  <a:pt x="1147" y="924"/>
                  <a:pt x="1147" y="924"/>
                  <a:pt x="1147" y="924"/>
                </a:cubicBezTo>
                <a:cubicBezTo>
                  <a:pt x="1147" y="923"/>
                  <a:pt x="1147" y="922"/>
                  <a:pt x="1147" y="921"/>
                </a:cubicBezTo>
                <a:cubicBezTo>
                  <a:pt x="1150" y="922"/>
                  <a:pt x="1149" y="921"/>
                  <a:pt x="1153" y="921"/>
                </a:cubicBezTo>
                <a:close/>
                <a:moveTo>
                  <a:pt x="1147" y="951"/>
                </a:moveTo>
                <a:cubicBezTo>
                  <a:pt x="1148" y="951"/>
                  <a:pt x="1148" y="951"/>
                  <a:pt x="1148" y="951"/>
                </a:cubicBezTo>
                <a:cubicBezTo>
                  <a:pt x="1148" y="952"/>
                  <a:pt x="1148" y="953"/>
                  <a:pt x="1148" y="954"/>
                </a:cubicBezTo>
                <a:cubicBezTo>
                  <a:pt x="1147" y="954"/>
                  <a:pt x="1146" y="953"/>
                  <a:pt x="1146" y="952"/>
                </a:cubicBezTo>
                <a:cubicBezTo>
                  <a:pt x="1146" y="952"/>
                  <a:pt x="1146" y="951"/>
                  <a:pt x="1145" y="951"/>
                </a:cubicBezTo>
                <a:cubicBezTo>
                  <a:pt x="1146" y="951"/>
                  <a:pt x="1147" y="952"/>
                  <a:pt x="1147" y="951"/>
                </a:cubicBezTo>
                <a:close/>
                <a:moveTo>
                  <a:pt x="1119" y="955"/>
                </a:moveTo>
                <a:cubicBezTo>
                  <a:pt x="1121" y="956"/>
                  <a:pt x="1126" y="957"/>
                  <a:pt x="1126" y="959"/>
                </a:cubicBezTo>
                <a:cubicBezTo>
                  <a:pt x="1123" y="959"/>
                  <a:pt x="1121" y="959"/>
                  <a:pt x="1119" y="958"/>
                </a:cubicBezTo>
                <a:cubicBezTo>
                  <a:pt x="1119" y="957"/>
                  <a:pt x="1118" y="956"/>
                  <a:pt x="1118" y="956"/>
                </a:cubicBezTo>
                <a:cubicBezTo>
                  <a:pt x="1118" y="955"/>
                  <a:pt x="1118" y="955"/>
                  <a:pt x="1119" y="955"/>
                </a:cubicBezTo>
                <a:close/>
                <a:moveTo>
                  <a:pt x="1129" y="1303"/>
                </a:moveTo>
                <a:cubicBezTo>
                  <a:pt x="1127" y="1303"/>
                  <a:pt x="1126" y="1304"/>
                  <a:pt x="1125" y="1305"/>
                </a:cubicBezTo>
                <a:cubicBezTo>
                  <a:pt x="1125" y="1304"/>
                  <a:pt x="1125" y="1303"/>
                  <a:pt x="1125" y="1302"/>
                </a:cubicBezTo>
                <a:cubicBezTo>
                  <a:pt x="1127" y="1302"/>
                  <a:pt x="1127" y="1303"/>
                  <a:pt x="1129" y="1303"/>
                </a:cubicBezTo>
                <a:close/>
                <a:moveTo>
                  <a:pt x="1130" y="979"/>
                </a:moveTo>
                <a:cubicBezTo>
                  <a:pt x="1130" y="979"/>
                  <a:pt x="1130" y="979"/>
                  <a:pt x="1130" y="979"/>
                </a:cubicBezTo>
                <a:cubicBezTo>
                  <a:pt x="1134" y="981"/>
                  <a:pt x="1138" y="980"/>
                  <a:pt x="1139" y="984"/>
                </a:cubicBezTo>
                <a:cubicBezTo>
                  <a:pt x="1137" y="984"/>
                  <a:pt x="1135" y="981"/>
                  <a:pt x="1134" y="983"/>
                </a:cubicBezTo>
                <a:cubicBezTo>
                  <a:pt x="1133" y="980"/>
                  <a:pt x="1132" y="981"/>
                  <a:pt x="1131" y="981"/>
                </a:cubicBezTo>
                <a:cubicBezTo>
                  <a:pt x="1130" y="981"/>
                  <a:pt x="1130" y="980"/>
                  <a:pt x="1130" y="979"/>
                </a:cubicBezTo>
                <a:cubicBezTo>
                  <a:pt x="1130" y="979"/>
                  <a:pt x="1130" y="979"/>
                  <a:pt x="1130" y="979"/>
                </a:cubicBezTo>
                <a:close/>
                <a:moveTo>
                  <a:pt x="1137" y="988"/>
                </a:moveTo>
                <a:cubicBezTo>
                  <a:pt x="1137" y="991"/>
                  <a:pt x="1131" y="989"/>
                  <a:pt x="1132" y="987"/>
                </a:cubicBezTo>
                <a:cubicBezTo>
                  <a:pt x="1133" y="987"/>
                  <a:pt x="1135" y="988"/>
                  <a:pt x="1137" y="988"/>
                </a:cubicBezTo>
                <a:close/>
                <a:moveTo>
                  <a:pt x="1153" y="946"/>
                </a:moveTo>
                <a:cubicBezTo>
                  <a:pt x="1151" y="945"/>
                  <a:pt x="1149" y="945"/>
                  <a:pt x="1147" y="944"/>
                </a:cubicBezTo>
                <a:cubicBezTo>
                  <a:pt x="1147" y="944"/>
                  <a:pt x="1147" y="944"/>
                  <a:pt x="1147" y="944"/>
                </a:cubicBezTo>
                <a:cubicBezTo>
                  <a:pt x="1151" y="944"/>
                  <a:pt x="1155" y="943"/>
                  <a:pt x="1156" y="946"/>
                </a:cubicBezTo>
                <a:cubicBezTo>
                  <a:pt x="1155" y="946"/>
                  <a:pt x="1154" y="946"/>
                  <a:pt x="1153" y="946"/>
                </a:cubicBezTo>
                <a:close/>
                <a:moveTo>
                  <a:pt x="1163" y="864"/>
                </a:moveTo>
                <a:cubicBezTo>
                  <a:pt x="1163" y="863"/>
                  <a:pt x="1163" y="863"/>
                  <a:pt x="1164" y="862"/>
                </a:cubicBezTo>
                <a:cubicBezTo>
                  <a:pt x="1164" y="862"/>
                  <a:pt x="1164" y="863"/>
                  <a:pt x="1164" y="864"/>
                </a:cubicBezTo>
                <a:cubicBezTo>
                  <a:pt x="1164" y="864"/>
                  <a:pt x="1163" y="864"/>
                  <a:pt x="1163" y="864"/>
                </a:cubicBezTo>
                <a:close/>
                <a:moveTo>
                  <a:pt x="1131" y="882"/>
                </a:moveTo>
                <a:cubicBezTo>
                  <a:pt x="1131" y="882"/>
                  <a:pt x="1131" y="883"/>
                  <a:pt x="1131" y="883"/>
                </a:cubicBezTo>
                <a:cubicBezTo>
                  <a:pt x="1130" y="882"/>
                  <a:pt x="1129" y="881"/>
                  <a:pt x="1128" y="880"/>
                </a:cubicBezTo>
                <a:cubicBezTo>
                  <a:pt x="1128" y="880"/>
                  <a:pt x="1129" y="880"/>
                  <a:pt x="1129" y="880"/>
                </a:cubicBezTo>
                <a:cubicBezTo>
                  <a:pt x="1129" y="881"/>
                  <a:pt x="1130" y="881"/>
                  <a:pt x="1131" y="882"/>
                </a:cubicBezTo>
                <a:close/>
                <a:moveTo>
                  <a:pt x="1148" y="774"/>
                </a:moveTo>
                <a:cubicBezTo>
                  <a:pt x="1149" y="776"/>
                  <a:pt x="1147" y="776"/>
                  <a:pt x="1148" y="779"/>
                </a:cubicBezTo>
                <a:cubicBezTo>
                  <a:pt x="1143" y="776"/>
                  <a:pt x="1142" y="778"/>
                  <a:pt x="1137" y="778"/>
                </a:cubicBezTo>
                <a:cubicBezTo>
                  <a:pt x="1135" y="777"/>
                  <a:pt x="1134" y="776"/>
                  <a:pt x="1132" y="775"/>
                </a:cubicBezTo>
                <a:cubicBezTo>
                  <a:pt x="1140" y="773"/>
                  <a:pt x="1143" y="777"/>
                  <a:pt x="1148" y="774"/>
                </a:cubicBezTo>
                <a:close/>
                <a:moveTo>
                  <a:pt x="1137" y="726"/>
                </a:moveTo>
                <a:cubicBezTo>
                  <a:pt x="1139" y="725"/>
                  <a:pt x="1141" y="728"/>
                  <a:pt x="1139" y="729"/>
                </a:cubicBezTo>
                <a:cubicBezTo>
                  <a:pt x="1139" y="727"/>
                  <a:pt x="1136" y="728"/>
                  <a:pt x="1137" y="726"/>
                </a:cubicBezTo>
                <a:close/>
                <a:moveTo>
                  <a:pt x="1150" y="834"/>
                </a:moveTo>
                <a:cubicBezTo>
                  <a:pt x="1150" y="835"/>
                  <a:pt x="1150" y="835"/>
                  <a:pt x="1150" y="835"/>
                </a:cubicBezTo>
                <a:cubicBezTo>
                  <a:pt x="1148" y="834"/>
                  <a:pt x="1146" y="832"/>
                  <a:pt x="1144" y="831"/>
                </a:cubicBezTo>
                <a:cubicBezTo>
                  <a:pt x="1145" y="829"/>
                  <a:pt x="1145" y="827"/>
                  <a:pt x="1145" y="825"/>
                </a:cubicBezTo>
                <a:cubicBezTo>
                  <a:pt x="1145" y="825"/>
                  <a:pt x="1144" y="825"/>
                  <a:pt x="1143" y="824"/>
                </a:cubicBezTo>
                <a:cubicBezTo>
                  <a:pt x="1143" y="823"/>
                  <a:pt x="1143" y="822"/>
                  <a:pt x="1143" y="821"/>
                </a:cubicBezTo>
                <a:cubicBezTo>
                  <a:pt x="1144" y="821"/>
                  <a:pt x="1145" y="821"/>
                  <a:pt x="1146" y="821"/>
                </a:cubicBezTo>
                <a:cubicBezTo>
                  <a:pt x="1147" y="824"/>
                  <a:pt x="1147" y="827"/>
                  <a:pt x="1149" y="829"/>
                </a:cubicBezTo>
                <a:cubicBezTo>
                  <a:pt x="1151" y="829"/>
                  <a:pt x="1151" y="826"/>
                  <a:pt x="1153" y="827"/>
                </a:cubicBezTo>
                <a:cubicBezTo>
                  <a:pt x="1152" y="827"/>
                  <a:pt x="1155" y="834"/>
                  <a:pt x="1150" y="834"/>
                </a:cubicBezTo>
                <a:close/>
                <a:moveTo>
                  <a:pt x="1147" y="802"/>
                </a:moveTo>
                <a:cubicBezTo>
                  <a:pt x="1148" y="802"/>
                  <a:pt x="1149" y="802"/>
                  <a:pt x="1150" y="802"/>
                </a:cubicBezTo>
                <a:cubicBezTo>
                  <a:pt x="1150" y="803"/>
                  <a:pt x="1149" y="803"/>
                  <a:pt x="1149" y="803"/>
                </a:cubicBezTo>
                <a:cubicBezTo>
                  <a:pt x="1148" y="803"/>
                  <a:pt x="1148" y="803"/>
                  <a:pt x="1147" y="802"/>
                </a:cubicBezTo>
                <a:close/>
                <a:moveTo>
                  <a:pt x="1147" y="788"/>
                </a:moveTo>
                <a:cubicBezTo>
                  <a:pt x="1143" y="784"/>
                  <a:pt x="1151" y="782"/>
                  <a:pt x="1152" y="786"/>
                </a:cubicBezTo>
                <a:cubicBezTo>
                  <a:pt x="1149" y="785"/>
                  <a:pt x="1149" y="788"/>
                  <a:pt x="1147" y="788"/>
                </a:cubicBezTo>
                <a:close/>
                <a:moveTo>
                  <a:pt x="1137" y="832"/>
                </a:moveTo>
                <a:cubicBezTo>
                  <a:pt x="1137" y="833"/>
                  <a:pt x="1137" y="833"/>
                  <a:pt x="1138" y="833"/>
                </a:cubicBezTo>
                <a:cubicBezTo>
                  <a:pt x="1138" y="836"/>
                  <a:pt x="1137" y="836"/>
                  <a:pt x="1136" y="838"/>
                </a:cubicBezTo>
                <a:cubicBezTo>
                  <a:pt x="1133" y="838"/>
                  <a:pt x="1132" y="836"/>
                  <a:pt x="1131" y="835"/>
                </a:cubicBezTo>
                <a:cubicBezTo>
                  <a:pt x="1133" y="834"/>
                  <a:pt x="1135" y="834"/>
                  <a:pt x="1137" y="832"/>
                </a:cubicBezTo>
                <a:close/>
                <a:moveTo>
                  <a:pt x="1167" y="834"/>
                </a:moveTo>
                <a:cubicBezTo>
                  <a:pt x="1167" y="831"/>
                  <a:pt x="1168" y="829"/>
                  <a:pt x="1169" y="828"/>
                </a:cubicBezTo>
                <a:cubicBezTo>
                  <a:pt x="1172" y="829"/>
                  <a:pt x="1175" y="831"/>
                  <a:pt x="1178" y="832"/>
                </a:cubicBezTo>
                <a:cubicBezTo>
                  <a:pt x="1179" y="833"/>
                  <a:pt x="1181" y="834"/>
                  <a:pt x="1182" y="833"/>
                </a:cubicBezTo>
                <a:cubicBezTo>
                  <a:pt x="1183" y="834"/>
                  <a:pt x="1184" y="834"/>
                  <a:pt x="1185" y="835"/>
                </a:cubicBezTo>
                <a:cubicBezTo>
                  <a:pt x="1184" y="838"/>
                  <a:pt x="1183" y="840"/>
                  <a:pt x="1180" y="841"/>
                </a:cubicBezTo>
                <a:cubicBezTo>
                  <a:pt x="1181" y="841"/>
                  <a:pt x="1181" y="842"/>
                  <a:pt x="1182" y="842"/>
                </a:cubicBezTo>
                <a:cubicBezTo>
                  <a:pt x="1182" y="842"/>
                  <a:pt x="1182" y="842"/>
                  <a:pt x="1182" y="842"/>
                </a:cubicBezTo>
                <a:cubicBezTo>
                  <a:pt x="1182" y="842"/>
                  <a:pt x="1182" y="842"/>
                  <a:pt x="1182" y="842"/>
                </a:cubicBezTo>
                <a:cubicBezTo>
                  <a:pt x="1184" y="844"/>
                  <a:pt x="1185" y="845"/>
                  <a:pt x="1187" y="845"/>
                </a:cubicBezTo>
                <a:cubicBezTo>
                  <a:pt x="1183" y="846"/>
                  <a:pt x="1179" y="845"/>
                  <a:pt x="1175" y="845"/>
                </a:cubicBezTo>
                <a:cubicBezTo>
                  <a:pt x="1171" y="844"/>
                  <a:pt x="1168" y="842"/>
                  <a:pt x="1164" y="841"/>
                </a:cubicBezTo>
                <a:cubicBezTo>
                  <a:pt x="1164" y="841"/>
                  <a:pt x="1164" y="840"/>
                  <a:pt x="1164" y="840"/>
                </a:cubicBezTo>
                <a:cubicBezTo>
                  <a:pt x="1164" y="840"/>
                  <a:pt x="1164" y="841"/>
                  <a:pt x="1164" y="841"/>
                </a:cubicBezTo>
                <a:cubicBezTo>
                  <a:pt x="1161" y="840"/>
                  <a:pt x="1158" y="839"/>
                  <a:pt x="1156" y="837"/>
                </a:cubicBezTo>
                <a:cubicBezTo>
                  <a:pt x="1157" y="832"/>
                  <a:pt x="1161" y="832"/>
                  <a:pt x="1167" y="834"/>
                </a:cubicBezTo>
                <a:close/>
                <a:moveTo>
                  <a:pt x="1156" y="827"/>
                </a:moveTo>
                <a:cubicBezTo>
                  <a:pt x="1158" y="827"/>
                  <a:pt x="1159" y="826"/>
                  <a:pt x="1161" y="826"/>
                </a:cubicBezTo>
                <a:cubicBezTo>
                  <a:pt x="1163" y="829"/>
                  <a:pt x="1155" y="829"/>
                  <a:pt x="1156" y="827"/>
                </a:cubicBezTo>
                <a:close/>
                <a:moveTo>
                  <a:pt x="1198" y="705"/>
                </a:moveTo>
                <a:cubicBezTo>
                  <a:pt x="1198" y="705"/>
                  <a:pt x="1198" y="705"/>
                  <a:pt x="1197" y="706"/>
                </a:cubicBezTo>
                <a:cubicBezTo>
                  <a:pt x="1189" y="706"/>
                  <a:pt x="1179" y="706"/>
                  <a:pt x="1169" y="707"/>
                </a:cubicBezTo>
                <a:cubicBezTo>
                  <a:pt x="1166" y="703"/>
                  <a:pt x="1163" y="699"/>
                  <a:pt x="1159" y="695"/>
                </a:cubicBezTo>
                <a:cubicBezTo>
                  <a:pt x="1172" y="698"/>
                  <a:pt x="1185" y="701"/>
                  <a:pt x="1198" y="705"/>
                </a:cubicBezTo>
                <a:close/>
                <a:moveTo>
                  <a:pt x="1157" y="219"/>
                </a:moveTo>
                <a:cubicBezTo>
                  <a:pt x="1154" y="218"/>
                  <a:pt x="1152" y="217"/>
                  <a:pt x="1150" y="216"/>
                </a:cubicBezTo>
                <a:cubicBezTo>
                  <a:pt x="1151" y="215"/>
                  <a:pt x="1152" y="214"/>
                  <a:pt x="1153" y="214"/>
                </a:cubicBezTo>
                <a:cubicBezTo>
                  <a:pt x="1155" y="216"/>
                  <a:pt x="1158" y="217"/>
                  <a:pt x="1162" y="218"/>
                </a:cubicBezTo>
                <a:cubicBezTo>
                  <a:pt x="1162" y="219"/>
                  <a:pt x="1162" y="219"/>
                  <a:pt x="1162" y="220"/>
                </a:cubicBezTo>
                <a:cubicBezTo>
                  <a:pt x="1160" y="219"/>
                  <a:pt x="1158" y="219"/>
                  <a:pt x="1157" y="219"/>
                </a:cubicBezTo>
                <a:close/>
                <a:moveTo>
                  <a:pt x="1210" y="826"/>
                </a:moveTo>
                <a:cubicBezTo>
                  <a:pt x="1209" y="825"/>
                  <a:pt x="1207" y="825"/>
                  <a:pt x="1206" y="824"/>
                </a:cubicBezTo>
                <a:cubicBezTo>
                  <a:pt x="1206" y="822"/>
                  <a:pt x="1202" y="823"/>
                  <a:pt x="1202" y="821"/>
                </a:cubicBezTo>
                <a:cubicBezTo>
                  <a:pt x="1202" y="821"/>
                  <a:pt x="1201" y="822"/>
                  <a:pt x="1201" y="822"/>
                </a:cubicBezTo>
                <a:cubicBezTo>
                  <a:pt x="1199" y="821"/>
                  <a:pt x="1199" y="821"/>
                  <a:pt x="1199" y="821"/>
                </a:cubicBezTo>
                <a:cubicBezTo>
                  <a:pt x="1199" y="821"/>
                  <a:pt x="1199" y="820"/>
                  <a:pt x="1199" y="820"/>
                </a:cubicBezTo>
                <a:cubicBezTo>
                  <a:pt x="1200" y="819"/>
                  <a:pt x="1202" y="818"/>
                  <a:pt x="1204" y="818"/>
                </a:cubicBezTo>
                <a:cubicBezTo>
                  <a:pt x="1205" y="815"/>
                  <a:pt x="1201" y="815"/>
                  <a:pt x="1201" y="813"/>
                </a:cubicBezTo>
                <a:cubicBezTo>
                  <a:pt x="1203" y="813"/>
                  <a:pt x="1204" y="813"/>
                  <a:pt x="1204" y="814"/>
                </a:cubicBezTo>
                <a:cubicBezTo>
                  <a:pt x="1205" y="815"/>
                  <a:pt x="1205" y="815"/>
                  <a:pt x="1206" y="815"/>
                </a:cubicBezTo>
                <a:cubicBezTo>
                  <a:pt x="1209" y="819"/>
                  <a:pt x="1209" y="823"/>
                  <a:pt x="1210" y="826"/>
                </a:cubicBezTo>
                <a:close/>
                <a:moveTo>
                  <a:pt x="1197" y="842"/>
                </a:moveTo>
                <a:cubicBezTo>
                  <a:pt x="1199" y="844"/>
                  <a:pt x="1199" y="838"/>
                  <a:pt x="1201" y="841"/>
                </a:cubicBezTo>
                <a:cubicBezTo>
                  <a:pt x="1202" y="842"/>
                  <a:pt x="1201" y="842"/>
                  <a:pt x="1200" y="842"/>
                </a:cubicBezTo>
                <a:cubicBezTo>
                  <a:pt x="1200" y="842"/>
                  <a:pt x="1200" y="843"/>
                  <a:pt x="1201" y="843"/>
                </a:cubicBezTo>
                <a:cubicBezTo>
                  <a:pt x="1199" y="844"/>
                  <a:pt x="1197" y="844"/>
                  <a:pt x="1195" y="845"/>
                </a:cubicBezTo>
                <a:cubicBezTo>
                  <a:pt x="1195" y="844"/>
                  <a:pt x="1194" y="844"/>
                  <a:pt x="1193" y="843"/>
                </a:cubicBezTo>
                <a:cubicBezTo>
                  <a:pt x="1193" y="841"/>
                  <a:pt x="1192" y="838"/>
                  <a:pt x="1189" y="840"/>
                </a:cubicBezTo>
                <a:cubicBezTo>
                  <a:pt x="1190" y="839"/>
                  <a:pt x="1191" y="838"/>
                  <a:pt x="1191" y="837"/>
                </a:cubicBezTo>
                <a:cubicBezTo>
                  <a:pt x="1193" y="838"/>
                  <a:pt x="1195" y="838"/>
                  <a:pt x="1197" y="839"/>
                </a:cubicBezTo>
                <a:cubicBezTo>
                  <a:pt x="1192" y="840"/>
                  <a:pt x="1197" y="840"/>
                  <a:pt x="1197" y="842"/>
                </a:cubicBezTo>
                <a:close/>
                <a:moveTo>
                  <a:pt x="1203" y="846"/>
                </a:moveTo>
                <a:cubicBezTo>
                  <a:pt x="1202" y="847"/>
                  <a:pt x="1202" y="847"/>
                  <a:pt x="1201" y="847"/>
                </a:cubicBezTo>
                <a:cubicBezTo>
                  <a:pt x="1201" y="846"/>
                  <a:pt x="1201" y="845"/>
                  <a:pt x="1201" y="844"/>
                </a:cubicBezTo>
                <a:cubicBezTo>
                  <a:pt x="1201" y="845"/>
                  <a:pt x="1202" y="846"/>
                  <a:pt x="1203" y="846"/>
                </a:cubicBezTo>
                <a:close/>
                <a:moveTo>
                  <a:pt x="1203" y="843"/>
                </a:moveTo>
                <a:cubicBezTo>
                  <a:pt x="1203" y="843"/>
                  <a:pt x="1203" y="843"/>
                  <a:pt x="1204" y="842"/>
                </a:cubicBezTo>
                <a:cubicBezTo>
                  <a:pt x="1204" y="843"/>
                  <a:pt x="1204" y="843"/>
                  <a:pt x="1204" y="844"/>
                </a:cubicBezTo>
                <a:cubicBezTo>
                  <a:pt x="1204" y="844"/>
                  <a:pt x="1203" y="843"/>
                  <a:pt x="1203" y="843"/>
                </a:cubicBezTo>
                <a:close/>
                <a:moveTo>
                  <a:pt x="1189" y="827"/>
                </a:moveTo>
                <a:cubicBezTo>
                  <a:pt x="1188" y="828"/>
                  <a:pt x="1187" y="829"/>
                  <a:pt x="1186" y="831"/>
                </a:cubicBezTo>
                <a:cubicBezTo>
                  <a:pt x="1182" y="828"/>
                  <a:pt x="1179" y="825"/>
                  <a:pt x="1177" y="822"/>
                </a:cubicBezTo>
                <a:cubicBezTo>
                  <a:pt x="1176" y="823"/>
                  <a:pt x="1176" y="823"/>
                  <a:pt x="1175" y="823"/>
                </a:cubicBezTo>
                <a:cubicBezTo>
                  <a:pt x="1175" y="821"/>
                  <a:pt x="1173" y="820"/>
                  <a:pt x="1173" y="818"/>
                </a:cubicBezTo>
                <a:cubicBezTo>
                  <a:pt x="1173" y="818"/>
                  <a:pt x="1173" y="817"/>
                  <a:pt x="1174" y="817"/>
                </a:cubicBezTo>
                <a:cubicBezTo>
                  <a:pt x="1174" y="817"/>
                  <a:pt x="1174" y="817"/>
                  <a:pt x="1174" y="817"/>
                </a:cubicBezTo>
                <a:cubicBezTo>
                  <a:pt x="1174" y="817"/>
                  <a:pt x="1174" y="816"/>
                  <a:pt x="1174" y="816"/>
                </a:cubicBezTo>
                <a:cubicBezTo>
                  <a:pt x="1175" y="816"/>
                  <a:pt x="1175" y="816"/>
                  <a:pt x="1175" y="816"/>
                </a:cubicBezTo>
                <a:cubicBezTo>
                  <a:pt x="1180" y="816"/>
                  <a:pt x="1181" y="820"/>
                  <a:pt x="1182" y="824"/>
                </a:cubicBezTo>
                <a:cubicBezTo>
                  <a:pt x="1184" y="824"/>
                  <a:pt x="1185" y="824"/>
                  <a:pt x="1187" y="823"/>
                </a:cubicBezTo>
                <a:cubicBezTo>
                  <a:pt x="1187" y="824"/>
                  <a:pt x="1187" y="824"/>
                  <a:pt x="1187" y="824"/>
                </a:cubicBezTo>
                <a:cubicBezTo>
                  <a:pt x="1188" y="823"/>
                  <a:pt x="1189" y="823"/>
                  <a:pt x="1190" y="823"/>
                </a:cubicBezTo>
                <a:cubicBezTo>
                  <a:pt x="1193" y="824"/>
                  <a:pt x="1195" y="826"/>
                  <a:pt x="1198" y="827"/>
                </a:cubicBezTo>
                <a:cubicBezTo>
                  <a:pt x="1198" y="828"/>
                  <a:pt x="1198" y="828"/>
                  <a:pt x="1198" y="828"/>
                </a:cubicBezTo>
                <a:cubicBezTo>
                  <a:pt x="1193" y="827"/>
                  <a:pt x="1190" y="831"/>
                  <a:pt x="1189" y="827"/>
                </a:cubicBezTo>
                <a:close/>
                <a:moveTo>
                  <a:pt x="1197" y="811"/>
                </a:moveTo>
                <a:cubicBezTo>
                  <a:pt x="1196" y="812"/>
                  <a:pt x="1195" y="812"/>
                  <a:pt x="1194" y="812"/>
                </a:cubicBezTo>
                <a:cubicBezTo>
                  <a:pt x="1192" y="811"/>
                  <a:pt x="1191" y="811"/>
                  <a:pt x="1190" y="812"/>
                </a:cubicBezTo>
                <a:cubicBezTo>
                  <a:pt x="1188" y="812"/>
                  <a:pt x="1187" y="812"/>
                  <a:pt x="1185" y="812"/>
                </a:cubicBezTo>
                <a:cubicBezTo>
                  <a:pt x="1184" y="809"/>
                  <a:pt x="1180" y="808"/>
                  <a:pt x="1178" y="809"/>
                </a:cubicBezTo>
                <a:cubicBezTo>
                  <a:pt x="1178" y="811"/>
                  <a:pt x="1182" y="810"/>
                  <a:pt x="1184" y="812"/>
                </a:cubicBezTo>
                <a:cubicBezTo>
                  <a:pt x="1183" y="812"/>
                  <a:pt x="1182" y="812"/>
                  <a:pt x="1180" y="812"/>
                </a:cubicBezTo>
                <a:cubicBezTo>
                  <a:pt x="1179" y="811"/>
                  <a:pt x="1178" y="810"/>
                  <a:pt x="1177" y="810"/>
                </a:cubicBezTo>
                <a:cubicBezTo>
                  <a:pt x="1177" y="809"/>
                  <a:pt x="1176" y="808"/>
                  <a:pt x="1176" y="808"/>
                </a:cubicBezTo>
                <a:cubicBezTo>
                  <a:pt x="1175" y="807"/>
                  <a:pt x="1175" y="806"/>
                  <a:pt x="1174" y="806"/>
                </a:cubicBezTo>
                <a:cubicBezTo>
                  <a:pt x="1178" y="804"/>
                  <a:pt x="1176" y="803"/>
                  <a:pt x="1175" y="800"/>
                </a:cubicBezTo>
                <a:cubicBezTo>
                  <a:pt x="1176" y="800"/>
                  <a:pt x="1177" y="799"/>
                  <a:pt x="1178" y="799"/>
                </a:cubicBezTo>
                <a:cubicBezTo>
                  <a:pt x="1178" y="798"/>
                  <a:pt x="1177" y="798"/>
                  <a:pt x="1177" y="796"/>
                </a:cubicBezTo>
                <a:cubicBezTo>
                  <a:pt x="1177" y="796"/>
                  <a:pt x="1178" y="796"/>
                  <a:pt x="1178" y="796"/>
                </a:cubicBezTo>
                <a:cubicBezTo>
                  <a:pt x="1180" y="797"/>
                  <a:pt x="1182" y="798"/>
                  <a:pt x="1183" y="799"/>
                </a:cubicBezTo>
                <a:cubicBezTo>
                  <a:pt x="1183" y="799"/>
                  <a:pt x="1184" y="799"/>
                  <a:pt x="1184" y="799"/>
                </a:cubicBezTo>
                <a:cubicBezTo>
                  <a:pt x="1182" y="803"/>
                  <a:pt x="1177" y="802"/>
                  <a:pt x="1178" y="808"/>
                </a:cubicBezTo>
                <a:cubicBezTo>
                  <a:pt x="1181" y="807"/>
                  <a:pt x="1182" y="804"/>
                  <a:pt x="1185" y="803"/>
                </a:cubicBezTo>
                <a:cubicBezTo>
                  <a:pt x="1187" y="805"/>
                  <a:pt x="1189" y="806"/>
                  <a:pt x="1191" y="807"/>
                </a:cubicBezTo>
                <a:cubicBezTo>
                  <a:pt x="1192" y="808"/>
                  <a:pt x="1193" y="809"/>
                  <a:pt x="1195" y="809"/>
                </a:cubicBezTo>
                <a:cubicBezTo>
                  <a:pt x="1195" y="809"/>
                  <a:pt x="1196" y="809"/>
                  <a:pt x="1196" y="810"/>
                </a:cubicBezTo>
                <a:cubicBezTo>
                  <a:pt x="1196" y="810"/>
                  <a:pt x="1196" y="811"/>
                  <a:pt x="1197" y="811"/>
                </a:cubicBezTo>
                <a:close/>
                <a:moveTo>
                  <a:pt x="1191" y="818"/>
                </a:moveTo>
                <a:cubicBezTo>
                  <a:pt x="1189" y="817"/>
                  <a:pt x="1187" y="816"/>
                  <a:pt x="1185" y="815"/>
                </a:cubicBezTo>
                <a:cubicBezTo>
                  <a:pt x="1186" y="814"/>
                  <a:pt x="1188" y="814"/>
                  <a:pt x="1189" y="814"/>
                </a:cubicBezTo>
                <a:cubicBezTo>
                  <a:pt x="1189" y="815"/>
                  <a:pt x="1190" y="816"/>
                  <a:pt x="1191" y="818"/>
                </a:cubicBezTo>
                <a:close/>
                <a:moveTo>
                  <a:pt x="1187" y="798"/>
                </a:moveTo>
                <a:cubicBezTo>
                  <a:pt x="1187" y="796"/>
                  <a:pt x="1189" y="796"/>
                  <a:pt x="1190" y="797"/>
                </a:cubicBezTo>
                <a:cubicBezTo>
                  <a:pt x="1190" y="797"/>
                  <a:pt x="1191" y="798"/>
                  <a:pt x="1191" y="798"/>
                </a:cubicBezTo>
                <a:cubicBezTo>
                  <a:pt x="1190" y="798"/>
                  <a:pt x="1188" y="798"/>
                  <a:pt x="1187" y="798"/>
                </a:cubicBezTo>
                <a:close/>
                <a:moveTo>
                  <a:pt x="1170" y="727"/>
                </a:moveTo>
                <a:cubicBezTo>
                  <a:pt x="1170" y="727"/>
                  <a:pt x="1170" y="726"/>
                  <a:pt x="1170" y="726"/>
                </a:cubicBezTo>
                <a:cubicBezTo>
                  <a:pt x="1178" y="727"/>
                  <a:pt x="1183" y="724"/>
                  <a:pt x="1188" y="726"/>
                </a:cubicBezTo>
                <a:cubicBezTo>
                  <a:pt x="1183" y="729"/>
                  <a:pt x="1175" y="728"/>
                  <a:pt x="1170" y="727"/>
                </a:cubicBezTo>
                <a:close/>
                <a:moveTo>
                  <a:pt x="1170" y="814"/>
                </a:moveTo>
                <a:cubicBezTo>
                  <a:pt x="1170" y="813"/>
                  <a:pt x="1170" y="812"/>
                  <a:pt x="1171" y="811"/>
                </a:cubicBezTo>
                <a:cubicBezTo>
                  <a:pt x="1172" y="812"/>
                  <a:pt x="1173" y="813"/>
                  <a:pt x="1174" y="813"/>
                </a:cubicBezTo>
                <a:cubicBezTo>
                  <a:pt x="1173" y="813"/>
                  <a:pt x="1173" y="814"/>
                  <a:pt x="1172" y="815"/>
                </a:cubicBezTo>
                <a:cubicBezTo>
                  <a:pt x="1171" y="814"/>
                  <a:pt x="1171" y="814"/>
                  <a:pt x="1170" y="814"/>
                </a:cubicBezTo>
                <a:close/>
                <a:moveTo>
                  <a:pt x="1198" y="805"/>
                </a:moveTo>
                <a:cubicBezTo>
                  <a:pt x="1197" y="805"/>
                  <a:pt x="1197" y="804"/>
                  <a:pt x="1196" y="804"/>
                </a:cubicBezTo>
                <a:cubicBezTo>
                  <a:pt x="1197" y="804"/>
                  <a:pt x="1197" y="805"/>
                  <a:pt x="1198" y="805"/>
                </a:cubicBezTo>
                <a:cubicBezTo>
                  <a:pt x="1197" y="804"/>
                  <a:pt x="1197" y="803"/>
                  <a:pt x="1196" y="802"/>
                </a:cubicBezTo>
                <a:cubicBezTo>
                  <a:pt x="1197" y="801"/>
                  <a:pt x="1198" y="802"/>
                  <a:pt x="1199" y="801"/>
                </a:cubicBezTo>
                <a:cubicBezTo>
                  <a:pt x="1199" y="801"/>
                  <a:pt x="1200" y="800"/>
                  <a:pt x="1200" y="800"/>
                </a:cubicBezTo>
                <a:cubicBezTo>
                  <a:pt x="1201" y="802"/>
                  <a:pt x="1200" y="803"/>
                  <a:pt x="1199" y="805"/>
                </a:cubicBezTo>
                <a:cubicBezTo>
                  <a:pt x="1198" y="805"/>
                  <a:pt x="1198" y="805"/>
                  <a:pt x="1198" y="805"/>
                </a:cubicBezTo>
                <a:cubicBezTo>
                  <a:pt x="1198" y="805"/>
                  <a:pt x="1198" y="805"/>
                  <a:pt x="1198" y="805"/>
                </a:cubicBezTo>
                <a:close/>
                <a:moveTo>
                  <a:pt x="1200" y="805"/>
                </a:moveTo>
                <a:cubicBezTo>
                  <a:pt x="1201" y="805"/>
                  <a:pt x="1201" y="804"/>
                  <a:pt x="1202" y="805"/>
                </a:cubicBezTo>
                <a:cubicBezTo>
                  <a:pt x="1202" y="805"/>
                  <a:pt x="1202" y="805"/>
                  <a:pt x="1202" y="805"/>
                </a:cubicBezTo>
                <a:cubicBezTo>
                  <a:pt x="1202" y="805"/>
                  <a:pt x="1201" y="805"/>
                  <a:pt x="1200" y="805"/>
                </a:cubicBezTo>
                <a:close/>
                <a:moveTo>
                  <a:pt x="1205" y="804"/>
                </a:moveTo>
                <a:cubicBezTo>
                  <a:pt x="1204" y="804"/>
                  <a:pt x="1204" y="803"/>
                  <a:pt x="1203" y="803"/>
                </a:cubicBezTo>
                <a:cubicBezTo>
                  <a:pt x="1203" y="801"/>
                  <a:pt x="1205" y="802"/>
                  <a:pt x="1206" y="802"/>
                </a:cubicBezTo>
                <a:cubicBezTo>
                  <a:pt x="1205" y="803"/>
                  <a:pt x="1205" y="803"/>
                  <a:pt x="1205" y="804"/>
                </a:cubicBezTo>
                <a:close/>
                <a:moveTo>
                  <a:pt x="1200" y="727"/>
                </a:moveTo>
                <a:cubicBezTo>
                  <a:pt x="1200" y="726"/>
                  <a:pt x="1200" y="726"/>
                  <a:pt x="1200" y="726"/>
                </a:cubicBezTo>
                <a:cubicBezTo>
                  <a:pt x="1202" y="726"/>
                  <a:pt x="1204" y="726"/>
                  <a:pt x="1204" y="727"/>
                </a:cubicBezTo>
                <a:cubicBezTo>
                  <a:pt x="1202" y="727"/>
                  <a:pt x="1200" y="730"/>
                  <a:pt x="1200" y="727"/>
                </a:cubicBezTo>
                <a:close/>
                <a:moveTo>
                  <a:pt x="1202" y="739"/>
                </a:moveTo>
                <a:cubicBezTo>
                  <a:pt x="1201" y="745"/>
                  <a:pt x="1197" y="740"/>
                  <a:pt x="1195" y="743"/>
                </a:cubicBezTo>
                <a:cubicBezTo>
                  <a:pt x="1193" y="738"/>
                  <a:pt x="1199" y="740"/>
                  <a:pt x="1202" y="739"/>
                </a:cubicBezTo>
                <a:close/>
                <a:moveTo>
                  <a:pt x="1172" y="845"/>
                </a:moveTo>
                <a:cubicBezTo>
                  <a:pt x="1169" y="845"/>
                  <a:pt x="1167" y="845"/>
                  <a:pt x="1164" y="845"/>
                </a:cubicBezTo>
                <a:cubicBezTo>
                  <a:pt x="1164" y="844"/>
                  <a:pt x="1164" y="843"/>
                  <a:pt x="1164" y="842"/>
                </a:cubicBezTo>
                <a:cubicBezTo>
                  <a:pt x="1167" y="843"/>
                  <a:pt x="1169" y="844"/>
                  <a:pt x="1171" y="845"/>
                </a:cubicBezTo>
                <a:cubicBezTo>
                  <a:pt x="1172" y="845"/>
                  <a:pt x="1172" y="845"/>
                  <a:pt x="1172" y="845"/>
                </a:cubicBezTo>
                <a:close/>
                <a:moveTo>
                  <a:pt x="1225" y="811"/>
                </a:moveTo>
                <a:cubicBezTo>
                  <a:pt x="1226" y="811"/>
                  <a:pt x="1226" y="812"/>
                  <a:pt x="1227" y="813"/>
                </a:cubicBezTo>
                <a:cubicBezTo>
                  <a:pt x="1225" y="813"/>
                  <a:pt x="1224" y="813"/>
                  <a:pt x="1223" y="813"/>
                </a:cubicBezTo>
                <a:cubicBezTo>
                  <a:pt x="1221" y="812"/>
                  <a:pt x="1223" y="811"/>
                  <a:pt x="1224" y="811"/>
                </a:cubicBezTo>
                <a:cubicBezTo>
                  <a:pt x="1224" y="811"/>
                  <a:pt x="1225" y="811"/>
                  <a:pt x="1225" y="811"/>
                </a:cubicBezTo>
                <a:close/>
                <a:moveTo>
                  <a:pt x="1239" y="725"/>
                </a:moveTo>
                <a:cubicBezTo>
                  <a:pt x="1238" y="729"/>
                  <a:pt x="1233" y="728"/>
                  <a:pt x="1233" y="725"/>
                </a:cubicBezTo>
                <a:cubicBezTo>
                  <a:pt x="1235" y="725"/>
                  <a:pt x="1237" y="725"/>
                  <a:pt x="1239" y="725"/>
                </a:cubicBezTo>
                <a:close/>
                <a:moveTo>
                  <a:pt x="1236" y="715"/>
                </a:moveTo>
                <a:cubicBezTo>
                  <a:pt x="1236" y="715"/>
                  <a:pt x="1237" y="715"/>
                  <a:pt x="1238" y="715"/>
                </a:cubicBezTo>
                <a:cubicBezTo>
                  <a:pt x="1239" y="715"/>
                  <a:pt x="1240" y="715"/>
                  <a:pt x="1241" y="716"/>
                </a:cubicBezTo>
                <a:cubicBezTo>
                  <a:pt x="1241" y="716"/>
                  <a:pt x="1241" y="716"/>
                  <a:pt x="1241" y="716"/>
                </a:cubicBezTo>
                <a:cubicBezTo>
                  <a:pt x="1238" y="715"/>
                  <a:pt x="1237" y="718"/>
                  <a:pt x="1236" y="715"/>
                </a:cubicBezTo>
                <a:close/>
                <a:moveTo>
                  <a:pt x="1239" y="812"/>
                </a:moveTo>
                <a:cubicBezTo>
                  <a:pt x="1240" y="813"/>
                  <a:pt x="1242" y="813"/>
                  <a:pt x="1244" y="813"/>
                </a:cubicBezTo>
                <a:cubicBezTo>
                  <a:pt x="1244" y="813"/>
                  <a:pt x="1243" y="813"/>
                  <a:pt x="1243" y="814"/>
                </a:cubicBezTo>
                <a:cubicBezTo>
                  <a:pt x="1243" y="814"/>
                  <a:pt x="1243" y="814"/>
                  <a:pt x="1243" y="814"/>
                </a:cubicBezTo>
                <a:cubicBezTo>
                  <a:pt x="1242" y="815"/>
                  <a:pt x="1240" y="813"/>
                  <a:pt x="1238" y="815"/>
                </a:cubicBezTo>
                <a:cubicBezTo>
                  <a:pt x="1239" y="815"/>
                  <a:pt x="1239" y="816"/>
                  <a:pt x="1240" y="817"/>
                </a:cubicBezTo>
                <a:cubicBezTo>
                  <a:pt x="1237" y="816"/>
                  <a:pt x="1234" y="814"/>
                  <a:pt x="1234" y="812"/>
                </a:cubicBezTo>
                <a:cubicBezTo>
                  <a:pt x="1233" y="812"/>
                  <a:pt x="1231" y="812"/>
                  <a:pt x="1230" y="812"/>
                </a:cubicBezTo>
                <a:cubicBezTo>
                  <a:pt x="1230" y="812"/>
                  <a:pt x="1229" y="811"/>
                  <a:pt x="1229" y="811"/>
                </a:cubicBezTo>
                <a:cubicBezTo>
                  <a:pt x="1232" y="811"/>
                  <a:pt x="1236" y="811"/>
                  <a:pt x="1239" y="812"/>
                </a:cubicBezTo>
                <a:close/>
                <a:moveTo>
                  <a:pt x="1247" y="720"/>
                </a:moveTo>
                <a:cubicBezTo>
                  <a:pt x="1244" y="720"/>
                  <a:pt x="1242" y="720"/>
                  <a:pt x="1242" y="718"/>
                </a:cubicBezTo>
                <a:cubicBezTo>
                  <a:pt x="1242" y="717"/>
                  <a:pt x="1242" y="717"/>
                  <a:pt x="1242" y="716"/>
                </a:cubicBezTo>
                <a:cubicBezTo>
                  <a:pt x="1243" y="716"/>
                  <a:pt x="1244" y="716"/>
                  <a:pt x="1245" y="717"/>
                </a:cubicBezTo>
                <a:cubicBezTo>
                  <a:pt x="1244" y="717"/>
                  <a:pt x="1244" y="717"/>
                  <a:pt x="1244" y="718"/>
                </a:cubicBezTo>
                <a:cubicBezTo>
                  <a:pt x="1245" y="718"/>
                  <a:pt x="1247" y="717"/>
                  <a:pt x="1247" y="720"/>
                </a:cubicBezTo>
                <a:close/>
                <a:moveTo>
                  <a:pt x="1252" y="818"/>
                </a:moveTo>
                <a:cubicBezTo>
                  <a:pt x="1251" y="819"/>
                  <a:pt x="1250" y="820"/>
                  <a:pt x="1249" y="819"/>
                </a:cubicBezTo>
                <a:cubicBezTo>
                  <a:pt x="1249" y="819"/>
                  <a:pt x="1249" y="818"/>
                  <a:pt x="1249" y="818"/>
                </a:cubicBezTo>
                <a:cubicBezTo>
                  <a:pt x="1250" y="818"/>
                  <a:pt x="1251" y="818"/>
                  <a:pt x="1252" y="818"/>
                </a:cubicBezTo>
                <a:close/>
                <a:moveTo>
                  <a:pt x="1257" y="881"/>
                </a:moveTo>
                <a:cubicBezTo>
                  <a:pt x="1256" y="882"/>
                  <a:pt x="1255" y="883"/>
                  <a:pt x="1254" y="884"/>
                </a:cubicBezTo>
                <a:cubicBezTo>
                  <a:pt x="1251" y="884"/>
                  <a:pt x="1248" y="883"/>
                  <a:pt x="1246" y="880"/>
                </a:cubicBezTo>
                <a:cubicBezTo>
                  <a:pt x="1246" y="881"/>
                  <a:pt x="1253" y="880"/>
                  <a:pt x="1257" y="881"/>
                </a:cubicBezTo>
                <a:close/>
                <a:moveTo>
                  <a:pt x="1255" y="725"/>
                </a:moveTo>
                <a:cubicBezTo>
                  <a:pt x="1257" y="724"/>
                  <a:pt x="1259" y="724"/>
                  <a:pt x="1259" y="726"/>
                </a:cubicBezTo>
                <a:cubicBezTo>
                  <a:pt x="1258" y="726"/>
                  <a:pt x="1256" y="727"/>
                  <a:pt x="1255" y="725"/>
                </a:cubicBezTo>
                <a:close/>
                <a:moveTo>
                  <a:pt x="1259" y="819"/>
                </a:moveTo>
                <a:cubicBezTo>
                  <a:pt x="1259" y="821"/>
                  <a:pt x="1258" y="821"/>
                  <a:pt x="1257" y="821"/>
                </a:cubicBezTo>
                <a:cubicBezTo>
                  <a:pt x="1257" y="820"/>
                  <a:pt x="1257" y="820"/>
                  <a:pt x="1258" y="819"/>
                </a:cubicBezTo>
                <a:cubicBezTo>
                  <a:pt x="1258" y="819"/>
                  <a:pt x="1259" y="819"/>
                  <a:pt x="1259" y="819"/>
                </a:cubicBezTo>
                <a:close/>
                <a:moveTo>
                  <a:pt x="1261" y="840"/>
                </a:moveTo>
                <a:cubicBezTo>
                  <a:pt x="1254" y="837"/>
                  <a:pt x="1259" y="843"/>
                  <a:pt x="1254" y="844"/>
                </a:cubicBezTo>
                <a:cubicBezTo>
                  <a:pt x="1256" y="840"/>
                  <a:pt x="1253" y="841"/>
                  <a:pt x="1253" y="838"/>
                </a:cubicBezTo>
                <a:cubicBezTo>
                  <a:pt x="1257" y="837"/>
                  <a:pt x="1261" y="836"/>
                  <a:pt x="1261" y="840"/>
                </a:cubicBezTo>
                <a:close/>
                <a:moveTo>
                  <a:pt x="1266" y="765"/>
                </a:moveTo>
                <a:cubicBezTo>
                  <a:pt x="1265" y="766"/>
                  <a:pt x="1264" y="767"/>
                  <a:pt x="1263" y="767"/>
                </a:cubicBezTo>
                <a:cubicBezTo>
                  <a:pt x="1262" y="767"/>
                  <a:pt x="1262" y="767"/>
                  <a:pt x="1261" y="767"/>
                </a:cubicBezTo>
                <a:cubicBezTo>
                  <a:pt x="1261" y="766"/>
                  <a:pt x="1261" y="765"/>
                  <a:pt x="1261" y="764"/>
                </a:cubicBezTo>
                <a:cubicBezTo>
                  <a:pt x="1263" y="765"/>
                  <a:pt x="1265" y="765"/>
                  <a:pt x="1266" y="765"/>
                </a:cubicBezTo>
                <a:close/>
                <a:moveTo>
                  <a:pt x="1261" y="256"/>
                </a:moveTo>
                <a:cubicBezTo>
                  <a:pt x="1261" y="256"/>
                  <a:pt x="1261" y="255"/>
                  <a:pt x="1261" y="254"/>
                </a:cubicBezTo>
                <a:cubicBezTo>
                  <a:pt x="1264" y="254"/>
                  <a:pt x="1265" y="255"/>
                  <a:pt x="1265" y="256"/>
                </a:cubicBezTo>
                <a:cubicBezTo>
                  <a:pt x="1263" y="256"/>
                  <a:pt x="1262" y="257"/>
                  <a:pt x="1261" y="256"/>
                </a:cubicBezTo>
                <a:close/>
                <a:moveTo>
                  <a:pt x="1273" y="725"/>
                </a:moveTo>
                <a:cubicBezTo>
                  <a:pt x="1277" y="725"/>
                  <a:pt x="1280" y="726"/>
                  <a:pt x="1281" y="729"/>
                </a:cubicBezTo>
                <a:cubicBezTo>
                  <a:pt x="1277" y="731"/>
                  <a:pt x="1273" y="728"/>
                  <a:pt x="1270" y="726"/>
                </a:cubicBezTo>
                <a:cubicBezTo>
                  <a:pt x="1270" y="726"/>
                  <a:pt x="1270" y="725"/>
                  <a:pt x="1271" y="725"/>
                </a:cubicBezTo>
                <a:cubicBezTo>
                  <a:pt x="1271" y="725"/>
                  <a:pt x="1271" y="725"/>
                  <a:pt x="1272" y="725"/>
                </a:cubicBezTo>
                <a:cubicBezTo>
                  <a:pt x="1274" y="727"/>
                  <a:pt x="1274" y="726"/>
                  <a:pt x="1273" y="725"/>
                </a:cubicBezTo>
                <a:close/>
                <a:moveTo>
                  <a:pt x="1295" y="275"/>
                </a:moveTo>
                <a:cubicBezTo>
                  <a:pt x="1295" y="275"/>
                  <a:pt x="1294" y="275"/>
                  <a:pt x="1294" y="275"/>
                </a:cubicBezTo>
                <a:cubicBezTo>
                  <a:pt x="1294" y="274"/>
                  <a:pt x="1293" y="274"/>
                  <a:pt x="1292" y="275"/>
                </a:cubicBezTo>
                <a:cubicBezTo>
                  <a:pt x="1291" y="274"/>
                  <a:pt x="1291" y="274"/>
                  <a:pt x="1290" y="274"/>
                </a:cubicBezTo>
                <a:cubicBezTo>
                  <a:pt x="1290" y="274"/>
                  <a:pt x="1290" y="274"/>
                  <a:pt x="1290" y="273"/>
                </a:cubicBezTo>
                <a:cubicBezTo>
                  <a:pt x="1291" y="273"/>
                  <a:pt x="1297" y="273"/>
                  <a:pt x="1295" y="275"/>
                </a:cubicBezTo>
                <a:close/>
                <a:moveTo>
                  <a:pt x="1290" y="268"/>
                </a:moveTo>
                <a:cubicBezTo>
                  <a:pt x="1291" y="267"/>
                  <a:pt x="1295" y="266"/>
                  <a:pt x="1295" y="269"/>
                </a:cubicBezTo>
                <a:cubicBezTo>
                  <a:pt x="1293" y="268"/>
                  <a:pt x="1290" y="270"/>
                  <a:pt x="1290" y="268"/>
                </a:cubicBezTo>
                <a:close/>
                <a:moveTo>
                  <a:pt x="1292" y="731"/>
                </a:moveTo>
                <a:cubicBezTo>
                  <a:pt x="1292" y="730"/>
                  <a:pt x="1292" y="730"/>
                  <a:pt x="1293" y="729"/>
                </a:cubicBezTo>
                <a:cubicBezTo>
                  <a:pt x="1294" y="729"/>
                  <a:pt x="1295" y="729"/>
                  <a:pt x="1296" y="730"/>
                </a:cubicBezTo>
                <a:cubicBezTo>
                  <a:pt x="1294" y="730"/>
                  <a:pt x="1292" y="730"/>
                  <a:pt x="1292" y="731"/>
                </a:cubicBezTo>
                <a:close/>
                <a:moveTo>
                  <a:pt x="1297" y="741"/>
                </a:moveTo>
                <a:cubicBezTo>
                  <a:pt x="1296" y="741"/>
                  <a:pt x="1295" y="741"/>
                  <a:pt x="1295" y="740"/>
                </a:cubicBezTo>
                <a:cubicBezTo>
                  <a:pt x="1295" y="740"/>
                  <a:pt x="1295" y="739"/>
                  <a:pt x="1296" y="739"/>
                </a:cubicBezTo>
                <a:cubicBezTo>
                  <a:pt x="1296" y="740"/>
                  <a:pt x="1297" y="740"/>
                  <a:pt x="1297" y="741"/>
                </a:cubicBezTo>
                <a:close/>
                <a:moveTo>
                  <a:pt x="1291" y="729"/>
                </a:moveTo>
                <a:cubicBezTo>
                  <a:pt x="1291" y="730"/>
                  <a:pt x="1290" y="730"/>
                  <a:pt x="1290" y="730"/>
                </a:cubicBezTo>
                <a:cubicBezTo>
                  <a:pt x="1290" y="730"/>
                  <a:pt x="1289" y="729"/>
                  <a:pt x="1288" y="729"/>
                </a:cubicBezTo>
                <a:cubicBezTo>
                  <a:pt x="1288" y="728"/>
                  <a:pt x="1289" y="728"/>
                  <a:pt x="1289" y="728"/>
                </a:cubicBezTo>
                <a:cubicBezTo>
                  <a:pt x="1289" y="729"/>
                  <a:pt x="1290" y="729"/>
                  <a:pt x="1291" y="729"/>
                </a:cubicBezTo>
                <a:close/>
                <a:moveTo>
                  <a:pt x="1291" y="732"/>
                </a:moveTo>
                <a:cubicBezTo>
                  <a:pt x="1291" y="733"/>
                  <a:pt x="1291" y="734"/>
                  <a:pt x="1291" y="736"/>
                </a:cubicBezTo>
                <a:cubicBezTo>
                  <a:pt x="1290" y="736"/>
                  <a:pt x="1288" y="736"/>
                  <a:pt x="1286" y="736"/>
                </a:cubicBezTo>
                <a:cubicBezTo>
                  <a:pt x="1286" y="736"/>
                  <a:pt x="1286" y="735"/>
                  <a:pt x="1286" y="735"/>
                </a:cubicBezTo>
                <a:cubicBezTo>
                  <a:pt x="1288" y="735"/>
                  <a:pt x="1290" y="733"/>
                  <a:pt x="1291" y="732"/>
                </a:cubicBezTo>
                <a:close/>
                <a:moveTo>
                  <a:pt x="1289" y="848"/>
                </a:moveTo>
                <a:cubicBezTo>
                  <a:pt x="1289" y="848"/>
                  <a:pt x="1290" y="848"/>
                  <a:pt x="1291" y="848"/>
                </a:cubicBezTo>
                <a:cubicBezTo>
                  <a:pt x="1290" y="851"/>
                  <a:pt x="1288" y="850"/>
                  <a:pt x="1286" y="850"/>
                </a:cubicBezTo>
                <a:cubicBezTo>
                  <a:pt x="1285" y="849"/>
                  <a:pt x="1285" y="848"/>
                  <a:pt x="1284" y="848"/>
                </a:cubicBezTo>
                <a:cubicBezTo>
                  <a:pt x="1285" y="849"/>
                  <a:pt x="1287" y="849"/>
                  <a:pt x="1289" y="849"/>
                </a:cubicBezTo>
                <a:cubicBezTo>
                  <a:pt x="1289" y="849"/>
                  <a:pt x="1289" y="849"/>
                  <a:pt x="1289" y="848"/>
                </a:cubicBezTo>
                <a:close/>
                <a:moveTo>
                  <a:pt x="1286" y="733"/>
                </a:moveTo>
                <a:cubicBezTo>
                  <a:pt x="1286" y="733"/>
                  <a:pt x="1286" y="732"/>
                  <a:pt x="1286" y="732"/>
                </a:cubicBezTo>
                <a:cubicBezTo>
                  <a:pt x="1286" y="732"/>
                  <a:pt x="1287" y="732"/>
                  <a:pt x="1287" y="732"/>
                </a:cubicBezTo>
                <a:cubicBezTo>
                  <a:pt x="1287" y="732"/>
                  <a:pt x="1286" y="733"/>
                  <a:pt x="1286" y="733"/>
                </a:cubicBezTo>
                <a:close/>
                <a:moveTo>
                  <a:pt x="1286" y="731"/>
                </a:moveTo>
                <a:cubicBezTo>
                  <a:pt x="1283" y="731"/>
                  <a:pt x="1282" y="729"/>
                  <a:pt x="1282" y="726"/>
                </a:cubicBezTo>
                <a:cubicBezTo>
                  <a:pt x="1284" y="726"/>
                  <a:pt x="1285" y="727"/>
                  <a:pt x="1287" y="727"/>
                </a:cubicBezTo>
                <a:cubicBezTo>
                  <a:pt x="1287" y="728"/>
                  <a:pt x="1287" y="729"/>
                  <a:pt x="1286" y="731"/>
                </a:cubicBezTo>
                <a:close/>
                <a:moveTo>
                  <a:pt x="1280" y="271"/>
                </a:moveTo>
                <a:cubicBezTo>
                  <a:pt x="1282" y="271"/>
                  <a:pt x="1283" y="272"/>
                  <a:pt x="1285" y="272"/>
                </a:cubicBezTo>
                <a:cubicBezTo>
                  <a:pt x="1283" y="273"/>
                  <a:pt x="1282" y="272"/>
                  <a:pt x="1280" y="271"/>
                </a:cubicBezTo>
                <a:close/>
                <a:moveTo>
                  <a:pt x="1274" y="851"/>
                </a:moveTo>
                <a:cubicBezTo>
                  <a:pt x="1268" y="851"/>
                  <a:pt x="1268" y="845"/>
                  <a:pt x="1261" y="844"/>
                </a:cubicBezTo>
                <a:cubicBezTo>
                  <a:pt x="1261" y="841"/>
                  <a:pt x="1263" y="839"/>
                  <a:pt x="1266" y="839"/>
                </a:cubicBezTo>
                <a:cubicBezTo>
                  <a:pt x="1266" y="842"/>
                  <a:pt x="1267" y="843"/>
                  <a:pt x="1269" y="843"/>
                </a:cubicBezTo>
                <a:cubicBezTo>
                  <a:pt x="1268" y="841"/>
                  <a:pt x="1269" y="840"/>
                  <a:pt x="1270" y="839"/>
                </a:cubicBezTo>
                <a:cubicBezTo>
                  <a:pt x="1271" y="839"/>
                  <a:pt x="1273" y="840"/>
                  <a:pt x="1274" y="840"/>
                </a:cubicBezTo>
                <a:cubicBezTo>
                  <a:pt x="1273" y="842"/>
                  <a:pt x="1269" y="841"/>
                  <a:pt x="1270" y="845"/>
                </a:cubicBezTo>
                <a:cubicBezTo>
                  <a:pt x="1272" y="845"/>
                  <a:pt x="1273" y="845"/>
                  <a:pt x="1275" y="845"/>
                </a:cubicBezTo>
                <a:cubicBezTo>
                  <a:pt x="1274" y="848"/>
                  <a:pt x="1276" y="848"/>
                  <a:pt x="1276" y="851"/>
                </a:cubicBezTo>
                <a:cubicBezTo>
                  <a:pt x="1276" y="851"/>
                  <a:pt x="1275" y="851"/>
                  <a:pt x="1274" y="851"/>
                </a:cubicBezTo>
                <a:cubicBezTo>
                  <a:pt x="1274" y="851"/>
                  <a:pt x="1274" y="851"/>
                  <a:pt x="1274" y="851"/>
                </a:cubicBezTo>
                <a:close/>
                <a:moveTo>
                  <a:pt x="1272" y="747"/>
                </a:moveTo>
                <a:cubicBezTo>
                  <a:pt x="1272" y="746"/>
                  <a:pt x="1273" y="746"/>
                  <a:pt x="1273" y="745"/>
                </a:cubicBezTo>
                <a:cubicBezTo>
                  <a:pt x="1274" y="746"/>
                  <a:pt x="1275" y="746"/>
                  <a:pt x="1276" y="746"/>
                </a:cubicBezTo>
                <a:cubicBezTo>
                  <a:pt x="1276" y="746"/>
                  <a:pt x="1276" y="747"/>
                  <a:pt x="1276" y="747"/>
                </a:cubicBezTo>
                <a:cubicBezTo>
                  <a:pt x="1274" y="747"/>
                  <a:pt x="1273" y="747"/>
                  <a:pt x="1272" y="747"/>
                </a:cubicBezTo>
                <a:close/>
                <a:moveTo>
                  <a:pt x="1273" y="738"/>
                </a:moveTo>
                <a:cubicBezTo>
                  <a:pt x="1271" y="741"/>
                  <a:pt x="1268" y="738"/>
                  <a:pt x="1266" y="736"/>
                </a:cubicBezTo>
                <a:cubicBezTo>
                  <a:pt x="1269" y="737"/>
                  <a:pt x="1273" y="735"/>
                  <a:pt x="1273" y="738"/>
                </a:cubicBezTo>
                <a:close/>
                <a:moveTo>
                  <a:pt x="1243" y="725"/>
                </a:moveTo>
                <a:cubicBezTo>
                  <a:pt x="1245" y="723"/>
                  <a:pt x="1247" y="725"/>
                  <a:pt x="1248" y="727"/>
                </a:cubicBezTo>
                <a:cubicBezTo>
                  <a:pt x="1246" y="726"/>
                  <a:pt x="1242" y="728"/>
                  <a:pt x="1243" y="725"/>
                </a:cubicBezTo>
                <a:close/>
                <a:moveTo>
                  <a:pt x="1242" y="859"/>
                </a:moveTo>
                <a:cubicBezTo>
                  <a:pt x="1241" y="858"/>
                  <a:pt x="1241" y="858"/>
                  <a:pt x="1240" y="857"/>
                </a:cubicBezTo>
                <a:cubicBezTo>
                  <a:pt x="1240" y="856"/>
                  <a:pt x="1242" y="853"/>
                  <a:pt x="1243" y="853"/>
                </a:cubicBezTo>
                <a:cubicBezTo>
                  <a:pt x="1246" y="856"/>
                  <a:pt x="1240" y="856"/>
                  <a:pt x="1242" y="859"/>
                </a:cubicBezTo>
                <a:close/>
                <a:moveTo>
                  <a:pt x="1238" y="854"/>
                </a:moveTo>
                <a:cubicBezTo>
                  <a:pt x="1238" y="855"/>
                  <a:pt x="1238" y="855"/>
                  <a:pt x="1237" y="856"/>
                </a:cubicBezTo>
                <a:cubicBezTo>
                  <a:pt x="1234" y="854"/>
                  <a:pt x="1231" y="853"/>
                  <a:pt x="1229" y="851"/>
                </a:cubicBezTo>
                <a:cubicBezTo>
                  <a:pt x="1231" y="850"/>
                  <a:pt x="1235" y="853"/>
                  <a:pt x="1238" y="854"/>
                </a:cubicBezTo>
                <a:close/>
                <a:moveTo>
                  <a:pt x="1242" y="881"/>
                </a:moveTo>
                <a:cubicBezTo>
                  <a:pt x="1240" y="881"/>
                  <a:pt x="1239" y="881"/>
                  <a:pt x="1238" y="881"/>
                </a:cubicBezTo>
                <a:cubicBezTo>
                  <a:pt x="1238" y="879"/>
                  <a:pt x="1239" y="878"/>
                  <a:pt x="1239" y="876"/>
                </a:cubicBezTo>
                <a:cubicBezTo>
                  <a:pt x="1243" y="875"/>
                  <a:pt x="1242" y="879"/>
                  <a:pt x="1242" y="881"/>
                </a:cubicBezTo>
                <a:close/>
                <a:moveTo>
                  <a:pt x="1261" y="885"/>
                </a:moveTo>
                <a:cubicBezTo>
                  <a:pt x="1260" y="885"/>
                  <a:pt x="1258" y="884"/>
                  <a:pt x="1257" y="884"/>
                </a:cubicBezTo>
                <a:cubicBezTo>
                  <a:pt x="1258" y="884"/>
                  <a:pt x="1259" y="883"/>
                  <a:pt x="1260" y="882"/>
                </a:cubicBezTo>
                <a:cubicBezTo>
                  <a:pt x="1260" y="883"/>
                  <a:pt x="1260" y="883"/>
                  <a:pt x="1260" y="883"/>
                </a:cubicBezTo>
                <a:cubicBezTo>
                  <a:pt x="1260" y="883"/>
                  <a:pt x="1260" y="882"/>
                  <a:pt x="1260" y="882"/>
                </a:cubicBezTo>
                <a:cubicBezTo>
                  <a:pt x="1261" y="882"/>
                  <a:pt x="1262" y="881"/>
                  <a:pt x="1262" y="881"/>
                </a:cubicBezTo>
                <a:cubicBezTo>
                  <a:pt x="1262" y="880"/>
                  <a:pt x="1261" y="880"/>
                  <a:pt x="1261" y="880"/>
                </a:cubicBezTo>
                <a:cubicBezTo>
                  <a:pt x="1261" y="878"/>
                  <a:pt x="1260" y="877"/>
                  <a:pt x="1260" y="875"/>
                </a:cubicBezTo>
                <a:cubicBezTo>
                  <a:pt x="1261" y="874"/>
                  <a:pt x="1264" y="874"/>
                  <a:pt x="1266" y="874"/>
                </a:cubicBezTo>
                <a:cubicBezTo>
                  <a:pt x="1267" y="875"/>
                  <a:pt x="1269" y="874"/>
                  <a:pt x="1272" y="876"/>
                </a:cubicBezTo>
                <a:cubicBezTo>
                  <a:pt x="1272" y="876"/>
                  <a:pt x="1272" y="876"/>
                  <a:pt x="1272" y="876"/>
                </a:cubicBezTo>
                <a:cubicBezTo>
                  <a:pt x="1273" y="877"/>
                  <a:pt x="1274" y="878"/>
                  <a:pt x="1274" y="879"/>
                </a:cubicBezTo>
                <a:cubicBezTo>
                  <a:pt x="1271" y="881"/>
                  <a:pt x="1267" y="882"/>
                  <a:pt x="1264" y="883"/>
                </a:cubicBezTo>
                <a:cubicBezTo>
                  <a:pt x="1264" y="883"/>
                  <a:pt x="1264" y="883"/>
                  <a:pt x="1264" y="883"/>
                </a:cubicBezTo>
                <a:cubicBezTo>
                  <a:pt x="1262" y="883"/>
                  <a:pt x="1261" y="884"/>
                  <a:pt x="1261" y="885"/>
                </a:cubicBezTo>
                <a:close/>
                <a:moveTo>
                  <a:pt x="1283" y="880"/>
                </a:moveTo>
                <a:cubicBezTo>
                  <a:pt x="1283" y="880"/>
                  <a:pt x="1284" y="881"/>
                  <a:pt x="1285" y="881"/>
                </a:cubicBezTo>
                <a:cubicBezTo>
                  <a:pt x="1285" y="882"/>
                  <a:pt x="1284" y="883"/>
                  <a:pt x="1284" y="884"/>
                </a:cubicBezTo>
                <a:cubicBezTo>
                  <a:pt x="1282" y="884"/>
                  <a:pt x="1282" y="882"/>
                  <a:pt x="1283" y="880"/>
                </a:cubicBezTo>
                <a:close/>
                <a:moveTo>
                  <a:pt x="1287" y="925"/>
                </a:moveTo>
                <a:cubicBezTo>
                  <a:pt x="1286" y="924"/>
                  <a:pt x="1286" y="924"/>
                  <a:pt x="1285" y="924"/>
                </a:cubicBezTo>
                <a:cubicBezTo>
                  <a:pt x="1285" y="924"/>
                  <a:pt x="1285" y="924"/>
                  <a:pt x="1285" y="923"/>
                </a:cubicBezTo>
                <a:cubicBezTo>
                  <a:pt x="1286" y="923"/>
                  <a:pt x="1289" y="923"/>
                  <a:pt x="1289" y="924"/>
                </a:cubicBezTo>
                <a:cubicBezTo>
                  <a:pt x="1288" y="924"/>
                  <a:pt x="1287" y="924"/>
                  <a:pt x="1287" y="925"/>
                </a:cubicBezTo>
                <a:close/>
                <a:moveTo>
                  <a:pt x="1298" y="270"/>
                </a:moveTo>
                <a:cubicBezTo>
                  <a:pt x="1298" y="269"/>
                  <a:pt x="1298" y="269"/>
                  <a:pt x="1298" y="268"/>
                </a:cubicBezTo>
                <a:cubicBezTo>
                  <a:pt x="1300" y="268"/>
                  <a:pt x="1301" y="267"/>
                  <a:pt x="1302" y="269"/>
                </a:cubicBezTo>
                <a:cubicBezTo>
                  <a:pt x="1300" y="269"/>
                  <a:pt x="1300" y="272"/>
                  <a:pt x="1298" y="271"/>
                </a:cubicBezTo>
                <a:cubicBezTo>
                  <a:pt x="1298" y="271"/>
                  <a:pt x="1298" y="270"/>
                  <a:pt x="1298" y="270"/>
                </a:cubicBezTo>
                <a:close/>
                <a:moveTo>
                  <a:pt x="1311" y="879"/>
                </a:moveTo>
                <a:cubicBezTo>
                  <a:pt x="1315" y="880"/>
                  <a:pt x="1316" y="880"/>
                  <a:pt x="1318" y="881"/>
                </a:cubicBezTo>
                <a:cubicBezTo>
                  <a:pt x="1314" y="881"/>
                  <a:pt x="1311" y="880"/>
                  <a:pt x="1308" y="878"/>
                </a:cubicBezTo>
                <a:cubicBezTo>
                  <a:pt x="1308" y="879"/>
                  <a:pt x="1308" y="879"/>
                  <a:pt x="1307" y="879"/>
                </a:cubicBezTo>
                <a:cubicBezTo>
                  <a:pt x="1306" y="875"/>
                  <a:pt x="1312" y="878"/>
                  <a:pt x="1310" y="874"/>
                </a:cubicBezTo>
                <a:cubicBezTo>
                  <a:pt x="1309" y="874"/>
                  <a:pt x="1309" y="874"/>
                  <a:pt x="1308" y="874"/>
                </a:cubicBezTo>
                <a:cubicBezTo>
                  <a:pt x="1308" y="873"/>
                  <a:pt x="1308" y="873"/>
                  <a:pt x="1308" y="872"/>
                </a:cubicBezTo>
                <a:cubicBezTo>
                  <a:pt x="1309" y="871"/>
                  <a:pt x="1310" y="870"/>
                  <a:pt x="1310" y="870"/>
                </a:cubicBezTo>
                <a:cubicBezTo>
                  <a:pt x="1313" y="871"/>
                  <a:pt x="1311" y="877"/>
                  <a:pt x="1311" y="879"/>
                </a:cubicBezTo>
                <a:close/>
                <a:moveTo>
                  <a:pt x="1314" y="891"/>
                </a:moveTo>
                <a:cubicBezTo>
                  <a:pt x="1312" y="889"/>
                  <a:pt x="1313" y="885"/>
                  <a:pt x="1317" y="885"/>
                </a:cubicBezTo>
                <a:cubicBezTo>
                  <a:pt x="1319" y="887"/>
                  <a:pt x="1318" y="892"/>
                  <a:pt x="1314" y="891"/>
                </a:cubicBezTo>
                <a:close/>
                <a:moveTo>
                  <a:pt x="1308" y="885"/>
                </a:moveTo>
                <a:cubicBezTo>
                  <a:pt x="1309" y="884"/>
                  <a:pt x="1310" y="883"/>
                  <a:pt x="1311" y="883"/>
                </a:cubicBezTo>
                <a:cubicBezTo>
                  <a:pt x="1311" y="884"/>
                  <a:pt x="1310" y="885"/>
                  <a:pt x="1310" y="886"/>
                </a:cubicBezTo>
                <a:cubicBezTo>
                  <a:pt x="1309" y="886"/>
                  <a:pt x="1308" y="886"/>
                  <a:pt x="1308" y="885"/>
                </a:cubicBezTo>
                <a:cubicBezTo>
                  <a:pt x="1308" y="885"/>
                  <a:pt x="1308" y="885"/>
                  <a:pt x="1308" y="885"/>
                </a:cubicBezTo>
                <a:cubicBezTo>
                  <a:pt x="1309" y="885"/>
                  <a:pt x="1309" y="885"/>
                  <a:pt x="1309" y="885"/>
                </a:cubicBezTo>
                <a:cubicBezTo>
                  <a:pt x="1309" y="885"/>
                  <a:pt x="1309" y="885"/>
                  <a:pt x="1308" y="885"/>
                </a:cubicBezTo>
                <a:close/>
                <a:moveTo>
                  <a:pt x="1307" y="884"/>
                </a:moveTo>
                <a:cubicBezTo>
                  <a:pt x="1306" y="883"/>
                  <a:pt x="1305" y="883"/>
                  <a:pt x="1305" y="882"/>
                </a:cubicBezTo>
                <a:cubicBezTo>
                  <a:pt x="1305" y="882"/>
                  <a:pt x="1305" y="882"/>
                  <a:pt x="1305" y="882"/>
                </a:cubicBezTo>
                <a:cubicBezTo>
                  <a:pt x="1305" y="881"/>
                  <a:pt x="1304" y="877"/>
                  <a:pt x="1301" y="878"/>
                </a:cubicBezTo>
                <a:cubicBezTo>
                  <a:pt x="1302" y="877"/>
                  <a:pt x="1303" y="877"/>
                  <a:pt x="1304" y="877"/>
                </a:cubicBezTo>
                <a:cubicBezTo>
                  <a:pt x="1304" y="879"/>
                  <a:pt x="1306" y="879"/>
                  <a:pt x="1307" y="879"/>
                </a:cubicBezTo>
                <a:cubicBezTo>
                  <a:pt x="1307" y="880"/>
                  <a:pt x="1307" y="882"/>
                  <a:pt x="1307" y="884"/>
                </a:cubicBezTo>
                <a:close/>
                <a:moveTo>
                  <a:pt x="1307" y="884"/>
                </a:moveTo>
                <a:cubicBezTo>
                  <a:pt x="1307" y="884"/>
                  <a:pt x="1307" y="885"/>
                  <a:pt x="1307" y="885"/>
                </a:cubicBezTo>
                <a:cubicBezTo>
                  <a:pt x="1306" y="885"/>
                  <a:pt x="1306" y="885"/>
                  <a:pt x="1306" y="885"/>
                </a:cubicBezTo>
                <a:cubicBezTo>
                  <a:pt x="1306" y="885"/>
                  <a:pt x="1306" y="886"/>
                  <a:pt x="1306" y="886"/>
                </a:cubicBezTo>
                <a:cubicBezTo>
                  <a:pt x="1305" y="885"/>
                  <a:pt x="1305" y="884"/>
                  <a:pt x="1305" y="883"/>
                </a:cubicBezTo>
                <a:cubicBezTo>
                  <a:pt x="1306" y="883"/>
                  <a:pt x="1306" y="884"/>
                  <a:pt x="1307" y="884"/>
                </a:cubicBezTo>
                <a:close/>
                <a:moveTo>
                  <a:pt x="1307" y="843"/>
                </a:moveTo>
                <a:cubicBezTo>
                  <a:pt x="1306" y="842"/>
                  <a:pt x="1306" y="842"/>
                  <a:pt x="1305" y="842"/>
                </a:cubicBezTo>
                <a:cubicBezTo>
                  <a:pt x="1306" y="841"/>
                  <a:pt x="1306" y="840"/>
                  <a:pt x="1307" y="839"/>
                </a:cubicBezTo>
                <a:cubicBezTo>
                  <a:pt x="1308" y="839"/>
                  <a:pt x="1310" y="839"/>
                  <a:pt x="1312" y="839"/>
                </a:cubicBezTo>
                <a:cubicBezTo>
                  <a:pt x="1310" y="840"/>
                  <a:pt x="1309" y="841"/>
                  <a:pt x="1307" y="843"/>
                </a:cubicBezTo>
                <a:close/>
                <a:moveTo>
                  <a:pt x="1302" y="860"/>
                </a:moveTo>
                <a:cubicBezTo>
                  <a:pt x="1300" y="860"/>
                  <a:pt x="1300" y="858"/>
                  <a:pt x="1298" y="857"/>
                </a:cubicBezTo>
                <a:cubicBezTo>
                  <a:pt x="1301" y="855"/>
                  <a:pt x="1303" y="856"/>
                  <a:pt x="1305" y="852"/>
                </a:cubicBezTo>
                <a:cubicBezTo>
                  <a:pt x="1305" y="853"/>
                  <a:pt x="1306" y="853"/>
                  <a:pt x="1306" y="854"/>
                </a:cubicBezTo>
                <a:cubicBezTo>
                  <a:pt x="1305" y="854"/>
                  <a:pt x="1304" y="855"/>
                  <a:pt x="1304" y="857"/>
                </a:cubicBezTo>
                <a:cubicBezTo>
                  <a:pt x="1306" y="857"/>
                  <a:pt x="1306" y="856"/>
                  <a:pt x="1308" y="856"/>
                </a:cubicBezTo>
                <a:cubicBezTo>
                  <a:pt x="1308" y="855"/>
                  <a:pt x="1308" y="855"/>
                  <a:pt x="1308" y="855"/>
                </a:cubicBezTo>
                <a:cubicBezTo>
                  <a:pt x="1310" y="854"/>
                  <a:pt x="1305" y="852"/>
                  <a:pt x="1306" y="851"/>
                </a:cubicBezTo>
                <a:cubicBezTo>
                  <a:pt x="1308" y="851"/>
                  <a:pt x="1309" y="851"/>
                  <a:pt x="1310" y="852"/>
                </a:cubicBezTo>
                <a:cubicBezTo>
                  <a:pt x="1309" y="852"/>
                  <a:pt x="1309" y="852"/>
                  <a:pt x="1308" y="852"/>
                </a:cubicBezTo>
                <a:cubicBezTo>
                  <a:pt x="1309" y="853"/>
                  <a:pt x="1309" y="854"/>
                  <a:pt x="1310" y="855"/>
                </a:cubicBezTo>
                <a:cubicBezTo>
                  <a:pt x="1310" y="856"/>
                  <a:pt x="1310" y="856"/>
                  <a:pt x="1309" y="857"/>
                </a:cubicBezTo>
                <a:cubicBezTo>
                  <a:pt x="1309" y="858"/>
                  <a:pt x="1308" y="859"/>
                  <a:pt x="1307" y="859"/>
                </a:cubicBezTo>
                <a:cubicBezTo>
                  <a:pt x="1306" y="858"/>
                  <a:pt x="1301" y="855"/>
                  <a:pt x="1302" y="860"/>
                </a:cubicBezTo>
                <a:close/>
                <a:moveTo>
                  <a:pt x="1307" y="859"/>
                </a:moveTo>
                <a:cubicBezTo>
                  <a:pt x="1306" y="859"/>
                  <a:pt x="1305" y="859"/>
                  <a:pt x="1304" y="860"/>
                </a:cubicBezTo>
                <a:cubicBezTo>
                  <a:pt x="1304" y="859"/>
                  <a:pt x="1304" y="859"/>
                  <a:pt x="1307" y="859"/>
                </a:cubicBezTo>
                <a:close/>
                <a:moveTo>
                  <a:pt x="1311" y="272"/>
                </a:moveTo>
                <a:cubicBezTo>
                  <a:pt x="1311" y="272"/>
                  <a:pt x="1311" y="272"/>
                  <a:pt x="1311" y="272"/>
                </a:cubicBezTo>
                <a:cubicBezTo>
                  <a:pt x="1309" y="271"/>
                  <a:pt x="1306" y="271"/>
                  <a:pt x="1303" y="271"/>
                </a:cubicBezTo>
                <a:cubicBezTo>
                  <a:pt x="1303" y="271"/>
                  <a:pt x="1304" y="270"/>
                  <a:pt x="1304" y="270"/>
                </a:cubicBezTo>
                <a:cubicBezTo>
                  <a:pt x="1305" y="270"/>
                  <a:pt x="1305" y="270"/>
                  <a:pt x="1305" y="270"/>
                </a:cubicBezTo>
                <a:cubicBezTo>
                  <a:pt x="1308" y="269"/>
                  <a:pt x="1312" y="270"/>
                  <a:pt x="1312" y="273"/>
                </a:cubicBezTo>
                <a:cubicBezTo>
                  <a:pt x="1311" y="273"/>
                  <a:pt x="1311" y="273"/>
                  <a:pt x="1311" y="272"/>
                </a:cubicBezTo>
                <a:close/>
                <a:moveTo>
                  <a:pt x="1304" y="844"/>
                </a:moveTo>
                <a:cubicBezTo>
                  <a:pt x="1304" y="844"/>
                  <a:pt x="1304" y="844"/>
                  <a:pt x="1305" y="844"/>
                </a:cubicBezTo>
                <a:cubicBezTo>
                  <a:pt x="1304" y="845"/>
                  <a:pt x="1304" y="845"/>
                  <a:pt x="1304" y="845"/>
                </a:cubicBezTo>
                <a:cubicBezTo>
                  <a:pt x="1304" y="845"/>
                  <a:pt x="1303" y="845"/>
                  <a:pt x="1303" y="845"/>
                </a:cubicBezTo>
                <a:cubicBezTo>
                  <a:pt x="1303" y="845"/>
                  <a:pt x="1303" y="844"/>
                  <a:pt x="1304" y="844"/>
                </a:cubicBezTo>
                <a:close/>
                <a:moveTo>
                  <a:pt x="1324" y="890"/>
                </a:moveTo>
                <a:cubicBezTo>
                  <a:pt x="1326" y="889"/>
                  <a:pt x="1328" y="887"/>
                  <a:pt x="1330" y="889"/>
                </a:cubicBezTo>
                <a:cubicBezTo>
                  <a:pt x="1330" y="888"/>
                  <a:pt x="1330" y="887"/>
                  <a:pt x="1331" y="887"/>
                </a:cubicBezTo>
                <a:cubicBezTo>
                  <a:pt x="1331" y="889"/>
                  <a:pt x="1333" y="890"/>
                  <a:pt x="1331" y="892"/>
                </a:cubicBezTo>
                <a:cubicBezTo>
                  <a:pt x="1328" y="889"/>
                  <a:pt x="1327" y="892"/>
                  <a:pt x="1324" y="890"/>
                </a:cubicBezTo>
                <a:close/>
                <a:moveTo>
                  <a:pt x="1313" y="865"/>
                </a:moveTo>
                <a:cubicBezTo>
                  <a:pt x="1316" y="866"/>
                  <a:pt x="1315" y="867"/>
                  <a:pt x="1315" y="869"/>
                </a:cubicBezTo>
                <a:cubicBezTo>
                  <a:pt x="1314" y="867"/>
                  <a:pt x="1312" y="867"/>
                  <a:pt x="1313" y="865"/>
                </a:cubicBezTo>
                <a:close/>
                <a:moveTo>
                  <a:pt x="1321" y="837"/>
                </a:moveTo>
                <a:cubicBezTo>
                  <a:pt x="1321" y="837"/>
                  <a:pt x="1322" y="837"/>
                  <a:pt x="1323" y="837"/>
                </a:cubicBezTo>
                <a:cubicBezTo>
                  <a:pt x="1323" y="837"/>
                  <a:pt x="1323" y="838"/>
                  <a:pt x="1324" y="838"/>
                </a:cubicBezTo>
                <a:cubicBezTo>
                  <a:pt x="1323" y="838"/>
                  <a:pt x="1322" y="838"/>
                  <a:pt x="1321" y="837"/>
                </a:cubicBezTo>
                <a:close/>
                <a:moveTo>
                  <a:pt x="1333" y="741"/>
                </a:moveTo>
                <a:cubicBezTo>
                  <a:pt x="1335" y="739"/>
                  <a:pt x="1336" y="740"/>
                  <a:pt x="1338" y="742"/>
                </a:cubicBezTo>
                <a:cubicBezTo>
                  <a:pt x="1337" y="742"/>
                  <a:pt x="1335" y="743"/>
                  <a:pt x="1334" y="743"/>
                </a:cubicBezTo>
                <a:cubicBezTo>
                  <a:pt x="1334" y="742"/>
                  <a:pt x="1333" y="741"/>
                  <a:pt x="1333" y="741"/>
                </a:cubicBezTo>
                <a:close/>
                <a:moveTo>
                  <a:pt x="1348" y="275"/>
                </a:moveTo>
                <a:cubicBezTo>
                  <a:pt x="1349" y="273"/>
                  <a:pt x="1347" y="272"/>
                  <a:pt x="1348" y="271"/>
                </a:cubicBezTo>
                <a:cubicBezTo>
                  <a:pt x="1350" y="271"/>
                  <a:pt x="1349" y="272"/>
                  <a:pt x="1350" y="273"/>
                </a:cubicBezTo>
                <a:cubicBezTo>
                  <a:pt x="1350" y="273"/>
                  <a:pt x="1351" y="273"/>
                  <a:pt x="1351" y="272"/>
                </a:cubicBezTo>
                <a:cubicBezTo>
                  <a:pt x="1351" y="273"/>
                  <a:pt x="1352" y="273"/>
                  <a:pt x="1352" y="274"/>
                </a:cubicBezTo>
                <a:cubicBezTo>
                  <a:pt x="1352" y="274"/>
                  <a:pt x="1353" y="273"/>
                  <a:pt x="1353" y="273"/>
                </a:cubicBezTo>
                <a:cubicBezTo>
                  <a:pt x="1353" y="273"/>
                  <a:pt x="1353" y="273"/>
                  <a:pt x="1353" y="273"/>
                </a:cubicBezTo>
                <a:cubicBezTo>
                  <a:pt x="1353" y="276"/>
                  <a:pt x="1350" y="274"/>
                  <a:pt x="1348" y="275"/>
                </a:cubicBezTo>
                <a:close/>
                <a:moveTo>
                  <a:pt x="1356" y="270"/>
                </a:moveTo>
                <a:cubicBezTo>
                  <a:pt x="1356" y="271"/>
                  <a:pt x="1357" y="271"/>
                  <a:pt x="1359" y="271"/>
                </a:cubicBezTo>
                <a:cubicBezTo>
                  <a:pt x="1359" y="271"/>
                  <a:pt x="1359" y="272"/>
                  <a:pt x="1359" y="274"/>
                </a:cubicBezTo>
                <a:cubicBezTo>
                  <a:pt x="1359" y="274"/>
                  <a:pt x="1360" y="274"/>
                  <a:pt x="1360" y="273"/>
                </a:cubicBezTo>
                <a:cubicBezTo>
                  <a:pt x="1361" y="274"/>
                  <a:pt x="1361" y="274"/>
                  <a:pt x="1361" y="275"/>
                </a:cubicBezTo>
                <a:cubicBezTo>
                  <a:pt x="1358" y="273"/>
                  <a:pt x="1356" y="278"/>
                  <a:pt x="1355" y="275"/>
                </a:cubicBezTo>
                <a:cubicBezTo>
                  <a:pt x="1357" y="275"/>
                  <a:pt x="1356" y="272"/>
                  <a:pt x="1357" y="272"/>
                </a:cubicBezTo>
                <a:cubicBezTo>
                  <a:pt x="1357" y="271"/>
                  <a:pt x="1356" y="271"/>
                  <a:pt x="1356" y="270"/>
                </a:cubicBezTo>
                <a:close/>
                <a:moveTo>
                  <a:pt x="1373" y="275"/>
                </a:moveTo>
                <a:cubicBezTo>
                  <a:pt x="1375" y="273"/>
                  <a:pt x="1376" y="277"/>
                  <a:pt x="1376" y="279"/>
                </a:cubicBezTo>
                <a:cubicBezTo>
                  <a:pt x="1374" y="279"/>
                  <a:pt x="1374" y="282"/>
                  <a:pt x="1371" y="280"/>
                </a:cubicBezTo>
                <a:cubicBezTo>
                  <a:pt x="1372" y="279"/>
                  <a:pt x="1369" y="279"/>
                  <a:pt x="1369" y="278"/>
                </a:cubicBezTo>
                <a:cubicBezTo>
                  <a:pt x="1370" y="277"/>
                  <a:pt x="1373" y="277"/>
                  <a:pt x="1374" y="276"/>
                </a:cubicBezTo>
                <a:cubicBezTo>
                  <a:pt x="1374" y="276"/>
                  <a:pt x="1372" y="276"/>
                  <a:pt x="1373" y="275"/>
                </a:cubicBezTo>
                <a:close/>
                <a:moveTo>
                  <a:pt x="1369" y="274"/>
                </a:moveTo>
                <a:cubicBezTo>
                  <a:pt x="1371" y="275"/>
                  <a:pt x="1370" y="271"/>
                  <a:pt x="1373" y="271"/>
                </a:cubicBezTo>
                <a:cubicBezTo>
                  <a:pt x="1375" y="273"/>
                  <a:pt x="1369" y="276"/>
                  <a:pt x="1369" y="274"/>
                </a:cubicBezTo>
                <a:close/>
                <a:moveTo>
                  <a:pt x="1401" y="287"/>
                </a:moveTo>
                <a:cubicBezTo>
                  <a:pt x="1400" y="287"/>
                  <a:pt x="1399" y="287"/>
                  <a:pt x="1398" y="287"/>
                </a:cubicBezTo>
                <a:cubicBezTo>
                  <a:pt x="1396" y="287"/>
                  <a:pt x="1395" y="287"/>
                  <a:pt x="1394" y="286"/>
                </a:cubicBezTo>
                <a:cubicBezTo>
                  <a:pt x="1392" y="284"/>
                  <a:pt x="1392" y="282"/>
                  <a:pt x="1390" y="281"/>
                </a:cubicBezTo>
                <a:cubicBezTo>
                  <a:pt x="1388" y="281"/>
                  <a:pt x="1390" y="282"/>
                  <a:pt x="1390" y="284"/>
                </a:cubicBezTo>
                <a:cubicBezTo>
                  <a:pt x="1390" y="284"/>
                  <a:pt x="1390" y="284"/>
                  <a:pt x="1390" y="284"/>
                </a:cubicBezTo>
                <a:cubicBezTo>
                  <a:pt x="1389" y="284"/>
                  <a:pt x="1389" y="283"/>
                  <a:pt x="1389" y="283"/>
                </a:cubicBezTo>
                <a:cubicBezTo>
                  <a:pt x="1388" y="283"/>
                  <a:pt x="1388" y="284"/>
                  <a:pt x="1388" y="284"/>
                </a:cubicBezTo>
                <a:cubicBezTo>
                  <a:pt x="1386" y="283"/>
                  <a:pt x="1385" y="281"/>
                  <a:pt x="1383" y="281"/>
                </a:cubicBezTo>
                <a:cubicBezTo>
                  <a:pt x="1383" y="281"/>
                  <a:pt x="1383" y="281"/>
                  <a:pt x="1382" y="281"/>
                </a:cubicBezTo>
                <a:cubicBezTo>
                  <a:pt x="1381" y="281"/>
                  <a:pt x="1381" y="282"/>
                  <a:pt x="1381" y="283"/>
                </a:cubicBezTo>
                <a:cubicBezTo>
                  <a:pt x="1379" y="283"/>
                  <a:pt x="1377" y="282"/>
                  <a:pt x="1376" y="281"/>
                </a:cubicBezTo>
                <a:cubicBezTo>
                  <a:pt x="1382" y="277"/>
                  <a:pt x="1392" y="279"/>
                  <a:pt x="1401" y="283"/>
                </a:cubicBezTo>
                <a:cubicBezTo>
                  <a:pt x="1400" y="284"/>
                  <a:pt x="1400" y="285"/>
                  <a:pt x="1401" y="287"/>
                </a:cubicBezTo>
                <a:close/>
                <a:moveTo>
                  <a:pt x="1399" y="867"/>
                </a:moveTo>
                <a:cubicBezTo>
                  <a:pt x="1398" y="867"/>
                  <a:pt x="1397" y="867"/>
                  <a:pt x="1397" y="867"/>
                </a:cubicBezTo>
                <a:cubicBezTo>
                  <a:pt x="1397" y="866"/>
                  <a:pt x="1397" y="866"/>
                  <a:pt x="1398" y="866"/>
                </a:cubicBezTo>
                <a:cubicBezTo>
                  <a:pt x="1398" y="866"/>
                  <a:pt x="1398" y="867"/>
                  <a:pt x="1399" y="867"/>
                </a:cubicBezTo>
                <a:close/>
                <a:moveTo>
                  <a:pt x="1388" y="855"/>
                </a:moveTo>
                <a:cubicBezTo>
                  <a:pt x="1387" y="854"/>
                  <a:pt x="1386" y="854"/>
                  <a:pt x="1385" y="854"/>
                </a:cubicBezTo>
                <a:cubicBezTo>
                  <a:pt x="1385" y="852"/>
                  <a:pt x="1386" y="851"/>
                  <a:pt x="1385" y="850"/>
                </a:cubicBezTo>
                <a:cubicBezTo>
                  <a:pt x="1384" y="850"/>
                  <a:pt x="1384" y="850"/>
                  <a:pt x="1384" y="850"/>
                </a:cubicBezTo>
                <a:cubicBezTo>
                  <a:pt x="1384" y="849"/>
                  <a:pt x="1384" y="849"/>
                  <a:pt x="1384" y="849"/>
                </a:cubicBezTo>
                <a:cubicBezTo>
                  <a:pt x="1386" y="850"/>
                  <a:pt x="1389" y="851"/>
                  <a:pt x="1390" y="853"/>
                </a:cubicBezTo>
                <a:cubicBezTo>
                  <a:pt x="1389" y="853"/>
                  <a:pt x="1389" y="853"/>
                  <a:pt x="1388" y="853"/>
                </a:cubicBezTo>
                <a:cubicBezTo>
                  <a:pt x="1388" y="854"/>
                  <a:pt x="1388" y="854"/>
                  <a:pt x="1388" y="855"/>
                </a:cubicBezTo>
                <a:close/>
                <a:moveTo>
                  <a:pt x="1388" y="856"/>
                </a:moveTo>
                <a:cubicBezTo>
                  <a:pt x="1388" y="857"/>
                  <a:pt x="1387" y="858"/>
                  <a:pt x="1385" y="858"/>
                </a:cubicBezTo>
                <a:cubicBezTo>
                  <a:pt x="1385" y="857"/>
                  <a:pt x="1385" y="857"/>
                  <a:pt x="1385" y="856"/>
                </a:cubicBezTo>
                <a:cubicBezTo>
                  <a:pt x="1386" y="857"/>
                  <a:pt x="1387" y="857"/>
                  <a:pt x="1388" y="856"/>
                </a:cubicBezTo>
                <a:close/>
                <a:moveTo>
                  <a:pt x="1394" y="865"/>
                </a:moveTo>
                <a:cubicBezTo>
                  <a:pt x="1394" y="865"/>
                  <a:pt x="1394" y="865"/>
                  <a:pt x="1395" y="866"/>
                </a:cubicBezTo>
                <a:cubicBezTo>
                  <a:pt x="1393" y="868"/>
                  <a:pt x="1391" y="867"/>
                  <a:pt x="1389" y="867"/>
                </a:cubicBezTo>
                <a:cubicBezTo>
                  <a:pt x="1390" y="867"/>
                  <a:pt x="1392" y="866"/>
                  <a:pt x="1394" y="865"/>
                </a:cubicBezTo>
                <a:close/>
                <a:moveTo>
                  <a:pt x="1375" y="860"/>
                </a:moveTo>
                <a:cubicBezTo>
                  <a:pt x="1375" y="860"/>
                  <a:pt x="1375" y="860"/>
                  <a:pt x="1375" y="861"/>
                </a:cubicBezTo>
                <a:cubicBezTo>
                  <a:pt x="1374" y="861"/>
                  <a:pt x="1373" y="861"/>
                  <a:pt x="1372" y="861"/>
                </a:cubicBezTo>
                <a:cubicBezTo>
                  <a:pt x="1373" y="860"/>
                  <a:pt x="1373" y="860"/>
                  <a:pt x="1375" y="860"/>
                </a:cubicBezTo>
                <a:close/>
                <a:moveTo>
                  <a:pt x="1410" y="283"/>
                </a:moveTo>
                <a:cubicBezTo>
                  <a:pt x="1411" y="284"/>
                  <a:pt x="1412" y="284"/>
                  <a:pt x="1412" y="284"/>
                </a:cubicBezTo>
                <a:cubicBezTo>
                  <a:pt x="1412" y="284"/>
                  <a:pt x="1412" y="285"/>
                  <a:pt x="1411" y="285"/>
                </a:cubicBezTo>
                <a:cubicBezTo>
                  <a:pt x="1411" y="285"/>
                  <a:pt x="1410" y="284"/>
                  <a:pt x="1410" y="283"/>
                </a:cubicBezTo>
                <a:close/>
                <a:moveTo>
                  <a:pt x="1415" y="854"/>
                </a:moveTo>
                <a:cubicBezTo>
                  <a:pt x="1414" y="854"/>
                  <a:pt x="1414" y="854"/>
                  <a:pt x="1414" y="854"/>
                </a:cubicBezTo>
                <a:cubicBezTo>
                  <a:pt x="1414" y="852"/>
                  <a:pt x="1414" y="851"/>
                  <a:pt x="1413" y="850"/>
                </a:cubicBezTo>
                <a:cubicBezTo>
                  <a:pt x="1415" y="850"/>
                  <a:pt x="1416" y="850"/>
                  <a:pt x="1416" y="852"/>
                </a:cubicBezTo>
                <a:cubicBezTo>
                  <a:pt x="1414" y="852"/>
                  <a:pt x="1413" y="852"/>
                  <a:pt x="1415" y="854"/>
                </a:cubicBezTo>
                <a:close/>
                <a:moveTo>
                  <a:pt x="1416" y="883"/>
                </a:moveTo>
                <a:cubicBezTo>
                  <a:pt x="1415" y="884"/>
                  <a:pt x="1414" y="884"/>
                  <a:pt x="1413" y="884"/>
                </a:cubicBezTo>
                <a:cubicBezTo>
                  <a:pt x="1413" y="884"/>
                  <a:pt x="1413" y="883"/>
                  <a:pt x="1413" y="883"/>
                </a:cubicBezTo>
                <a:cubicBezTo>
                  <a:pt x="1414" y="883"/>
                  <a:pt x="1415" y="883"/>
                  <a:pt x="1416" y="883"/>
                </a:cubicBezTo>
                <a:close/>
                <a:moveTo>
                  <a:pt x="1415" y="905"/>
                </a:moveTo>
                <a:cubicBezTo>
                  <a:pt x="1415" y="904"/>
                  <a:pt x="1415" y="904"/>
                  <a:pt x="1416" y="903"/>
                </a:cubicBezTo>
                <a:cubicBezTo>
                  <a:pt x="1418" y="902"/>
                  <a:pt x="1418" y="904"/>
                  <a:pt x="1419" y="905"/>
                </a:cubicBezTo>
                <a:cubicBezTo>
                  <a:pt x="1419" y="904"/>
                  <a:pt x="1420" y="904"/>
                  <a:pt x="1420" y="904"/>
                </a:cubicBezTo>
                <a:cubicBezTo>
                  <a:pt x="1420" y="904"/>
                  <a:pt x="1421" y="904"/>
                  <a:pt x="1421" y="904"/>
                </a:cubicBezTo>
                <a:cubicBezTo>
                  <a:pt x="1422" y="906"/>
                  <a:pt x="1420" y="906"/>
                  <a:pt x="1419" y="906"/>
                </a:cubicBezTo>
                <a:cubicBezTo>
                  <a:pt x="1418" y="905"/>
                  <a:pt x="1416" y="904"/>
                  <a:pt x="1415" y="905"/>
                </a:cubicBezTo>
                <a:close/>
                <a:moveTo>
                  <a:pt x="1419" y="916"/>
                </a:moveTo>
                <a:cubicBezTo>
                  <a:pt x="1417" y="918"/>
                  <a:pt x="1414" y="917"/>
                  <a:pt x="1412" y="915"/>
                </a:cubicBezTo>
                <a:cubicBezTo>
                  <a:pt x="1416" y="916"/>
                  <a:pt x="1418" y="912"/>
                  <a:pt x="1419" y="916"/>
                </a:cubicBezTo>
                <a:close/>
                <a:moveTo>
                  <a:pt x="1404" y="884"/>
                </a:moveTo>
                <a:cubicBezTo>
                  <a:pt x="1404" y="883"/>
                  <a:pt x="1404" y="883"/>
                  <a:pt x="1404" y="882"/>
                </a:cubicBezTo>
                <a:cubicBezTo>
                  <a:pt x="1406" y="883"/>
                  <a:pt x="1408" y="883"/>
                  <a:pt x="1408" y="880"/>
                </a:cubicBezTo>
                <a:cubicBezTo>
                  <a:pt x="1409" y="881"/>
                  <a:pt x="1409" y="881"/>
                  <a:pt x="1409" y="881"/>
                </a:cubicBezTo>
                <a:cubicBezTo>
                  <a:pt x="1409" y="882"/>
                  <a:pt x="1408" y="883"/>
                  <a:pt x="1408" y="884"/>
                </a:cubicBezTo>
                <a:cubicBezTo>
                  <a:pt x="1407" y="884"/>
                  <a:pt x="1405" y="884"/>
                  <a:pt x="1404" y="884"/>
                </a:cubicBezTo>
                <a:close/>
                <a:moveTo>
                  <a:pt x="1406" y="892"/>
                </a:moveTo>
                <a:cubicBezTo>
                  <a:pt x="1407" y="893"/>
                  <a:pt x="1407" y="894"/>
                  <a:pt x="1408" y="895"/>
                </a:cubicBezTo>
                <a:cubicBezTo>
                  <a:pt x="1408" y="895"/>
                  <a:pt x="1408" y="895"/>
                  <a:pt x="1407" y="895"/>
                </a:cubicBezTo>
                <a:cubicBezTo>
                  <a:pt x="1406" y="895"/>
                  <a:pt x="1405" y="894"/>
                  <a:pt x="1405" y="893"/>
                </a:cubicBezTo>
                <a:cubicBezTo>
                  <a:pt x="1405" y="892"/>
                  <a:pt x="1406" y="892"/>
                  <a:pt x="1406" y="892"/>
                </a:cubicBezTo>
                <a:close/>
                <a:moveTo>
                  <a:pt x="1406" y="890"/>
                </a:moveTo>
                <a:cubicBezTo>
                  <a:pt x="1406" y="890"/>
                  <a:pt x="1406" y="890"/>
                  <a:pt x="1406" y="890"/>
                </a:cubicBezTo>
                <a:cubicBezTo>
                  <a:pt x="1407" y="889"/>
                  <a:pt x="1406" y="886"/>
                  <a:pt x="1408" y="887"/>
                </a:cubicBezTo>
                <a:cubicBezTo>
                  <a:pt x="1417" y="887"/>
                  <a:pt x="1409" y="890"/>
                  <a:pt x="1406" y="890"/>
                </a:cubicBezTo>
                <a:close/>
                <a:moveTo>
                  <a:pt x="1414" y="930"/>
                </a:moveTo>
                <a:cubicBezTo>
                  <a:pt x="1412" y="931"/>
                  <a:pt x="1410" y="930"/>
                  <a:pt x="1410" y="929"/>
                </a:cubicBezTo>
                <a:cubicBezTo>
                  <a:pt x="1412" y="928"/>
                  <a:pt x="1414" y="929"/>
                  <a:pt x="1414" y="930"/>
                </a:cubicBezTo>
                <a:close/>
                <a:moveTo>
                  <a:pt x="1417" y="949"/>
                </a:moveTo>
                <a:cubicBezTo>
                  <a:pt x="1416" y="948"/>
                  <a:pt x="1412" y="950"/>
                  <a:pt x="1411" y="948"/>
                </a:cubicBezTo>
                <a:cubicBezTo>
                  <a:pt x="1413" y="946"/>
                  <a:pt x="1417" y="947"/>
                  <a:pt x="1417" y="949"/>
                </a:cubicBezTo>
                <a:close/>
                <a:moveTo>
                  <a:pt x="1417" y="953"/>
                </a:moveTo>
                <a:cubicBezTo>
                  <a:pt x="1418" y="956"/>
                  <a:pt x="1424" y="953"/>
                  <a:pt x="1425" y="957"/>
                </a:cubicBezTo>
                <a:cubicBezTo>
                  <a:pt x="1422" y="955"/>
                  <a:pt x="1414" y="960"/>
                  <a:pt x="1413" y="955"/>
                </a:cubicBezTo>
                <a:cubicBezTo>
                  <a:pt x="1416" y="956"/>
                  <a:pt x="1415" y="953"/>
                  <a:pt x="1417" y="953"/>
                </a:cubicBezTo>
                <a:close/>
                <a:moveTo>
                  <a:pt x="1415" y="881"/>
                </a:moveTo>
                <a:cubicBezTo>
                  <a:pt x="1416" y="880"/>
                  <a:pt x="1417" y="879"/>
                  <a:pt x="1417" y="877"/>
                </a:cubicBezTo>
                <a:cubicBezTo>
                  <a:pt x="1417" y="881"/>
                  <a:pt x="1421" y="881"/>
                  <a:pt x="1424" y="881"/>
                </a:cubicBezTo>
                <a:cubicBezTo>
                  <a:pt x="1424" y="881"/>
                  <a:pt x="1424" y="882"/>
                  <a:pt x="1424" y="882"/>
                </a:cubicBezTo>
                <a:cubicBezTo>
                  <a:pt x="1421" y="882"/>
                  <a:pt x="1417" y="882"/>
                  <a:pt x="1415" y="881"/>
                </a:cubicBezTo>
                <a:close/>
                <a:moveTo>
                  <a:pt x="1418" y="285"/>
                </a:moveTo>
                <a:cubicBezTo>
                  <a:pt x="1419" y="287"/>
                  <a:pt x="1422" y="287"/>
                  <a:pt x="1425" y="287"/>
                </a:cubicBezTo>
                <a:cubicBezTo>
                  <a:pt x="1422" y="287"/>
                  <a:pt x="1421" y="288"/>
                  <a:pt x="1420" y="287"/>
                </a:cubicBezTo>
                <a:cubicBezTo>
                  <a:pt x="1419" y="287"/>
                  <a:pt x="1418" y="286"/>
                  <a:pt x="1418" y="285"/>
                </a:cubicBezTo>
                <a:close/>
                <a:moveTo>
                  <a:pt x="1425" y="847"/>
                </a:moveTo>
                <a:cubicBezTo>
                  <a:pt x="1425" y="847"/>
                  <a:pt x="1425" y="847"/>
                  <a:pt x="1424" y="847"/>
                </a:cubicBezTo>
                <a:cubicBezTo>
                  <a:pt x="1424" y="847"/>
                  <a:pt x="1424" y="846"/>
                  <a:pt x="1423" y="845"/>
                </a:cubicBezTo>
                <a:cubicBezTo>
                  <a:pt x="1424" y="846"/>
                  <a:pt x="1424" y="847"/>
                  <a:pt x="1425" y="847"/>
                </a:cubicBezTo>
                <a:close/>
                <a:moveTo>
                  <a:pt x="1426" y="287"/>
                </a:moveTo>
                <a:cubicBezTo>
                  <a:pt x="1428" y="287"/>
                  <a:pt x="1429" y="288"/>
                  <a:pt x="1429" y="290"/>
                </a:cubicBezTo>
                <a:cubicBezTo>
                  <a:pt x="1429" y="290"/>
                  <a:pt x="1429" y="290"/>
                  <a:pt x="1429" y="290"/>
                </a:cubicBezTo>
                <a:cubicBezTo>
                  <a:pt x="1428" y="290"/>
                  <a:pt x="1428" y="290"/>
                  <a:pt x="1427" y="290"/>
                </a:cubicBezTo>
                <a:cubicBezTo>
                  <a:pt x="1427" y="289"/>
                  <a:pt x="1427" y="288"/>
                  <a:pt x="1426" y="287"/>
                </a:cubicBezTo>
                <a:close/>
                <a:moveTo>
                  <a:pt x="1427" y="293"/>
                </a:moveTo>
                <a:cubicBezTo>
                  <a:pt x="1428" y="293"/>
                  <a:pt x="1428" y="293"/>
                  <a:pt x="1429" y="292"/>
                </a:cubicBezTo>
                <a:cubicBezTo>
                  <a:pt x="1431" y="293"/>
                  <a:pt x="1432" y="293"/>
                  <a:pt x="1434" y="294"/>
                </a:cubicBezTo>
                <a:cubicBezTo>
                  <a:pt x="1433" y="294"/>
                  <a:pt x="1432" y="294"/>
                  <a:pt x="1431" y="295"/>
                </a:cubicBezTo>
                <a:cubicBezTo>
                  <a:pt x="1430" y="294"/>
                  <a:pt x="1429" y="294"/>
                  <a:pt x="1427" y="293"/>
                </a:cubicBezTo>
                <a:close/>
                <a:moveTo>
                  <a:pt x="1430" y="288"/>
                </a:moveTo>
                <a:cubicBezTo>
                  <a:pt x="1431" y="288"/>
                  <a:pt x="1432" y="288"/>
                  <a:pt x="1433" y="289"/>
                </a:cubicBezTo>
                <a:cubicBezTo>
                  <a:pt x="1433" y="289"/>
                  <a:pt x="1433" y="289"/>
                  <a:pt x="1433" y="289"/>
                </a:cubicBezTo>
                <a:cubicBezTo>
                  <a:pt x="1433" y="289"/>
                  <a:pt x="1432" y="289"/>
                  <a:pt x="1431" y="290"/>
                </a:cubicBezTo>
                <a:cubicBezTo>
                  <a:pt x="1431" y="289"/>
                  <a:pt x="1431" y="288"/>
                  <a:pt x="1430" y="288"/>
                </a:cubicBezTo>
                <a:close/>
                <a:moveTo>
                  <a:pt x="1337" y="245"/>
                </a:moveTo>
                <a:cubicBezTo>
                  <a:pt x="1337" y="244"/>
                  <a:pt x="1337" y="241"/>
                  <a:pt x="1338" y="241"/>
                </a:cubicBezTo>
                <a:cubicBezTo>
                  <a:pt x="1334" y="238"/>
                  <a:pt x="1330" y="238"/>
                  <a:pt x="1327" y="240"/>
                </a:cubicBezTo>
                <a:cubicBezTo>
                  <a:pt x="1326" y="241"/>
                  <a:pt x="1328" y="241"/>
                  <a:pt x="1329" y="241"/>
                </a:cubicBezTo>
                <a:cubicBezTo>
                  <a:pt x="1318" y="241"/>
                  <a:pt x="1305" y="238"/>
                  <a:pt x="1299" y="234"/>
                </a:cubicBezTo>
                <a:cubicBezTo>
                  <a:pt x="1306" y="232"/>
                  <a:pt x="1314" y="236"/>
                  <a:pt x="1320" y="237"/>
                </a:cubicBezTo>
                <a:cubicBezTo>
                  <a:pt x="1318" y="234"/>
                  <a:pt x="1314" y="236"/>
                  <a:pt x="1307" y="231"/>
                </a:cubicBezTo>
                <a:cubicBezTo>
                  <a:pt x="1322" y="232"/>
                  <a:pt x="1335" y="239"/>
                  <a:pt x="1347" y="240"/>
                </a:cubicBezTo>
                <a:cubicBezTo>
                  <a:pt x="1350" y="241"/>
                  <a:pt x="1343" y="242"/>
                  <a:pt x="1348" y="243"/>
                </a:cubicBezTo>
                <a:cubicBezTo>
                  <a:pt x="1348" y="242"/>
                  <a:pt x="1349" y="243"/>
                  <a:pt x="1349" y="243"/>
                </a:cubicBezTo>
                <a:cubicBezTo>
                  <a:pt x="1350" y="243"/>
                  <a:pt x="1349" y="241"/>
                  <a:pt x="1349" y="240"/>
                </a:cubicBezTo>
                <a:cubicBezTo>
                  <a:pt x="1356" y="242"/>
                  <a:pt x="1364" y="242"/>
                  <a:pt x="1368" y="244"/>
                </a:cubicBezTo>
                <a:cubicBezTo>
                  <a:pt x="1368" y="245"/>
                  <a:pt x="1368" y="245"/>
                  <a:pt x="1367" y="246"/>
                </a:cubicBezTo>
                <a:cubicBezTo>
                  <a:pt x="1366" y="246"/>
                  <a:pt x="1364" y="245"/>
                  <a:pt x="1365" y="247"/>
                </a:cubicBezTo>
                <a:cubicBezTo>
                  <a:pt x="1363" y="247"/>
                  <a:pt x="1361" y="246"/>
                  <a:pt x="1360" y="245"/>
                </a:cubicBezTo>
                <a:cubicBezTo>
                  <a:pt x="1360" y="246"/>
                  <a:pt x="1360" y="246"/>
                  <a:pt x="1360" y="246"/>
                </a:cubicBezTo>
                <a:cubicBezTo>
                  <a:pt x="1360" y="246"/>
                  <a:pt x="1359" y="246"/>
                  <a:pt x="1359" y="247"/>
                </a:cubicBezTo>
                <a:cubicBezTo>
                  <a:pt x="1355" y="243"/>
                  <a:pt x="1348" y="246"/>
                  <a:pt x="1344" y="242"/>
                </a:cubicBezTo>
                <a:cubicBezTo>
                  <a:pt x="1343" y="244"/>
                  <a:pt x="1346" y="244"/>
                  <a:pt x="1345" y="246"/>
                </a:cubicBezTo>
                <a:cubicBezTo>
                  <a:pt x="1350" y="249"/>
                  <a:pt x="1354" y="244"/>
                  <a:pt x="1355" y="248"/>
                </a:cubicBezTo>
                <a:cubicBezTo>
                  <a:pt x="1357" y="247"/>
                  <a:pt x="1357" y="247"/>
                  <a:pt x="1358" y="248"/>
                </a:cubicBezTo>
                <a:cubicBezTo>
                  <a:pt x="1357" y="249"/>
                  <a:pt x="1357" y="250"/>
                  <a:pt x="1359" y="250"/>
                </a:cubicBezTo>
                <a:cubicBezTo>
                  <a:pt x="1352" y="248"/>
                  <a:pt x="1341" y="248"/>
                  <a:pt x="1342" y="243"/>
                </a:cubicBezTo>
                <a:cubicBezTo>
                  <a:pt x="1340" y="240"/>
                  <a:pt x="1340" y="244"/>
                  <a:pt x="1337" y="245"/>
                </a:cubicBezTo>
                <a:close/>
                <a:moveTo>
                  <a:pt x="1302" y="213"/>
                </a:moveTo>
                <a:cubicBezTo>
                  <a:pt x="1302" y="212"/>
                  <a:pt x="1302" y="212"/>
                  <a:pt x="1302" y="212"/>
                </a:cubicBezTo>
                <a:cubicBezTo>
                  <a:pt x="1302" y="212"/>
                  <a:pt x="1302" y="212"/>
                  <a:pt x="1303" y="211"/>
                </a:cubicBezTo>
                <a:cubicBezTo>
                  <a:pt x="1304" y="212"/>
                  <a:pt x="1305" y="212"/>
                  <a:pt x="1307" y="212"/>
                </a:cubicBezTo>
                <a:cubicBezTo>
                  <a:pt x="1304" y="215"/>
                  <a:pt x="1299" y="214"/>
                  <a:pt x="1297" y="211"/>
                </a:cubicBezTo>
                <a:cubicBezTo>
                  <a:pt x="1298" y="211"/>
                  <a:pt x="1299" y="212"/>
                  <a:pt x="1302" y="213"/>
                </a:cubicBezTo>
                <a:close/>
                <a:moveTo>
                  <a:pt x="1300" y="207"/>
                </a:moveTo>
                <a:cubicBezTo>
                  <a:pt x="1301" y="207"/>
                  <a:pt x="1302" y="207"/>
                  <a:pt x="1303" y="207"/>
                </a:cubicBezTo>
                <a:cubicBezTo>
                  <a:pt x="1303" y="207"/>
                  <a:pt x="1303" y="208"/>
                  <a:pt x="1304" y="208"/>
                </a:cubicBezTo>
                <a:cubicBezTo>
                  <a:pt x="1304" y="208"/>
                  <a:pt x="1304" y="208"/>
                  <a:pt x="1304" y="208"/>
                </a:cubicBezTo>
                <a:cubicBezTo>
                  <a:pt x="1302" y="208"/>
                  <a:pt x="1301" y="208"/>
                  <a:pt x="1300" y="207"/>
                </a:cubicBezTo>
                <a:close/>
                <a:moveTo>
                  <a:pt x="1308" y="212"/>
                </a:moveTo>
                <a:cubicBezTo>
                  <a:pt x="1308" y="212"/>
                  <a:pt x="1309" y="212"/>
                  <a:pt x="1309" y="212"/>
                </a:cubicBezTo>
                <a:cubicBezTo>
                  <a:pt x="1308" y="213"/>
                  <a:pt x="1307" y="214"/>
                  <a:pt x="1306" y="214"/>
                </a:cubicBezTo>
                <a:cubicBezTo>
                  <a:pt x="1307" y="214"/>
                  <a:pt x="1307" y="213"/>
                  <a:pt x="1308" y="212"/>
                </a:cubicBezTo>
                <a:close/>
                <a:moveTo>
                  <a:pt x="1343" y="220"/>
                </a:moveTo>
                <a:cubicBezTo>
                  <a:pt x="1344" y="221"/>
                  <a:pt x="1344" y="221"/>
                  <a:pt x="1345" y="221"/>
                </a:cubicBezTo>
                <a:cubicBezTo>
                  <a:pt x="1346" y="222"/>
                  <a:pt x="1346" y="222"/>
                  <a:pt x="1347" y="222"/>
                </a:cubicBezTo>
                <a:cubicBezTo>
                  <a:pt x="1352" y="223"/>
                  <a:pt x="1358" y="225"/>
                  <a:pt x="1363" y="227"/>
                </a:cubicBezTo>
                <a:cubicBezTo>
                  <a:pt x="1363" y="227"/>
                  <a:pt x="1363" y="228"/>
                  <a:pt x="1363" y="228"/>
                </a:cubicBezTo>
                <a:cubicBezTo>
                  <a:pt x="1362" y="228"/>
                  <a:pt x="1361" y="228"/>
                  <a:pt x="1361" y="228"/>
                </a:cubicBezTo>
                <a:cubicBezTo>
                  <a:pt x="1353" y="225"/>
                  <a:pt x="1344" y="223"/>
                  <a:pt x="1335" y="221"/>
                </a:cubicBezTo>
                <a:cubicBezTo>
                  <a:pt x="1337" y="220"/>
                  <a:pt x="1337" y="220"/>
                  <a:pt x="1338" y="219"/>
                </a:cubicBezTo>
                <a:cubicBezTo>
                  <a:pt x="1339" y="219"/>
                  <a:pt x="1339" y="219"/>
                  <a:pt x="1340" y="219"/>
                </a:cubicBezTo>
                <a:cubicBezTo>
                  <a:pt x="1341" y="220"/>
                  <a:pt x="1341" y="222"/>
                  <a:pt x="1343" y="221"/>
                </a:cubicBezTo>
                <a:cubicBezTo>
                  <a:pt x="1343" y="221"/>
                  <a:pt x="1343" y="221"/>
                  <a:pt x="1343" y="220"/>
                </a:cubicBezTo>
                <a:close/>
                <a:moveTo>
                  <a:pt x="1357" y="111"/>
                </a:moveTo>
                <a:cubicBezTo>
                  <a:pt x="1359" y="112"/>
                  <a:pt x="1361" y="112"/>
                  <a:pt x="1363" y="113"/>
                </a:cubicBezTo>
                <a:cubicBezTo>
                  <a:pt x="1363" y="115"/>
                  <a:pt x="1358" y="111"/>
                  <a:pt x="1359" y="114"/>
                </a:cubicBezTo>
                <a:cubicBezTo>
                  <a:pt x="1357" y="117"/>
                  <a:pt x="1362" y="114"/>
                  <a:pt x="1365" y="116"/>
                </a:cubicBezTo>
                <a:cubicBezTo>
                  <a:pt x="1365" y="117"/>
                  <a:pt x="1364" y="119"/>
                  <a:pt x="1365" y="120"/>
                </a:cubicBezTo>
                <a:cubicBezTo>
                  <a:pt x="1361" y="119"/>
                  <a:pt x="1358" y="118"/>
                  <a:pt x="1354" y="117"/>
                </a:cubicBezTo>
                <a:cubicBezTo>
                  <a:pt x="1353" y="116"/>
                  <a:pt x="1353" y="116"/>
                  <a:pt x="1352" y="115"/>
                </a:cubicBezTo>
                <a:cubicBezTo>
                  <a:pt x="1354" y="114"/>
                  <a:pt x="1360" y="116"/>
                  <a:pt x="1357" y="111"/>
                </a:cubicBezTo>
                <a:close/>
                <a:moveTo>
                  <a:pt x="1341" y="225"/>
                </a:moveTo>
                <a:cubicBezTo>
                  <a:pt x="1343" y="225"/>
                  <a:pt x="1352" y="227"/>
                  <a:pt x="1347" y="227"/>
                </a:cubicBezTo>
                <a:cubicBezTo>
                  <a:pt x="1345" y="226"/>
                  <a:pt x="1337" y="226"/>
                  <a:pt x="1341" y="224"/>
                </a:cubicBezTo>
                <a:cubicBezTo>
                  <a:pt x="1341" y="224"/>
                  <a:pt x="1341" y="225"/>
                  <a:pt x="1341" y="225"/>
                </a:cubicBezTo>
                <a:close/>
                <a:moveTo>
                  <a:pt x="1336" y="224"/>
                </a:moveTo>
                <a:cubicBezTo>
                  <a:pt x="1335" y="223"/>
                  <a:pt x="1333" y="223"/>
                  <a:pt x="1332" y="223"/>
                </a:cubicBezTo>
                <a:cubicBezTo>
                  <a:pt x="1332" y="223"/>
                  <a:pt x="1332" y="222"/>
                  <a:pt x="1332" y="222"/>
                </a:cubicBezTo>
                <a:cubicBezTo>
                  <a:pt x="1332" y="222"/>
                  <a:pt x="1333" y="221"/>
                  <a:pt x="1334" y="221"/>
                </a:cubicBezTo>
                <a:cubicBezTo>
                  <a:pt x="1335" y="222"/>
                  <a:pt x="1336" y="222"/>
                  <a:pt x="1336" y="224"/>
                </a:cubicBezTo>
                <a:close/>
                <a:moveTo>
                  <a:pt x="1378" y="251"/>
                </a:moveTo>
                <a:cubicBezTo>
                  <a:pt x="1378" y="250"/>
                  <a:pt x="1377" y="250"/>
                  <a:pt x="1376" y="250"/>
                </a:cubicBezTo>
                <a:cubicBezTo>
                  <a:pt x="1382" y="249"/>
                  <a:pt x="1387" y="249"/>
                  <a:pt x="1388" y="255"/>
                </a:cubicBezTo>
                <a:cubicBezTo>
                  <a:pt x="1388" y="255"/>
                  <a:pt x="1388" y="255"/>
                  <a:pt x="1388" y="255"/>
                </a:cubicBezTo>
                <a:cubicBezTo>
                  <a:pt x="1388" y="255"/>
                  <a:pt x="1388" y="255"/>
                  <a:pt x="1389" y="255"/>
                </a:cubicBezTo>
                <a:cubicBezTo>
                  <a:pt x="1390" y="256"/>
                  <a:pt x="1391" y="256"/>
                  <a:pt x="1392" y="256"/>
                </a:cubicBezTo>
                <a:cubicBezTo>
                  <a:pt x="1392" y="257"/>
                  <a:pt x="1391" y="257"/>
                  <a:pt x="1390" y="257"/>
                </a:cubicBezTo>
                <a:cubicBezTo>
                  <a:pt x="1391" y="257"/>
                  <a:pt x="1391" y="258"/>
                  <a:pt x="1392" y="258"/>
                </a:cubicBezTo>
                <a:cubicBezTo>
                  <a:pt x="1389" y="257"/>
                  <a:pt x="1389" y="259"/>
                  <a:pt x="1391" y="260"/>
                </a:cubicBezTo>
                <a:cubicBezTo>
                  <a:pt x="1388" y="260"/>
                  <a:pt x="1386" y="259"/>
                  <a:pt x="1384" y="257"/>
                </a:cubicBezTo>
                <a:cubicBezTo>
                  <a:pt x="1380" y="256"/>
                  <a:pt x="1384" y="259"/>
                  <a:pt x="1382" y="260"/>
                </a:cubicBezTo>
                <a:cubicBezTo>
                  <a:pt x="1374" y="257"/>
                  <a:pt x="1375" y="258"/>
                  <a:pt x="1368" y="256"/>
                </a:cubicBezTo>
                <a:cubicBezTo>
                  <a:pt x="1368" y="254"/>
                  <a:pt x="1371" y="256"/>
                  <a:pt x="1372" y="255"/>
                </a:cubicBezTo>
                <a:cubicBezTo>
                  <a:pt x="1372" y="256"/>
                  <a:pt x="1372" y="256"/>
                  <a:pt x="1373" y="256"/>
                </a:cubicBezTo>
                <a:cubicBezTo>
                  <a:pt x="1374" y="256"/>
                  <a:pt x="1375" y="254"/>
                  <a:pt x="1376" y="253"/>
                </a:cubicBezTo>
                <a:cubicBezTo>
                  <a:pt x="1379" y="254"/>
                  <a:pt x="1382" y="255"/>
                  <a:pt x="1385" y="255"/>
                </a:cubicBezTo>
                <a:cubicBezTo>
                  <a:pt x="1385" y="254"/>
                  <a:pt x="1386" y="254"/>
                  <a:pt x="1386" y="252"/>
                </a:cubicBezTo>
                <a:cubicBezTo>
                  <a:pt x="1383" y="252"/>
                  <a:pt x="1381" y="252"/>
                  <a:pt x="1378" y="251"/>
                </a:cubicBezTo>
                <a:close/>
                <a:moveTo>
                  <a:pt x="1384" y="244"/>
                </a:moveTo>
                <a:cubicBezTo>
                  <a:pt x="1387" y="248"/>
                  <a:pt x="1378" y="247"/>
                  <a:pt x="1377" y="246"/>
                </a:cubicBezTo>
                <a:cubicBezTo>
                  <a:pt x="1378" y="246"/>
                  <a:pt x="1378" y="245"/>
                  <a:pt x="1378" y="245"/>
                </a:cubicBezTo>
                <a:cubicBezTo>
                  <a:pt x="1378" y="245"/>
                  <a:pt x="1378" y="245"/>
                  <a:pt x="1378" y="245"/>
                </a:cubicBezTo>
                <a:cubicBezTo>
                  <a:pt x="1381" y="246"/>
                  <a:pt x="1383" y="246"/>
                  <a:pt x="1384" y="244"/>
                </a:cubicBezTo>
                <a:close/>
                <a:moveTo>
                  <a:pt x="1387" y="233"/>
                </a:moveTo>
                <a:cubicBezTo>
                  <a:pt x="1387" y="233"/>
                  <a:pt x="1387" y="233"/>
                  <a:pt x="1388" y="234"/>
                </a:cubicBezTo>
                <a:cubicBezTo>
                  <a:pt x="1389" y="234"/>
                  <a:pt x="1389" y="235"/>
                  <a:pt x="1390" y="236"/>
                </a:cubicBezTo>
                <a:cubicBezTo>
                  <a:pt x="1389" y="236"/>
                  <a:pt x="1388" y="236"/>
                  <a:pt x="1388" y="236"/>
                </a:cubicBezTo>
                <a:cubicBezTo>
                  <a:pt x="1388" y="235"/>
                  <a:pt x="1388" y="235"/>
                  <a:pt x="1388" y="235"/>
                </a:cubicBezTo>
                <a:cubicBezTo>
                  <a:pt x="1386" y="235"/>
                  <a:pt x="1385" y="235"/>
                  <a:pt x="1384" y="235"/>
                </a:cubicBezTo>
                <a:cubicBezTo>
                  <a:pt x="1385" y="234"/>
                  <a:pt x="1385" y="234"/>
                  <a:pt x="1385" y="233"/>
                </a:cubicBezTo>
                <a:cubicBezTo>
                  <a:pt x="1385" y="233"/>
                  <a:pt x="1385" y="233"/>
                  <a:pt x="1386" y="233"/>
                </a:cubicBezTo>
                <a:cubicBezTo>
                  <a:pt x="1386" y="233"/>
                  <a:pt x="1386" y="233"/>
                  <a:pt x="1386" y="233"/>
                </a:cubicBezTo>
                <a:cubicBezTo>
                  <a:pt x="1386" y="233"/>
                  <a:pt x="1386" y="233"/>
                  <a:pt x="1387" y="233"/>
                </a:cubicBezTo>
                <a:close/>
                <a:moveTo>
                  <a:pt x="1392" y="221"/>
                </a:moveTo>
                <a:cubicBezTo>
                  <a:pt x="1392" y="221"/>
                  <a:pt x="1392" y="221"/>
                  <a:pt x="1392" y="220"/>
                </a:cubicBezTo>
                <a:cubicBezTo>
                  <a:pt x="1393" y="221"/>
                  <a:pt x="1395" y="221"/>
                  <a:pt x="1396" y="221"/>
                </a:cubicBezTo>
                <a:cubicBezTo>
                  <a:pt x="1395" y="223"/>
                  <a:pt x="1395" y="225"/>
                  <a:pt x="1399" y="225"/>
                </a:cubicBezTo>
                <a:cubicBezTo>
                  <a:pt x="1400" y="223"/>
                  <a:pt x="1399" y="222"/>
                  <a:pt x="1399" y="221"/>
                </a:cubicBezTo>
                <a:cubicBezTo>
                  <a:pt x="1399" y="221"/>
                  <a:pt x="1399" y="221"/>
                  <a:pt x="1399" y="221"/>
                </a:cubicBezTo>
                <a:cubicBezTo>
                  <a:pt x="1399" y="221"/>
                  <a:pt x="1399" y="221"/>
                  <a:pt x="1399" y="221"/>
                </a:cubicBezTo>
                <a:cubicBezTo>
                  <a:pt x="1398" y="220"/>
                  <a:pt x="1398" y="219"/>
                  <a:pt x="1399" y="218"/>
                </a:cubicBezTo>
                <a:cubicBezTo>
                  <a:pt x="1398" y="219"/>
                  <a:pt x="1397" y="219"/>
                  <a:pt x="1397" y="219"/>
                </a:cubicBezTo>
                <a:cubicBezTo>
                  <a:pt x="1395" y="219"/>
                  <a:pt x="1394" y="219"/>
                  <a:pt x="1392" y="218"/>
                </a:cubicBezTo>
                <a:cubicBezTo>
                  <a:pt x="1392" y="218"/>
                  <a:pt x="1392" y="218"/>
                  <a:pt x="1392" y="218"/>
                </a:cubicBezTo>
                <a:cubicBezTo>
                  <a:pt x="1401" y="217"/>
                  <a:pt x="1413" y="225"/>
                  <a:pt x="1423" y="226"/>
                </a:cubicBezTo>
                <a:cubicBezTo>
                  <a:pt x="1423" y="226"/>
                  <a:pt x="1423" y="226"/>
                  <a:pt x="1423" y="227"/>
                </a:cubicBezTo>
                <a:cubicBezTo>
                  <a:pt x="1423" y="227"/>
                  <a:pt x="1424" y="226"/>
                  <a:pt x="1424" y="226"/>
                </a:cubicBezTo>
                <a:cubicBezTo>
                  <a:pt x="1424" y="227"/>
                  <a:pt x="1425" y="227"/>
                  <a:pt x="1426" y="227"/>
                </a:cubicBezTo>
                <a:cubicBezTo>
                  <a:pt x="1428" y="228"/>
                  <a:pt x="1431" y="229"/>
                  <a:pt x="1434" y="230"/>
                </a:cubicBezTo>
                <a:cubicBezTo>
                  <a:pt x="1434" y="231"/>
                  <a:pt x="1435" y="233"/>
                  <a:pt x="1436" y="234"/>
                </a:cubicBezTo>
                <a:cubicBezTo>
                  <a:pt x="1435" y="234"/>
                  <a:pt x="1435" y="233"/>
                  <a:pt x="1434" y="233"/>
                </a:cubicBezTo>
                <a:cubicBezTo>
                  <a:pt x="1433" y="233"/>
                  <a:pt x="1433" y="232"/>
                  <a:pt x="1433" y="231"/>
                </a:cubicBezTo>
                <a:cubicBezTo>
                  <a:pt x="1432" y="231"/>
                  <a:pt x="1432" y="232"/>
                  <a:pt x="1432" y="233"/>
                </a:cubicBezTo>
                <a:cubicBezTo>
                  <a:pt x="1431" y="232"/>
                  <a:pt x="1429" y="232"/>
                  <a:pt x="1428" y="231"/>
                </a:cubicBezTo>
                <a:cubicBezTo>
                  <a:pt x="1428" y="231"/>
                  <a:pt x="1428" y="230"/>
                  <a:pt x="1428" y="230"/>
                </a:cubicBezTo>
                <a:cubicBezTo>
                  <a:pt x="1426" y="229"/>
                  <a:pt x="1424" y="229"/>
                  <a:pt x="1422" y="229"/>
                </a:cubicBezTo>
                <a:cubicBezTo>
                  <a:pt x="1420" y="229"/>
                  <a:pt x="1419" y="228"/>
                  <a:pt x="1418" y="228"/>
                </a:cubicBezTo>
                <a:cubicBezTo>
                  <a:pt x="1418" y="227"/>
                  <a:pt x="1418" y="226"/>
                  <a:pt x="1418" y="226"/>
                </a:cubicBezTo>
                <a:cubicBezTo>
                  <a:pt x="1417" y="225"/>
                  <a:pt x="1416" y="225"/>
                  <a:pt x="1414" y="225"/>
                </a:cubicBezTo>
                <a:cubicBezTo>
                  <a:pt x="1414" y="226"/>
                  <a:pt x="1414" y="226"/>
                  <a:pt x="1414" y="227"/>
                </a:cubicBezTo>
                <a:cubicBezTo>
                  <a:pt x="1407" y="225"/>
                  <a:pt x="1400" y="224"/>
                  <a:pt x="1394" y="228"/>
                </a:cubicBezTo>
                <a:cubicBezTo>
                  <a:pt x="1392" y="227"/>
                  <a:pt x="1389" y="225"/>
                  <a:pt x="1386" y="224"/>
                </a:cubicBezTo>
                <a:cubicBezTo>
                  <a:pt x="1387" y="223"/>
                  <a:pt x="1389" y="223"/>
                  <a:pt x="1390" y="222"/>
                </a:cubicBezTo>
                <a:cubicBezTo>
                  <a:pt x="1390" y="222"/>
                  <a:pt x="1391" y="222"/>
                  <a:pt x="1391" y="222"/>
                </a:cubicBezTo>
                <a:cubicBezTo>
                  <a:pt x="1392" y="222"/>
                  <a:pt x="1392" y="222"/>
                  <a:pt x="1392" y="222"/>
                </a:cubicBezTo>
                <a:cubicBezTo>
                  <a:pt x="1392" y="222"/>
                  <a:pt x="1392" y="221"/>
                  <a:pt x="1392" y="221"/>
                </a:cubicBezTo>
                <a:cubicBezTo>
                  <a:pt x="1392" y="221"/>
                  <a:pt x="1392" y="221"/>
                  <a:pt x="1392" y="221"/>
                </a:cubicBezTo>
                <a:close/>
                <a:moveTo>
                  <a:pt x="1394" y="127"/>
                </a:moveTo>
                <a:cubicBezTo>
                  <a:pt x="1394" y="127"/>
                  <a:pt x="1394" y="127"/>
                  <a:pt x="1394" y="127"/>
                </a:cubicBezTo>
                <a:cubicBezTo>
                  <a:pt x="1397" y="129"/>
                  <a:pt x="1402" y="130"/>
                  <a:pt x="1407" y="130"/>
                </a:cubicBezTo>
                <a:cubicBezTo>
                  <a:pt x="1406" y="131"/>
                  <a:pt x="1406" y="131"/>
                  <a:pt x="1406" y="131"/>
                </a:cubicBezTo>
                <a:cubicBezTo>
                  <a:pt x="1402" y="130"/>
                  <a:pt x="1398" y="129"/>
                  <a:pt x="1394" y="127"/>
                </a:cubicBezTo>
                <a:close/>
                <a:moveTo>
                  <a:pt x="1415" y="123"/>
                </a:moveTo>
                <a:cubicBezTo>
                  <a:pt x="1418" y="123"/>
                  <a:pt x="1421" y="123"/>
                  <a:pt x="1422" y="125"/>
                </a:cubicBezTo>
                <a:cubicBezTo>
                  <a:pt x="1419" y="125"/>
                  <a:pt x="1417" y="124"/>
                  <a:pt x="1415" y="123"/>
                </a:cubicBezTo>
                <a:close/>
                <a:moveTo>
                  <a:pt x="1453" y="174"/>
                </a:moveTo>
                <a:cubicBezTo>
                  <a:pt x="1452" y="174"/>
                  <a:pt x="1452" y="175"/>
                  <a:pt x="1451" y="175"/>
                </a:cubicBezTo>
                <a:cubicBezTo>
                  <a:pt x="1450" y="175"/>
                  <a:pt x="1449" y="173"/>
                  <a:pt x="1448" y="172"/>
                </a:cubicBezTo>
                <a:cubicBezTo>
                  <a:pt x="1449" y="172"/>
                  <a:pt x="1449" y="172"/>
                  <a:pt x="1450" y="172"/>
                </a:cubicBezTo>
                <a:cubicBezTo>
                  <a:pt x="1449" y="174"/>
                  <a:pt x="1451" y="174"/>
                  <a:pt x="1453" y="174"/>
                </a:cubicBezTo>
                <a:close/>
                <a:moveTo>
                  <a:pt x="1454" y="247"/>
                </a:moveTo>
                <a:cubicBezTo>
                  <a:pt x="1453" y="248"/>
                  <a:pt x="1453" y="250"/>
                  <a:pt x="1452" y="251"/>
                </a:cubicBezTo>
                <a:cubicBezTo>
                  <a:pt x="1451" y="250"/>
                  <a:pt x="1449" y="250"/>
                  <a:pt x="1448" y="250"/>
                </a:cubicBezTo>
                <a:cubicBezTo>
                  <a:pt x="1448" y="249"/>
                  <a:pt x="1447" y="249"/>
                  <a:pt x="1447" y="248"/>
                </a:cubicBezTo>
                <a:cubicBezTo>
                  <a:pt x="1450" y="249"/>
                  <a:pt x="1452" y="248"/>
                  <a:pt x="1454" y="247"/>
                </a:cubicBezTo>
                <a:close/>
                <a:moveTo>
                  <a:pt x="1462" y="167"/>
                </a:moveTo>
                <a:cubicBezTo>
                  <a:pt x="1463" y="167"/>
                  <a:pt x="1464" y="167"/>
                  <a:pt x="1464" y="166"/>
                </a:cubicBezTo>
                <a:cubicBezTo>
                  <a:pt x="1465" y="167"/>
                  <a:pt x="1467" y="167"/>
                  <a:pt x="1468" y="167"/>
                </a:cubicBezTo>
                <a:cubicBezTo>
                  <a:pt x="1468" y="167"/>
                  <a:pt x="1469" y="167"/>
                  <a:pt x="1471" y="167"/>
                </a:cubicBezTo>
                <a:cubicBezTo>
                  <a:pt x="1471" y="170"/>
                  <a:pt x="1470" y="172"/>
                  <a:pt x="1468" y="173"/>
                </a:cubicBezTo>
                <a:cubicBezTo>
                  <a:pt x="1463" y="170"/>
                  <a:pt x="1461" y="168"/>
                  <a:pt x="1458" y="165"/>
                </a:cubicBezTo>
                <a:cubicBezTo>
                  <a:pt x="1458" y="164"/>
                  <a:pt x="1459" y="163"/>
                  <a:pt x="1459" y="161"/>
                </a:cubicBezTo>
                <a:cubicBezTo>
                  <a:pt x="1458" y="161"/>
                  <a:pt x="1458" y="161"/>
                  <a:pt x="1458" y="161"/>
                </a:cubicBezTo>
                <a:cubicBezTo>
                  <a:pt x="1458" y="160"/>
                  <a:pt x="1459" y="160"/>
                  <a:pt x="1460" y="160"/>
                </a:cubicBezTo>
                <a:cubicBezTo>
                  <a:pt x="1460" y="161"/>
                  <a:pt x="1460" y="161"/>
                  <a:pt x="1461" y="161"/>
                </a:cubicBezTo>
                <a:cubicBezTo>
                  <a:pt x="1461" y="161"/>
                  <a:pt x="1461" y="161"/>
                  <a:pt x="1461" y="160"/>
                </a:cubicBezTo>
                <a:cubicBezTo>
                  <a:pt x="1462" y="160"/>
                  <a:pt x="1462" y="160"/>
                  <a:pt x="1463" y="160"/>
                </a:cubicBezTo>
                <a:cubicBezTo>
                  <a:pt x="1462" y="162"/>
                  <a:pt x="1462" y="164"/>
                  <a:pt x="1462" y="167"/>
                </a:cubicBezTo>
                <a:close/>
                <a:moveTo>
                  <a:pt x="1464" y="164"/>
                </a:moveTo>
                <a:cubicBezTo>
                  <a:pt x="1464" y="163"/>
                  <a:pt x="1464" y="161"/>
                  <a:pt x="1465" y="160"/>
                </a:cubicBezTo>
                <a:cubicBezTo>
                  <a:pt x="1465" y="161"/>
                  <a:pt x="1466" y="161"/>
                  <a:pt x="1466" y="161"/>
                </a:cubicBezTo>
                <a:cubicBezTo>
                  <a:pt x="1466" y="162"/>
                  <a:pt x="1465" y="163"/>
                  <a:pt x="1464" y="164"/>
                </a:cubicBezTo>
                <a:close/>
                <a:moveTo>
                  <a:pt x="1477" y="249"/>
                </a:moveTo>
                <a:cubicBezTo>
                  <a:pt x="1477" y="249"/>
                  <a:pt x="1476" y="250"/>
                  <a:pt x="1476" y="251"/>
                </a:cubicBezTo>
                <a:cubicBezTo>
                  <a:pt x="1475" y="251"/>
                  <a:pt x="1475" y="252"/>
                  <a:pt x="1474" y="252"/>
                </a:cubicBezTo>
                <a:cubicBezTo>
                  <a:pt x="1474" y="252"/>
                  <a:pt x="1474" y="253"/>
                  <a:pt x="1475" y="253"/>
                </a:cubicBezTo>
                <a:cubicBezTo>
                  <a:pt x="1474" y="254"/>
                  <a:pt x="1474" y="254"/>
                  <a:pt x="1472" y="253"/>
                </a:cubicBezTo>
                <a:cubicBezTo>
                  <a:pt x="1473" y="254"/>
                  <a:pt x="1473" y="254"/>
                  <a:pt x="1473" y="255"/>
                </a:cubicBezTo>
                <a:cubicBezTo>
                  <a:pt x="1473" y="255"/>
                  <a:pt x="1473" y="255"/>
                  <a:pt x="1472" y="255"/>
                </a:cubicBezTo>
                <a:cubicBezTo>
                  <a:pt x="1473" y="253"/>
                  <a:pt x="1471" y="251"/>
                  <a:pt x="1469" y="251"/>
                </a:cubicBezTo>
                <a:cubicBezTo>
                  <a:pt x="1467" y="248"/>
                  <a:pt x="1463" y="246"/>
                  <a:pt x="1460" y="243"/>
                </a:cubicBezTo>
                <a:cubicBezTo>
                  <a:pt x="1462" y="243"/>
                  <a:pt x="1463" y="243"/>
                  <a:pt x="1465" y="244"/>
                </a:cubicBezTo>
                <a:cubicBezTo>
                  <a:pt x="1465" y="244"/>
                  <a:pt x="1466" y="245"/>
                  <a:pt x="1466" y="246"/>
                </a:cubicBezTo>
                <a:cubicBezTo>
                  <a:pt x="1467" y="245"/>
                  <a:pt x="1469" y="245"/>
                  <a:pt x="1470" y="244"/>
                </a:cubicBezTo>
                <a:cubicBezTo>
                  <a:pt x="1470" y="244"/>
                  <a:pt x="1470" y="244"/>
                  <a:pt x="1470" y="244"/>
                </a:cubicBezTo>
                <a:cubicBezTo>
                  <a:pt x="1470" y="245"/>
                  <a:pt x="1467" y="246"/>
                  <a:pt x="1469" y="249"/>
                </a:cubicBezTo>
                <a:cubicBezTo>
                  <a:pt x="1472" y="250"/>
                  <a:pt x="1475" y="250"/>
                  <a:pt x="1477" y="249"/>
                </a:cubicBezTo>
                <a:close/>
                <a:moveTo>
                  <a:pt x="1490" y="170"/>
                </a:moveTo>
                <a:cubicBezTo>
                  <a:pt x="1488" y="171"/>
                  <a:pt x="1486" y="170"/>
                  <a:pt x="1486" y="169"/>
                </a:cubicBezTo>
                <a:cubicBezTo>
                  <a:pt x="1488" y="169"/>
                  <a:pt x="1491" y="167"/>
                  <a:pt x="1490" y="170"/>
                </a:cubicBezTo>
                <a:close/>
                <a:moveTo>
                  <a:pt x="1487" y="162"/>
                </a:moveTo>
                <a:cubicBezTo>
                  <a:pt x="1488" y="162"/>
                  <a:pt x="1489" y="163"/>
                  <a:pt x="1491" y="163"/>
                </a:cubicBezTo>
                <a:cubicBezTo>
                  <a:pt x="1491" y="163"/>
                  <a:pt x="1491" y="164"/>
                  <a:pt x="1491" y="164"/>
                </a:cubicBezTo>
                <a:cubicBezTo>
                  <a:pt x="1489" y="165"/>
                  <a:pt x="1486" y="164"/>
                  <a:pt x="1487" y="162"/>
                </a:cubicBezTo>
                <a:close/>
                <a:moveTo>
                  <a:pt x="1517" y="267"/>
                </a:moveTo>
                <a:cubicBezTo>
                  <a:pt x="1507" y="265"/>
                  <a:pt x="1496" y="262"/>
                  <a:pt x="1485" y="260"/>
                </a:cubicBezTo>
                <a:cubicBezTo>
                  <a:pt x="1485" y="259"/>
                  <a:pt x="1484" y="259"/>
                  <a:pt x="1483" y="258"/>
                </a:cubicBezTo>
                <a:cubicBezTo>
                  <a:pt x="1483" y="257"/>
                  <a:pt x="1483" y="256"/>
                  <a:pt x="1484" y="256"/>
                </a:cubicBezTo>
                <a:cubicBezTo>
                  <a:pt x="1485" y="256"/>
                  <a:pt x="1486" y="256"/>
                  <a:pt x="1487" y="257"/>
                </a:cubicBezTo>
                <a:cubicBezTo>
                  <a:pt x="1487" y="253"/>
                  <a:pt x="1481" y="253"/>
                  <a:pt x="1480" y="249"/>
                </a:cubicBezTo>
                <a:cubicBezTo>
                  <a:pt x="1479" y="249"/>
                  <a:pt x="1479" y="249"/>
                  <a:pt x="1478" y="249"/>
                </a:cubicBezTo>
                <a:cubicBezTo>
                  <a:pt x="1479" y="249"/>
                  <a:pt x="1479" y="249"/>
                  <a:pt x="1480" y="249"/>
                </a:cubicBezTo>
                <a:cubicBezTo>
                  <a:pt x="1491" y="255"/>
                  <a:pt x="1504" y="261"/>
                  <a:pt x="1517" y="267"/>
                </a:cubicBezTo>
                <a:close/>
                <a:moveTo>
                  <a:pt x="1505" y="165"/>
                </a:moveTo>
                <a:cubicBezTo>
                  <a:pt x="1506" y="167"/>
                  <a:pt x="1503" y="167"/>
                  <a:pt x="1504" y="170"/>
                </a:cubicBezTo>
                <a:cubicBezTo>
                  <a:pt x="1502" y="170"/>
                  <a:pt x="1499" y="170"/>
                  <a:pt x="1498" y="171"/>
                </a:cubicBezTo>
                <a:cubicBezTo>
                  <a:pt x="1497" y="171"/>
                  <a:pt x="1496" y="171"/>
                  <a:pt x="1494" y="170"/>
                </a:cubicBezTo>
                <a:cubicBezTo>
                  <a:pt x="1496" y="170"/>
                  <a:pt x="1496" y="167"/>
                  <a:pt x="1497" y="166"/>
                </a:cubicBezTo>
                <a:cubicBezTo>
                  <a:pt x="1497" y="164"/>
                  <a:pt x="1493" y="166"/>
                  <a:pt x="1493" y="164"/>
                </a:cubicBezTo>
                <a:cubicBezTo>
                  <a:pt x="1493" y="164"/>
                  <a:pt x="1493" y="163"/>
                  <a:pt x="1493" y="163"/>
                </a:cubicBezTo>
                <a:cubicBezTo>
                  <a:pt x="1496" y="164"/>
                  <a:pt x="1499" y="164"/>
                  <a:pt x="1502" y="164"/>
                </a:cubicBezTo>
                <a:cubicBezTo>
                  <a:pt x="1502" y="165"/>
                  <a:pt x="1502" y="165"/>
                  <a:pt x="1505" y="165"/>
                </a:cubicBezTo>
                <a:close/>
                <a:moveTo>
                  <a:pt x="1493" y="192"/>
                </a:moveTo>
                <a:cubicBezTo>
                  <a:pt x="1494" y="192"/>
                  <a:pt x="1495" y="192"/>
                  <a:pt x="1496" y="192"/>
                </a:cubicBezTo>
                <a:cubicBezTo>
                  <a:pt x="1497" y="195"/>
                  <a:pt x="1491" y="195"/>
                  <a:pt x="1493" y="192"/>
                </a:cubicBezTo>
                <a:close/>
                <a:moveTo>
                  <a:pt x="1506" y="165"/>
                </a:moveTo>
                <a:cubicBezTo>
                  <a:pt x="1507" y="165"/>
                  <a:pt x="1508" y="165"/>
                  <a:pt x="1509" y="165"/>
                </a:cubicBezTo>
                <a:cubicBezTo>
                  <a:pt x="1509" y="165"/>
                  <a:pt x="1509" y="165"/>
                  <a:pt x="1509" y="166"/>
                </a:cubicBezTo>
                <a:cubicBezTo>
                  <a:pt x="1508" y="166"/>
                  <a:pt x="1508" y="166"/>
                  <a:pt x="1508" y="166"/>
                </a:cubicBezTo>
                <a:cubicBezTo>
                  <a:pt x="1508" y="167"/>
                  <a:pt x="1508" y="169"/>
                  <a:pt x="1508" y="170"/>
                </a:cubicBezTo>
                <a:cubicBezTo>
                  <a:pt x="1507" y="170"/>
                  <a:pt x="1507" y="170"/>
                  <a:pt x="1506" y="170"/>
                </a:cubicBezTo>
                <a:cubicBezTo>
                  <a:pt x="1505" y="169"/>
                  <a:pt x="1506" y="166"/>
                  <a:pt x="1506" y="165"/>
                </a:cubicBezTo>
                <a:cubicBezTo>
                  <a:pt x="1506" y="165"/>
                  <a:pt x="1506" y="165"/>
                  <a:pt x="1506" y="165"/>
                </a:cubicBezTo>
                <a:close/>
                <a:moveTo>
                  <a:pt x="1514" y="167"/>
                </a:moveTo>
                <a:cubicBezTo>
                  <a:pt x="1514" y="167"/>
                  <a:pt x="1513" y="166"/>
                  <a:pt x="1513" y="166"/>
                </a:cubicBezTo>
                <a:cubicBezTo>
                  <a:pt x="1513" y="165"/>
                  <a:pt x="1514" y="165"/>
                  <a:pt x="1515" y="166"/>
                </a:cubicBezTo>
                <a:cubicBezTo>
                  <a:pt x="1516" y="167"/>
                  <a:pt x="1515" y="167"/>
                  <a:pt x="1514" y="167"/>
                </a:cubicBezTo>
                <a:cubicBezTo>
                  <a:pt x="1514" y="167"/>
                  <a:pt x="1514" y="167"/>
                  <a:pt x="1514" y="167"/>
                </a:cubicBezTo>
                <a:close/>
                <a:moveTo>
                  <a:pt x="1515" y="169"/>
                </a:moveTo>
                <a:cubicBezTo>
                  <a:pt x="1516" y="169"/>
                  <a:pt x="1517" y="170"/>
                  <a:pt x="1518" y="170"/>
                </a:cubicBezTo>
                <a:cubicBezTo>
                  <a:pt x="1517" y="172"/>
                  <a:pt x="1515" y="170"/>
                  <a:pt x="1515" y="173"/>
                </a:cubicBezTo>
                <a:cubicBezTo>
                  <a:pt x="1514" y="172"/>
                  <a:pt x="1514" y="172"/>
                  <a:pt x="1513" y="172"/>
                </a:cubicBezTo>
                <a:cubicBezTo>
                  <a:pt x="1513" y="171"/>
                  <a:pt x="1513" y="171"/>
                  <a:pt x="1513" y="171"/>
                </a:cubicBezTo>
                <a:cubicBezTo>
                  <a:pt x="1512" y="171"/>
                  <a:pt x="1510" y="171"/>
                  <a:pt x="1510" y="169"/>
                </a:cubicBezTo>
                <a:cubicBezTo>
                  <a:pt x="1512" y="169"/>
                  <a:pt x="1514" y="169"/>
                  <a:pt x="1515" y="169"/>
                </a:cubicBezTo>
                <a:close/>
                <a:moveTo>
                  <a:pt x="1512" y="191"/>
                </a:moveTo>
                <a:cubicBezTo>
                  <a:pt x="1515" y="191"/>
                  <a:pt x="1519" y="190"/>
                  <a:pt x="1518" y="194"/>
                </a:cubicBezTo>
                <a:cubicBezTo>
                  <a:pt x="1516" y="194"/>
                  <a:pt x="1516" y="196"/>
                  <a:pt x="1515" y="194"/>
                </a:cubicBezTo>
                <a:cubicBezTo>
                  <a:pt x="1517" y="192"/>
                  <a:pt x="1512" y="196"/>
                  <a:pt x="1512" y="191"/>
                </a:cubicBezTo>
                <a:close/>
                <a:moveTo>
                  <a:pt x="1481" y="259"/>
                </a:moveTo>
                <a:cubicBezTo>
                  <a:pt x="1474" y="258"/>
                  <a:pt x="1467" y="257"/>
                  <a:pt x="1460" y="256"/>
                </a:cubicBezTo>
                <a:cubicBezTo>
                  <a:pt x="1461" y="256"/>
                  <a:pt x="1461" y="256"/>
                  <a:pt x="1461" y="256"/>
                </a:cubicBezTo>
                <a:cubicBezTo>
                  <a:pt x="1461" y="256"/>
                  <a:pt x="1461" y="256"/>
                  <a:pt x="1462" y="256"/>
                </a:cubicBezTo>
                <a:cubicBezTo>
                  <a:pt x="1462" y="255"/>
                  <a:pt x="1462" y="255"/>
                  <a:pt x="1462" y="254"/>
                </a:cubicBezTo>
                <a:cubicBezTo>
                  <a:pt x="1465" y="254"/>
                  <a:pt x="1468" y="255"/>
                  <a:pt x="1471" y="255"/>
                </a:cubicBezTo>
                <a:cubicBezTo>
                  <a:pt x="1471" y="255"/>
                  <a:pt x="1471" y="256"/>
                  <a:pt x="1471" y="256"/>
                </a:cubicBezTo>
                <a:cubicBezTo>
                  <a:pt x="1471" y="256"/>
                  <a:pt x="1472" y="256"/>
                  <a:pt x="1472" y="255"/>
                </a:cubicBezTo>
                <a:cubicBezTo>
                  <a:pt x="1473" y="256"/>
                  <a:pt x="1475" y="256"/>
                  <a:pt x="1476" y="256"/>
                </a:cubicBezTo>
                <a:cubicBezTo>
                  <a:pt x="1476" y="256"/>
                  <a:pt x="1476" y="257"/>
                  <a:pt x="1476" y="258"/>
                </a:cubicBezTo>
                <a:cubicBezTo>
                  <a:pt x="1477" y="258"/>
                  <a:pt x="1480" y="257"/>
                  <a:pt x="1481" y="258"/>
                </a:cubicBezTo>
                <a:cubicBezTo>
                  <a:pt x="1481" y="258"/>
                  <a:pt x="1480" y="259"/>
                  <a:pt x="1481" y="259"/>
                </a:cubicBezTo>
                <a:close/>
                <a:moveTo>
                  <a:pt x="1459" y="251"/>
                </a:moveTo>
                <a:cubicBezTo>
                  <a:pt x="1459" y="251"/>
                  <a:pt x="1459" y="251"/>
                  <a:pt x="1458" y="251"/>
                </a:cubicBezTo>
                <a:cubicBezTo>
                  <a:pt x="1461" y="248"/>
                  <a:pt x="1465" y="252"/>
                  <a:pt x="1469" y="253"/>
                </a:cubicBezTo>
                <a:cubicBezTo>
                  <a:pt x="1469" y="253"/>
                  <a:pt x="1469" y="253"/>
                  <a:pt x="1469" y="254"/>
                </a:cubicBezTo>
                <a:cubicBezTo>
                  <a:pt x="1466" y="253"/>
                  <a:pt x="1463" y="252"/>
                  <a:pt x="1461" y="253"/>
                </a:cubicBezTo>
                <a:cubicBezTo>
                  <a:pt x="1461" y="252"/>
                  <a:pt x="1460" y="252"/>
                  <a:pt x="1459" y="251"/>
                </a:cubicBezTo>
                <a:close/>
                <a:moveTo>
                  <a:pt x="1459" y="256"/>
                </a:moveTo>
                <a:cubicBezTo>
                  <a:pt x="1459" y="256"/>
                  <a:pt x="1459" y="256"/>
                  <a:pt x="1459" y="256"/>
                </a:cubicBezTo>
                <a:cubicBezTo>
                  <a:pt x="1458" y="256"/>
                  <a:pt x="1458" y="256"/>
                  <a:pt x="1457" y="256"/>
                </a:cubicBezTo>
                <a:cubicBezTo>
                  <a:pt x="1456" y="255"/>
                  <a:pt x="1455" y="255"/>
                  <a:pt x="1454" y="254"/>
                </a:cubicBezTo>
                <a:cubicBezTo>
                  <a:pt x="1455" y="254"/>
                  <a:pt x="1457" y="254"/>
                  <a:pt x="1458" y="254"/>
                </a:cubicBezTo>
                <a:cubicBezTo>
                  <a:pt x="1458" y="254"/>
                  <a:pt x="1458" y="255"/>
                  <a:pt x="1458" y="255"/>
                </a:cubicBezTo>
                <a:cubicBezTo>
                  <a:pt x="1458" y="255"/>
                  <a:pt x="1459" y="255"/>
                  <a:pt x="1459" y="256"/>
                </a:cubicBezTo>
                <a:close/>
                <a:moveTo>
                  <a:pt x="1480" y="255"/>
                </a:moveTo>
                <a:cubicBezTo>
                  <a:pt x="1481" y="255"/>
                  <a:pt x="1482" y="255"/>
                  <a:pt x="1483" y="256"/>
                </a:cubicBezTo>
                <a:cubicBezTo>
                  <a:pt x="1482" y="256"/>
                  <a:pt x="1481" y="256"/>
                  <a:pt x="1480" y="255"/>
                </a:cubicBezTo>
                <a:close/>
                <a:moveTo>
                  <a:pt x="1484" y="171"/>
                </a:moveTo>
                <a:cubicBezTo>
                  <a:pt x="1483" y="170"/>
                  <a:pt x="1482" y="170"/>
                  <a:pt x="1481" y="170"/>
                </a:cubicBezTo>
                <a:cubicBezTo>
                  <a:pt x="1481" y="170"/>
                  <a:pt x="1481" y="170"/>
                  <a:pt x="1480" y="170"/>
                </a:cubicBezTo>
                <a:cubicBezTo>
                  <a:pt x="1480" y="170"/>
                  <a:pt x="1480" y="170"/>
                  <a:pt x="1480" y="170"/>
                </a:cubicBezTo>
                <a:cubicBezTo>
                  <a:pt x="1479" y="170"/>
                  <a:pt x="1478" y="170"/>
                  <a:pt x="1477" y="171"/>
                </a:cubicBezTo>
                <a:cubicBezTo>
                  <a:pt x="1476" y="170"/>
                  <a:pt x="1475" y="169"/>
                  <a:pt x="1475" y="168"/>
                </a:cubicBezTo>
                <a:cubicBezTo>
                  <a:pt x="1478" y="167"/>
                  <a:pt x="1483" y="167"/>
                  <a:pt x="1485" y="168"/>
                </a:cubicBezTo>
                <a:cubicBezTo>
                  <a:pt x="1483" y="168"/>
                  <a:pt x="1484" y="169"/>
                  <a:pt x="1484" y="171"/>
                </a:cubicBezTo>
                <a:close/>
                <a:moveTo>
                  <a:pt x="1482" y="163"/>
                </a:moveTo>
                <a:cubicBezTo>
                  <a:pt x="1480" y="164"/>
                  <a:pt x="1478" y="164"/>
                  <a:pt x="1476" y="164"/>
                </a:cubicBezTo>
                <a:cubicBezTo>
                  <a:pt x="1476" y="164"/>
                  <a:pt x="1476" y="163"/>
                  <a:pt x="1475" y="163"/>
                </a:cubicBezTo>
                <a:cubicBezTo>
                  <a:pt x="1476" y="162"/>
                  <a:pt x="1476" y="162"/>
                  <a:pt x="1476" y="161"/>
                </a:cubicBezTo>
                <a:cubicBezTo>
                  <a:pt x="1478" y="161"/>
                  <a:pt x="1480" y="161"/>
                  <a:pt x="1482" y="162"/>
                </a:cubicBezTo>
                <a:cubicBezTo>
                  <a:pt x="1482" y="162"/>
                  <a:pt x="1482" y="163"/>
                  <a:pt x="1482" y="163"/>
                </a:cubicBezTo>
                <a:close/>
                <a:moveTo>
                  <a:pt x="1466" y="189"/>
                </a:moveTo>
                <a:cubicBezTo>
                  <a:pt x="1466" y="188"/>
                  <a:pt x="1466" y="187"/>
                  <a:pt x="1467" y="187"/>
                </a:cubicBezTo>
                <a:cubicBezTo>
                  <a:pt x="1468" y="186"/>
                  <a:pt x="1469" y="187"/>
                  <a:pt x="1470" y="187"/>
                </a:cubicBezTo>
                <a:cubicBezTo>
                  <a:pt x="1470" y="189"/>
                  <a:pt x="1470" y="190"/>
                  <a:pt x="1469" y="190"/>
                </a:cubicBezTo>
                <a:cubicBezTo>
                  <a:pt x="1468" y="190"/>
                  <a:pt x="1467" y="189"/>
                  <a:pt x="1466" y="189"/>
                </a:cubicBezTo>
                <a:close/>
                <a:moveTo>
                  <a:pt x="1460" y="171"/>
                </a:moveTo>
                <a:cubicBezTo>
                  <a:pt x="1460" y="171"/>
                  <a:pt x="1460" y="171"/>
                  <a:pt x="1460" y="171"/>
                </a:cubicBezTo>
                <a:cubicBezTo>
                  <a:pt x="1458" y="171"/>
                  <a:pt x="1456" y="170"/>
                  <a:pt x="1454" y="169"/>
                </a:cubicBezTo>
                <a:cubicBezTo>
                  <a:pt x="1454" y="168"/>
                  <a:pt x="1454" y="168"/>
                  <a:pt x="1455" y="167"/>
                </a:cubicBezTo>
                <a:cubicBezTo>
                  <a:pt x="1457" y="168"/>
                  <a:pt x="1459" y="169"/>
                  <a:pt x="1460" y="171"/>
                </a:cubicBezTo>
                <a:close/>
                <a:moveTo>
                  <a:pt x="1455" y="162"/>
                </a:moveTo>
                <a:cubicBezTo>
                  <a:pt x="1455" y="162"/>
                  <a:pt x="1454" y="162"/>
                  <a:pt x="1454" y="161"/>
                </a:cubicBezTo>
                <a:cubicBezTo>
                  <a:pt x="1454" y="161"/>
                  <a:pt x="1454" y="162"/>
                  <a:pt x="1454" y="162"/>
                </a:cubicBezTo>
                <a:cubicBezTo>
                  <a:pt x="1454" y="161"/>
                  <a:pt x="1454" y="161"/>
                  <a:pt x="1454" y="161"/>
                </a:cubicBezTo>
                <a:cubicBezTo>
                  <a:pt x="1455" y="161"/>
                  <a:pt x="1455" y="161"/>
                  <a:pt x="1456" y="161"/>
                </a:cubicBezTo>
                <a:cubicBezTo>
                  <a:pt x="1456" y="161"/>
                  <a:pt x="1457" y="161"/>
                  <a:pt x="1457" y="161"/>
                </a:cubicBezTo>
                <a:cubicBezTo>
                  <a:pt x="1457" y="162"/>
                  <a:pt x="1456" y="162"/>
                  <a:pt x="1455" y="162"/>
                </a:cubicBezTo>
                <a:close/>
                <a:moveTo>
                  <a:pt x="1445" y="176"/>
                </a:moveTo>
                <a:cubicBezTo>
                  <a:pt x="1445" y="176"/>
                  <a:pt x="1445" y="175"/>
                  <a:pt x="1446" y="175"/>
                </a:cubicBezTo>
                <a:cubicBezTo>
                  <a:pt x="1446" y="176"/>
                  <a:pt x="1447" y="176"/>
                  <a:pt x="1448" y="176"/>
                </a:cubicBezTo>
                <a:cubicBezTo>
                  <a:pt x="1447" y="176"/>
                  <a:pt x="1446" y="176"/>
                  <a:pt x="1445" y="176"/>
                </a:cubicBezTo>
                <a:close/>
                <a:moveTo>
                  <a:pt x="1445" y="136"/>
                </a:moveTo>
                <a:cubicBezTo>
                  <a:pt x="1445" y="135"/>
                  <a:pt x="1445" y="135"/>
                  <a:pt x="1444" y="135"/>
                </a:cubicBezTo>
                <a:cubicBezTo>
                  <a:pt x="1444" y="134"/>
                  <a:pt x="1443" y="135"/>
                  <a:pt x="1443" y="135"/>
                </a:cubicBezTo>
                <a:cubicBezTo>
                  <a:pt x="1442" y="134"/>
                  <a:pt x="1442" y="134"/>
                  <a:pt x="1442" y="133"/>
                </a:cubicBezTo>
                <a:cubicBezTo>
                  <a:pt x="1445" y="133"/>
                  <a:pt x="1447" y="134"/>
                  <a:pt x="1448" y="136"/>
                </a:cubicBezTo>
                <a:cubicBezTo>
                  <a:pt x="1447" y="136"/>
                  <a:pt x="1446" y="136"/>
                  <a:pt x="1445" y="136"/>
                </a:cubicBezTo>
                <a:close/>
                <a:moveTo>
                  <a:pt x="1444" y="241"/>
                </a:moveTo>
                <a:cubicBezTo>
                  <a:pt x="1444" y="241"/>
                  <a:pt x="1444" y="242"/>
                  <a:pt x="1445" y="242"/>
                </a:cubicBezTo>
                <a:cubicBezTo>
                  <a:pt x="1443" y="243"/>
                  <a:pt x="1441" y="244"/>
                  <a:pt x="1442" y="244"/>
                </a:cubicBezTo>
                <a:cubicBezTo>
                  <a:pt x="1441" y="245"/>
                  <a:pt x="1440" y="245"/>
                  <a:pt x="1440" y="246"/>
                </a:cubicBezTo>
                <a:cubicBezTo>
                  <a:pt x="1438" y="244"/>
                  <a:pt x="1437" y="242"/>
                  <a:pt x="1436" y="240"/>
                </a:cubicBezTo>
                <a:cubicBezTo>
                  <a:pt x="1436" y="239"/>
                  <a:pt x="1436" y="239"/>
                  <a:pt x="1436" y="239"/>
                </a:cubicBezTo>
                <a:cubicBezTo>
                  <a:pt x="1439" y="240"/>
                  <a:pt x="1441" y="240"/>
                  <a:pt x="1444" y="241"/>
                </a:cubicBezTo>
                <a:close/>
                <a:moveTo>
                  <a:pt x="1428" y="246"/>
                </a:moveTo>
                <a:cubicBezTo>
                  <a:pt x="1426" y="245"/>
                  <a:pt x="1424" y="245"/>
                  <a:pt x="1421" y="244"/>
                </a:cubicBezTo>
                <a:cubicBezTo>
                  <a:pt x="1421" y="243"/>
                  <a:pt x="1421" y="242"/>
                  <a:pt x="1421" y="242"/>
                </a:cubicBezTo>
                <a:cubicBezTo>
                  <a:pt x="1420" y="242"/>
                  <a:pt x="1419" y="243"/>
                  <a:pt x="1419" y="244"/>
                </a:cubicBezTo>
                <a:cubicBezTo>
                  <a:pt x="1417" y="243"/>
                  <a:pt x="1416" y="243"/>
                  <a:pt x="1414" y="242"/>
                </a:cubicBezTo>
                <a:cubicBezTo>
                  <a:pt x="1415" y="242"/>
                  <a:pt x="1416" y="242"/>
                  <a:pt x="1417" y="242"/>
                </a:cubicBezTo>
                <a:cubicBezTo>
                  <a:pt x="1417" y="242"/>
                  <a:pt x="1417" y="241"/>
                  <a:pt x="1417" y="241"/>
                </a:cubicBezTo>
                <a:cubicBezTo>
                  <a:pt x="1417" y="241"/>
                  <a:pt x="1418" y="241"/>
                  <a:pt x="1419" y="241"/>
                </a:cubicBezTo>
                <a:cubicBezTo>
                  <a:pt x="1419" y="242"/>
                  <a:pt x="1419" y="242"/>
                  <a:pt x="1419" y="242"/>
                </a:cubicBezTo>
                <a:cubicBezTo>
                  <a:pt x="1420" y="242"/>
                  <a:pt x="1420" y="242"/>
                  <a:pt x="1420" y="241"/>
                </a:cubicBezTo>
                <a:cubicBezTo>
                  <a:pt x="1425" y="242"/>
                  <a:pt x="1429" y="243"/>
                  <a:pt x="1433" y="244"/>
                </a:cubicBezTo>
                <a:cubicBezTo>
                  <a:pt x="1432" y="245"/>
                  <a:pt x="1429" y="245"/>
                  <a:pt x="1427" y="245"/>
                </a:cubicBezTo>
                <a:cubicBezTo>
                  <a:pt x="1427" y="245"/>
                  <a:pt x="1427" y="245"/>
                  <a:pt x="1428" y="246"/>
                </a:cubicBezTo>
                <a:close/>
                <a:moveTo>
                  <a:pt x="1423" y="237"/>
                </a:moveTo>
                <a:cubicBezTo>
                  <a:pt x="1424" y="238"/>
                  <a:pt x="1425" y="238"/>
                  <a:pt x="1425" y="238"/>
                </a:cubicBezTo>
                <a:cubicBezTo>
                  <a:pt x="1425" y="239"/>
                  <a:pt x="1425" y="240"/>
                  <a:pt x="1426" y="241"/>
                </a:cubicBezTo>
                <a:cubicBezTo>
                  <a:pt x="1424" y="240"/>
                  <a:pt x="1423" y="240"/>
                  <a:pt x="1421" y="239"/>
                </a:cubicBezTo>
                <a:cubicBezTo>
                  <a:pt x="1422" y="239"/>
                  <a:pt x="1422" y="239"/>
                  <a:pt x="1423" y="239"/>
                </a:cubicBezTo>
                <a:cubicBezTo>
                  <a:pt x="1424" y="238"/>
                  <a:pt x="1423" y="238"/>
                  <a:pt x="1423" y="237"/>
                </a:cubicBezTo>
                <a:close/>
                <a:moveTo>
                  <a:pt x="1436" y="243"/>
                </a:moveTo>
                <a:cubicBezTo>
                  <a:pt x="1435" y="243"/>
                  <a:pt x="1435" y="244"/>
                  <a:pt x="1434" y="244"/>
                </a:cubicBezTo>
                <a:cubicBezTo>
                  <a:pt x="1432" y="243"/>
                  <a:pt x="1430" y="242"/>
                  <a:pt x="1427" y="241"/>
                </a:cubicBezTo>
                <a:cubicBezTo>
                  <a:pt x="1427" y="241"/>
                  <a:pt x="1428" y="241"/>
                  <a:pt x="1428" y="241"/>
                </a:cubicBezTo>
                <a:cubicBezTo>
                  <a:pt x="1428" y="241"/>
                  <a:pt x="1428" y="241"/>
                  <a:pt x="1429" y="241"/>
                </a:cubicBezTo>
                <a:cubicBezTo>
                  <a:pt x="1429" y="241"/>
                  <a:pt x="1429" y="240"/>
                  <a:pt x="1429" y="240"/>
                </a:cubicBezTo>
                <a:cubicBezTo>
                  <a:pt x="1429" y="240"/>
                  <a:pt x="1429" y="239"/>
                  <a:pt x="1429" y="238"/>
                </a:cubicBezTo>
                <a:cubicBezTo>
                  <a:pt x="1430" y="239"/>
                  <a:pt x="1432" y="239"/>
                  <a:pt x="1433" y="239"/>
                </a:cubicBezTo>
                <a:cubicBezTo>
                  <a:pt x="1433" y="240"/>
                  <a:pt x="1433" y="241"/>
                  <a:pt x="1432" y="242"/>
                </a:cubicBezTo>
                <a:cubicBezTo>
                  <a:pt x="1432" y="243"/>
                  <a:pt x="1434" y="243"/>
                  <a:pt x="1436" y="243"/>
                </a:cubicBezTo>
                <a:close/>
                <a:moveTo>
                  <a:pt x="1440" y="247"/>
                </a:moveTo>
                <a:cubicBezTo>
                  <a:pt x="1439" y="247"/>
                  <a:pt x="1439" y="247"/>
                  <a:pt x="1439" y="248"/>
                </a:cubicBezTo>
                <a:cubicBezTo>
                  <a:pt x="1440" y="248"/>
                  <a:pt x="1441" y="248"/>
                  <a:pt x="1441" y="249"/>
                </a:cubicBezTo>
                <a:cubicBezTo>
                  <a:pt x="1438" y="248"/>
                  <a:pt x="1435" y="247"/>
                  <a:pt x="1432" y="247"/>
                </a:cubicBezTo>
                <a:cubicBezTo>
                  <a:pt x="1434" y="247"/>
                  <a:pt x="1437" y="246"/>
                  <a:pt x="1440" y="247"/>
                </a:cubicBezTo>
                <a:close/>
                <a:moveTo>
                  <a:pt x="1440" y="175"/>
                </a:moveTo>
                <a:cubicBezTo>
                  <a:pt x="1437" y="174"/>
                  <a:pt x="1435" y="173"/>
                  <a:pt x="1435" y="171"/>
                </a:cubicBezTo>
                <a:cubicBezTo>
                  <a:pt x="1438" y="172"/>
                  <a:pt x="1442" y="171"/>
                  <a:pt x="1440" y="175"/>
                </a:cubicBezTo>
                <a:close/>
                <a:moveTo>
                  <a:pt x="1412" y="242"/>
                </a:moveTo>
                <a:cubicBezTo>
                  <a:pt x="1411" y="242"/>
                  <a:pt x="1410" y="241"/>
                  <a:pt x="1409" y="241"/>
                </a:cubicBezTo>
                <a:cubicBezTo>
                  <a:pt x="1409" y="241"/>
                  <a:pt x="1409" y="241"/>
                  <a:pt x="1409" y="241"/>
                </a:cubicBezTo>
                <a:cubicBezTo>
                  <a:pt x="1409" y="241"/>
                  <a:pt x="1409" y="241"/>
                  <a:pt x="1409" y="241"/>
                </a:cubicBezTo>
                <a:cubicBezTo>
                  <a:pt x="1408" y="241"/>
                  <a:pt x="1407" y="241"/>
                  <a:pt x="1406" y="241"/>
                </a:cubicBezTo>
                <a:cubicBezTo>
                  <a:pt x="1407" y="240"/>
                  <a:pt x="1407" y="238"/>
                  <a:pt x="1405" y="239"/>
                </a:cubicBezTo>
                <a:cubicBezTo>
                  <a:pt x="1406" y="238"/>
                  <a:pt x="1406" y="238"/>
                  <a:pt x="1406" y="238"/>
                </a:cubicBezTo>
                <a:cubicBezTo>
                  <a:pt x="1408" y="239"/>
                  <a:pt x="1411" y="239"/>
                  <a:pt x="1413" y="240"/>
                </a:cubicBezTo>
                <a:cubicBezTo>
                  <a:pt x="1414" y="241"/>
                  <a:pt x="1415" y="242"/>
                  <a:pt x="1412" y="242"/>
                </a:cubicBezTo>
                <a:cubicBezTo>
                  <a:pt x="1412" y="242"/>
                  <a:pt x="1412" y="242"/>
                  <a:pt x="1412" y="242"/>
                </a:cubicBezTo>
                <a:close/>
                <a:moveTo>
                  <a:pt x="1397" y="236"/>
                </a:moveTo>
                <a:cubicBezTo>
                  <a:pt x="1397" y="236"/>
                  <a:pt x="1398" y="236"/>
                  <a:pt x="1399" y="237"/>
                </a:cubicBezTo>
                <a:cubicBezTo>
                  <a:pt x="1400" y="237"/>
                  <a:pt x="1401" y="237"/>
                  <a:pt x="1402" y="237"/>
                </a:cubicBezTo>
                <a:cubicBezTo>
                  <a:pt x="1401" y="238"/>
                  <a:pt x="1401" y="238"/>
                  <a:pt x="1400" y="238"/>
                </a:cubicBezTo>
                <a:cubicBezTo>
                  <a:pt x="1399" y="238"/>
                  <a:pt x="1398" y="237"/>
                  <a:pt x="1397" y="236"/>
                </a:cubicBezTo>
                <a:close/>
                <a:moveTo>
                  <a:pt x="1364" y="255"/>
                </a:moveTo>
                <a:cubicBezTo>
                  <a:pt x="1365" y="252"/>
                  <a:pt x="1362" y="251"/>
                  <a:pt x="1359" y="250"/>
                </a:cubicBezTo>
                <a:cubicBezTo>
                  <a:pt x="1359" y="250"/>
                  <a:pt x="1360" y="250"/>
                  <a:pt x="1360" y="250"/>
                </a:cubicBezTo>
                <a:cubicBezTo>
                  <a:pt x="1360" y="250"/>
                  <a:pt x="1360" y="250"/>
                  <a:pt x="1360" y="249"/>
                </a:cubicBezTo>
                <a:cubicBezTo>
                  <a:pt x="1363" y="249"/>
                  <a:pt x="1366" y="250"/>
                  <a:pt x="1369" y="251"/>
                </a:cubicBezTo>
                <a:cubicBezTo>
                  <a:pt x="1370" y="252"/>
                  <a:pt x="1370" y="253"/>
                  <a:pt x="1371" y="254"/>
                </a:cubicBezTo>
                <a:cubicBezTo>
                  <a:pt x="1370" y="253"/>
                  <a:pt x="1368" y="252"/>
                  <a:pt x="1366" y="252"/>
                </a:cubicBezTo>
                <a:cubicBezTo>
                  <a:pt x="1367" y="254"/>
                  <a:pt x="1365" y="253"/>
                  <a:pt x="1364" y="255"/>
                </a:cubicBezTo>
                <a:close/>
                <a:moveTo>
                  <a:pt x="1359" y="247"/>
                </a:moveTo>
                <a:cubicBezTo>
                  <a:pt x="1360" y="247"/>
                  <a:pt x="1360" y="247"/>
                  <a:pt x="1360" y="247"/>
                </a:cubicBezTo>
                <a:cubicBezTo>
                  <a:pt x="1360" y="247"/>
                  <a:pt x="1360" y="247"/>
                  <a:pt x="1359" y="248"/>
                </a:cubicBezTo>
                <a:cubicBezTo>
                  <a:pt x="1359" y="248"/>
                  <a:pt x="1359" y="248"/>
                  <a:pt x="1359" y="247"/>
                </a:cubicBezTo>
                <a:cubicBezTo>
                  <a:pt x="1359" y="247"/>
                  <a:pt x="1359" y="247"/>
                  <a:pt x="1360" y="247"/>
                </a:cubicBezTo>
                <a:cubicBezTo>
                  <a:pt x="1360" y="247"/>
                  <a:pt x="1359" y="247"/>
                  <a:pt x="1359" y="247"/>
                </a:cubicBezTo>
                <a:close/>
                <a:moveTo>
                  <a:pt x="1370" y="249"/>
                </a:moveTo>
                <a:cubicBezTo>
                  <a:pt x="1371" y="248"/>
                  <a:pt x="1371" y="248"/>
                  <a:pt x="1371" y="247"/>
                </a:cubicBezTo>
                <a:cubicBezTo>
                  <a:pt x="1372" y="247"/>
                  <a:pt x="1373" y="248"/>
                  <a:pt x="1373" y="249"/>
                </a:cubicBezTo>
                <a:cubicBezTo>
                  <a:pt x="1372" y="249"/>
                  <a:pt x="1371" y="249"/>
                  <a:pt x="1370" y="249"/>
                </a:cubicBezTo>
                <a:close/>
                <a:moveTo>
                  <a:pt x="1371" y="121"/>
                </a:moveTo>
                <a:cubicBezTo>
                  <a:pt x="1371" y="121"/>
                  <a:pt x="1371" y="121"/>
                  <a:pt x="1370" y="121"/>
                </a:cubicBezTo>
                <a:cubicBezTo>
                  <a:pt x="1369" y="121"/>
                  <a:pt x="1368" y="120"/>
                  <a:pt x="1367" y="120"/>
                </a:cubicBezTo>
                <a:cubicBezTo>
                  <a:pt x="1368" y="118"/>
                  <a:pt x="1366" y="117"/>
                  <a:pt x="1367" y="115"/>
                </a:cubicBezTo>
                <a:cubicBezTo>
                  <a:pt x="1367" y="115"/>
                  <a:pt x="1368" y="115"/>
                  <a:pt x="1368" y="115"/>
                </a:cubicBezTo>
                <a:cubicBezTo>
                  <a:pt x="1369" y="116"/>
                  <a:pt x="1369" y="117"/>
                  <a:pt x="1370" y="117"/>
                </a:cubicBezTo>
                <a:cubicBezTo>
                  <a:pt x="1371" y="118"/>
                  <a:pt x="1371" y="119"/>
                  <a:pt x="1371" y="121"/>
                </a:cubicBezTo>
                <a:close/>
                <a:moveTo>
                  <a:pt x="1465" y="295"/>
                </a:moveTo>
                <a:cubicBezTo>
                  <a:pt x="1465" y="295"/>
                  <a:pt x="1464" y="296"/>
                  <a:pt x="1464" y="296"/>
                </a:cubicBezTo>
                <a:cubicBezTo>
                  <a:pt x="1463" y="296"/>
                  <a:pt x="1463" y="295"/>
                  <a:pt x="1462" y="295"/>
                </a:cubicBezTo>
                <a:cubicBezTo>
                  <a:pt x="1462" y="294"/>
                  <a:pt x="1462" y="294"/>
                  <a:pt x="1463" y="294"/>
                </a:cubicBezTo>
                <a:cubicBezTo>
                  <a:pt x="1464" y="294"/>
                  <a:pt x="1465" y="294"/>
                  <a:pt x="1465" y="295"/>
                </a:cubicBezTo>
                <a:close/>
                <a:moveTo>
                  <a:pt x="1445" y="292"/>
                </a:moveTo>
                <a:cubicBezTo>
                  <a:pt x="1449" y="293"/>
                  <a:pt x="1453" y="294"/>
                  <a:pt x="1456" y="294"/>
                </a:cubicBezTo>
                <a:cubicBezTo>
                  <a:pt x="1455" y="295"/>
                  <a:pt x="1455" y="296"/>
                  <a:pt x="1455" y="296"/>
                </a:cubicBezTo>
                <a:cubicBezTo>
                  <a:pt x="1453" y="297"/>
                  <a:pt x="1452" y="295"/>
                  <a:pt x="1451" y="296"/>
                </a:cubicBezTo>
                <a:cubicBezTo>
                  <a:pt x="1450" y="295"/>
                  <a:pt x="1448" y="295"/>
                  <a:pt x="1447" y="296"/>
                </a:cubicBezTo>
                <a:cubicBezTo>
                  <a:pt x="1446" y="295"/>
                  <a:pt x="1445" y="293"/>
                  <a:pt x="1442" y="294"/>
                </a:cubicBezTo>
                <a:cubicBezTo>
                  <a:pt x="1443" y="293"/>
                  <a:pt x="1444" y="293"/>
                  <a:pt x="1445" y="292"/>
                </a:cubicBezTo>
                <a:close/>
                <a:moveTo>
                  <a:pt x="1451" y="297"/>
                </a:moveTo>
                <a:cubicBezTo>
                  <a:pt x="1449" y="298"/>
                  <a:pt x="1449" y="297"/>
                  <a:pt x="1448" y="297"/>
                </a:cubicBezTo>
                <a:cubicBezTo>
                  <a:pt x="1449" y="297"/>
                  <a:pt x="1450" y="297"/>
                  <a:pt x="1451" y="297"/>
                </a:cubicBezTo>
                <a:cubicBezTo>
                  <a:pt x="1451" y="297"/>
                  <a:pt x="1451" y="297"/>
                  <a:pt x="1451" y="297"/>
                </a:cubicBezTo>
                <a:close/>
                <a:moveTo>
                  <a:pt x="1471" y="377"/>
                </a:moveTo>
                <a:cubicBezTo>
                  <a:pt x="1471" y="377"/>
                  <a:pt x="1471" y="377"/>
                  <a:pt x="1472" y="377"/>
                </a:cubicBezTo>
                <a:cubicBezTo>
                  <a:pt x="1472" y="378"/>
                  <a:pt x="1472" y="378"/>
                  <a:pt x="1472" y="378"/>
                </a:cubicBezTo>
                <a:cubicBezTo>
                  <a:pt x="1474" y="378"/>
                  <a:pt x="1475" y="378"/>
                  <a:pt x="1476" y="378"/>
                </a:cubicBezTo>
                <a:cubicBezTo>
                  <a:pt x="1479" y="378"/>
                  <a:pt x="1482" y="378"/>
                  <a:pt x="1483" y="380"/>
                </a:cubicBezTo>
                <a:cubicBezTo>
                  <a:pt x="1481" y="381"/>
                  <a:pt x="1469" y="379"/>
                  <a:pt x="1471" y="377"/>
                </a:cubicBezTo>
                <a:close/>
                <a:moveTo>
                  <a:pt x="1477" y="290"/>
                </a:moveTo>
                <a:cubicBezTo>
                  <a:pt x="1478" y="290"/>
                  <a:pt x="1479" y="290"/>
                  <a:pt x="1480" y="291"/>
                </a:cubicBezTo>
                <a:cubicBezTo>
                  <a:pt x="1479" y="291"/>
                  <a:pt x="1478" y="292"/>
                  <a:pt x="1477" y="292"/>
                </a:cubicBezTo>
                <a:cubicBezTo>
                  <a:pt x="1477" y="291"/>
                  <a:pt x="1477" y="290"/>
                  <a:pt x="1477" y="290"/>
                </a:cubicBezTo>
                <a:close/>
                <a:moveTo>
                  <a:pt x="1482" y="377"/>
                </a:moveTo>
                <a:cubicBezTo>
                  <a:pt x="1482" y="377"/>
                  <a:pt x="1482" y="377"/>
                  <a:pt x="1482" y="377"/>
                </a:cubicBezTo>
                <a:cubicBezTo>
                  <a:pt x="1481" y="377"/>
                  <a:pt x="1481" y="376"/>
                  <a:pt x="1480" y="376"/>
                </a:cubicBezTo>
                <a:cubicBezTo>
                  <a:pt x="1480" y="376"/>
                  <a:pt x="1480" y="376"/>
                  <a:pt x="1479" y="375"/>
                </a:cubicBezTo>
                <a:cubicBezTo>
                  <a:pt x="1482" y="376"/>
                  <a:pt x="1482" y="374"/>
                  <a:pt x="1484" y="375"/>
                </a:cubicBezTo>
                <a:cubicBezTo>
                  <a:pt x="1484" y="377"/>
                  <a:pt x="1483" y="377"/>
                  <a:pt x="1482" y="377"/>
                </a:cubicBezTo>
                <a:close/>
                <a:moveTo>
                  <a:pt x="1483" y="292"/>
                </a:moveTo>
                <a:cubicBezTo>
                  <a:pt x="1483" y="292"/>
                  <a:pt x="1484" y="292"/>
                  <a:pt x="1484" y="291"/>
                </a:cubicBezTo>
                <a:cubicBezTo>
                  <a:pt x="1485" y="292"/>
                  <a:pt x="1487" y="292"/>
                  <a:pt x="1489" y="292"/>
                </a:cubicBezTo>
                <a:cubicBezTo>
                  <a:pt x="1489" y="294"/>
                  <a:pt x="1490" y="296"/>
                  <a:pt x="1489" y="296"/>
                </a:cubicBezTo>
                <a:cubicBezTo>
                  <a:pt x="1484" y="298"/>
                  <a:pt x="1487" y="291"/>
                  <a:pt x="1483" y="292"/>
                </a:cubicBezTo>
                <a:close/>
                <a:moveTo>
                  <a:pt x="1490" y="292"/>
                </a:moveTo>
                <a:cubicBezTo>
                  <a:pt x="1491" y="292"/>
                  <a:pt x="1492" y="293"/>
                  <a:pt x="1493" y="293"/>
                </a:cubicBezTo>
                <a:cubicBezTo>
                  <a:pt x="1493" y="293"/>
                  <a:pt x="1493" y="294"/>
                  <a:pt x="1494" y="295"/>
                </a:cubicBezTo>
                <a:cubicBezTo>
                  <a:pt x="1492" y="295"/>
                  <a:pt x="1491" y="294"/>
                  <a:pt x="1490" y="292"/>
                </a:cubicBezTo>
                <a:close/>
                <a:moveTo>
                  <a:pt x="1499" y="291"/>
                </a:moveTo>
                <a:cubicBezTo>
                  <a:pt x="1494" y="290"/>
                  <a:pt x="1490" y="288"/>
                  <a:pt x="1487" y="286"/>
                </a:cubicBezTo>
                <a:cubicBezTo>
                  <a:pt x="1492" y="286"/>
                  <a:pt x="1496" y="286"/>
                  <a:pt x="1500" y="287"/>
                </a:cubicBezTo>
                <a:cubicBezTo>
                  <a:pt x="1500" y="287"/>
                  <a:pt x="1499" y="288"/>
                  <a:pt x="1500" y="289"/>
                </a:cubicBezTo>
                <a:cubicBezTo>
                  <a:pt x="1501" y="288"/>
                  <a:pt x="1502" y="287"/>
                  <a:pt x="1505" y="288"/>
                </a:cubicBezTo>
                <a:cubicBezTo>
                  <a:pt x="1505" y="288"/>
                  <a:pt x="1505" y="287"/>
                  <a:pt x="1505" y="287"/>
                </a:cubicBezTo>
                <a:cubicBezTo>
                  <a:pt x="1505" y="287"/>
                  <a:pt x="1505" y="288"/>
                  <a:pt x="1506" y="288"/>
                </a:cubicBezTo>
                <a:cubicBezTo>
                  <a:pt x="1506" y="288"/>
                  <a:pt x="1506" y="288"/>
                  <a:pt x="1506" y="288"/>
                </a:cubicBezTo>
                <a:cubicBezTo>
                  <a:pt x="1505" y="289"/>
                  <a:pt x="1509" y="289"/>
                  <a:pt x="1510" y="288"/>
                </a:cubicBezTo>
                <a:cubicBezTo>
                  <a:pt x="1511" y="288"/>
                  <a:pt x="1512" y="288"/>
                  <a:pt x="1513" y="288"/>
                </a:cubicBezTo>
                <a:cubicBezTo>
                  <a:pt x="1512" y="288"/>
                  <a:pt x="1511" y="289"/>
                  <a:pt x="1511" y="290"/>
                </a:cubicBezTo>
                <a:cubicBezTo>
                  <a:pt x="1511" y="291"/>
                  <a:pt x="1512" y="291"/>
                  <a:pt x="1512" y="292"/>
                </a:cubicBezTo>
                <a:cubicBezTo>
                  <a:pt x="1509" y="292"/>
                  <a:pt x="1506" y="292"/>
                  <a:pt x="1503" y="291"/>
                </a:cubicBezTo>
                <a:cubicBezTo>
                  <a:pt x="1503" y="291"/>
                  <a:pt x="1503" y="291"/>
                  <a:pt x="1503" y="291"/>
                </a:cubicBezTo>
                <a:cubicBezTo>
                  <a:pt x="1502" y="289"/>
                  <a:pt x="1500" y="290"/>
                  <a:pt x="1499" y="291"/>
                </a:cubicBezTo>
                <a:close/>
                <a:moveTo>
                  <a:pt x="1506" y="294"/>
                </a:moveTo>
                <a:cubicBezTo>
                  <a:pt x="1510" y="294"/>
                  <a:pt x="1513" y="294"/>
                  <a:pt x="1517" y="294"/>
                </a:cubicBezTo>
                <a:cubicBezTo>
                  <a:pt x="1514" y="296"/>
                  <a:pt x="1509" y="295"/>
                  <a:pt x="1506" y="294"/>
                </a:cubicBezTo>
                <a:close/>
                <a:moveTo>
                  <a:pt x="1507" y="838"/>
                </a:moveTo>
                <a:cubicBezTo>
                  <a:pt x="1505" y="838"/>
                  <a:pt x="1504" y="838"/>
                  <a:pt x="1503" y="839"/>
                </a:cubicBezTo>
                <a:cubicBezTo>
                  <a:pt x="1503" y="838"/>
                  <a:pt x="1503" y="837"/>
                  <a:pt x="1503" y="836"/>
                </a:cubicBezTo>
                <a:cubicBezTo>
                  <a:pt x="1505" y="836"/>
                  <a:pt x="1507" y="836"/>
                  <a:pt x="1507" y="838"/>
                </a:cubicBezTo>
                <a:close/>
                <a:moveTo>
                  <a:pt x="1514" y="293"/>
                </a:moveTo>
                <a:cubicBezTo>
                  <a:pt x="1515" y="292"/>
                  <a:pt x="1516" y="291"/>
                  <a:pt x="1517" y="290"/>
                </a:cubicBezTo>
                <a:cubicBezTo>
                  <a:pt x="1518" y="290"/>
                  <a:pt x="1518" y="292"/>
                  <a:pt x="1518" y="293"/>
                </a:cubicBezTo>
                <a:cubicBezTo>
                  <a:pt x="1517" y="293"/>
                  <a:pt x="1515" y="293"/>
                  <a:pt x="1514" y="293"/>
                </a:cubicBezTo>
                <a:close/>
                <a:moveTo>
                  <a:pt x="1532" y="231"/>
                </a:moveTo>
                <a:cubicBezTo>
                  <a:pt x="1534" y="232"/>
                  <a:pt x="1537" y="232"/>
                  <a:pt x="1539" y="232"/>
                </a:cubicBezTo>
                <a:cubicBezTo>
                  <a:pt x="1538" y="232"/>
                  <a:pt x="1537" y="233"/>
                  <a:pt x="1536" y="233"/>
                </a:cubicBezTo>
                <a:cubicBezTo>
                  <a:pt x="1535" y="232"/>
                  <a:pt x="1533" y="232"/>
                  <a:pt x="1532" y="231"/>
                </a:cubicBezTo>
                <a:close/>
                <a:moveTo>
                  <a:pt x="1569" y="291"/>
                </a:moveTo>
                <a:cubicBezTo>
                  <a:pt x="1570" y="291"/>
                  <a:pt x="1572" y="292"/>
                  <a:pt x="1573" y="293"/>
                </a:cubicBezTo>
                <a:cubicBezTo>
                  <a:pt x="1571" y="295"/>
                  <a:pt x="1572" y="298"/>
                  <a:pt x="1569" y="301"/>
                </a:cubicBezTo>
                <a:cubicBezTo>
                  <a:pt x="1565" y="300"/>
                  <a:pt x="1571" y="294"/>
                  <a:pt x="1569" y="291"/>
                </a:cubicBezTo>
                <a:close/>
                <a:moveTo>
                  <a:pt x="1573" y="300"/>
                </a:moveTo>
                <a:cubicBezTo>
                  <a:pt x="1574" y="298"/>
                  <a:pt x="1573" y="296"/>
                  <a:pt x="1572" y="295"/>
                </a:cubicBezTo>
                <a:cubicBezTo>
                  <a:pt x="1575" y="295"/>
                  <a:pt x="1576" y="297"/>
                  <a:pt x="1578" y="299"/>
                </a:cubicBezTo>
                <a:cubicBezTo>
                  <a:pt x="1576" y="299"/>
                  <a:pt x="1576" y="300"/>
                  <a:pt x="1573" y="300"/>
                </a:cubicBezTo>
                <a:close/>
                <a:moveTo>
                  <a:pt x="1574" y="293"/>
                </a:moveTo>
                <a:cubicBezTo>
                  <a:pt x="1576" y="294"/>
                  <a:pt x="1577" y="294"/>
                  <a:pt x="1578" y="295"/>
                </a:cubicBezTo>
                <a:cubicBezTo>
                  <a:pt x="1576" y="295"/>
                  <a:pt x="1575" y="294"/>
                  <a:pt x="1574" y="293"/>
                </a:cubicBezTo>
                <a:close/>
                <a:moveTo>
                  <a:pt x="1596" y="303"/>
                </a:moveTo>
                <a:cubicBezTo>
                  <a:pt x="1593" y="303"/>
                  <a:pt x="1592" y="300"/>
                  <a:pt x="1588" y="301"/>
                </a:cubicBezTo>
                <a:cubicBezTo>
                  <a:pt x="1588" y="301"/>
                  <a:pt x="1589" y="302"/>
                  <a:pt x="1589" y="304"/>
                </a:cubicBezTo>
                <a:cubicBezTo>
                  <a:pt x="1587" y="303"/>
                  <a:pt x="1585" y="302"/>
                  <a:pt x="1582" y="303"/>
                </a:cubicBezTo>
                <a:cubicBezTo>
                  <a:pt x="1582" y="302"/>
                  <a:pt x="1584" y="301"/>
                  <a:pt x="1585" y="301"/>
                </a:cubicBezTo>
                <a:cubicBezTo>
                  <a:pt x="1581" y="297"/>
                  <a:pt x="1582" y="304"/>
                  <a:pt x="1578" y="303"/>
                </a:cubicBezTo>
                <a:cubicBezTo>
                  <a:pt x="1578" y="299"/>
                  <a:pt x="1582" y="299"/>
                  <a:pt x="1585" y="297"/>
                </a:cubicBezTo>
                <a:cubicBezTo>
                  <a:pt x="1588" y="299"/>
                  <a:pt x="1592" y="301"/>
                  <a:pt x="1596" y="302"/>
                </a:cubicBezTo>
                <a:cubicBezTo>
                  <a:pt x="1596" y="303"/>
                  <a:pt x="1596" y="303"/>
                  <a:pt x="1596" y="303"/>
                </a:cubicBezTo>
                <a:close/>
                <a:moveTo>
                  <a:pt x="1578" y="295"/>
                </a:moveTo>
                <a:cubicBezTo>
                  <a:pt x="1580" y="295"/>
                  <a:pt x="1581" y="296"/>
                  <a:pt x="1582" y="297"/>
                </a:cubicBezTo>
                <a:cubicBezTo>
                  <a:pt x="1581" y="297"/>
                  <a:pt x="1580" y="298"/>
                  <a:pt x="1580" y="300"/>
                </a:cubicBezTo>
                <a:cubicBezTo>
                  <a:pt x="1577" y="300"/>
                  <a:pt x="1579" y="296"/>
                  <a:pt x="1578" y="295"/>
                </a:cubicBezTo>
                <a:close/>
                <a:moveTo>
                  <a:pt x="1645" y="297"/>
                </a:moveTo>
                <a:cubicBezTo>
                  <a:pt x="1642" y="297"/>
                  <a:pt x="1639" y="293"/>
                  <a:pt x="1643" y="293"/>
                </a:cubicBezTo>
                <a:cubicBezTo>
                  <a:pt x="1642" y="296"/>
                  <a:pt x="1645" y="295"/>
                  <a:pt x="1645" y="297"/>
                </a:cubicBezTo>
                <a:close/>
                <a:moveTo>
                  <a:pt x="1645" y="299"/>
                </a:moveTo>
                <a:cubicBezTo>
                  <a:pt x="1645" y="301"/>
                  <a:pt x="1644" y="301"/>
                  <a:pt x="1643" y="302"/>
                </a:cubicBezTo>
                <a:cubicBezTo>
                  <a:pt x="1642" y="301"/>
                  <a:pt x="1640" y="300"/>
                  <a:pt x="1638" y="299"/>
                </a:cubicBezTo>
                <a:cubicBezTo>
                  <a:pt x="1640" y="299"/>
                  <a:pt x="1642" y="299"/>
                  <a:pt x="1645" y="299"/>
                </a:cubicBezTo>
                <a:close/>
                <a:moveTo>
                  <a:pt x="1640" y="398"/>
                </a:moveTo>
                <a:cubicBezTo>
                  <a:pt x="1644" y="400"/>
                  <a:pt x="1653" y="399"/>
                  <a:pt x="1654" y="403"/>
                </a:cubicBezTo>
                <a:cubicBezTo>
                  <a:pt x="1648" y="403"/>
                  <a:pt x="1641" y="400"/>
                  <a:pt x="1640" y="398"/>
                </a:cubicBezTo>
                <a:close/>
                <a:moveTo>
                  <a:pt x="1648" y="306"/>
                </a:moveTo>
                <a:cubicBezTo>
                  <a:pt x="1648" y="305"/>
                  <a:pt x="1649" y="305"/>
                  <a:pt x="1649" y="305"/>
                </a:cubicBezTo>
                <a:cubicBezTo>
                  <a:pt x="1650" y="306"/>
                  <a:pt x="1649" y="307"/>
                  <a:pt x="1650" y="307"/>
                </a:cubicBezTo>
                <a:cubicBezTo>
                  <a:pt x="1651" y="305"/>
                  <a:pt x="1652" y="304"/>
                  <a:pt x="1652" y="303"/>
                </a:cubicBezTo>
                <a:cubicBezTo>
                  <a:pt x="1649" y="303"/>
                  <a:pt x="1648" y="301"/>
                  <a:pt x="1646" y="300"/>
                </a:cubicBezTo>
                <a:cubicBezTo>
                  <a:pt x="1651" y="300"/>
                  <a:pt x="1651" y="296"/>
                  <a:pt x="1655" y="296"/>
                </a:cubicBezTo>
                <a:cubicBezTo>
                  <a:pt x="1656" y="298"/>
                  <a:pt x="1657" y="299"/>
                  <a:pt x="1657" y="301"/>
                </a:cubicBezTo>
                <a:cubicBezTo>
                  <a:pt x="1654" y="305"/>
                  <a:pt x="1655" y="308"/>
                  <a:pt x="1655" y="310"/>
                </a:cubicBezTo>
                <a:cubicBezTo>
                  <a:pt x="1652" y="309"/>
                  <a:pt x="1650" y="307"/>
                  <a:pt x="1648" y="306"/>
                </a:cubicBezTo>
                <a:close/>
                <a:moveTo>
                  <a:pt x="1646" y="289"/>
                </a:moveTo>
                <a:cubicBezTo>
                  <a:pt x="1647" y="287"/>
                  <a:pt x="1650" y="287"/>
                  <a:pt x="1649" y="290"/>
                </a:cubicBezTo>
                <a:cubicBezTo>
                  <a:pt x="1647" y="291"/>
                  <a:pt x="1646" y="290"/>
                  <a:pt x="1646" y="289"/>
                </a:cubicBezTo>
                <a:close/>
                <a:moveTo>
                  <a:pt x="1657" y="409"/>
                </a:moveTo>
                <a:cubicBezTo>
                  <a:pt x="1654" y="409"/>
                  <a:pt x="1656" y="407"/>
                  <a:pt x="1656" y="405"/>
                </a:cubicBezTo>
                <a:cubicBezTo>
                  <a:pt x="1659" y="406"/>
                  <a:pt x="1659" y="403"/>
                  <a:pt x="1660" y="404"/>
                </a:cubicBezTo>
                <a:cubicBezTo>
                  <a:pt x="1659" y="407"/>
                  <a:pt x="1661" y="404"/>
                  <a:pt x="1663" y="405"/>
                </a:cubicBezTo>
                <a:cubicBezTo>
                  <a:pt x="1662" y="412"/>
                  <a:pt x="1655" y="403"/>
                  <a:pt x="1657" y="409"/>
                </a:cubicBezTo>
                <a:close/>
                <a:moveTo>
                  <a:pt x="1663" y="311"/>
                </a:moveTo>
                <a:cubicBezTo>
                  <a:pt x="1662" y="308"/>
                  <a:pt x="1662" y="305"/>
                  <a:pt x="1660" y="300"/>
                </a:cubicBezTo>
                <a:cubicBezTo>
                  <a:pt x="1665" y="303"/>
                  <a:pt x="1664" y="308"/>
                  <a:pt x="1663" y="311"/>
                </a:cubicBezTo>
                <a:close/>
                <a:moveTo>
                  <a:pt x="1663" y="288"/>
                </a:moveTo>
                <a:cubicBezTo>
                  <a:pt x="1665" y="288"/>
                  <a:pt x="1667" y="288"/>
                  <a:pt x="1668" y="288"/>
                </a:cubicBezTo>
                <a:cubicBezTo>
                  <a:pt x="1669" y="289"/>
                  <a:pt x="1671" y="294"/>
                  <a:pt x="1668" y="295"/>
                </a:cubicBezTo>
                <a:cubicBezTo>
                  <a:pt x="1666" y="293"/>
                  <a:pt x="1662" y="293"/>
                  <a:pt x="1663" y="288"/>
                </a:cubicBezTo>
                <a:close/>
                <a:moveTo>
                  <a:pt x="1669" y="305"/>
                </a:moveTo>
                <a:cubicBezTo>
                  <a:pt x="1670" y="304"/>
                  <a:pt x="1671" y="304"/>
                  <a:pt x="1674" y="304"/>
                </a:cubicBezTo>
                <a:cubicBezTo>
                  <a:pt x="1676" y="307"/>
                  <a:pt x="1669" y="307"/>
                  <a:pt x="1669" y="305"/>
                </a:cubicBezTo>
                <a:close/>
                <a:moveTo>
                  <a:pt x="1677" y="403"/>
                </a:moveTo>
                <a:cubicBezTo>
                  <a:pt x="1682" y="404"/>
                  <a:pt x="1681" y="404"/>
                  <a:pt x="1686" y="404"/>
                </a:cubicBezTo>
                <a:cubicBezTo>
                  <a:pt x="1686" y="408"/>
                  <a:pt x="1678" y="405"/>
                  <a:pt x="1677" y="403"/>
                </a:cubicBezTo>
                <a:close/>
                <a:moveTo>
                  <a:pt x="1692" y="295"/>
                </a:moveTo>
                <a:cubicBezTo>
                  <a:pt x="1687" y="295"/>
                  <a:pt x="1687" y="295"/>
                  <a:pt x="1687" y="295"/>
                </a:cubicBezTo>
                <a:cubicBezTo>
                  <a:pt x="1685" y="295"/>
                  <a:pt x="1687" y="292"/>
                  <a:pt x="1685" y="291"/>
                </a:cubicBezTo>
                <a:cubicBezTo>
                  <a:pt x="1684" y="295"/>
                  <a:pt x="1683" y="292"/>
                  <a:pt x="1680" y="294"/>
                </a:cubicBezTo>
                <a:cubicBezTo>
                  <a:pt x="1680" y="292"/>
                  <a:pt x="1680" y="289"/>
                  <a:pt x="1682" y="288"/>
                </a:cubicBezTo>
                <a:cubicBezTo>
                  <a:pt x="1684" y="292"/>
                  <a:pt x="1689" y="289"/>
                  <a:pt x="1693" y="289"/>
                </a:cubicBezTo>
                <a:cubicBezTo>
                  <a:pt x="1693" y="292"/>
                  <a:pt x="1689" y="293"/>
                  <a:pt x="1692" y="295"/>
                </a:cubicBezTo>
                <a:close/>
                <a:moveTo>
                  <a:pt x="1682" y="371"/>
                </a:moveTo>
                <a:cubicBezTo>
                  <a:pt x="1683" y="371"/>
                  <a:pt x="1685" y="371"/>
                  <a:pt x="1686" y="371"/>
                </a:cubicBezTo>
                <a:cubicBezTo>
                  <a:pt x="1685" y="371"/>
                  <a:pt x="1683" y="371"/>
                  <a:pt x="1682" y="371"/>
                </a:cubicBezTo>
                <a:close/>
                <a:moveTo>
                  <a:pt x="1681" y="310"/>
                </a:moveTo>
                <a:cubicBezTo>
                  <a:pt x="1685" y="307"/>
                  <a:pt x="1678" y="303"/>
                  <a:pt x="1682" y="303"/>
                </a:cubicBezTo>
                <a:cubicBezTo>
                  <a:pt x="1684" y="303"/>
                  <a:pt x="1680" y="306"/>
                  <a:pt x="1685" y="305"/>
                </a:cubicBezTo>
                <a:cubicBezTo>
                  <a:pt x="1685" y="316"/>
                  <a:pt x="1697" y="300"/>
                  <a:pt x="1694" y="310"/>
                </a:cubicBezTo>
                <a:cubicBezTo>
                  <a:pt x="1697" y="310"/>
                  <a:pt x="1699" y="309"/>
                  <a:pt x="1701" y="309"/>
                </a:cubicBezTo>
                <a:cubicBezTo>
                  <a:pt x="1701" y="311"/>
                  <a:pt x="1700" y="312"/>
                  <a:pt x="1700" y="314"/>
                </a:cubicBezTo>
                <a:cubicBezTo>
                  <a:pt x="1692" y="312"/>
                  <a:pt x="1689" y="310"/>
                  <a:pt x="1681" y="310"/>
                </a:cubicBezTo>
                <a:close/>
                <a:moveTo>
                  <a:pt x="1692" y="406"/>
                </a:moveTo>
                <a:cubicBezTo>
                  <a:pt x="1694" y="403"/>
                  <a:pt x="1696" y="405"/>
                  <a:pt x="1700" y="405"/>
                </a:cubicBezTo>
                <a:cubicBezTo>
                  <a:pt x="1699" y="406"/>
                  <a:pt x="1700" y="407"/>
                  <a:pt x="1700" y="408"/>
                </a:cubicBezTo>
                <a:cubicBezTo>
                  <a:pt x="1697" y="404"/>
                  <a:pt x="1697" y="409"/>
                  <a:pt x="1692" y="406"/>
                </a:cubicBezTo>
                <a:close/>
                <a:moveTo>
                  <a:pt x="1700" y="382"/>
                </a:moveTo>
                <a:cubicBezTo>
                  <a:pt x="1702" y="379"/>
                  <a:pt x="1709" y="383"/>
                  <a:pt x="1712" y="382"/>
                </a:cubicBezTo>
                <a:cubicBezTo>
                  <a:pt x="1710" y="385"/>
                  <a:pt x="1705" y="381"/>
                  <a:pt x="1700" y="382"/>
                </a:cubicBezTo>
                <a:close/>
                <a:moveTo>
                  <a:pt x="1705" y="375"/>
                </a:moveTo>
                <a:cubicBezTo>
                  <a:pt x="1707" y="376"/>
                  <a:pt x="1708" y="377"/>
                  <a:pt x="1712" y="377"/>
                </a:cubicBezTo>
                <a:cubicBezTo>
                  <a:pt x="1713" y="377"/>
                  <a:pt x="1713" y="378"/>
                  <a:pt x="1714" y="378"/>
                </a:cubicBezTo>
                <a:cubicBezTo>
                  <a:pt x="1706" y="380"/>
                  <a:pt x="1700" y="375"/>
                  <a:pt x="1705" y="375"/>
                </a:cubicBezTo>
                <a:close/>
                <a:moveTo>
                  <a:pt x="1718" y="374"/>
                </a:moveTo>
                <a:cubicBezTo>
                  <a:pt x="1717" y="374"/>
                  <a:pt x="1718" y="375"/>
                  <a:pt x="1718" y="376"/>
                </a:cubicBezTo>
                <a:cubicBezTo>
                  <a:pt x="1716" y="375"/>
                  <a:pt x="1714" y="375"/>
                  <a:pt x="1712" y="374"/>
                </a:cubicBezTo>
                <a:cubicBezTo>
                  <a:pt x="1713" y="374"/>
                  <a:pt x="1715" y="373"/>
                  <a:pt x="1716" y="372"/>
                </a:cubicBezTo>
                <a:cubicBezTo>
                  <a:pt x="1718" y="372"/>
                  <a:pt x="1719" y="374"/>
                  <a:pt x="1721" y="375"/>
                </a:cubicBezTo>
                <a:cubicBezTo>
                  <a:pt x="1720" y="375"/>
                  <a:pt x="1719" y="375"/>
                  <a:pt x="1718" y="374"/>
                </a:cubicBezTo>
                <a:close/>
                <a:moveTo>
                  <a:pt x="1745" y="310"/>
                </a:moveTo>
                <a:cubicBezTo>
                  <a:pt x="1747" y="310"/>
                  <a:pt x="1748" y="312"/>
                  <a:pt x="1749" y="313"/>
                </a:cubicBezTo>
                <a:cubicBezTo>
                  <a:pt x="1746" y="314"/>
                  <a:pt x="1746" y="312"/>
                  <a:pt x="1745" y="310"/>
                </a:cubicBezTo>
                <a:close/>
                <a:moveTo>
                  <a:pt x="1776" y="326"/>
                </a:moveTo>
                <a:cubicBezTo>
                  <a:pt x="1781" y="328"/>
                  <a:pt x="1789" y="327"/>
                  <a:pt x="1794" y="328"/>
                </a:cubicBezTo>
                <a:cubicBezTo>
                  <a:pt x="1794" y="329"/>
                  <a:pt x="1794" y="331"/>
                  <a:pt x="1794" y="332"/>
                </a:cubicBezTo>
                <a:cubicBezTo>
                  <a:pt x="1787" y="331"/>
                  <a:pt x="1779" y="331"/>
                  <a:pt x="1776" y="326"/>
                </a:cubicBezTo>
                <a:close/>
                <a:moveTo>
                  <a:pt x="1821" y="269"/>
                </a:moveTo>
                <a:cubicBezTo>
                  <a:pt x="1821" y="266"/>
                  <a:pt x="1817" y="268"/>
                  <a:pt x="1817" y="265"/>
                </a:cubicBezTo>
                <a:cubicBezTo>
                  <a:pt x="1820" y="265"/>
                  <a:pt x="1823" y="265"/>
                  <a:pt x="1824" y="267"/>
                </a:cubicBezTo>
                <a:cubicBezTo>
                  <a:pt x="1822" y="267"/>
                  <a:pt x="1822" y="268"/>
                  <a:pt x="1821" y="269"/>
                </a:cubicBezTo>
                <a:close/>
                <a:moveTo>
                  <a:pt x="1826" y="277"/>
                </a:moveTo>
                <a:cubicBezTo>
                  <a:pt x="1827" y="272"/>
                  <a:pt x="1825" y="266"/>
                  <a:pt x="1828" y="266"/>
                </a:cubicBezTo>
                <a:cubicBezTo>
                  <a:pt x="1830" y="267"/>
                  <a:pt x="1825" y="275"/>
                  <a:pt x="1832" y="274"/>
                </a:cubicBezTo>
                <a:cubicBezTo>
                  <a:pt x="1833" y="277"/>
                  <a:pt x="1830" y="277"/>
                  <a:pt x="1826" y="277"/>
                </a:cubicBezTo>
                <a:close/>
                <a:moveTo>
                  <a:pt x="1847" y="365"/>
                </a:moveTo>
                <a:cubicBezTo>
                  <a:pt x="1847" y="365"/>
                  <a:pt x="1847" y="365"/>
                  <a:pt x="1847" y="365"/>
                </a:cubicBezTo>
                <a:cubicBezTo>
                  <a:pt x="1846" y="365"/>
                  <a:pt x="1845" y="366"/>
                  <a:pt x="1844" y="366"/>
                </a:cubicBezTo>
                <a:cubicBezTo>
                  <a:pt x="1843" y="365"/>
                  <a:pt x="1843" y="365"/>
                  <a:pt x="1843" y="365"/>
                </a:cubicBezTo>
                <a:cubicBezTo>
                  <a:pt x="1843" y="365"/>
                  <a:pt x="1842" y="365"/>
                  <a:pt x="1842" y="364"/>
                </a:cubicBezTo>
                <a:cubicBezTo>
                  <a:pt x="1845" y="364"/>
                  <a:pt x="1841" y="362"/>
                  <a:pt x="1843" y="360"/>
                </a:cubicBezTo>
                <a:cubicBezTo>
                  <a:pt x="1845" y="360"/>
                  <a:pt x="1847" y="361"/>
                  <a:pt x="1847" y="362"/>
                </a:cubicBezTo>
                <a:cubicBezTo>
                  <a:pt x="1846" y="363"/>
                  <a:pt x="1847" y="364"/>
                  <a:pt x="1847" y="365"/>
                </a:cubicBezTo>
                <a:close/>
                <a:moveTo>
                  <a:pt x="1845" y="318"/>
                </a:moveTo>
                <a:cubicBezTo>
                  <a:pt x="1845" y="317"/>
                  <a:pt x="1842" y="313"/>
                  <a:pt x="1845" y="312"/>
                </a:cubicBezTo>
                <a:cubicBezTo>
                  <a:pt x="1845" y="314"/>
                  <a:pt x="1848" y="313"/>
                  <a:pt x="1848" y="315"/>
                </a:cubicBezTo>
                <a:cubicBezTo>
                  <a:pt x="1846" y="315"/>
                  <a:pt x="1847" y="319"/>
                  <a:pt x="1845" y="318"/>
                </a:cubicBezTo>
                <a:close/>
                <a:moveTo>
                  <a:pt x="1859" y="282"/>
                </a:moveTo>
                <a:cubicBezTo>
                  <a:pt x="1856" y="283"/>
                  <a:pt x="1857" y="281"/>
                  <a:pt x="1854" y="281"/>
                </a:cubicBezTo>
                <a:cubicBezTo>
                  <a:pt x="1856" y="278"/>
                  <a:pt x="1857" y="273"/>
                  <a:pt x="1853" y="271"/>
                </a:cubicBezTo>
                <a:cubicBezTo>
                  <a:pt x="1852" y="273"/>
                  <a:pt x="1848" y="272"/>
                  <a:pt x="1846" y="272"/>
                </a:cubicBezTo>
                <a:cubicBezTo>
                  <a:pt x="1846" y="270"/>
                  <a:pt x="1844" y="270"/>
                  <a:pt x="1845" y="267"/>
                </a:cubicBezTo>
                <a:cubicBezTo>
                  <a:pt x="1849" y="268"/>
                  <a:pt x="1854" y="270"/>
                  <a:pt x="1858" y="272"/>
                </a:cubicBezTo>
                <a:cubicBezTo>
                  <a:pt x="1858" y="277"/>
                  <a:pt x="1859" y="276"/>
                  <a:pt x="1859" y="282"/>
                </a:cubicBezTo>
                <a:close/>
                <a:moveTo>
                  <a:pt x="1849" y="278"/>
                </a:moveTo>
                <a:cubicBezTo>
                  <a:pt x="1851" y="278"/>
                  <a:pt x="1852" y="279"/>
                  <a:pt x="1852" y="281"/>
                </a:cubicBezTo>
                <a:cubicBezTo>
                  <a:pt x="1851" y="281"/>
                  <a:pt x="1850" y="281"/>
                  <a:pt x="1849" y="281"/>
                </a:cubicBezTo>
                <a:cubicBezTo>
                  <a:pt x="1849" y="280"/>
                  <a:pt x="1849" y="279"/>
                  <a:pt x="1849" y="278"/>
                </a:cubicBezTo>
                <a:close/>
                <a:moveTo>
                  <a:pt x="1850" y="294"/>
                </a:moveTo>
                <a:cubicBezTo>
                  <a:pt x="1851" y="294"/>
                  <a:pt x="1852" y="294"/>
                  <a:pt x="1853" y="294"/>
                </a:cubicBezTo>
                <a:cubicBezTo>
                  <a:pt x="1853" y="295"/>
                  <a:pt x="1853" y="296"/>
                  <a:pt x="1853" y="298"/>
                </a:cubicBezTo>
                <a:cubicBezTo>
                  <a:pt x="1852" y="298"/>
                  <a:pt x="1851" y="298"/>
                  <a:pt x="1851" y="298"/>
                </a:cubicBezTo>
                <a:cubicBezTo>
                  <a:pt x="1851" y="296"/>
                  <a:pt x="1851" y="295"/>
                  <a:pt x="1850" y="294"/>
                </a:cubicBezTo>
                <a:close/>
                <a:moveTo>
                  <a:pt x="1859" y="365"/>
                </a:moveTo>
                <a:cubicBezTo>
                  <a:pt x="1858" y="365"/>
                  <a:pt x="1857" y="365"/>
                  <a:pt x="1856" y="365"/>
                </a:cubicBezTo>
                <a:cubicBezTo>
                  <a:pt x="1856" y="366"/>
                  <a:pt x="1856" y="366"/>
                  <a:pt x="1856" y="366"/>
                </a:cubicBezTo>
                <a:cubicBezTo>
                  <a:pt x="1855" y="366"/>
                  <a:pt x="1854" y="366"/>
                  <a:pt x="1853" y="366"/>
                </a:cubicBezTo>
                <a:cubicBezTo>
                  <a:pt x="1853" y="365"/>
                  <a:pt x="1852" y="365"/>
                  <a:pt x="1852" y="365"/>
                </a:cubicBezTo>
                <a:cubicBezTo>
                  <a:pt x="1852" y="364"/>
                  <a:pt x="1852" y="362"/>
                  <a:pt x="1851" y="361"/>
                </a:cubicBezTo>
                <a:cubicBezTo>
                  <a:pt x="1858" y="362"/>
                  <a:pt x="1867" y="360"/>
                  <a:pt x="1870" y="365"/>
                </a:cubicBezTo>
                <a:cubicBezTo>
                  <a:pt x="1866" y="363"/>
                  <a:pt x="1863" y="364"/>
                  <a:pt x="1859" y="365"/>
                </a:cubicBezTo>
                <a:close/>
                <a:moveTo>
                  <a:pt x="1856" y="310"/>
                </a:moveTo>
                <a:cubicBezTo>
                  <a:pt x="1860" y="310"/>
                  <a:pt x="1863" y="310"/>
                  <a:pt x="1864" y="312"/>
                </a:cubicBezTo>
                <a:cubicBezTo>
                  <a:pt x="1861" y="311"/>
                  <a:pt x="1856" y="313"/>
                  <a:pt x="1856" y="310"/>
                </a:cubicBezTo>
                <a:close/>
                <a:moveTo>
                  <a:pt x="1880" y="317"/>
                </a:moveTo>
                <a:cubicBezTo>
                  <a:pt x="1881" y="317"/>
                  <a:pt x="1881" y="316"/>
                  <a:pt x="1881" y="315"/>
                </a:cubicBezTo>
                <a:cubicBezTo>
                  <a:pt x="1881" y="315"/>
                  <a:pt x="1882" y="315"/>
                  <a:pt x="1883" y="315"/>
                </a:cubicBezTo>
                <a:cubicBezTo>
                  <a:pt x="1883" y="316"/>
                  <a:pt x="1884" y="316"/>
                  <a:pt x="1884" y="317"/>
                </a:cubicBezTo>
                <a:cubicBezTo>
                  <a:pt x="1883" y="318"/>
                  <a:pt x="1880" y="320"/>
                  <a:pt x="1880" y="317"/>
                </a:cubicBezTo>
                <a:close/>
                <a:moveTo>
                  <a:pt x="1883" y="310"/>
                </a:moveTo>
                <a:cubicBezTo>
                  <a:pt x="1883" y="311"/>
                  <a:pt x="1887" y="312"/>
                  <a:pt x="1884" y="313"/>
                </a:cubicBezTo>
                <a:cubicBezTo>
                  <a:pt x="1882" y="312"/>
                  <a:pt x="1878" y="312"/>
                  <a:pt x="1876" y="313"/>
                </a:cubicBezTo>
                <a:cubicBezTo>
                  <a:pt x="1876" y="308"/>
                  <a:pt x="1873" y="306"/>
                  <a:pt x="1868" y="305"/>
                </a:cubicBezTo>
                <a:cubicBezTo>
                  <a:pt x="1871" y="307"/>
                  <a:pt x="1865" y="314"/>
                  <a:pt x="1866" y="311"/>
                </a:cubicBezTo>
                <a:cubicBezTo>
                  <a:pt x="1868" y="309"/>
                  <a:pt x="1864" y="305"/>
                  <a:pt x="1861" y="308"/>
                </a:cubicBezTo>
                <a:cubicBezTo>
                  <a:pt x="1862" y="306"/>
                  <a:pt x="1860" y="302"/>
                  <a:pt x="1862" y="302"/>
                </a:cubicBezTo>
                <a:cubicBezTo>
                  <a:pt x="1872" y="305"/>
                  <a:pt x="1881" y="305"/>
                  <a:pt x="1894" y="305"/>
                </a:cubicBezTo>
                <a:cubicBezTo>
                  <a:pt x="1893" y="308"/>
                  <a:pt x="1887" y="309"/>
                  <a:pt x="1883" y="310"/>
                </a:cubicBezTo>
                <a:close/>
                <a:moveTo>
                  <a:pt x="1913" y="306"/>
                </a:moveTo>
                <a:cubicBezTo>
                  <a:pt x="1912" y="310"/>
                  <a:pt x="1914" y="310"/>
                  <a:pt x="1912" y="312"/>
                </a:cubicBezTo>
                <a:cubicBezTo>
                  <a:pt x="1912" y="310"/>
                  <a:pt x="1910" y="310"/>
                  <a:pt x="1909" y="308"/>
                </a:cubicBezTo>
                <a:cubicBezTo>
                  <a:pt x="1910" y="308"/>
                  <a:pt x="1910" y="307"/>
                  <a:pt x="1910" y="306"/>
                </a:cubicBezTo>
                <a:cubicBezTo>
                  <a:pt x="1911" y="306"/>
                  <a:pt x="1912" y="306"/>
                  <a:pt x="1913" y="306"/>
                </a:cubicBezTo>
                <a:close/>
                <a:moveTo>
                  <a:pt x="1903" y="287"/>
                </a:moveTo>
                <a:cubicBezTo>
                  <a:pt x="1903" y="286"/>
                  <a:pt x="1904" y="286"/>
                  <a:pt x="1904" y="287"/>
                </a:cubicBezTo>
                <a:cubicBezTo>
                  <a:pt x="1904" y="287"/>
                  <a:pt x="1903" y="288"/>
                  <a:pt x="1904" y="289"/>
                </a:cubicBezTo>
                <a:cubicBezTo>
                  <a:pt x="1901" y="289"/>
                  <a:pt x="1900" y="287"/>
                  <a:pt x="1898" y="286"/>
                </a:cubicBezTo>
                <a:cubicBezTo>
                  <a:pt x="1900" y="284"/>
                  <a:pt x="1901" y="286"/>
                  <a:pt x="1903" y="287"/>
                </a:cubicBezTo>
                <a:close/>
                <a:moveTo>
                  <a:pt x="1896" y="289"/>
                </a:moveTo>
                <a:cubicBezTo>
                  <a:pt x="1896" y="291"/>
                  <a:pt x="1896" y="292"/>
                  <a:pt x="1895" y="293"/>
                </a:cubicBezTo>
                <a:cubicBezTo>
                  <a:pt x="1898" y="294"/>
                  <a:pt x="1901" y="296"/>
                  <a:pt x="1903" y="297"/>
                </a:cubicBezTo>
                <a:cubicBezTo>
                  <a:pt x="1906" y="295"/>
                  <a:pt x="1902" y="293"/>
                  <a:pt x="1905" y="291"/>
                </a:cubicBezTo>
                <a:cubicBezTo>
                  <a:pt x="1905" y="293"/>
                  <a:pt x="1907" y="292"/>
                  <a:pt x="1909" y="292"/>
                </a:cubicBezTo>
                <a:cubicBezTo>
                  <a:pt x="1909" y="296"/>
                  <a:pt x="1910" y="299"/>
                  <a:pt x="1911" y="302"/>
                </a:cubicBezTo>
                <a:cubicBezTo>
                  <a:pt x="1904" y="304"/>
                  <a:pt x="1901" y="302"/>
                  <a:pt x="1896" y="302"/>
                </a:cubicBezTo>
                <a:cubicBezTo>
                  <a:pt x="1896" y="303"/>
                  <a:pt x="1896" y="305"/>
                  <a:pt x="1895" y="306"/>
                </a:cubicBezTo>
                <a:cubicBezTo>
                  <a:pt x="1894" y="302"/>
                  <a:pt x="1894" y="300"/>
                  <a:pt x="1889" y="299"/>
                </a:cubicBezTo>
                <a:cubicBezTo>
                  <a:pt x="1891" y="296"/>
                  <a:pt x="1889" y="293"/>
                  <a:pt x="1891" y="289"/>
                </a:cubicBezTo>
                <a:cubicBezTo>
                  <a:pt x="1892" y="292"/>
                  <a:pt x="1894" y="288"/>
                  <a:pt x="1896" y="289"/>
                </a:cubicBezTo>
                <a:close/>
                <a:moveTo>
                  <a:pt x="1878" y="279"/>
                </a:moveTo>
                <a:cubicBezTo>
                  <a:pt x="1879" y="282"/>
                  <a:pt x="1890" y="282"/>
                  <a:pt x="1891" y="283"/>
                </a:cubicBezTo>
                <a:cubicBezTo>
                  <a:pt x="1887" y="283"/>
                  <a:pt x="1884" y="284"/>
                  <a:pt x="1882" y="287"/>
                </a:cubicBezTo>
                <a:cubicBezTo>
                  <a:pt x="1883" y="288"/>
                  <a:pt x="1888" y="286"/>
                  <a:pt x="1888" y="289"/>
                </a:cubicBezTo>
                <a:cubicBezTo>
                  <a:pt x="1886" y="290"/>
                  <a:pt x="1884" y="289"/>
                  <a:pt x="1883" y="289"/>
                </a:cubicBezTo>
                <a:cubicBezTo>
                  <a:pt x="1882" y="294"/>
                  <a:pt x="1883" y="297"/>
                  <a:pt x="1887" y="299"/>
                </a:cubicBezTo>
                <a:cubicBezTo>
                  <a:pt x="1883" y="301"/>
                  <a:pt x="1881" y="300"/>
                  <a:pt x="1878" y="301"/>
                </a:cubicBezTo>
                <a:cubicBezTo>
                  <a:pt x="1875" y="297"/>
                  <a:pt x="1867" y="298"/>
                  <a:pt x="1861" y="298"/>
                </a:cubicBezTo>
                <a:cubicBezTo>
                  <a:pt x="1862" y="292"/>
                  <a:pt x="1857" y="297"/>
                  <a:pt x="1858" y="293"/>
                </a:cubicBezTo>
                <a:cubicBezTo>
                  <a:pt x="1860" y="291"/>
                  <a:pt x="1862" y="295"/>
                  <a:pt x="1865" y="296"/>
                </a:cubicBezTo>
                <a:cubicBezTo>
                  <a:pt x="1869" y="294"/>
                  <a:pt x="1867" y="292"/>
                  <a:pt x="1869" y="286"/>
                </a:cubicBezTo>
                <a:cubicBezTo>
                  <a:pt x="1873" y="285"/>
                  <a:pt x="1877" y="289"/>
                  <a:pt x="1879" y="285"/>
                </a:cubicBezTo>
                <a:cubicBezTo>
                  <a:pt x="1877" y="285"/>
                  <a:pt x="1877" y="283"/>
                  <a:pt x="1876" y="283"/>
                </a:cubicBezTo>
                <a:cubicBezTo>
                  <a:pt x="1876" y="286"/>
                  <a:pt x="1871" y="285"/>
                  <a:pt x="1871" y="283"/>
                </a:cubicBezTo>
                <a:cubicBezTo>
                  <a:pt x="1873" y="282"/>
                  <a:pt x="1869" y="278"/>
                  <a:pt x="1870" y="277"/>
                </a:cubicBezTo>
                <a:cubicBezTo>
                  <a:pt x="1871" y="278"/>
                  <a:pt x="1872" y="277"/>
                  <a:pt x="1872" y="277"/>
                </a:cubicBezTo>
                <a:cubicBezTo>
                  <a:pt x="1872" y="280"/>
                  <a:pt x="1874" y="282"/>
                  <a:pt x="1878" y="282"/>
                </a:cubicBezTo>
                <a:cubicBezTo>
                  <a:pt x="1878" y="281"/>
                  <a:pt x="1878" y="280"/>
                  <a:pt x="1878" y="279"/>
                </a:cubicBezTo>
                <a:close/>
                <a:moveTo>
                  <a:pt x="1876" y="267"/>
                </a:moveTo>
                <a:cubicBezTo>
                  <a:pt x="1872" y="263"/>
                  <a:pt x="1876" y="267"/>
                  <a:pt x="1869" y="268"/>
                </a:cubicBezTo>
                <a:cubicBezTo>
                  <a:pt x="1869" y="269"/>
                  <a:pt x="1873" y="268"/>
                  <a:pt x="1873" y="269"/>
                </a:cubicBezTo>
                <a:cubicBezTo>
                  <a:pt x="1871" y="271"/>
                  <a:pt x="1869" y="273"/>
                  <a:pt x="1864" y="273"/>
                </a:cubicBezTo>
                <a:cubicBezTo>
                  <a:pt x="1862" y="271"/>
                  <a:pt x="1862" y="270"/>
                  <a:pt x="1861" y="265"/>
                </a:cubicBezTo>
                <a:cubicBezTo>
                  <a:pt x="1840" y="267"/>
                  <a:pt x="1833" y="259"/>
                  <a:pt x="1812" y="263"/>
                </a:cubicBezTo>
                <a:cubicBezTo>
                  <a:pt x="1819" y="270"/>
                  <a:pt x="1803" y="269"/>
                  <a:pt x="1799" y="270"/>
                </a:cubicBezTo>
                <a:cubicBezTo>
                  <a:pt x="1802" y="271"/>
                  <a:pt x="1803" y="275"/>
                  <a:pt x="1808" y="274"/>
                </a:cubicBezTo>
                <a:cubicBezTo>
                  <a:pt x="1806" y="279"/>
                  <a:pt x="1800" y="279"/>
                  <a:pt x="1797" y="276"/>
                </a:cubicBezTo>
                <a:cubicBezTo>
                  <a:pt x="1798" y="273"/>
                  <a:pt x="1799" y="274"/>
                  <a:pt x="1798" y="271"/>
                </a:cubicBezTo>
                <a:cubicBezTo>
                  <a:pt x="1796" y="272"/>
                  <a:pt x="1794" y="270"/>
                  <a:pt x="1792" y="273"/>
                </a:cubicBezTo>
                <a:cubicBezTo>
                  <a:pt x="1793" y="276"/>
                  <a:pt x="1798" y="280"/>
                  <a:pt x="1798" y="288"/>
                </a:cubicBezTo>
                <a:cubicBezTo>
                  <a:pt x="1800" y="290"/>
                  <a:pt x="1803" y="290"/>
                  <a:pt x="1805" y="291"/>
                </a:cubicBezTo>
                <a:cubicBezTo>
                  <a:pt x="1804" y="293"/>
                  <a:pt x="1797" y="295"/>
                  <a:pt x="1802" y="299"/>
                </a:cubicBezTo>
                <a:cubicBezTo>
                  <a:pt x="1797" y="303"/>
                  <a:pt x="1784" y="299"/>
                  <a:pt x="1781" y="307"/>
                </a:cubicBezTo>
                <a:cubicBezTo>
                  <a:pt x="1780" y="306"/>
                  <a:pt x="1780" y="305"/>
                  <a:pt x="1778" y="305"/>
                </a:cubicBezTo>
                <a:cubicBezTo>
                  <a:pt x="1779" y="307"/>
                  <a:pt x="1780" y="308"/>
                  <a:pt x="1781" y="310"/>
                </a:cubicBezTo>
                <a:cubicBezTo>
                  <a:pt x="1783" y="310"/>
                  <a:pt x="1782" y="307"/>
                  <a:pt x="1782" y="306"/>
                </a:cubicBezTo>
                <a:cubicBezTo>
                  <a:pt x="1787" y="305"/>
                  <a:pt x="1786" y="309"/>
                  <a:pt x="1790" y="309"/>
                </a:cubicBezTo>
                <a:cubicBezTo>
                  <a:pt x="1789" y="312"/>
                  <a:pt x="1778" y="318"/>
                  <a:pt x="1778" y="312"/>
                </a:cubicBezTo>
                <a:cubicBezTo>
                  <a:pt x="1776" y="315"/>
                  <a:pt x="1776" y="319"/>
                  <a:pt x="1776" y="322"/>
                </a:cubicBezTo>
                <a:cubicBezTo>
                  <a:pt x="1774" y="323"/>
                  <a:pt x="1773" y="322"/>
                  <a:pt x="1772" y="322"/>
                </a:cubicBezTo>
                <a:cubicBezTo>
                  <a:pt x="1772" y="320"/>
                  <a:pt x="1773" y="319"/>
                  <a:pt x="1775" y="319"/>
                </a:cubicBezTo>
                <a:cubicBezTo>
                  <a:pt x="1773" y="316"/>
                  <a:pt x="1766" y="319"/>
                  <a:pt x="1766" y="314"/>
                </a:cubicBezTo>
                <a:cubicBezTo>
                  <a:pt x="1759" y="314"/>
                  <a:pt x="1756" y="315"/>
                  <a:pt x="1751" y="314"/>
                </a:cubicBezTo>
                <a:cubicBezTo>
                  <a:pt x="1751" y="311"/>
                  <a:pt x="1750" y="308"/>
                  <a:pt x="1746" y="306"/>
                </a:cubicBezTo>
                <a:cubicBezTo>
                  <a:pt x="1745" y="309"/>
                  <a:pt x="1740" y="310"/>
                  <a:pt x="1739" y="307"/>
                </a:cubicBezTo>
                <a:cubicBezTo>
                  <a:pt x="1737" y="309"/>
                  <a:pt x="1740" y="312"/>
                  <a:pt x="1739" y="314"/>
                </a:cubicBezTo>
                <a:cubicBezTo>
                  <a:pt x="1734" y="316"/>
                  <a:pt x="1737" y="309"/>
                  <a:pt x="1732" y="310"/>
                </a:cubicBezTo>
                <a:cubicBezTo>
                  <a:pt x="1732" y="308"/>
                  <a:pt x="1732" y="306"/>
                  <a:pt x="1732" y="304"/>
                </a:cubicBezTo>
                <a:cubicBezTo>
                  <a:pt x="1728" y="304"/>
                  <a:pt x="1732" y="306"/>
                  <a:pt x="1731" y="308"/>
                </a:cubicBezTo>
                <a:cubicBezTo>
                  <a:pt x="1728" y="309"/>
                  <a:pt x="1727" y="307"/>
                  <a:pt x="1725" y="307"/>
                </a:cubicBezTo>
                <a:cubicBezTo>
                  <a:pt x="1725" y="306"/>
                  <a:pt x="1726" y="305"/>
                  <a:pt x="1727" y="305"/>
                </a:cubicBezTo>
                <a:cubicBezTo>
                  <a:pt x="1721" y="302"/>
                  <a:pt x="1724" y="312"/>
                  <a:pt x="1713" y="309"/>
                </a:cubicBezTo>
                <a:cubicBezTo>
                  <a:pt x="1712" y="310"/>
                  <a:pt x="1713" y="311"/>
                  <a:pt x="1713" y="312"/>
                </a:cubicBezTo>
                <a:cubicBezTo>
                  <a:pt x="1711" y="311"/>
                  <a:pt x="1710" y="311"/>
                  <a:pt x="1709" y="312"/>
                </a:cubicBezTo>
                <a:cubicBezTo>
                  <a:pt x="1710" y="307"/>
                  <a:pt x="1708" y="309"/>
                  <a:pt x="1703" y="307"/>
                </a:cubicBezTo>
                <a:cubicBezTo>
                  <a:pt x="1703" y="305"/>
                  <a:pt x="1707" y="307"/>
                  <a:pt x="1709" y="306"/>
                </a:cubicBezTo>
                <a:cubicBezTo>
                  <a:pt x="1705" y="305"/>
                  <a:pt x="1708" y="302"/>
                  <a:pt x="1711" y="301"/>
                </a:cubicBezTo>
                <a:cubicBezTo>
                  <a:pt x="1710" y="300"/>
                  <a:pt x="1708" y="299"/>
                  <a:pt x="1707" y="297"/>
                </a:cubicBezTo>
                <a:cubicBezTo>
                  <a:pt x="1705" y="297"/>
                  <a:pt x="1705" y="300"/>
                  <a:pt x="1704" y="301"/>
                </a:cubicBezTo>
                <a:cubicBezTo>
                  <a:pt x="1701" y="301"/>
                  <a:pt x="1698" y="294"/>
                  <a:pt x="1695" y="299"/>
                </a:cubicBezTo>
                <a:cubicBezTo>
                  <a:pt x="1692" y="298"/>
                  <a:pt x="1697" y="296"/>
                  <a:pt x="1696" y="293"/>
                </a:cubicBezTo>
                <a:cubicBezTo>
                  <a:pt x="1699" y="293"/>
                  <a:pt x="1699" y="297"/>
                  <a:pt x="1702" y="296"/>
                </a:cubicBezTo>
                <a:cubicBezTo>
                  <a:pt x="1703" y="295"/>
                  <a:pt x="1703" y="294"/>
                  <a:pt x="1704" y="294"/>
                </a:cubicBezTo>
                <a:cubicBezTo>
                  <a:pt x="1702" y="290"/>
                  <a:pt x="1704" y="293"/>
                  <a:pt x="1704" y="288"/>
                </a:cubicBezTo>
                <a:cubicBezTo>
                  <a:pt x="1697" y="289"/>
                  <a:pt x="1689" y="286"/>
                  <a:pt x="1683" y="287"/>
                </a:cubicBezTo>
                <a:cubicBezTo>
                  <a:pt x="1680" y="286"/>
                  <a:pt x="1679" y="283"/>
                  <a:pt x="1678" y="280"/>
                </a:cubicBezTo>
                <a:cubicBezTo>
                  <a:pt x="1675" y="286"/>
                  <a:pt x="1675" y="277"/>
                  <a:pt x="1670" y="279"/>
                </a:cubicBezTo>
                <a:cubicBezTo>
                  <a:pt x="1669" y="281"/>
                  <a:pt x="1668" y="284"/>
                  <a:pt x="1666" y="286"/>
                </a:cubicBezTo>
                <a:cubicBezTo>
                  <a:pt x="1665" y="285"/>
                  <a:pt x="1663" y="281"/>
                  <a:pt x="1665" y="280"/>
                </a:cubicBezTo>
                <a:cubicBezTo>
                  <a:pt x="1666" y="280"/>
                  <a:pt x="1666" y="282"/>
                  <a:pt x="1668" y="282"/>
                </a:cubicBezTo>
                <a:cubicBezTo>
                  <a:pt x="1669" y="279"/>
                  <a:pt x="1669" y="280"/>
                  <a:pt x="1668" y="277"/>
                </a:cubicBezTo>
                <a:cubicBezTo>
                  <a:pt x="1662" y="277"/>
                  <a:pt x="1660" y="275"/>
                  <a:pt x="1655" y="277"/>
                </a:cubicBezTo>
                <a:cubicBezTo>
                  <a:pt x="1656" y="278"/>
                  <a:pt x="1662" y="283"/>
                  <a:pt x="1661" y="280"/>
                </a:cubicBezTo>
                <a:cubicBezTo>
                  <a:pt x="1662" y="280"/>
                  <a:pt x="1662" y="282"/>
                  <a:pt x="1662" y="284"/>
                </a:cubicBezTo>
                <a:cubicBezTo>
                  <a:pt x="1660" y="286"/>
                  <a:pt x="1656" y="287"/>
                  <a:pt x="1656" y="283"/>
                </a:cubicBezTo>
                <a:cubicBezTo>
                  <a:pt x="1653" y="283"/>
                  <a:pt x="1655" y="286"/>
                  <a:pt x="1653" y="286"/>
                </a:cubicBezTo>
                <a:cubicBezTo>
                  <a:pt x="1654" y="288"/>
                  <a:pt x="1655" y="288"/>
                  <a:pt x="1657" y="288"/>
                </a:cubicBezTo>
                <a:cubicBezTo>
                  <a:pt x="1657" y="290"/>
                  <a:pt x="1653" y="289"/>
                  <a:pt x="1652" y="290"/>
                </a:cubicBezTo>
                <a:cubicBezTo>
                  <a:pt x="1650" y="290"/>
                  <a:pt x="1653" y="287"/>
                  <a:pt x="1651" y="285"/>
                </a:cubicBezTo>
                <a:cubicBezTo>
                  <a:pt x="1646" y="286"/>
                  <a:pt x="1635" y="284"/>
                  <a:pt x="1629" y="284"/>
                </a:cubicBezTo>
                <a:cubicBezTo>
                  <a:pt x="1628" y="288"/>
                  <a:pt x="1633" y="287"/>
                  <a:pt x="1634" y="289"/>
                </a:cubicBezTo>
                <a:cubicBezTo>
                  <a:pt x="1633" y="291"/>
                  <a:pt x="1628" y="289"/>
                  <a:pt x="1627" y="291"/>
                </a:cubicBezTo>
                <a:cubicBezTo>
                  <a:pt x="1628" y="292"/>
                  <a:pt x="1629" y="292"/>
                  <a:pt x="1629" y="292"/>
                </a:cubicBezTo>
                <a:cubicBezTo>
                  <a:pt x="1610" y="280"/>
                  <a:pt x="1591" y="269"/>
                  <a:pt x="1572" y="260"/>
                </a:cubicBezTo>
                <a:cubicBezTo>
                  <a:pt x="1572" y="259"/>
                  <a:pt x="1572" y="259"/>
                  <a:pt x="1572" y="258"/>
                </a:cubicBezTo>
                <a:cubicBezTo>
                  <a:pt x="1570" y="258"/>
                  <a:pt x="1569" y="257"/>
                  <a:pt x="1569" y="255"/>
                </a:cubicBezTo>
                <a:cubicBezTo>
                  <a:pt x="1569" y="255"/>
                  <a:pt x="1568" y="256"/>
                  <a:pt x="1567" y="256"/>
                </a:cubicBezTo>
                <a:cubicBezTo>
                  <a:pt x="1564" y="251"/>
                  <a:pt x="1578" y="249"/>
                  <a:pt x="1576" y="239"/>
                </a:cubicBezTo>
                <a:cubicBezTo>
                  <a:pt x="1575" y="239"/>
                  <a:pt x="1574" y="239"/>
                  <a:pt x="1573" y="239"/>
                </a:cubicBezTo>
                <a:cubicBezTo>
                  <a:pt x="1568" y="235"/>
                  <a:pt x="1563" y="238"/>
                  <a:pt x="1571" y="239"/>
                </a:cubicBezTo>
                <a:cubicBezTo>
                  <a:pt x="1563" y="239"/>
                  <a:pt x="1555" y="238"/>
                  <a:pt x="1548" y="236"/>
                </a:cubicBezTo>
                <a:cubicBezTo>
                  <a:pt x="1548" y="236"/>
                  <a:pt x="1548" y="236"/>
                  <a:pt x="1548" y="236"/>
                </a:cubicBezTo>
                <a:cubicBezTo>
                  <a:pt x="1549" y="236"/>
                  <a:pt x="1549" y="235"/>
                  <a:pt x="1548" y="235"/>
                </a:cubicBezTo>
                <a:cubicBezTo>
                  <a:pt x="1548" y="234"/>
                  <a:pt x="1549" y="233"/>
                  <a:pt x="1550" y="232"/>
                </a:cubicBezTo>
                <a:cubicBezTo>
                  <a:pt x="1547" y="231"/>
                  <a:pt x="1544" y="231"/>
                  <a:pt x="1542" y="232"/>
                </a:cubicBezTo>
                <a:cubicBezTo>
                  <a:pt x="1538" y="231"/>
                  <a:pt x="1534" y="230"/>
                  <a:pt x="1529" y="229"/>
                </a:cubicBezTo>
                <a:cubicBezTo>
                  <a:pt x="1530" y="228"/>
                  <a:pt x="1531" y="227"/>
                  <a:pt x="1532" y="226"/>
                </a:cubicBezTo>
                <a:cubicBezTo>
                  <a:pt x="1534" y="230"/>
                  <a:pt x="1541" y="224"/>
                  <a:pt x="1541" y="230"/>
                </a:cubicBezTo>
                <a:cubicBezTo>
                  <a:pt x="1547" y="230"/>
                  <a:pt x="1551" y="229"/>
                  <a:pt x="1558" y="228"/>
                </a:cubicBezTo>
                <a:cubicBezTo>
                  <a:pt x="1558" y="226"/>
                  <a:pt x="1558" y="225"/>
                  <a:pt x="1558" y="224"/>
                </a:cubicBezTo>
                <a:cubicBezTo>
                  <a:pt x="1561" y="223"/>
                  <a:pt x="1566" y="224"/>
                  <a:pt x="1563" y="221"/>
                </a:cubicBezTo>
                <a:cubicBezTo>
                  <a:pt x="1566" y="225"/>
                  <a:pt x="1573" y="226"/>
                  <a:pt x="1575" y="221"/>
                </a:cubicBezTo>
                <a:cubicBezTo>
                  <a:pt x="1576" y="222"/>
                  <a:pt x="1577" y="224"/>
                  <a:pt x="1579" y="226"/>
                </a:cubicBezTo>
                <a:cubicBezTo>
                  <a:pt x="1576" y="229"/>
                  <a:pt x="1563" y="222"/>
                  <a:pt x="1562" y="229"/>
                </a:cubicBezTo>
                <a:cubicBezTo>
                  <a:pt x="1570" y="229"/>
                  <a:pt x="1573" y="229"/>
                  <a:pt x="1579" y="231"/>
                </a:cubicBezTo>
                <a:cubicBezTo>
                  <a:pt x="1576" y="234"/>
                  <a:pt x="1567" y="231"/>
                  <a:pt x="1564" y="234"/>
                </a:cubicBezTo>
                <a:cubicBezTo>
                  <a:pt x="1572" y="237"/>
                  <a:pt x="1579" y="236"/>
                  <a:pt x="1584" y="243"/>
                </a:cubicBezTo>
                <a:cubicBezTo>
                  <a:pt x="1580" y="236"/>
                  <a:pt x="1590" y="239"/>
                  <a:pt x="1592" y="238"/>
                </a:cubicBezTo>
                <a:cubicBezTo>
                  <a:pt x="1593" y="241"/>
                  <a:pt x="1591" y="241"/>
                  <a:pt x="1588" y="241"/>
                </a:cubicBezTo>
                <a:cubicBezTo>
                  <a:pt x="1589" y="246"/>
                  <a:pt x="1591" y="243"/>
                  <a:pt x="1595" y="244"/>
                </a:cubicBezTo>
                <a:cubicBezTo>
                  <a:pt x="1597" y="242"/>
                  <a:pt x="1595" y="243"/>
                  <a:pt x="1595" y="240"/>
                </a:cubicBezTo>
                <a:cubicBezTo>
                  <a:pt x="1600" y="239"/>
                  <a:pt x="1600" y="241"/>
                  <a:pt x="1603" y="240"/>
                </a:cubicBezTo>
                <a:cubicBezTo>
                  <a:pt x="1605" y="244"/>
                  <a:pt x="1606" y="248"/>
                  <a:pt x="1610" y="249"/>
                </a:cubicBezTo>
                <a:cubicBezTo>
                  <a:pt x="1608" y="250"/>
                  <a:pt x="1606" y="250"/>
                  <a:pt x="1605" y="250"/>
                </a:cubicBezTo>
                <a:cubicBezTo>
                  <a:pt x="1603" y="250"/>
                  <a:pt x="1602" y="250"/>
                  <a:pt x="1601" y="248"/>
                </a:cubicBezTo>
                <a:cubicBezTo>
                  <a:pt x="1600" y="252"/>
                  <a:pt x="1595" y="251"/>
                  <a:pt x="1592" y="249"/>
                </a:cubicBezTo>
                <a:cubicBezTo>
                  <a:pt x="1591" y="249"/>
                  <a:pt x="1592" y="251"/>
                  <a:pt x="1592" y="252"/>
                </a:cubicBezTo>
                <a:cubicBezTo>
                  <a:pt x="1593" y="252"/>
                  <a:pt x="1594" y="252"/>
                  <a:pt x="1595" y="252"/>
                </a:cubicBezTo>
                <a:cubicBezTo>
                  <a:pt x="1595" y="253"/>
                  <a:pt x="1594" y="253"/>
                  <a:pt x="1593" y="253"/>
                </a:cubicBezTo>
                <a:cubicBezTo>
                  <a:pt x="1596" y="254"/>
                  <a:pt x="1599" y="254"/>
                  <a:pt x="1602" y="254"/>
                </a:cubicBezTo>
                <a:cubicBezTo>
                  <a:pt x="1603" y="255"/>
                  <a:pt x="1603" y="255"/>
                  <a:pt x="1604" y="256"/>
                </a:cubicBezTo>
                <a:cubicBezTo>
                  <a:pt x="1605" y="256"/>
                  <a:pt x="1605" y="255"/>
                  <a:pt x="1606" y="255"/>
                </a:cubicBezTo>
                <a:cubicBezTo>
                  <a:pt x="1610" y="255"/>
                  <a:pt x="1613" y="256"/>
                  <a:pt x="1616" y="256"/>
                </a:cubicBezTo>
                <a:cubicBezTo>
                  <a:pt x="1616" y="257"/>
                  <a:pt x="1616" y="258"/>
                  <a:pt x="1615" y="260"/>
                </a:cubicBezTo>
                <a:cubicBezTo>
                  <a:pt x="1618" y="261"/>
                  <a:pt x="1617" y="258"/>
                  <a:pt x="1618" y="257"/>
                </a:cubicBezTo>
                <a:cubicBezTo>
                  <a:pt x="1622" y="257"/>
                  <a:pt x="1625" y="258"/>
                  <a:pt x="1629" y="259"/>
                </a:cubicBezTo>
                <a:cubicBezTo>
                  <a:pt x="1632" y="259"/>
                  <a:pt x="1632" y="263"/>
                  <a:pt x="1636" y="262"/>
                </a:cubicBezTo>
                <a:cubicBezTo>
                  <a:pt x="1636" y="261"/>
                  <a:pt x="1635" y="260"/>
                  <a:pt x="1635" y="259"/>
                </a:cubicBezTo>
                <a:cubicBezTo>
                  <a:pt x="1637" y="260"/>
                  <a:pt x="1639" y="260"/>
                  <a:pt x="1642" y="261"/>
                </a:cubicBezTo>
                <a:cubicBezTo>
                  <a:pt x="1642" y="262"/>
                  <a:pt x="1643" y="264"/>
                  <a:pt x="1644" y="265"/>
                </a:cubicBezTo>
                <a:cubicBezTo>
                  <a:pt x="1644" y="266"/>
                  <a:pt x="1644" y="266"/>
                  <a:pt x="1644" y="267"/>
                </a:cubicBezTo>
                <a:cubicBezTo>
                  <a:pt x="1644" y="267"/>
                  <a:pt x="1645" y="267"/>
                  <a:pt x="1645" y="267"/>
                </a:cubicBezTo>
                <a:cubicBezTo>
                  <a:pt x="1646" y="268"/>
                  <a:pt x="1646" y="269"/>
                  <a:pt x="1647" y="270"/>
                </a:cubicBezTo>
                <a:cubicBezTo>
                  <a:pt x="1647" y="269"/>
                  <a:pt x="1646" y="268"/>
                  <a:pt x="1646" y="267"/>
                </a:cubicBezTo>
                <a:cubicBezTo>
                  <a:pt x="1646" y="267"/>
                  <a:pt x="1646" y="267"/>
                  <a:pt x="1646" y="267"/>
                </a:cubicBezTo>
                <a:cubicBezTo>
                  <a:pt x="1646" y="266"/>
                  <a:pt x="1647" y="266"/>
                  <a:pt x="1647" y="266"/>
                </a:cubicBezTo>
                <a:cubicBezTo>
                  <a:pt x="1647" y="265"/>
                  <a:pt x="1646" y="265"/>
                  <a:pt x="1645" y="265"/>
                </a:cubicBezTo>
                <a:cubicBezTo>
                  <a:pt x="1645" y="265"/>
                  <a:pt x="1645" y="265"/>
                  <a:pt x="1645" y="265"/>
                </a:cubicBezTo>
                <a:cubicBezTo>
                  <a:pt x="1646" y="263"/>
                  <a:pt x="1646" y="263"/>
                  <a:pt x="1645" y="263"/>
                </a:cubicBezTo>
                <a:cubicBezTo>
                  <a:pt x="1645" y="263"/>
                  <a:pt x="1644" y="262"/>
                  <a:pt x="1644" y="262"/>
                </a:cubicBezTo>
                <a:cubicBezTo>
                  <a:pt x="1648" y="260"/>
                  <a:pt x="1651" y="263"/>
                  <a:pt x="1651" y="259"/>
                </a:cubicBezTo>
                <a:cubicBezTo>
                  <a:pt x="1649" y="259"/>
                  <a:pt x="1646" y="259"/>
                  <a:pt x="1644" y="259"/>
                </a:cubicBezTo>
                <a:cubicBezTo>
                  <a:pt x="1644" y="260"/>
                  <a:pt x="1644" y="260"/>
                  <a:pt x="1644" y="261"/>
                </a:cubicBezTo>
                <a:cubicBezTo>
                  <a:pt x="1643" y="259"/>
                  <a:pt x="1643" y="257"/>
                  <a:pt x="1642" y="255"/>
                </a:cubicBezTo>
                <a:cubicBezTo>
                  <a:pt x="1641" y="252"/>
                  <a:pt x="1640" y="249"/>
                  <a:pt x="1639" y="245"/>
                </a:cubicBezTo>
                <a:cubicBezTo>
                  <a:pt x="1641" y="245"/>
                  <a:pt x="1642" y="245"/>
                  <a:pt x="1643" y="244"/>
                </a:cubicBezTo>
                <a:cubicBezTo>
                  <a:pt x="1647" y="245"/>
                  <a:pt x="1642" y="246"/>
                  <a:pt x="1643" y="249"/>
                </a:cubicBezTo>
                <a:cubicBezTo>
                  <a:pt x="1646" y="249"/>
                  <a:pt x="1647" y="247"/>
                  <a:pt x="1649" y="245"/>
                </a:cubicBezTo>
                <a:cubicBezTo>
                  <a:pt x="1647" y="244"/>
                  <a:pt x="1645" y="240"/>
                  <a:pt x="1643" y="243"/>
                </a:cubicBezTo>
                <a:cubicBezTo>
                  <a:pt x="1645" y="241"/>
                  <a:pt x="1645" y="239"/>
                  <a:pt x="1643" y="237"/>
                </a:cubicBezTo>
                <a:cubicBezTo>
                  <a:pt x="1643" y="235"/>
                  <a:pt x="1648" y="237"/>
                  <a:pt x="1647" y="234"/>
                </a:cubicBezTo>
                <a:cubicBezTo>
                  <a:pt x="1648" y="235"/>
                  <a:pt x="1648" y="237"/>
                  <a:pt x="1650" y="236"/>
                </a:cubicBezTo>
                <a:cubicBezTo>
                  <a:pt x="1653" y="233"/>
                  <a:pt x="1653" y="229"/>
                  <a:pt x="1656" y="229"/>
                </a:cubicBezTo>
                <a:cubicBezTo>
                  <a:pt x="1656" y="226"/>
                  <a:pt x="1654" y="226"/>
                  <a:pt x="1651" y="226"/>
                </a:cubicBezTo>
                <a:cubicBezTo>
                  <a:pt x="1652" y="223"/>
                  <a:pt x="1657" y="226"/>
                  <a:pt x="1659" y="226"/>
                </a:cubicBezTo>
                <a:cubicBezTo>
                  <a:pt x="1659" y="230"/>
                  <a:pt x="1657" y="230"/>
                  <a:pt x="1658" y="234"/>
                </a:cubicBezTo>
                <a:cubicBezTo>
                  <a:pt x="1663" y="235"/>
                  <a:pt x="1663" y="231"/>
                  <a:pt x="1665" y="230"/>
                </a:cubicBezTo>
                <a:cubicBezTo>
                  <a:pt x="1668" y="229"/>
                  <a:pt x="1663" y="234"/>
                  <a:pt x="1667" y="234"/>
                </a:cubicBezTo>
                <a:cubicBezTo>
                  <a:pt x="1672" y="234"/>
                  <a:pt x="1665" y="227"/>
                  <a:pt x="1670" y="227"/>
                </a:cubicBezTo>
                <a:cubicBezTo>
                  <a:pt x="1669" y="226"/>
                  <a:pt x="1666" y="227"/>
                  <a:pt x="1666" y="226"/>
                </a:cubicBezTo>
                <a:cubicBezTo>
                  <a:pt x="1679" y="219"/>
                  <a:pt x="1678" y="232"/>
                  <a:pt x="1681" y="243"/>
                </a:cubicBezTo>
                <a:cubicBezTo>
                  <a:pt x="1682" y="242"/>
                  <a:pt x="1689" y="237"/>
                  <a:pt x="1688" y="243"/>
                </a:cubicBezTo>
                <a:cubicBezTo>
                  <a:pt x="1690" y="243"/>
                  <a:pt x="1692" y="243"/>
                  <a:pt x="1695" y="243"/>
                </a:cubicBezTo>
                <a:cubicBezTo>
                  <a:pt x="1694" y="242"/>
                  <a:pt x="1691" y="242"/>
                  <a:pt x="1692" y="239"/>
                </a:cubicBezTo>
                <a:cubicBezTo>
                  <a:pt x="1689" y="239"/>
                  <a:pt x="1682" y="241"/>
                  <a:pt x="1681" y="237"/>
                </a:cubicBezTo>
                <a:cubicBezTo>
                  <a:pt x="1687" y="237"/>
                  <a:pt x="1684" y="231"/>
                  <a:pt x="1692" y="231"/>
                </a:cubicBezTo>
                <a:cubicBezTo>
                  <a:pt x="1697" y="241"/>
                  <a:pt x="1712" y="235"/>
                  <a:pt x="1723" y="238"/>
                </a:cubicBezTo>
                <a:cubicBezTo>
                  <a:pt x="1722" y="242"/>
                  <a:pt x="1717" y="238"/>
                  <a:pt x="1713" y="239"/>
                </a:cubicBezTo>
                <a:cubicBezTo>
                  <a:pt x="1714" y="241"/>
                  <a:pt x="1714" y="242"/>
                  <a:pt x="1714" y="245"/>
                </a:cubicBezTo>
                <a:cubicBezTo>
                  <a:pt x="1721" y="244"/>
                  <a:pt x="1722" y="247"/>
                  <a:pt x="1730" y="246"/>
                </a:cubicBezTo>
                <a:cubicBezTo>
                  <a:pt x="1731" y="244"/>
                  <a:pt x="1729" y="244"/>
                  <a:pt x="1729" y="243"/>
                </a:cubicBezTo>
                <a:cubicBezTo>
                  <a:pt x="1735" y="244"/>
                  <a:pt x="1741" y="251"/>
                  <a:pt x="1744" y="243"/>
                </a:cubicBezTo>
                <a:cubicBezTo>
                  <a:pt x="1747" y="247"/>
                  <a:pt x="1749" y="247"/>
                  <a:pt x="1756" y="247"/>
                </a:cubicBezTo>
                <a:cubicBezTo>
                  <a:pt x="1755" y="247"/>
                  <a:pt x="1755" y="246"/>
                  <a:pt x="1755" y="244"/>
                </a:cubicBezTo>
                <a:cubicBezTo>
                  <a:pt x="1760" y="245"/>
                  <a:pt x="1763" y="248"/>
                  <a:pt x="1767" y="249"/>
                </a:cubicBezTo>
                <a:cubicBezTo>
                  <a:pt x="1758" y="249"/>
                  <a:pt x="1746" y="250"/>
                  <a:pt x="1737" y="250"/>
                </a:cubicBezTo>
                <a:cubicBezTo>
                  <a:pt x="1734" y="250"/>
                  <a:pt x="1728" y="245"/>
                  <a:pt x="1728" y="251"/>
                </a:cubicBezTo>
                <a:cubicBezTo>
                  <a:pt x="1744" y="253"/>
                  <a:pt x="1758" y="253"/>
                  <a:pt x="1772" y="256"/>
                </a:cubicBezTo>
                <a:cubicBezTo>
                  <a:pt x="1773" y="256"/>
                  <a:pt x="1774" y="255"/>
                  <a:pt x="1774" y="254"/>
                </a:cubicBezTo>
                <a:cubicBezTo>
                  <a:pt x="1777" y="253"/>
                  <a:pt x="1776" y="257"/>
                  <a:pt x="1779" y="257"/>
                </a:cubicBezTo>
                <a:cubicBezTo>
                  <a:pt x="1778" y="258"/>
                  <a:pt x="1778" y="258"/>
                  <a:pt x="1777" y="259"/>
                </a:cubicBezTo>
                <a:cubicBezTo>
                  <a:pt x="1772" y="255"/>
                  <a:pt x="1768" y="258"/>
                  <a:pt x="1777" y="259"/>
                </a:cubicBezTo>
                <a:cubicBezTo>
                  <a:pt x="1777" y="259"/>
                  <a:pt x="1777" y="260"/>
                  <a:pt x="1777" y="260"/>
                </a:cubicBezTo>
                <a:cubicBezTo>
                  <a:pt x="1781" y="261"/>
                  <a:pt x="1788" y="259"/>
                  <a:pt x="1789" y="266"/>
                </a:cubicBezTo>
                <a:cubicBezTo>
                  <a:pt x="1791" y="265"/>
                  <a:pt x="1791" y="264"/>
                  <a:pt x="1790" y="263"/>
                </a:cubicBezTo>
                <a:cubicBezTo>
                  <a:pt x="1795" y="265"/>
                  <a:pt x="1805" y="262"/>
                  <a:pt x="1806" y="265"/>
                </a:cubicBezTo>
                <a:cubicBezTo>
                  <a:pt x="1808" y="269"/>
                  <a:pt x="1807" y="262"/>
                  <a:pt x="1811" y="264"/>
                </a:cubicBezTo>
                <a:cubicBezTo>
                  <a:pt x="1810" y="262"/>
                  <a:pt x="1808" y="262"/>
                  <a:pt x="1810" y="260"/>
                </a:cubicBezTo>
                <a:cubicBezTo>
                  <a:pt x="1813" y="260"/>
                  <a:pt x="1812" y="264"/>
                  <a:pt x="1815" y="261"/>
                </a:cubicBezTo>
                <a:cubicBezTo>
                  <a:pt x="1815" y="259"/>
                  <a:pt x="1814" y="258"/>
                  <a:pt x="1814" y="257"/>
                </a:cubicBezTo>
                <a:cubicBezTo>
                  <a:pt x="1819" y="257"/>
                  <a:pt x="1828" y="255"/>
                  <a:pt x="1832" y="260"/>
                </a:cubicBezTo>
                <a:cubicBezTo>
                  <a:pt x="1835" y="261"/>
                  <a:pt x="1834" y="258"/>
                  <a:pt x="1836" y="258"/>
                </a:cubicBezTo>
                <a:cubicBezTo>
                  <a:pt x="1835" y="262"/>
                  <a:pt x="1843" y="257"/>
                  <a:pt x="1840" y="263"/>
                </a:cubicBezTo>
                <a:cubicBezTo>
                  <a:pt x="1844" y="260"/>
                  <a:pt x="1847" y="256"/>
                  <a:pt x="1853" y="259"/>
                </a:cubicBezTo>
                <a:cubicBezTo>
                  <a:pt x="1854" y="257"/>
                  <a:pt x="1851" y="256"/>
                  <a:pt x="1851" y="254"/>
                </a:cubicBezTo>
                <a:cubicBezTo>
                  <a:pt x="1847" y="254"/>
                  <a:pt x="1847" y="256"/>
                  <a:pt x="1843" y="254"/>
                </a:cubicBezTo>
                <a:cubicBezTo>
                  <a:pt x="1848" y="250"/>
                  <a:pt x="1858" y="255"/>
                  <a:pt x="1867" y="255"/>
                </a:cubicBezTo>
                <a:cubicBezTo>
                  <a:pt x="1863" y="260"/>
                  <a:pt x="1860" y="254"/>
                  <a:pt x="1854" y="257"/>
                </a:cubicBezTo>
                <a:cubicBezTo>
                  <a:pt x="1856" y="261"/>
                  <a:pt x="1860" y="259"/>
                  <a:pt x="1865" y="258"/>
                </a:cubicBezTo>
                <a:cubicBezTo>
                  <a:pt x="1864" y="260"/>
                  <a:pt x="1861" y="260"/>
                  <a:pt x="1860" y="262"/>
                </a:cubicBezTo>
                <a:cubicBezTo>
                  <a:pt x="1863" y="264"/>
                  <a:pt x="1881" y="259"/>
                  <a:pt x="1876" y="267"/>
                </a:cubicBezTo>
                <a:close/>
                <a:moveTo>
                  <a:pt x="1534" y="169"/>
                </a:moveTo>
                <a:cubicBezTo>
                  <a:pt x="1535" y="168"/>
                  <a:pt x="1536" y="167"/>
                  <a:pt x="1537" y="168"/>
                </a:cubicBezTo>
                <a:cubicBezTo>
                  <a:pt x="1538" y="168"/>
                  <a:pt x="1538" y="170"/>
                  <a:pt x="1537" y="169"/>
                </a:cubicBezTo>
                <a:cubicBezTo>
                  <a:pt x="1539" y="169"/>
                  <a:pt x="1544" y="171"/>
                  <a:pt x="1550" y="172"/>
                </a:cubicBezTo>
                <a:cubicBezTo>
                  <a:pt x="1544" y="173"/>
                  <a:pt x="1540" y="171"/>
                  <a:pt x="1535" y="172"/>
                </a:cubicBezTo>
                <a:cubicBezTo>
                  <a:pt x="1534" y="172"/>
                  <a:pt x="1534" y="172"/>
                  <a:pt x="1534" y="172"/>
                </a:cubicBezTo>
                <a:cubicBezTo>
                  <a:pt x="1536" y="172"/>
                  <a:pt x="1535" y="169"/>
                  <a:pt x="1537" y="169"/>
                </a:cubicBezTo>
                <a:cubicBezTo>
                  <a:pt x="1537" y="168"/>
                  <a:pt x="1535" y="169"/>
                  <a:pt x="1534" y="169"/>
                </a:cubicBezTo>
                <a:close/>
                <a:moveTo>
                  <a:pt x="1550" y="180"/>
                </a:moveTo>
                <a:cubicBezTo>
                  <a:pt x="1550" y="180"/>
                  <a:pt x="1550" y="180"/>
                  <a:pt x="1550" y="180"/>
                </a:cubicBezTo>
                <a:cubicBezTo>
                  <a:pt x="1550" y="180"/>
                  <a:pt x="1550" y="180"/>
                  <a:pt x="1549" y="180"/>
                </a:cubicBezTo>
                <a:cubicBezTo>
                  <a:pt x="1549" y="180"/>
                  <a:pt x="1550" y="180"/>
                  <a:pt x="1550" y="180"/>
                </a:cubicBezTo>
                <a:cubicBezTo>
                  <a:pt x="1550" y="180"/>
                  <a:pt x="1550" y="179"/>
                  <a:pt x="1551" y="179"/>
                </a:cubicBezTo>
                <a:cubicBezTo>
                  <a:pt x="1552" y="179"/>
                  <a:pt x="1554" y="180"/>
                  <a:pt x="1554" y="182"/>
                </a:cubicBezTo>
                <a:cubicBezTo>
                  <a:pt x="1552" y="182"/>
                  <a:pt x="1550" y="182"/>
                  <a:pt x="1550" y="180"/>
                </a:cubicBezTo>
                <a:close/>
                <a:moveTo>
                  <a:pt x="1548" y="226"/>
                </a:moveTo>
                <a:cubicBezTo>
                  <a:pt x="1547" y="223"/>
                  <a:pt x="1546" y="220"/>
                  <a:pt x="1551" y="220"/>
                </a:cubicBezTo>
                <a:cubicBezTo>
                  <a:pt x="1551" y="224"/>
                  <a:pt x="1552" y="225"/>
                  <a:pt x="1548" y="226"/>
                </a:cubicBezTo>
                <a:close/>
                <a:moveTo>
                  <a:pt x="1545" y="169"/>
                </a:moveTo>
                <a:cubicBezTo>
                  <a:pt x="1547" y="169"/>
                  <a:pt x="1549" y="170"/>
                  <a:pt x="1551" y="171"/>
                </a:cubicBezTo>
                <a:cubicBezTo>
                  <a:pt x="1549" y="170"/>
                  <a:pt x="1547" y="169"/>
                  <a:pt x="1545" y="169"/>
                </a:cubicBezTo>
                <a:close/>
                <a:moveTo>
                  <a:pt x="1560" y="178"/>
                </a:moveTo>
                <a:cubicBezTo>
                  <a:pt x="1560" y="177"/>
                  <a:pt x="1560" y="177"/>
                  <a:pt x="1560" y="177"/>
                </a:cubicBezTo>
                <a:cubicBezTo>
                  <a:pt x="1561" y="177"/>
                  <a:pt x="1562" y="177"/>
                  <a:pt x="1564" y="178"/>
                </a:cubicBezTo>
                <a:cubicBezTo>
                  <a:pt x="1562" y="178"/>
                  <a:pt x="1561" y="177"/>
                  <a:pt x="1560" y="178"/>
                </a:cubicBezTo>
                <a:close/>
                <a:moveTo>
                  <a:pt x="1587" y="206"/>
                </a:moveTo>
                <a:cubicBezTo>
                  <a:pt x="1591" y="210"/>
                  <a:pt x="1594" y="204"/>
                  <a:pt x="1599" y="207"/>
                </a:cubicBezTo>
                <a:cubicBezTo>
                  <a:pt x="1597" y="209"/>
                  <a:pt x="1598" y="207"/>
                  <a:pt x="1595" y="207"/>
                </a:cubicBezTo>
                <a:cubicBezTo>
                  <a:pt x="1595" y="209"/>
                  <a:pt x="1593" y="214"/>
                  <a:pt x="1596" y="215"/>
                </a:cubicBezTo>
                <a:cubicBezTo>
                  <a:pt x="1595" y="212"/>
                  <a:pt x="1597" y="212"/>
                  <a:pt x="1598" y="211"/>
                </a:cubicBezTo>
                <a:cubicBezTo>
                  <a:pt x="1598" y="216"/>
                  <a:pt x="1606" y="211"/>
                  <a:pt x="1606" y="215"/>
                </a:cubicBezTo>
                <a:cubicBezTo>
                  <a:pt x="1604" y="215"/>
                  <a:pt x="1603" y="215"/>
                  <a:pt x="1604" y="217"/>
                </a:cubicBezTo>
                <a:cubicBezTo>
                  <a:pt x="1600" y="218"/>
                  <a:pt x="1595" y="216"/>
                  <a:pt x="1595" y="217"/>
                </a:cubicBezTo>
                <a:cubicBezTo>
                  <a:pt x="1595" y="219"/>
                  <a:pt x="1596" y="219"/>
                  <a:pt x="1596" y="220"/>
                </a:cubicBezTo>
                <a:cubicBezTo>
                  <a:pt x="1589" y="222"/>
                  <a:pt x="1591" y="217"/>
                  <a:pt x="1584" y="217"/>
                </a:cubicBezTo>
                <a:cubicBezTo>
                  <a:pt x="1584" y="215"/>
                  <a:pt x="1584" y="214"/>
                  <a:pt x="1585" y="213"/>
                </a:cubicBezTo>
                <a:cubicBezTo>
                  <a:pt x="1584" y="213"/>
                  <a:pt x="1579" y="213"/>
                  <a:pt x="1582" y="212"/>
                </a:cubicBezTo>
                <a:cubicBezTo>
                  <a:pt x="1583" y="212"/>
                  <a:pt x="1584" y="212"/>
                  <a:pt x="1585" y="212"/>
                </a:cubicBezTo>
                <a:cubicBezTo>
                  <a:pt x="1587" y="220"/>
                  <a:pt x="1587" y="209"/>
                  <a:pt x="1592" y="210"/>
                </a:cubicBezTo>
                <a:cubicBezTo>
                  <a:pt x="1591" y="209"/>
                  <a:pt x="1587" y="209"/>
                  <a:pt x="1587" y="206"/>
                </a:cubicBezTo>
                <a:close/>
                <a:moveTo>
                  <a:pt x="1595" y="168"/>
                </a:moveTo>
                <a:cubicBezTo>
                  <a:pt x="1595" y="167"/>
                  <a:pt x="1596" y="167"/>
                  <a:pt x="1596" y="166"/>
                </a:cubicBezTo>
                <a:cubicBezTo>
                  <a:pt x="1596" y="166"/>
                  <a:pt x="1597" y="167"/>
                  <a:pt x="1598" y="166"/>
                </a:cubicBezTo>
                <a:cubicBezTo>
                  <a:pt x="1597" y="167"/>
                  <a:pt x="1596" y="168"/>
                  <a:pt x="1595" y="168"/>
                </a:cubicBezTo>
                <a:close/>
                <a:moveTo>
                  <a:pt x="1614" y="214"/>
                </a:moveTo>
                <a:cubicBezTo>
                  <a:pt x="1613" y="214"/>
                  <a:pt x="1611" y="214"/>
                  <a:pt x="1610" y="214"/>
                </a:cubicBezTo>
                <a:cubicBezTo>
                  <a:pt x="1610" y="212"/>
                  <a:pt x="1612" y="209"/>
                  <a:pt x="1610" y="207"/>
                </a:cubicBezTo>
                <a:cubicBezTo>
                  <a:pt x="1612" y="207"/>
                  <a:pt x="1614" y="207"/>
                  <a:pt x="1616" y="207"/>
                </a:cubicBezTo>
                <a:cubicBezTo>
                  <a:pt x="1616" y="210"/>
                  <a:pt x="1613" y="210"/>
                  <a:pt x="1612" y="212"/>
                </a:cubicBezTo>
                <a:cubicBezTo>
                  <a:pt x="1613" y="212"/>
                  <a:pt x="1614" y="212"/>
                  <a:pt x="1614" y="214"/>
                </a:cubicBezTo>
                <a:close/>
                <a:moveTo>
                  <a:pt x="1615" y="216"/>
                </a:moveTo>
                <a:cubicBezTo>
                  <a:pt x="1615" y="217"/>
                  <a:pt x="1615" y="220"/>
                  <a:pt x="1614" y="220"/>
                </a:cubicBezTo>
                <a:cubicBezTo>
                  <a:pt x="1615" y="215"/>
                  <a:pt x="1606" y="220"/>
                  <a:pt x="1607" y="216"/>
                </a:cubicBezTo>
                <a:cubicBezTo>
                  <a:pt x="1611" y="216"/>
                  <a:pt x="1612" y="217"/>
                  <a:pt x="1615" y="216"/>
                </a:cubicBezTo>
                <a:close/>
                <a:moveTo>
                  <a:pt x="1610" y="226"/>
                </a:moveTo>
                <a:cubicBezTo>
                  <a:pt x="1612" y="227"/>
                  <a:pt x="1614" y="227"/>
                  <a:pt x="1615" y="227"/>
                </a:cubicBezTo>
                <a:cubicBezTo>
                  <a:pt x="1615" y="227"/>
                  <a:pt x="1615" y="227"/>
                  <a:pt x="1615" y="227"/>
                </a:cubicBezTo>
                <a:cubicBezTo>
                  <a:pt x="1616" y="226"/>
                  <a:pt x="1617" y="227"/>
                  <a:pt x="1617" y="229"/>
                </a:cubicBezTo>
                <a:cubicBezTo>
                  <a:pt x="1623" y="229"/>
                  <a:pt x="1624" y="228"/>
                  <a:pt x="1629" y="228"/>
                </a:cubicBezTo>
                <a:cubicBezTo>
                  <a:pt x="1628" y="227"/>
                  <a:pt x="1627" y="227"/>
                  <a:pt x="1625" y="226"/>
                </a:cubicBezTo>
                <a:cubicBezTo>
                  <a:pt x="1627" y="224"/>
                  <a:pt x="1627" y="223"/>
                  <a:pt x="1629" y="219"/>
                </a:cubicBezTo>
                <a:cubicBezTo>
                  <a:pt x="1632" y="220"/>
                  <a:pt x="1628" y="223"/>
                  <a:pt x="1631" y="225"/>
                </a:cubicBezTo>
                <a:cubicBezTo>
                  <a:pt x="1632" y="225"/>
                  <a:pt x="1633" y="224"/>
                  <a:pt x="1635" y="224"/>
                </a:cubicBezTo>
                <a:cubicBezTo>
                  <a:pt x="1635" y="222"/>
                  <a:pt x="1634" y="221"/>
                  <a:pt x="1632" y="221"/>
                </a:cubicBezTo>
                <a:cubicBezTo>
                  <a:pt x="1633" y="218"/>
                  <a:pt x="1636" y="222"/>
                  <a:pt x="1640" y="221"/>
                </a:cubicBezTo>
                <a:cubicBezTo>
                  <a:pt x="1642" y="221"/>
                  <a:pt x="1638" y="226"/>
                  <a:pt x="1643" y="224"/>
                </a:cubicBezTo>
                <a:cubicBezTo>
                  <a:pt x="1641" y="227"/>
                  <a:pt x="1639" y="226"/>
                  <a:pt x="1641" y="230"/>
                </a:cubicBezTo>
                <a:cubicBezTo>
                  <a:pt x="1638" y="230"/>
                  <a:pt x="1636" y="229"/>
                  <a:pt x="1633" y="230"/>
                </a:cubicBezTo>
                <a:cubicBezTo>
                  <a:pt x="1633" y="233"/>
                  <a:pt x="1637" y="235"/>
                  <a:pt x="1631" y="235"/>
                </a:cubicBezTo>
                <a:cubicBezTo>
                  <a:pt x="1631" y="239"/>
                  <a:pt x="1633" y="239"/>
                  <a:pt x="1636" y="240"/>
                </a:cubicBezTo>
                <a:cubicBezTo>
                  <a:pt x="1634" y="241"/>
                  <a:pt x="1632" y="242"/>
                  <a:pt x="1630" y="243"/>
                </a:cubicBezTo>
                <a:cubicBezTo>
                  <a:pt x="1628" y="243"/>
                  <a:pt x="1626" y="243"/>
                  <a:pt x="1626" y="243"/>
                </a:cubicBezTo>
                <a:cubicBezTo>
                  <a:pt x="1626" y="244"/>
                  <a:pt x="1625" y="244"/>
                  <a:pt x="1625" y="245"/>
                </a:cubicBezTo>
                <a:cubicBezTo>
                  <a:pt x="1623" y="246"/>
                  <a:pt x="1620" y="247"/>
                  <a:pt x="1617" y="247"/>
                </a:cubicBezTo>
                <a:cubicBezTo>
                  <a:pt x="1619" y="243"/>
                  <a:pt x="1619" y="238"/>
                  <a:pt x="1622" y="235"/>
                </a:cubicBezTo>
                <a:cubicBezTo>
                  <a:pt x="1623" y="235"/>
                  <a:pt x="1614" y="234"/>
                  <a:pt x="1613" y="237"/>
                </a:cubicBezTo>
                <a:cubicBezTo>
                  <a:pt x="1609" y="234"/>
                  <a:pt x="1604" y="234"/>
                  <a:pt x="1598" y="234"/>
                </a:cubicBezTo>
                <a:cubicBezTo>
                  <a:pt x="1597" y="231"/>
                  <a:pt x="1600" y="231"/>
                  <a:pt x="1600" y="230"/>
                </a:cubicBezTo>
                <a:cubicBezTo>
                  <a:pt x="1603" y="230"/>
                  <a:pt x="1604" y="232"/>
                  <a:pt x="1606" y="233"/>
                </a:cubicBezTo>
                <a:cubicBezTo>
                  <a:pt x="1609" y="233"/>
                  <a:pt x="1613" y="232"/>
                  <a:pt x="1614" y="230"/>
                </a:cubicBezTo>
                <a:cubicBezTo>
                  <a:pt x="1613" y="227"/>
                  <a:pt x="1607" y="229"/>
                  <a:pt x="1605" y="227"/>
                </a:cubicBezTo>
                <a:cubicBezTo>
                  <a:pt x="1605" y="226"/>
                  <a:pt x="1606" y="225"/>
                  <a:pt x="1608" y="225"/>
                </a:cubicBezTo>
                <a:cubicBezTo>
                  <a:pt x="1608" y="224"/>
                  <a:pt x="1607" y="224"/>
                  <a:pt x="1606" y="224"/>
                </a:cubicBezTo>
                <a:cubicBezTo>
                  <a:pt x="1606" y="222"/>
                  <a:pt x="1612" y="223"/>
                  <a:pt x="1610" y="226"/>
                </a:cubicBezTo>
                <a:close/>
                <a:moveTo>
                  <a:pt x="1637" y="208"/>
                </a:moveTo>
                <a:cubicBezTo>
                  <a:pt x="1637" y="207"/>
                  <a:pt x="1637" y="206"/>
                  <a:pt x="1637" y="205"/>
                </a:cubicBezTo>
                <a:cubicBezTo>
                  <a:pt x="1643" y="204"/>
                  <a:pt x="1641" y="206"/>
                  <a:pt x="1642" y="208"/>
                </a:cubicBezTo>
                <a:cubicBezTo>
                  <a:pt x="1646" y="209"/>
                  <a:pt x="1644" y="205"/>
                  <a:pt x="1646" y="205"/>
                </a:cubicBezTo>
                <a:cubicBezTo>
                  <a:pt x="1648" y="209"/>
                  <a:pt x="1655" y="211"/>
                  <a:pt x="1659" y="208"/>
                </a:cubicBezTo>
                <a:cubicBezTo>
                  <a:pt x="1660" y="208"/>
                  <a:pt x="1658" y="205"/>
                  <a:pt x="1660" y="205"/>
                </a:cubicBezTo>
                <a:cubicBezTo>
                  <a:pt x="1659" y="205"/>
                  <a:pt x="1662" y="209"/>
                  <a:pt x="1662" y="209"/>
                </a:cubicBezTo>
                <a:cubicBezTo>
                  <a:pt x="1663" y="210"/>
                  <a:pt x="1670" y="206"/>
                  <a:pt x="1671" y="210"/>
                </a:cubicBezTo>
                <a:cubicBezTo>
                  <a:pt x="1664" y="212"/>
                  <a:pt x="1654" y="209"/>
                  <a:pt x="1645" y="212"/>
                </a:cubicBezTo>
                <a:cubicBezTo>
                  <a:pt x="1646" y="212"/>
                  <a:pt x="1649" y="212"/>
                  <a:pt x="1649" y="215"/>
                </a:cubicBezTo>
                <a:cubicBezTo>
                  <a:pt x="1640" y="214"/>
                  <a:pt x="1625" y="202"/>
                  <a:pt x="1622" y="218"/>
                </a:cubicBezTo>
                <a:cubicBezTo>
                  <a:pt x="1614" y="218"/>
                  <a:pt x="1623" y="212"/>
                  <a:pt x="1617" y="210"/>
                </a:cubicBezTo>
                <a:cubicBezTo>
                  <a:pt x="1623" y="210"/>
                  <a:pt x="1621" y="209"/>
                  <a:pt x="1623" y="205"/>
                </a:cubicBezTo>
                <a:cubicBezTo>
                  <a:pt x="1627" y="207"/>
                  <a:pt x="1632" y="208"/>
                  <a:pt x="1637" y="208"/>
                </a:cubicBezTo>
                <a:close/>
                <a:moveTo>
                  <a:pt x="1625" y="173"/>
                </a:moveTo>
                <a:cubicBezTo>
                  <a:pt x="1625" y="169"/>
                  <a:pt x="1626" y="168"/>
                  <a:pt x="1629" y="167"/>
                </a:cubicBezTo>
                <a:cubicBezTo>
                  <a:pt x="1628" y="169"/>
                  <a:pt x="1628" y="172"/>
                  <a:pt x="1625" y="173"/>
                </a:cubicBezTo>
                <a:close/>
                <a:moveTo>
                  <a:pt x="1635" y="169"/>
                </a:moveTo>
                <a:cubicBezTo>
                  <a:pt x="1636" y="171"/>
                  <a:pt x="1636" y="176"/>
                  <a:pt x="1631" y="175"/>
                </a:cubicBezTo>
                <a:cubicBezTo>
                  <a:pt x="1629" y="173"/>
                  <a:pt x="1631" y="169"/>
                  <a:pt x="1635" y="169"/>
                </a:cubicBezTo>
                <a:close/>
                <a:moveTo>
                  <a:pt x="1641" y="174"/>
                </a:moveTo>
                <a:cubicBezTo>
                  <a:pt x="1643" y="173"/>
                  <a:pt x="1645" y="171"/>
                  <a:pt x="1647" y="173"/>
                </a:cubicBezTo>
                <a:cubicBezTo>
                  <a:pt x="1648" y="172"/>
                  <a:pt x="1647" y="171"/>
                  <a:pt x="1648" y="171"/>
                </a:cubicBezTo>
                <a:cubicBezTo>
                  <a:pt x="1649" y="173"/>
                  <a:pt x="1650" y="174"/>
                  <a:pt x="1649" y="176"/>
                </a:cubicBezTo>
                <a:cubicBezTo>
                  <a:pt x="1646" y="173"/>
                  <a:pt x="1644" y="176"/>
                  <a:pt x="1641" y="174"/>
                </a:cubicBezTo>
                <a:close/>
                <a:moveTo>
                  <a:pt x="1651" y="215"/>
                </a:moveTo>
                <a:cubicBezTo>
                  <a:pt x="1652" y="215"/>
                  <a:pt x="1654" y="215"/>
                  <a:pt x="1656" y="215"/>
                </a:cubicBezTo>
                <a:cubicBezTo>
                  <a:pt x="1657" y="218"/>
                  <a:pt x="1649" y="218"/>
                  <a:pt x="1651" y="215"/>
                </a:cubicBezTo>
                <a:close/>
                <a:moveTo>
                  <a:pt x="1652" y="219"/>
                </a:moveTo>
                <a:cubicBezTo>
                  <a:pt x="1651" y="220"/>
                  <a:pt x="1647" y="219"/>
                  <a:pt x="1646" y="218"/>
                </a:cubicBezTo>
                <a:cubicBezTo>
                  <a:pt x="1647" y="217"/>
                  <a:pt x="1650" y="217"/>
                  <a:pt x="1652" y="219"/>
                </a:cubicBezTo>
                <a:close/>
                <a:moveTo>
                  <a:pt x="1634" y="236"/>
                </a:moveTo>
                <a:cubicBezTo>
                  <a:pt x="1635" y="236"/>
                  <a:pt x="1636" y="236"/>
                  <a:pt x="1637" y="236"/>
                </a:cubicBezTo>
                <a:cubicBezTo>
                  <a:pt x="1637" y="234"/>
                  <a:pt x="1636" y="234"/>
                  <a:pt x="1636" y="233"/>
                </a:cubicBezTo>
                <a:cubicBezTo>
                  <a:pt x="1640" y="232"/>
                  <a:pt x="1642" y="234"/>
                  <a:pt x="1642" y="238"/>
                </a:cubicBezTo>
                <a:cubicBezTo>
                  <a:pt x="1640" y="237"/>
                  <a:pt x="1633" y="240"/>
                  <a:pt x="1634" y="236"/>
                </a:cubicBezTo>
                <a:close/>
                <a:moveTo>
                  <a:pt x="1603" y="223"/>
                </a:moveTo>
                <a:cubicBezTo>
                  <a:pt x="1598" y="224"/>
                  <a:pt x="1598" y="221"/>
                  <a:pt x="1597" y="218"/>
                </a:cubicBezTo>
                <a:cubicBezTo>
                  <a:pt x="1600" y="219"/>
                  <a:pt x="1605" y="217"/>
                  <a:pt x="1605" y="220"/>
                </a:cubicBezTo>
                <a:cubicBezTo>
                  <a:pt x="1603" y="220"/>
                  <a:pt x="1603" y="221"/>
                  <a:pt x="1603" y="223"/>
                </a:cubicBezTo>
                <a:close/>
                <a:moveTo>
                  <a:pt x="1602" y="207"/>
                </a:moveTo>
                <a:cubicBezTo>
                  <a:pt x="1604" y="207"/>
                  <a:pt x="1606" y="207"/>
                  <a:pt x="1607" y="208"/>
                </a:cubicBezTo>
                <a:cubicBezTo>
                  <a:pt x="1605" y="207"/>
                  <a:pt x="1602" y="211"/>
                  <a:pt x="1602" y="207"/>
                </a:cubicBezTo>
                <a:close/>
                <a:moveTo>
                  <a:pt x="1583" y="226"/>
                </a:moveTo>
                <a:cubicBezTo>
                  <a:pt x="1588" y="227"/>
                  <a:pt x="1588" y="233"/>
                  <a:pt x="1592" y="235"/>
                </a:cubicBezTo>
                <a:cubicBezTo>
                  <a:pt x="1589" y="236"/>
                  <a:pt x="1580" y="236"/>
                  <a:pt x="1583" y="232"/>
                </a:cubicBezTo>
                <a:cubicBezTo>
                  <a:pt x="1583" y="233"/>
                  <a:pt x="1587" y="235"/>
                  <a:pt x="1587" y="233"/>
                </a:cubicBezTo>
                <a:cubicBezTo>
                  <a:pt x="1584" y="231"/>
                  <a:pt x="1585" y="228"/>
                  <a:pt x="1583" y="226"/>
                </a:cubicBezTo>
                <a:close/>
                <a:moveTo>
                  <a:pt x="1684" y="177"/>
                </a:moveTo>
                <a:cubicBezTo>
                  <a:pt x="1685" y="174"/>
                  <a:pt x="1679" y="178"/>
                  <a:pt x="1679" y="175"/>
                </a:cubicBezTo>
                <a:cubicBezTo>
                  <a:pt x="1681" y="175"/>
                  <a:pt x="1681" y="172"/>
                  <a:pt x="1684" y="173"/>
                </a:cubicBezTo>
                <a:cubicBezTo>
                  <a:pt x="1683" y="175"/>
                  <a:pt x="1687" y="176"/>
                  <a:pt x="1684" y="177"/>
                </a:cubicBezTo>
                <a:close/>
                <a:moveTo>
                  <a:pt x="1703" y="202"/>
                </a:moveTo>
                <a:cubicBezTo>
                  <a:pt x="1704" y="204"/>
                  <a:pt x="1702" y="207"/>
                  <a:pt x="1706" y="208"/>
                </a:cubicBezTo>
                <a:cubicBezTo>
                  <a:pt x="1705" y="210"/>
                  <a:pt x="1701" y="208"/>
                  <a:pt x="1702" y="211"/>
                </a:cubicBezTo>
                <a:cubicBezTo>
                  <a:pt x="1706" y="211"/>
                  <a:pt x="1708" y="212"/>
                  <a:pt x="1708" y="215"/>
                </a:cubicBezTo>
                <a:cubicBezTo>
                  <a:pt x="1701" y="218"/>
                  <a:pt x="1698" y="208"/>
                  <a:pt x="1702" y="203"/>
                </a:cubicBezTo>
                <a:cubicBezTo>
                  <a:pt x="1700" y="203"/>
                  <a:pt x="1699" y="203"/>
                  <a:pt x="1698" y="202"/>
                </a:cubicBezTo>
                <a:cubicBezTo>
                  <a:pt x="1700" y="202"/>
                  <a:pt x="1701" y="202"/>
                  <a:pt x="1703" y="202"/>
                </a:cubicBezTo>
                <a:close/>
                <a:moveTo>
                  <a:pt x="1701" y="188"/>
                </a:moveTo>
                <a:cubicBezTo>
                  <a:pt x="1702" y="188"/>
                  <a:pt x="1704" y="188"/>
                  <a:pt x="1705" y="188"/>
                </a:cubicBezTo>
                <a:cubicBezTo>
                  <a:pt x="1706" y="192"/>
                  <a:pt x="1701" y="191"/>
                  <a:pt x="1701" y="188"/>
                </a:cubicBezTo>
                <a:close/>
                <a:moveTo>
                  <a:pt x="1709" y="186"/>
                </a:moveTo>
                <a:cubicBezTo>
                  <a:pt x="1709" y="188"/>
                  <a:pt x="1709" y="190"/>
                  <a:pt x="1707" y="191"/>
                </a:cubicBezTo>
                <a:cubicBezTo>
                  <a:pt x="1706" y="189"/>
                  <a:pt x="1706" y="186"/>
                  <a:pt x="1709" y="186"/>
                </a:cubicBezTo>
                <a:close/>
                <a:moveTo>
                  <a:pt x="1710" y="176"/>
                </a:moveTo>
                <a:cubicBezTo>
                  <a:pt x="1712" y="176"/>
                  <a:pt x="1714" y="176"/>
                  <a:pt x="1714" y="178"/>
                </a:cubicBezTo>
                <a:cubicBezTo>
                  <a:pt x="1712" y="178"/>
                  <a:pt x="1709" y="179"/>
                  <a:pt x="1710" y="176"/>
                </a:cubicBezTo>
                <a:close/>
                <a:moveTo>
                  <a:pt x="1719" y="214"/>
                </a:moveTo>
                <a:cubicBezTo>
                  <a:pt x="1717" y="214"/>
                  <a:pt x="1714" y="214"/>
                  <a:pt x="1712" y="214"/>
                </a:cubicBezTo>
                <a:cubicBezTo>
                  <a:pt x="1708" y="205"/>
                  <a:pt x="1719" y="206"/>
                  <a:pt x="1719" y="214"/>
                </a:cubicBezTo>
                <a:close/>
                <a:moveTo>
                  <a:pt x="1735" y="233"/>
                </a:moveTo>
                <a:cubicBezTo>
                  <a:pt x="1733" y="232"/>
                  <a:pt x="1729" y="234"/>
                  <a:pt x="1729" y="232"/>
                </a:cubicBezTo>
                <a:cubicBezTo>
                  <a:pt x="1731" y="230"/>
                  <a:pt x="1734" y="231"/>
                  <a:pt x="1735" y="233"/>
                </a:cubicBezTo>
                <a:close/>
                <a:moveTo>
                  <a:pt x="1727" y="212"/>
                </a:moveTo>
                <a:cubicBezTo>
                  <a:pt x="1730" y="212"/>
                  <a:pt x="1731" y="213"/>
                  <a:pt x="1732" y="214"/>
                </a:cubicBezTo>
                <a:cubicBezTo>
                  <a:pt x="1729" y="215"/>
                  <a:pt x="1728" y="214"/>
                  <a:pt x="1727" y="212"/>
                </a:cubicBezTo>
                <a:close/>
                <a:moveTo>
                  <a:pt x="1734" y="237"/>
                </a:moveTo>
                <a:cubicBezTo>
                  <a:pt x="1736" y="240"/>
                  <a:pt x="1742" y="237"/>
                  <a:pt x="1743" y="241"/>
                </a:cubicBezTo>
                <a:cubicBezTo>
                  <a:pt x="1740" y="239"/>
                  <a:pt x="1732" y="244"/>
                  <a:pt x="1730" y="239"/>
                </a:cubicBezTo>
                <a:cubicBezTo>
                  <a:pt x="1733" y="240"/>
                  <a:pt x="1733" y="237"/>
                  <a:pt x="1734" y="237"/>
                </a:cubicBezTo>
                <a:close/>
                <a:moveTo>
                  <a:pt x="1740" y="181"/>
                </a:moveTo>
                <a:cubicBezTo>
                  <a:pt x="1739" y="180"/>
                  <a:pt x="1738" y="179"/>
                  <a:pt x="1738" y="177"/>
                </a:cubicBezTo>
                <a:cubicBezTo>
                  <a:pt x="1740" y="176"/>
                  <a:pt x="1742" y="181"/>
                  <a:pt x="1740" y="181"/>
                </a:cubicBezTo>
                <a:close/>
                <a:moveTo>
                  <a:pt x="1739" y="188"/>
                </a:moveTo>
                <a:cubicBezTo>
                  <a:pt x="1741" y="191"/>
                  <a:pt x="1735" y="188"/>
                  <a:pt x="1736" y="191"/>
                </a:cubicBezTo>
                <a:cubicBezTo>
                  <a:pt x="1737" y="191"/>
                  <a:pt x="1738" y="191"/>
                  <a:pt x="1738" y="192"/>
                </a:cubicBezTo>
                <a:cubicBezTo>
                  <a:pt x="1737" y="192"/>
                  <a:pt x="1736" y="193"/>
                  <a:pt x="1734" y="193"/>
                </a:cubicBezTo>
                <a:cubicBezTo>
                  <a:pt x="1734" y="190"/>
                  <a:pt x="1732" y="189"/>
                  <a:pt x="1734" y="187"/>
                </a:cubicBezTo>
                <a:cubicBezTo>
                  <a:pt x="1736" y="186"/>
                  <a:pt x="1736" y="188"/>
                  <a:pt x="1737" y="189"/>
                </a:cubicBezTo>
                <a:cubicBezTo>
                  <a:pt x="1737" y="188"/>
                  <a:pt x="1738" y="187"/>
                  <a:pt x="1739" y="188"/>
                </a:cubicBezTo>
                <a:close/>
                <a:moveTo>
                  <a:pt x="1736" y="200"/>
                </a:moveTo>
                <a:cubicBezTo>
                  <a:pt x="1735" y="202"/>
                  <a:pt x="1731" y="201"/>
                  <a:pt x="1730" y="199"/>
                </a:cubicBezTo>
                <a:cubicBezTo>
                  <a:pt x="1734" y="200"/>
                  <a:pt x="1735" y="196"/>
                  <a:pt x="1736" y="200"/>
                </a:cubicBezTo>
                <a:close/>
                <a:moveTo>
                  <a:pt x="1723" y="174"/>
                </a:moveTo>
                <a:cubicBezTo>
                  <a:pt x="1725" y="174"/>
                  <a:pt x="1724" y="170"/>
                  <a:pt x="1726" y="171"/>
                </a:cubicBezTo>
                <a:cubicBezTo>
                  <a:pt x="1735" y="171"/>
                  <a:pt x="1725" y="174"/>
                  <a:pt x="1723" y="174"/>
                </a:cubicBezTo>
                <a:close/>
                <a:moveTo>
                  <a:pt x="1727" y="178"/>
                </a:moveTo>
                <a:cubicBezTo>
                  <a:pt x="1726" y="180"/>
                  <a:pt x="1722" y="180"/>
                  <a:pt x="1720" y="177"/>
                </a:cubicBezTo>
                <a:cubicBezTo>
                  <a:pt x="1724" y="177"/>
                  <a:pt x="1725" y="175"/>
                  <a:pt x="1727" y="178"/>
                </a:cubicBezTo>
                <a:close/>
                <a:moveTo>
                  <a:pt x="1757" y="176"/>
                </a:moveTo>
                <a:cubicBezTo>
                  <a:pt x="1753" y="174"/>
                  <a:pt x="1750" y="178"/>
                  <a:pt x="1749" y="174"/>
                </a:cubicBezTo>
                <a:cubicBezTo>
                  <a:pt x="1751" y="172"/>
                  <a:pt x="1755" y="174"/>
                  <a:pt x="1757" y="176"/>
                </a:cubicBezTo>
                <a:close/>
                <a:moveTo>
                  <a:pt x="1750" y="171"/>
                </a:moveTo>
                <a:cubicBezTo>
                  <a:pt x="1751" y="171"/>
                  <a:pt x="1754" y="168"/>
                  <a:pt x="1755" y="171"/>
                </a:cubicBezTo>
                <a:cubicBezTo>
                  <a:pt x="1754" y="171"/>
                  <a:pt x="1750" y="173"/>
                  <a:pt x="1750" y="171"/>
                </a:cubicBezTo>
                <a:close/>
                <a:moveTo>
                  <a:pt x="1755" y="241"/>
                </a:moveTo>
                <a:cubicBezTo>
                  <a:pt x="1752" y="242"/>
                  <a:pt x="1751" y="241"/>
                  <a:pt x="1750" y="239"/>
                </a:cubicBezTo>
                <a:cubicBezTo>
                  <a:pt x="1752" y="240"/>
                  <a:pt x="1756" y="238"/>
                  <a:pt x="1755" y="241"/>
                </a:cubicBezTo>
                <a:close/>
                <a:moveTo>
                  <a:pt x="1759" y="241"/>
                </a:moveTo>
                <a:cubicBezTo>
                  <a:pt x="1762" y="240"/>
                  <a:pt x="1765" y="241"/>
                  <a:pt x="1768" y="238"/>
                </a:cubicBezTo>
                <a:cubicBezTo>
                  <a:pt x="1768" y="239"/>
                  <a:pt x="1768" y="241"/>
                  <a:pt x="1769" y="241"/>
                </a:cubicBezTo>
                <a:cubicBezTo>
                  <a:pt x="1771" y="238"/>
                  <a:pt x="1783" y="241"/>
                  <a:pt x="1778" y="242"/>
                </a:cubicBezTo>
                <a:cubicBezTo>
                  <a:pt x="1773" y="245"/>
                  <a:pt x="1766" y="242"/>
                  <a:pt x="1760" y="243"/>
                </a:cubicBezTo>
                <a:cubicBezTo>
                  <a:pt x="1762" y="243"/>
                  <a:pt x="1760" y="242"/>
                  <a:pt x="1759" y="241"/>
                </a:cubicBezTo>
                <a:close/>
                <a:moveTo>
                  <a:pt x="1783" y="241"/>
                </a:moveTo>
                <a:cubicBezTo>
                  <a:pt x="1785" y="240"/>
                  <a:pt x="1789" y="242"/>
                  <a:pt x="1791" y="243"/>
                </a:cubicBezTo>
                <a:cubicBezTo>
                  <a:pt x="1787" y="244"/>
                  <a:pt x="1785" y="244"/>
                  <a:pt x="1783" y="241"/>
                </a:cubicBezTo>
                <a:close/>
                <a:moveTo>
                  <a:pt x="1795" y="216"/>
                </a:moveTo>
                <a:cubicBezTo>
                  <a:pt x="1797" y="216"/>
                  <a:pt x="1801" y="214"/>
                  <a:pt x="1801" y="216"/>
                </a:cubicBezTo>
                <a:cubicBezTo>
                  <a:pt x="1799" y="217"/>
                  <a:pt x="1799" y="219"/>
                  <a:pt x="1796" y="219"/>
                </a:cubicBezTo>
                <a:cubicBezTo>
                  <a:pt x="1796" y="217"/>
                  <a:pt x="1795" y="217"/>
                  <a:pt x="1795" y="216"/>
                </a:cubicBezTo>
                <a:close/>
                <a:moveTo>
                  <a:pt x="1824" y="234"/>
                </a:moveTo>
                <a:cubicBezTo>
                  <a:pt x="1826" y="234"/>
                  <a:pt x="1829" y="233"/>
                  <a:pt x="1828" y="236"/>
                </a:cubicBezTo>
                <a:cubicBezTo>
                  <a:pt x="1826" y="236"/>
                  <a:pt x="1824" y="236"/>
                  <a:pt x="1824" y="234"/>
                </a:cubicBezTo>
                <a:close/>
                <a:moveTo>
                  <a:pt x="1828" y="247"/>
                </a:moveTo>
                <a:cubicBezTo>
                  <a:pt x="1824" y="246"/>
                  <a:pt x="1824" y="245"/>
                  <a:pt x="1823" y="248"/>
                </a:cubicBezTo>
                <a:cubicBezTo>
                  <a:pt x="1822" y="246"/>
                  <a:pt x="1820" y="246"/>
                  <a:pt x="1819" y="244"/>
                </a:cubicBezTo>
                <a:cubicBezTo>
                  <a:pt x="1821" y="243"/>
                  <a:pt x="1828" y="243"/>
                  <a:pt x="1828" y="247"/>
                </a:cubicBezTo>
                <a:close/>
                <a:moveTo>
                  <a:pt x="1825" y="239"/>
                </a:moveTo>
                <a:cubicBezTo>
                  <a:pt x="1823" y="239"/>
                  <a:pt x="1821" y="239"/>
                  <a:pt x="1818" y="239"/>
                </a:cubicBezTo>
                <a:cubicBezTo>
                  <a:pt x="1818" y="238"/>
                  <a:pt x="1818" y="237"/>
                  <a:pt x="1817" y="236"/>
                </a:cubicBezTo>
                <a:cubicBezTo>
                  <a:pt x="1821" y="236"/>
                  <a:pt x="1823" y="238"/>
                  <a:pt x="1825" y="239"/>
                </a:cubicBezTo>
                <a:close/>
                <a:moveTo>
                  <a:pt x="1819" y="248"/>
                </a:moveTo>
                <a:cubicBezTo>
                  <a:pt x="1817" y="248"/>
                  <a:pt x="1815" y="249"/>
                  <a:pt x="1813" y="247"/>
                </a:cubicBezTo>
                <a:cubicBezTo>
                  <a:pt x="1815" y="247"/>
                  <a:pt x="1819" y="245"/>
                  <a:pt x="1819" y="248"/>
                </a:cubicBezTo>
                <a:close/>
                <a:moveTo>
                  <a:pt x="1812" y="251"/>
                </a:moveTo>
                <a:cubicBezTo>
                  <a:pt x="1812" y="251"/>
                  <a:pt x="1812" y="251"/>
                  <a:pt x="1813" y="252"/>
                </a:cubicBezTo>
                <a:cubicBezTo>
                  <a:pt x="1815" y="252"/>
                  <a:pt x="1820" y="252"/>
                  <a:pt x="1813" y="252"/>
                </a:cubicBezTo>
                <a:cubicBezTo>
                  <a:pt x="1813" y="252"/>
                  <a:pt x="1813" y="252"/>
                  <a:pt x="1813" y="252"/>
                </a:cubicBezTo>
                <a:cubicBezTo>
                  <a:pt x="1812" y="251"/>
                  <a:pt x="1811" y="251"/>
                  <a:pt x="1812" y="251"/>
                </a:cubicBezTo>
                <a:close/>
                <a:moveTo>
                  <a:pt x="1810" y="259"/>
                </a:moveTo>
                <a:cubicBezTo>
                  <a:pt x="1809" y="258"/>
                  <a:pt x="1810" y="256"/>
                  <a:pt x="1810" y="256"/>
                </a:cubicBezTo>
                <a:cubicBezTo>
                  <a:pt x="1814" y="254"/>
                  <a:pt x="1811" y="261"/>
                  <a:pt x="1810" y="259"/>
                </a:cubicBezTo>
                <a:close/>
                <a:moveTo>
                  <a:pt x="1809" y="237"/>
                </a:moveTo>
                <a:cubicBezTo>
                  <a:pt x="1811" y="237"/>
                  <a:pt x="1817" y="235"/>
                  <a:pt x="1816" y="238"/>
                </a:cubicBezTo>
                <a:cubicBezTo>
                  <a:pt x="1813" y="238"/>
                  <a:pt x="1809" y="240"/>
                  <a:pt x="1809" y="237"/>
                </a:cubicBezTo>
                <a:close/>
                <a:moveTo>
                  <a:pt x="1831" y="244"/>
                </a:moveTo>
                <a:cubicBezTo>
                  <a:pt x="1833" y="243"/>
                  <a:pt x="1835" y="247"/>
                  <a:pt x="1836" y="244"/>
                </a:cubicBezTo>
                <a:cubicBezTo>
                  <a:pt x="1835" y="244"/>
                  <a:pt x="1834" y="244"/>
                  <a:pt x="1834" y="243"/>
                </a:cubicBezTo>
                <a:cubicBezTo>
                  <a:pt x="1837" y="239"/>
                  <a:pt x="1838" y="244"/>
                  <a:pt x="1842" y="242"/>
                </a:cubicBezTo>
                <a:cubicBezTo>
                  <a:pt x="1844" y="246"/>
                  <a:pt x="1837" y="242"/>
                  <a:pt x="1838" y="245"/>
                </a:cubicBezTo>
                <a:cubicBezTo>
                  <a:pt x="1839" y="248"/>
                  <a:pt x="1847" y="243"/>
                  <a:pt x="1846" y="248"/>
                </a:cubicBezTo>
                <a:cubicBezTo>
                  <a:pt x="1842" y="250"/>
                  <a:pt x="1834" y="249"/>
                  <a:pt x="1829" y="250"/>
                </a:cubicBezTo>
                <a:cubicBezTo>
                  <a:pt x="1828" y="247"/>
                  <a:pt x="1830" y="246"/>
                  <a:pt x="1831" y="244"/>
                </a:cubicBezTo>
                <a:close/>
                <a:moveTo>
                  <a:pt x="1829" y="184"/>
                </a:moveTo>
                <a:cubicBezTo>
                  <a:pt x="1830" y="184"/>
                  <a:pt x="1830" y="181"/>
                  <a:pt x="1832" y="182"/>
                </a:cubicBezTo>
                <a:cubicBezTo>
                  <a:pt x="1832" y="183"/>
                  <a:pt x="1832" y="184"/>
                  <a:pt x="1832" y="185"/>
                </a:cubicBezTo>
                <a:cubicBezTo>
                  <a:pt x="1832" y="185"/>
                  <a:pt x="1832" y="185"/>
                  <a:pt x="1832" y="185"/>
                </a:cubicBezTo>
                <a:cubicBezTo>
                  <a:pt x="1830" y="185"/>
                  <a:pt x="1829" y="185"/>
                  <a:pt x="1829" y="184"/>
                </a:cubicBezTo>
                <a:close/>
                <a:moveTo>
                  <a:pt x="1837" y="185"/>
                </a:moveTo>
                <a:cubicBezTo>
                  <a:pt x="1839" y="184"/>
                  <a:pt x="1840" y="185"/>
                  <a:pt x="1841" y="185"/>
                </a:cubicBezTo>
                <a:cubicBezTo>
                  <a:pt x="1841" y="186"/>
                  <a:pt x="1840" y="186"/>
                  <a:pt x="1840" y="187"/>
                </a:cubicBezTo>
                <a:cubicBezTo>
                  <a:pt x="1838" y="187"/>
                  <a:pt x="1837" y="186"/>
                  <a:pt x="1837" y="185"/>
                </a:cubicBezTo>
                <a:close/>
                <a:moveTo>
                  <a:pt x="1844" y="180"/>
                </a:moveTo>
                <a:cubicBezTo>
                  <a:pt x="1843" y="181"/>
                  <a:pt x="1842" y="182"/>
                  <a:pt x="1843" y="180"/>
                </a:cubicBezTo>
                <a:cubicBezTo>
                  <a:pt x="1843" y="178"/>
                  <a:pt x="1841" y="178"/>
                  <a:pt x="1842" y="175"/>
                </a:cubicBezTo>
                <a:cubicBezTo>
                  <a:pt x="1843" y="175"/>
                  <a:pt x="1843" y="175"/>
                  <a:pt x="1844" y="175"/>
                </a:cubicBezTo>
                <a:cubicBezTo>
                  <a:pt x="1844" y="176"/>
                  <a:pt x="1845" y="176"/>
                  <a:pt x="1845" y="177"/>
                </a:cubicBezTo>
                <a:cubicBezTo>
                  <a:pt x="1841" y="177"/>
                  <a:pt x="1845" y="178"/>
                  <a:pt x="1844" y="180"/>
                </a:cubicBezTo>
                <a:close/>
                <a:moveTo>
                  <a:pt x="1839" y="255"/>
                </a:moveTo>
                <a:cubicBezTo>
                  <a:pt x="1837" y="255"/>
                  <a:pt x="1834" y="256"/>
                  <a:pt x="1835" y="253"/>
                </a:cubicBezTo>
                <a:cubicBezTo>
                  <a:pt x="1837" y="253"/>
                  <a:pt x="1838" y="254"/>
                  <a:pt x="1839" y="255"/>
                </a:cubicBezTo>
                <a:close/>
                <a:moveTo>
                  <a:pt x="1847" y="249"/>
                </a:moveTo>
                <a:cubicBezTo>
                  <a:pt x="1849" y="249"/>
                  <a:pt x="1851" y="248"/>
                  <a:pt x="1851" y="250"/>
                </a:cubicBezTo>
                <a:cubicBezTo>
                  <a:pt x="1850" y="250"/>
                  <a:pt x="1846" y="252"/>
                  <a:pt x="1847" y="249"/>
                </a:cubicBezTo>
                <a:close/>
                <a:moveTo>
                  <a:pt x="1864" y="251"/>
                </a:moveTo>
                <a:cubicBezTo>
                  <a:pt x="1861" y="254"/>
                  <a:pt x="1858" y="251"/>
                  <a:pt x="1856" y="250"/>
                </a:cubicBezTo>
                <a:cubicBezTo>
                  <a:pt x="1858" y="248"/>
                  <a:pt x="1862" y="248"/>
                  <a:pt x="1864" y="246"/>
                </a:cubicBezTo>
                <a:cubicBezTo>
                  <a:pt x="1863" y="250"/>
                  <a:pt x="1858" y="249"/>
                  <a:pt x="1864" y="251"/>
                </a:cubicBezTo>
                <a:close/>
                <a:moveTo>
                  <a:pt x="1877" y="243"/>
                </a:moveTo>
                <a:cubicBezTo>
                  <a:pt x="1879" y="242"/>
                  <a:pt x="1884" y="241"/>
                  <a:pt x="1884" y="245"/>
                </a:cubicBezTo>
                <a:cubicBezTo>
                  <a:pt x="1881" y="245"/>
                  <a:pt x="1878" y="245"/>
                  <a:pt x="1877" y="243"/>
                </a:cubicBezTo>
                <a:close/>
                <a:moveTo>
                  <a:pt x="1890" y="243"/>
                </a:moveTo>
                <a:cubicBezTo>
                  <a:pt x="1894" y="243"/>
                  <a:pt x="1899" y="242"/>
                  <a:pt x="1900" y="245"/>
                </a:cubicBezTo>
                <a:cubicBezTo>
                  <a:pt x="1896" y="247"/>
                  <a:pt x="1893" y="245"/>
                  <a:pt x="1890" y="243"/>
                </a:cubicBezTo>
                <a:close/>
                <a:moveTo>
                  <a:pt x="1895" y="189"/>
                </a:moveTo>
                <a:cubicBezTo>
                  <a:pt x="1898" y="189"/>
                  <a:pt x="1900" y="189"/>
                  <a:pt x="1901" y="191"/>
                </a:cubicBezTo>
                <a:cubicBezTo>
                  <a:pt x="1898" y="191"/>
                  <a:pt x="1896" y="191"/>
                  <a:pt x="1895" y="189"/>
                </a:cubicBezTo>
                <a:close/>
                <a:moveTo>
                  <a:pt x="1908" y="245"/>
                </a:moveTo>
                <a:cubicBezTo>
                  <a:pt x="1912" y="245"/>
                  <a:pt x="1915" y="245"/>
                  <a:pt x="1916" y="247"/>
                </a:cubicBezTo>
                <a:cubicBezTo>
                  <a:pt x="1912" y="247"/>
                  <a:pt x="1909" y="247"/>
                  <a:pt x="1908" y="245"/>
                </a:cubicBezTo>
                <a:close/>
                <a:moveTo>
                  <a:pt x="1909" y="240"/>
                </a:moveTo>
                <a:cubicBezTo>
                  <a:pt x="1911" y="240"/>
                  <a:pt x="1912" y="240"/>
                  <a:pt x="1913" y="240"/>
                </a:cubicBezTo>
                <a:cubicBezTo>
                  <a:pt x="1914" y="242"/>
                  <a:pt x="1912" y="243"/>
                  <a:pt x="1909" y="243"/>
                </a:cubicBezTo>
                <a:cubicBezTo>
                  <a:pt x="1909" y="242"/>
                  <a:pt x="1909" y="241"/>
                  <a:pt x="1909" y="240"/>
                </a:cubicBezTo>
                <a:close/>
                <a:moveTo>
                  <a:pt x="1906" y="226"/>
                </a:moveTo>
                <a:cubicBezTo>
                  <a:pt x="1909" y="223"/>
                  <a:pt x="1918" y="222"/>
                  <a:pt x="1918" y="227"/>
                </a:cubicBezTo>
                <a:cubicBezTo>
                  <a:pt x="1912" y="226"/>
                  <a:pt x="1907" y="230"/>
                  <a:pt x="1906" y="226"/>
                </a:cubicBezTo>
                <a:close/>
                <a:moveTo>
                  <a:pt x="1922" y="230"/>
                </a:moveTo>
                <a:cubicBezTo>
                  <a:pt x="1922" y="227"/>
                  <a:pt x="1921" y="225"/>
                  <a:pt x="1923" y="222"/>
                </a:cubicBezTo>
                <a:cubicBezTo>
                  <a:pt x="1924" y="227"/>
                  <a:pt x="1930" y="226"/>
                  <a:pt x="1932" y="229"/>
                </a:cubicBezTo>
                <a:cubicBezTo>
                  <a:pt x="1927" y="229"/>
                  <a:pt x="1924" y="229"/>
                  <a:pt x="1922" y="230"/>
                </a:cubicBezTo>
                <a:close/>
                <a:moveTo>
                  <a:pt x="1931" y="236"/>
                </a:moveTo>
                <a:cubicBezTo>
                  <a:pt x="1933" y="236"/>
                  <a:pt x="1934" y="236"/>
                  <a:pt x="1935" y="238"/>
                </a:cubicBezTo>
                <a:cubicBezTo>
                  <a:pt x="1933" y="238"/>
                  <a:pt x="1930" y="239"/>
                  <a:pt x="1931" y="236"/>
                </a:cubicBezTo>
                <a:close/>
                <a:moveTo>
                  <a:pt x="1933" y="227"/>
                </a:moveTo>
                <a:cubicBezTo>
                  <a:pt x="1936" y="225"/>
                  <a:pt x="1937" y="226"/>
                  <a:pt x="1939" y="229"/>
                </a:cubicBezTo>
                <a:cubicBezTo>
                  <a:pt x="1936" y="229"/>
                  <a:pt x="1934" y="229"/>
                  <a:pt x="1933" y="227"/>
                </a:cubicBezTo>
                <a:close/>
                <a:moveTo>
                  <a:pt x="1941" y="248"/>
                </a:moveTo>
                <a:cubicBezTo>
                  <a:pt x="1944" y="247"/>
                  <a:pt x="1948" y="246"/>
                  <a:pt x="1948" y="250"/>
                </a:cubicBezTo>
                <a:cubicBezTo>
                  <a:pt x="1946" y="249"/>
                  <a:pt x="1940" y="252"/>
                  <a:pt x="1941" y="248"/>
                </a:cubicBezTo>
                <a:close/>
                <a:moveTo>
                  <a:pt x="1943" y="229"/>
                </a:moveTo>
                <a:cubicBezTo>
                  <a:pt x="1946" y="228"/>
                  <a:pt x="1948" y="229"/>
                  <a:pt x="1949" y="230"/>
                </a:cubicBezTo>
                <a:cubicBezTo>
                  <a:pt x="1947" y="230"/>
                  <a:pt x="1942" y="232"/>
                  <a:pt x="1943" y="229"/>
                </a:cubicBezTo>
                <a:close/>
                <a:moveTo>
                  <a:pt x="1945" y="244"/>
                </a:moveTo>
                <a:cubicBezTo>
                  <a:pt x="1947" y="244"/>
                  <a:pt x="1949" y="243"/>
                  <a:pt x="1949" y="245"/>
                </a:cubicBezTo>
                <a:cubicBezTo>
                  <a:pt x="1949" y="245"/>
                  <a:pt x="1944" y="247"/>
                  <a:pt x="1945" y="244"/>
                </a:cubicBezTo>
                <a:close/>
                <a:moveTo>
                  <a:pt x="1954" y="251"/>
                </a:moveTo>
                <a:cubicBezTo>
                  <a:pt x="1953" y="249"/>
                  <a:pt x="1951" y="250"/>
                  <a:pt x="1951" y="248"/>
                </a:cubicBezTo>
                <a:cubicBezTo>
                  <a:pt x="1953" y="247"/>
                  <a:pt x="1956" y="250"/>
                  <a:pt x="1954" y="251"/>
                </a:cubicBezTo>
                <a:close/>
                <a:moveTo>
                  <a:pt x="1961" y="252"/>
                </a:moveTo>
                <a:cubicBezTo>
                  <a:pt x="1959" y="249"/>
                  <a:pt x="1957" y="253"/>
                  <a:pt x="1956" y="250"/>
                </a:cubicBezTo>
                <a:cubicBezTo>
                  <a:pt x="1958" y="249"/>
                  <a:pt x="1964" y="249"/>
                  <a:pt x="1961" y="252"/>
                </a:cubicBezTo>
                <a:close/>
                <a:moveTo>
                  <a:pt x="1981" y="256"/>
                </a:moveTo>
                <a:cubicBezTo>
                  <a:pt x="1983" y="256"/>
                  <a:pt x="1984" y="255"/>
                  <a:pt x="1985" y="255"/>
                </a:cubicBezTo>
                <a:cubicBezTo>
                  <a:pt x="1980" y="252"/>
                  <a:pt x="1971" y="252"/>
                  <a:pt x="1963" y="251"/>
                </a:cubicBezTo>
                <a:cubicBezTo>
                  <a:pt x="1970" y="246"/>
                  <a:pt x="1978" y="254"/>
                  <a:pt x="1986" y="252"/>
                </a:cubicBezTo>
                <a:cubicBezTo>
                  <a:pt x="1986" y="255"/>
                  <a:pt x="1989" y="255"/>
                  <a:pt x="1991" y="257"/>
                </a:cubicBezTo>
                <a:cubicBezTo>
                  <a:pt x="1990" y="258"/>
                  <a:pt x="1985" y="256"/>
                  <a:pt x="1981" y="256"/>
                </a:cubicBezTo>
                <a:close/>
                <a:moveTo>
                  <a:pt x="1976" y="198"/>
                </a:moveTo>
                <a:cubicBezTo>
                  <a:pt x="1975" y="198"/>
                  <a:pt x="1975" y="202"/>
                  <a:pt x="1973" y="199"/>
                </a:cubicBezTo>
                <a:cubicBezTo>
                  <a:pt x="1974" y="199"/>
                  <a:pt x="1975" y="199"/>
                  <a:pt x="1974" y="198"/>
                </a:cubicBezTo>
                <a:cubicBezTo>
                  <a:pt x="1971" y="199"/>
                  <a:pt x="1971" y="196"/>
                  <a:pt x="1970" y="195"/>
                </a:cubicBezTo>
                <a:cubicBezTo>
                  <a:pt x="1973" y="195"/>
                  <a:pt x="1971" y="191"/>
                  <a:pt x="1974" y="192"/>
                </a:cubicBezTo>
                <a:cubicBezTo>
                  <a:pt x="1973" y="196"/>
                  <a:pt x="1977" y="195"/>
                  <a:pt x="1976" y="198"/>
                </a:cubicBezTo>
                <a:close/>
                <a:moveTo>
                  <a:pt x="1989" y="239"/>
                </a:moveTo>
                <a:cubicBezTo>
                  <a:pt x="1990" y="240"/>
                  <a:pt x="1994" y="238"/>
                  <a:pt x="1994" y="240"/>
                </a:cubicBezTo>
                <a:cubicBezTo>
                  <a:pt x="1993" y="242"/>
                  <a:pt x="1989" y="242"/>
                  <a:pt x="1989" y="239"/>
                </a:cubicBezTo>
                <a:close/>
                <a:moveTo>
                  <a:pt x="2003" y="200"/>
                </a:moveTo>
                <a:cubicBezTo>
                  <a:pt x="2003" y="199"/>
                  <a:pt x="2002" y="200"/>
                  <a:pt x="2001" y="200"/>
                </a:cubicBezTo>
                <a:cubicBezTo>
                  <a:pt x="2001" y="199"/>
                  <a:pt x="2001" y="198"/>
                  <a:pt x="2001" y="197"/>
                </a:cubicBezTo>
                <a:cubicBezTo>
                  <a:pt x="2003" y="196"/>
                  <a:pt x="2006" y="200"/>
                  <a:pt x="2003" y="200"/>
                </a:cubicBezTo>
                <a:close/>
                <a:moveTo>
                  <a:pt x="2006" y="194"/>
                </a:moveTo>
                <a:cubicBezTo>
                  <a:pt x="2004" y="193"/>
                  <a:pt x="2001" y="194"/>
                  <a:pt x="2000" y="192"/>
                </a:cubicBezTo>
                <a:cubicBezTo>
                  <a:pt x="2002" y="193"/>
                  <a:pt x="2007" y="190"/>
                  <a:pt x="2006" y="194"/>
                </a:cubicBezTo>
                <a:close/>
                <a:moveTo>
                  <a:pt x="2024" y="189"/>
                </a:moveTo>
                <a:cubicBezTo>
                  <a:pt x="2026" y="189"/>
                  <a:pt x="2025" y="191"/>
                  <a:pt x="2024" y="192"/>
                </a:cubicBezTo>
                <a:cubicBezTo>
                  <a:pt x="2022" y="192"/>
                  <a:pt x="2019" y="192"/>
                  <a:pt x="2019" y="188"/>
                </a:cubicBezTo>
                <a:cubicBezTo>
                  <a:pt x="2021" y="188"/>
                  <a:pt x="2020" y="185"/>
                  <a:pt x="2022" y="185"/>
                </a:cubicBezTo>
                <a:cubicBezTo>
                  <a:pt x="2023" y="187"/>
                  <a:pt x="2025" y="188"/>
                  <a:pt x="2026" y="186"/>
                </a:cubicBezTo>
                <a:cubicBezTo>
                  <a:pt x="2027" y="188"/>
                  <a:pt x="2025" y="188"/>
                  <a:pt x="2024" y="189"/>
                </a:cubicBezTo>
                <a:close/>
                <a:moveTo>
                  <a:pt x="2027" y="183"/>
                </a:moveTo>
                <a:cubicBezTo>
                  <a:pt x="2030" y="184"/>
                  <a:pt x="2031" y="182"/>
                  <a:pt x="2033" y="182"/>
                </a:cubicBezTo>
                <a:cubicBezTo>
                  <a:pt x="2033" y="184"/>
                  <a:pt x="2035" y="184"/>
                  <a:pt x="2035" y="185"/>
                </a:cubicBezTo>
                <a:cubicBezTo>
                  <a:pt x="2032" y="183"/>
                  <a:pt x="2029" y="187"/>
                  <a:pt x="2027" y="183"/>
                </a:cubicBezTo>
                <a:close/>
                <a:moveTo>
                  <a:pt x="2036" y="188"/>
                </a:moveTo>
                <a:cubicBezTo>
                  <a:pt x="2030" y="186"/>
                  <a:pt x="2036" y="189"/>
                  <a:pt x="2034" y="193"/>
                </a:cubicBezTo>
                <a:cubicBezTo>
                  <a:pt x="2032" y="193"/>
                  <a:pt x="2031" y="192"/>
                  <a:pt x="2029" y="192"/>
                </a:cubicBezTo>
                <a:cubicBezTo>
                  <a:pt x="2029" y="188"/>
                  <a:pt x="2034" y="184"/>
                  <a:pt x="2036" y="188"/>
                </a:cubicBezTo>
                <a:close/>
                <a:moveTo>
                  <a:pt x="2035" y="204"/>
                </a:moveTo>
                <a:cubicBezTo>
                  <a:pt x="2034" y="203"/>
                  <a:pt x="2034" y="201"/>
                  <a:pt x="2036" y="200"/>
                </a:cubicBezTo>
                <a:cubicBezTo>
                  <a:pt x="2037" y="201"/>
                  <a:pt x="2037" y="204"/>
                  <a:pt x="2035" y="204"/>
                </a:cubicBezTo>
                <a:close/>
                <a:moveTo>
                  <a:pt x="2032" y="196"/>
                </a:moveTo>
                <a:cubicBezTo>
                  <a:pt x="2033" y="194"/>
                  <a:pt x="2036" y="196"/>
                  <a:pt x="2038" y="197"/>
                </a:cubicBezTo>
                <a:cubicBezTo>
                  <a:pt x="2035" y="198"/>
                  <a:pt x="2031" y="197"/>
                  <a:pt x="2032" y="196"/>
                </a:cubicBezTo>
                <a:close/>
                <a:moveTo>
                  <a:pt x="2074" y="188"/>
                </a:moveTo>
                <a:cubicBezTo>
                  <a:pt x="2071" y="187"/>
                  <a:pt x="2071" y="183"/>
                  <a:pt x="2066" y="186"/>
                </a:cubicBezTo>
                <a:cubicBezTo>
                  <a:pt x="2066" y="181"/>
                  <a:pt x="2063" y="181"/>
                  <a:pt x="2062" y="178"/>
                </a:cubicBezTo>
                <a:cubicBezTo>
                  <a:pt x="2067" y="177"/>
                  <a:pt x="2067" y="177"/>
                  <a:pt x="2072" y="179"/>
                </a:cubicBezTo>
                <a:cubicBezTo>
                  <a:pt x="2073" y="182"/>
                  <a:pt x="2069" y="180"/>
                  <a:pt x="2070" y="183"/>
                </a:cubicBezTo>
                <a:cubicBezTo>
                  <a:pt x="2072" y="187"/>
                  <a:pt x="2073" y="183"/>
                  <a:pt x="2076" y="183"/>
                </a:cubicBezTo>
                <a:cubicBezTo>
                  <a:pt x="2076" y="185"/>
                  <a:pt x="2075" y="186"/>
                  <a:pt x="2074" y="188"/>
                </a:cubicBezTo>
                <a:close/>
                <a:moveTo>
                  <a:pt x="2079" y="179"/>
                </a:moveTo>
                <a:cubicBezTo>
                  <a:pt x="2078" y="183"/>
                  <a:pt x="2080" y="183"/>
                  <a:pt x="2079" y="188"/>
                </a:cubicBezTo>
                <a:cubicBezTo>
                  <a:pt x="2075" y="188"/>
                  <a:pt x="2075" y="180"/>
                  <a:pt x="2079" y="179"/>
                </a:cubicBezTo>
                <a:close/>
                <a:moveTo>
                  <a:pt x="2083" y="267"/>
                </a:moveTo>
                <a:cubicBezTo>
                  <a:pt x="2082" y="266"/>
                  <a:pt x="2080" y="266"/>
                  <a:pt x="2078" y="266"/>
                </a:cubicBezTo>
                <a:cubicBezTo>
                  <a:pt x="2078" y="263"/>
                  <a:pt x="2081" y="262"/>
                  <a:pt x="2083" y="263"/>
                </a:cubicBezTo>
                <a:cubicBezTo>
                  <a:pt x="2083" y="264"/>
                  <a:pt x="2083" y="266"/>
                  <a:pt x="2083" y="267"/>
                </a:cubicBezTo>
                <a:close/>
                <a:moveTo>
                  <a:pt x="2086" y="267"/>
                </a:moveTo>
                <a:cubicBezTo>
                  <a:pt x="2086" y="266"/>
                  <a:pt x="2087" y="266"/>
                  <a:pt x="2088" y="266"/>
                </a:cubicBezTo>
                <a:cubicBezTo>
                  <a:pt x="2088" y="266"/>
                  <a:pt x="2088" y="266"/>
                  <a:pt x="2088" y="266"/>
                </a:cubicBezTo>
                <a:cubicBezTo>
                  <a:pt x="2087" y="267"/>
                  <a:pt x="2087" y="267"/>
                  <a:pt x="2086" y="267"/>
                </a:cubicBezTo>
                <a:close/>
                <a:moveTo>
                  <a:pt x="2089" y="187"/>
                </a:moveTo>
                <a:cubicBezTo>
                  <a:pt x="2087" y="186"/>
                  <a:pt x="2088" y="183"/>
                  <a:pt x="2090" y="182"/>
                </a:cubicBezTo>
                <a:cubicBezTo>
                  <a:pt x="2091" y="184"/>
                  <a:pt x="2090" y="186"/>
                  <a:pt x="2089" y="187"/>
                </a:cubicBezTo>
                <a:close/>
                <a:moveTo>
                  <a:pt x="2097" y="186"/>
                </a:moveTo>
                <a:cubicBezTo>
                  <a:pt x="2098" y="181"/>
                  <a:pt x="2093" y="183"/>
                  <a:pt x="2094" y="178"/>
                </a:cubicBezTo>
                <a:cubicBezTo>
                  <a:pt x="2097" y="178"/>
                  <a:pt x="2100" y="183"/>
                  <a:pt x="2097" y="186"/>
                </a:cubicBezTo>
                <a:close/>
                <a:moveTo>
                  <a:pt x="2107" y="260"/>
                </a:moveTo>
                <a:cubicBezTo>
                  <a:pt x="2105" y="260"/>
                  <a:pt x="2102" y="259"/>
                  <a:pt x="2100" y="259"/>
                </a:cubicBezTo>
                <a:cubicBezTo>
                  <a:pt x="2103" y="258"/>
                  <a:pt x="2106" y="257"/>
                  <a:pt x="2109" y="256"/>
                </a:cubicBezTo>
                <a:cubicBezTo>
                  <a:pt x="2109" y="258"/>
                  <a:pt x="2108" y="259"/>
                  <a:pt x="2107" y="260"/>
                </a:cubicBezTo>
                <a:close/>
                <a:moveTo>
                  <a:pt x="2114" y="262"/>
                </a:moveTo>
                <a:cubicBezTo>
                  <a:pt x="2118" y="262"/>
                  <a:pt x="2122" y="263"/>
                  <a:pt x="2126" y="264"/>
                </a:cubicBezTo>
                <a:cubicBezTo>
                  <a:pt x="2123" y="265"/>
                  <a:pt x="2119" y="264"/>
                  <a:pt x="2114" y="262"/>
                </a:cubicBezTo>
                <a:close/>
                <a:moveTo>
                  <a:pt x="2136" y="254"/>
                </a:moveTo>
                <a:cubicBezTo>
                  <a:pt x="2138" y="255"/>
                  <a:pt x="2140" y="253"/>
                  <a:pt x="2141" y="254"/>
                </a:cubicBezTo>
                <a:cubicBezTo>
                  <a:pt x="2141" y="254"/>
                  <a:pt x="2141" y="255"/>
                  <a:pt x="2141" y="256"/>
                </a:cubicBezTo>
                <a:cubicBezTo>
                  <a:pt x="2140" y="257"/>
                  <a:pt x="2137" y="256"/>
                  <a:pt x="2136" y="254"/>
                </a:cubicBezTo>
                <a:close/>
                <a:moveTo>
                  <a:pt x="2157" y="237"/>
                </a:moveTo>
                <a:cubicBezTo>
                  <a:pt x="2155" y="237"/>
                  <a:pt x="2153" y="237"/>
                  <a:pt x="2152" y="236"/>
                </a:cubicBezTo>
                <a:cubicBezTo>
                  <a:pt x="2154" y="235"/>
                  <a:pt x="2157" y="234"/>
                  <a:pt x="2159" y="235"/>
                </a:cubicBezTo>
                <a:cubicBezTo>
                  <a:pt x="2157" y="236"/>
                  <a:pt x="2157" y="237"/>
                  <a:pt x="2157" y="237"/>
                </a:cubicBezTo>
                <a:close/>
                <a:moveTo>
                  <a:pt x="2155" y="211"/>
                </a:moveTo>
                <a:cubicBezTo>
                  <a:pt x="2156" y="208"/>
                  <a:pt x="2155" y="208"/>
                  <a:pt x="2154" y="206"/>
                </a:cubicBezTo>
                <a:cubicBezTo>
                  <a:pt x="2155" y="206"/>
                  <a:pt x="2156" y="206"/>
                  <a:pt x="2158" y="206"/>
                </a:cubicBezTo>
                <a:cubicBezTo>
                  <a:pt x="2158" y="208"/>
                  <a:pt x="2156" y="209"/>
                  <a:pt x="2155" y="211"/>
                </a:cubicBezTo>
                <a:close/>
                <a:moveTo>
                  <a:pt x="2159" y="231"/>
                </a:moveTo>
                <a:cubicBezTo>
                  <a:pt x="2159" y="233"/>
                  <a:pt x="2158" y="234"/>
                  <a:pt x="2156" y="233"/>
                </a:cubicBezTo>
                <a:cubicBezTo>
                  <a:pt x="2156" y="232"/>
                  <a:pt x="2155" y="231"/>
                  <a:pt x="2156" y="230"/>
                </a:cubicBezTo>
                <a:cubicBezTo>
                  <a:pt x="2157" y="231"/>
                  <a:pt x="2157" y="232"/>
                  <a:pt x="2158" y="232"/>
                </a:cubicBezTo>
                <a:cubicBezTo>
                  <a:pt x="2158" y="232"/>
                  <a:pt x="2158" y="231"/>
                  <a:pt x="2159" y="231"/>
                </a:cubicBezTo>
                <a:close/>
                <a:moveTo>
                  <a:pt x="2179" y="248"/>
                </a:moveTo>
                <a:cubicBezTo>
                  <a:pt x="2182" y="248"/>
                  <a:pt x="2183" y="248"/>
                  <a:pt x="2184" y="250"/>
                </a:cubicBezTo>
                <a:cubicBezTo>
                  <a:pt x="2181" y="250"/>
                  <a:pt x="2180" y="250"/>
                  <a:pt x="2179" y="248"/>
                </a:cubicBezTo>
                <a:close/>
                <a:moveTo>
                  <a:pt x="2181" y="239"/>
                </a:moveTo>
                <a:cubicBezTo>
                  <a:pt x="2183" y="239"/>
                  <a:pt x="2185" y="240"/>
                  <a:pt x="2184" y="242"/>
                </a:cubicBezTo>
                <a:cubicBezTo>
                  <a:pt x="2182" y="242"/>
                  <a:pt x="2181" y="241"/>
                  <a:pt x="2181" y="239"/>
                </a:cubicBezTo>
                <a:close/>
                <a:moveTo>
                  <a:pt x="2198" y="229"/>
                </a:moveTo>
                <a:cubicBezTo>
                  <a:pt x="2195" y="229"/>
                  <a:pt x="2189" y="226"/>
                  <a:pt x="2191" y="230"/>
                </a:cubicBezTo>
                <a:cubicBezTo>
                  <a:pt x="2188" y="232"/>
                  <a:pt x="2190" y="227"/>
                  <a:pt x="2187" y="228"/>
                </a:cubicBezTo>
                <a:cubicBezTo>
                  <a:pt x="2189" y="231"/>
                  <a:pt x="2187" y="232"/>
                  <a:pt x="2185" y="234"/>
                </a:cubicBezTo>
                <a:cubicBezTo>
                  <a:pt x="2185" y="233"/>
                  <a:pt x="2185" y="233"/>
                  <a:pt x="2185" y="233"/>
                </a:cubicBezTo>
                <a:cubicBezTo>
                  <a:pt x="2183" y="234"/>
                  <a:pt x="2183" y="235"/>
                  <a:pt x="2183" y="236"/>
                </a:cubicBezTo>
                <a:cubicBezTo>
                  <a:pt x="2179" y="234"/>
                  <a:pt x="2176" y="231"/>
                  <a:pt x="2173" y="230"/>
                </a:cubicBezTo>
                <a:cubicBezTo>
                  <a:pt x="2173" y="231"/>
                  <a:pt x="2170" y="235"/>
                  <a:pt x="2172" y="236"/>
                </a:cubicBezTo>
                <a:cubicBezTo>
                  <a:pt x="2174" y="232"/>
                  <a:pt x="2178" y="236"/>
                  <a:pt x="2178" y="240"/>
                </a:cubicBezTo>
                <a:cubicBezTo>
                  <a:pt x="2174" y="244"/>
                  <a:pt x="2173" y="238"/>
                  <a:pt x="2170" y="237"/>
                </a:cubicBezTo>
                <a:cubicBezTo>
                  <a:pt x="2171" y="239"/>
                  <a:pt x="2171" y="240"/>
                  <a:pt x="2169" y="240"/>
                </a:cubicBezTo>
                <a:cubicBezTo>
                  <a:pt x="2168" y="240"/>
                  <a:pt x="2162" y="240"/>
                  <a:pt x="2162" y="235"/>
                </a:cubicBezTo>
                <a:cubicBezTo>
                  <a:pt x="2163" y="235"/>
                  <a:pt x="2164" y="234"/>
                  <a:pt x="2165" y="233"/>
                </a:cubicBezTo>
                <a:cubicBezTo>
                  <a:pt x="2165" y="233"/>
                  <a:pt x="2165" y="233"/>
                  <a:pt x="2166" y="233"/>
                </a:cubicBezTo>
                <a:cubicBezTo>
                  <a:pt x="2166" y="231"/>
                  <a:pt x="2166" y="230"/>
                  <a:pt x="2165" y="229"/>
                </a:cubicBezTo>
                <a:cubicBezTo>
                  <a:pt x="2164" y="226"/>
                  <a:pt x="2163" y="226"/>
                  <a:pt x="2159" y="227"/>
                </a:cubicBezTo>
                <a:cubicBezTo>
                  <a:pt x="2158" y="220"/>
                  <a:pt x="2167" y="222"/>
                  <a:pt x="2173" y="222"/>
                </a:cubicBezTo>
                <a:cubicBezTo>
                  <a:pt x="2172" y="220"/>
                  <a:pt x="2171" y="219"/>
                  <a:pt x="2170" y="218"/>
                </a:cubicBezTo>
                <a:cubicBezTo>
                  <a:pt x="2176" y="217"/>
                  <a:pt x="2177" y="221"/>
                  <a:pt x="2180" y="223"/>
                </a:cubicBezTo>
                <a:cubicBezTo>
                  <a:pt x="2180" y="222"/>
                  <a:pt x="2181" y="221"/>
                  <a:pt x="2183" y="221"/>
                </a:cubicBezTo>
                <a:cubicBezTo>
                  <a:pt x="2183" y="223"/>
                  <a:pt x="2181" y="223"/>
                  <a:pt x="2181" y="224"/>
                </a:cubicBezTo>
                <a:cubicBezTo>
                  <a:pt x="2182" y="224"/>
                  <a:pt x="2183" y="225"/>
                  <a:pt x="2184" y="225"/>
                </a:cubicBezTo>
                <a:cubicBezTo>
                  <a:pt x="2185" y="220"/>
                  <a:pt x="2191" y="223"/>
                  <a:pt x="2196" y="223"/>
                </a:cubicBezTo>
                <a:cubicBezTo>
                  <a:pt x="2196" y="227"/>
                  <a:pt x="2201" y="226"/>
                  <a:pt x="2198" y="229"/>
                </a:cubicBezTo>
                <a:close/>
                <a:moveTo>
                  <a:pt x="2162" y="218"/>
                </a:moveTo>
                <a:cubicBezTo>
                  <a:pt x="2165" y="218"/>
                  <a:pt x="2166" y="220"/>
                  <a:pt x="2167" y="221"/>
                </a:cubicBezTo>
                <a:cubicBezTo>
                  <a:pt x="2166" y="221"/>
                  <a:pt x="2164" y="221"/>
                  <a:pt x="2162" y="221"/>
                </a:cubicBezTo>
                <a:cubicBezTo>
                  <a:pt x="2162" y="220"/>
                  <a:pt x="2162" y="219"/>
                  <a:pt x="2162" y="218"/>
                </a:cubicBezTo>
                <a:close/>
                <a:moveTo>
                  <a:pt x="2175" y="213"/>
                </a:moveTo>
                <a:cubicBezTo>
                  <a:pt x="2175" y="213"/>
                  <a:pt x="2174" y="213"/>
                  <a:pt x="2173" y="213"/>
                </a:cubicBezTo>
                <a:cubicBezTo>
                  <a:pt x="2170" y="212"/>
                  <a:pt x="2176" y="208"/>
                  <a:pt x="2175" y="213"/>
                </a:cubicBezTo>
                <a:close/>
                <a:moveTo>
                  <a:pt x="2181" y="213"/>
                </a:moveTo>
                <a:cubicBezTo>
                  <a:pt x="2181" y="212"/>
                  <a:pt x="2185" y="210"/>
                  <a:pt x="2186" y="212"/>
                </a:cubicBezTo>
                <a:cubicBezTo>
                  <a:pt x="2181" y="211"/>
                  <a:pt x="2183" y="216"/>
                  <a:pt x="2180" y="215"/>
                </a:cubicBezTo>
                <a:cubicBezTo>
                  <a:pt x="2179" y="214"/>
                  <a:pt x="2178" y="214"/>
                  <a:pt x="2177" y="213"/>
                </a:cubicBezTo>
                <a:cubicBezTo>
                  <a:pt x="2178" y="210"/>
                  <a:pt x="2181" y="208"/>
                  <a:pt x="2177" y="206"/>
                </a:cubicBezTo>
                <a:cubicBezTo>
                  <a:pt x="2178" y="205"/>
                  <a:pt x="2180" y="205"/>
                  <a:pt x="2182" y="205"/>
                </a:cubicBezTo>
                <a:cubicBezTo>
                  <a:pt x="2183" y="208"/>
                  <a:pt x="2180" y="212"/>
                  <a:pt x="2181" y="213"/>
                </a:cubicBezTo>
                <a:close/>
                <a:moveTo>
                  <a:pt x="2189" y="213"/>
                </a:moveTo>
                <a:cubicBezTo>
                  <a:pt x="2190" y="212"/>
                  <a:pt x="2192" y="212"/>
                  <a:pt x="2193" y="214"/>
                </a:cubicBezTo>
                <a:cubicBezTo>
                  <a:pt x="2190" y="214"/>
                  <a:pt x="2190" y="216"/>
                  <a:pt x="2189" y="213"/>
                </a:cubicBezTo>
                <a:close/>
                <a:moveTo>
                  <a:pt x="2204" y="266"/>
                </a:moveTo>
                <a:cubicBezTo>
                  <a:pt x="2205" y="264"/>
                  <a:pt x="2208" y="265"/>
                  <a:pt x="2209" y="267"/>
                </a:cubicBezTo>
                <a:cubicBezTo>
                  <a:pt x="2207" y="268"/>
                  <a:pt x="2204" y="268"/>
                  <a:pt x="2204" y="266"/>
                </a:cubicBezTo>
                <a:close/>
                <a:moveTo>
                  <a:pt x="2211" y="214"/>
                </a:moveTo>
                <a:cubicBezTo>
                  <a:pt x="2210" y="212"/>
                  <a:pt x="2210" y="210"/>
                  <a:pt x="2208" y="209"/>
                </a:cubicBezTo>
                <a:cubicBezTo>
                  <a:pt x="2209" y="209"/>
                  <a:pt x="2211" y="209"/>
                  <a:pt x="2212" y="209"/>
                </a:cubicBezTo>
                <a:cubicBezTo>
                  <a:pt x="2212" y="211"/>
                  <a:pt x="2213" y="214"/>
                  <a:pt x="2211" y="214"/>
                </a:cubicBezTo>
                <a:close/>
                <a:moveTo>
                  <a:pt x="2207" y="190"/>
                </a:moveTo>
                <a:cubicBezTo>
                  <a:pt x="2205" y="190"/>
                  <a:pt x="2204" y="189"/>
                  <a:pt x="2204" y="187"/>
                </a:cubicBezTo>
                <a:cubicBezTo>
                  <a:pt x="2206" y="187"/>
                  <a:pt x="2208" y="188"/>
                  <a:pt x="2207" y="190"/>
                </a:cubicBezTo>
                <a:close/>
                <a:moveTo>
                  <a:pt x="2186" y="183"/>
                </a:moveTo>
                <a:cubicBezTo>
                  <a:pt x="2184" y="186"/>
                  <a:pt x="2181" y="184"/>
                  <a:pt x="2181" y="182"/>
                </a:cubicBezTo>
                <a:cubicBezTo>
                  <a:pt x="2183" y="181"/>
                  <a:pt x="2185" y="182"/>
                  <a:pt x="2186" y="183"/>
                </a:cubicBezTo>
                <a:close/>
                <a:moveTo>
                  <a:pt x="1932" y="7"/>
                </a:moveTo>
                <a:cubicBezTo>
                  <a:pt x="1927" y="6"/>
                  <a:pt x="1926" y="8"/>
                  <a:pt x="1924" y="5"/>
                </a:cubicBezTo>
                <a:cubicBezTo>
                  <a:pt x="1926" y="6"/>
                  <a:pt x="1932" y="3"/>
                  <a:pt x="1932" y="7"/>
                </a:cubicBezTo>
                <a:close/>
                <a:moveTo>
                  <a:pt x="1825" y="122"/>
                </a:moveTo>
                <a:cubicBezTo>
                  <a:pt x="1823" y="122"/>
                  <a:pt x="1822" y="122"/>
                  <a:pt x="1821" y="123"/>
                </a:cubicBezTo>
                <a:cubicBezTo>
                  <a:pt x="1821" y="122"/>
                  <a:pt x="1821" y="121"/>
                  <a:pt x="1821" y="120"/>
                </a:cubicBezTo>
                <a:cubicBezTo>
                  <a:pt x="1823" y="120"/>
                  <a:pt x="1824" y="120"/>
                  <a:pt x="1825" y="122"/>
                </a:cubicBezTo>
                <a:close/>
                <a:moveTo>
                  <a:pt x="1754" y="119"/>
                </a:moveTo>
                <a:cubicBezTo>
                  <a:pt x="1758" y="122"/>
                  <a:pt x="1753" y="115"/>
                  <a:pt x="1757" y="116"/>
                </a:cubicBezTo>
                <a:cubicBezTo>
                  <a:pt x="1758" y="120"/>
                  <a:pt x="1757" y="122"/>
                  <a:pt x="1753" y="123"/>
                </a:cubicBezTo>
                <a:cubicBezTo>
                  <a:pt x="1753" y="121"/>
                  <a:pt x="1753" y="119"/>
                  <a:pt x="1754" y="119"/>
                </a:cubicBezTo>
                <a:close/>
                <a:moveTo>
                  <a:pt x="1740" y="127"/>
                </a:moveTo>
                <a:cubicBezTo>
                  <a:pt x="1740" y="130"/>
                  <a:pt x="1744" y="128"/>
                  <a:pt x="1743" y="131"/>
                </a:cubicBezTo>
                <a:cubicBezTo>
                  <a:pt x="1740" y="133"/>
                  <a:pt x="1737" y="128"/>
                  <a:pt x="1740" y="127"/>
                </a:cubicBezTo>
                <a:close/>
                <a:moveTo>
                  <a:pt x="1727" y="133"/>
                </a:moveTo>
                <a:cubicBezTo>
                  <a:pt x="1726" y="133"/>
                  <a:pt x="1726" y="132"/>
                  <a:pt x="1727" y="132"/>
                </a:cubicBezTo>
                <a:cubicBezTo>
                  <a:pt x="1727" y="135"/>
                  <a:pt x="1733" y="132"/>
                  <a:pt x="1733" y="136"/>
                </a:cubicBezTo>
                <a:cubicBezTo>
                  <a:pt x="1731" y="136"/>
                  <a:pt x="1731" y="136"/>
                  <a:pt x="1732" y="138"/>
                </a:cubicBezTo>
                <a:cubicBezTo>
                  <a:pt x="1730" y="138"/>
                  <a:pt x="1727" y="138"/>
                  <a:pt x="1726" y="139"/>
                </a:cubicBezTo>
                <a:cubicBezTo>
                  <a:pt x="1726" y="135"/>
                  <a:pt x="1724" y="137"/>
                  <a:pt x="1722" y="134"/>
                </a:cubicBezTo>
                <a:cubicBezTo>
                  <a:pt x="1723" y="133"/>
                  <a:pt x="1727" y="135"/>
                  <a:pt x="1727" y="133"/>
                </a:cubicBezTo>
                <a:close/>
                <a:moveTo>
                  <a:pt x="1717" y="128"/>
                </a:moveTo>
                <a:cubicBezTo>
                  <a:pt x="1717" y="129"/>
                  <a:pt x="1717" y="129"/>
                  <a:pt x="1717" y="130"/>
                </a:cubicBezTo>
                <a:cubicBezTo>
                  <a:pt x="1715" y="131"/>
                  <a:pt x="1714" y="131"/>
                  <a:pt x="1714" y="129"/>
                </a:cubicBezTo>
                <a:cubicBezTo>
                  <a:pt x="1715" y="129"/>
                  <a:pt x="1715" y="128"/>
                  <a:pt x="1717" y="128"/>
                </a:cubicBezTo>
                <a:close/>
                <a:moveTo>
                  <a:pt x="1722" y="139"/>
                </a:moveTo>
                <a:cubicBezTo>
                  <a:pt x="1715" y="140"/>
                  <a:pt x="1718" y="136"/>
                  <a:pt x="1714" y="135"/>
                </a:cubicBezTo>
                <a:cubicBezTo>
                  <a:pt x="1714" y="137"/>
                  <a:pt x="1715" y="137"/>
                  <a:pt x="1715" y="139"/>
                </a:cubicBezTo>
                <a:cubicBezTo>
                  <a:pt x="1710" y="140"/>
                  <a:pt x="1711" y="136"/>
                  <a:pt x="1706" y="137"/>
                </a:cubicBezTo>
                <a:cubicBezTo>
                  <a:pt x="1704" y="139"/>
                  <a:pt x="1707" y="141"/>
                  <a:pt x="1703" y="142"/>
                </a:cubicBezTo>
                <a:cubicBezTo>
                  <a:pt x="1702" y="139"/>
                  <a:pt x="1704" y="135"/>
                  <a:pt x="1703" y="134"/>
                </a:cubicBezTo>
                <a:cubicBezTo>
                  <a:pt x="1702" y="134"/>
                  <a:pt x="1701" y="134"/>
                  <a:pt x="1701" y="133"/>
                </a:cubicBezTo>
                <a:cubicBezTo>
                  <a:pt x="1710" y="132"/>
                  <a:pt x="1720" y="128"/>
                  <a:pt x="1722" y="139"/>
                </a:cubicBezTo>
                <a:close/>
                <a:moveTo>
                  <a:pt x="1650" y="25"/>
                </a:moveTo>
                <a:cubicBezTo>
                  <a:pt x="1653" y="23"/>
                  <a:pt x="1654" y="24"/>
                  <a:pt x="1655" y="26"/>
                </a:cubicBezTo>
                <a:cubicBezTo>
                  <a:pt x="1653" y="26"/>
                  <a:pt x="1649" y="28"/>
                  <a:pt x="1650" y="25"/>
                </a:cubicBezTo>
                <a:close/>
                <a:moveTo>
                  <a:pt x="1629" y="12"/>
                </a:moveTo>
                <a:cubicBezTo>
                  <a:pt x="1630" y="12"/>
                  <a:pt x="1631" y="12"/>
                  <a:pt x="1632" y="12"/>
                </a:cubicBezTo>
                <a:cubicBezTo>
                  <a:pt x="1634" y="15"/>
                  <a:pt x="1628" y="15"/>
                  <a:pt x="1629" y="12"/>
                </a:cubicBezTo>
                <a:close/>
                <a:moveTo>
                  <a:pt x="1610" y="12"/>
                </a:moveTo>
                <a:cubicBezTo>
                  <a:pt x="1609" y="11"/>
                  <a:pt x="1607" y="11"/>
                  <a:pt x="1608" y="7"/>
                </a:cubicBezTo>
                <a:cubicBezTo>
                  <a:pt x="1610" y="7"/>
                  <a:pt x="1612" y="7"/>
                  <a:pt x="1614" y="7"/>
                </a:cubicBezTo>
                <a:cubicBezTo>
                  <a:pt x="1615" y="8"/>
                  <a:pt x="1616" y="11"/>
                  <a:pt x="1617" y="12"/>
                </a:cubicBezTo>
                <a:cubicBezTo>
                  <a:pt x="1618" y="11"/>
                  <a:pt x="1620" y="10"/>
                  <a:pt x="1621" y="9"/>
                </a:cubicBezTo>
                <a:cubicBezTo>
                  <a:pt x="1620" y="13"/>
                  <a:pt x="1627" y="9"/>
                  <a:pt x="1626" y="13"/>
                </a:cubicBezTo>
                <a:cubicBezTo>
                  <a:pt x="1624" y="16"/>
                  <a:pt x="1605" y="9"/>
                  <a:pt x="1609" y="20"/>
                </a:cubicBezTo>
                <a:cubicBezTo>
                  <a:pt x="1607" y="20"/>
                  <a:pt x="1606" y="20"/>
                  <a:pt x="1604" y="20"/>
                </a:cubicBezTo>
                <a:cubicBezTo>
                  <a:pt x="1604" y="18"/>
                  <a:pt x="1604" y="17"/>
                  <a:pt x="1604" y="16"/>
                </a:cubicBezTo>
                <a:cubicBezTo>
                  <a:pt x="1608" y="18"/>
                  <a:pt x="1609" y="14"/>
                  <a:pt x="1606" y="13"/>
                </a:cubicBezTo>
                <a:cubicBezTo>
                  <a:pt x="1608" y="11"/>
                  <a:pt x="1607" y="13"/>
                  <a:pt x="1610" y="12"/>
                </a:cubicBezTo>
                <a:close/>
                <a:moveTo>
                  <a:pt x="1615" y="25"/>
                </a:moveTo>
                <a:cubicBezTo>
                  <a:pt x="1614" y="24"/>
                  <a:pt x="1612" y="25"/>
                  <a:pt x="1612" y="24"/>
                </a:cubicBezTo>
                <a:cubicBezTo>
                  <a:pt x="1614" y="23"/>
                  <a:pt x="1614" y="22"/>
                  <a:pt x="1615" y="21"/>
                </a:cubicBezTo>
                <a:cubicBezTo>
                  <a:pt x="1615" y="23"/>
                  <a:pt x="1615" y="24"/>
                  <a:pt x="1615" y="25"/>
                </a:cubicBezTo>
                <a:close/>
                <a:moveTo>
                  <a:pt x="1604" y="9"/>
                </a:moveTo>
                <a:cubicBezTo>
                  <a:pt x="1604" y="11"/>
                  <a:pt x="1605" y="12"/>
                  <a:pt x="1604" y="15"/>
                </a:cubicBezTo>
                <a:cubicBezTo>
                  <a:pt x="1600" y="15"/>
                  <a:pt x="1600" y="12"/>
                  <a:pt x="1600" y="9"/>
                </a:cubicBezTo>
                <a:cubicBezTo>
                  <a:pt x="1601" y="9"/>
                  <a:pt x="1602" y="9"/>
                  <a:pt x="1604" y="9"/>
                </a:cubicBezTo>
                <a:close/>
                <a:moveTo>
                  <a:pt x="1599" y="13"/>
                </a:moveTo>
                <a:cubicBezTo>
                  <a:pt x="1594" y="15"/>
                  <a:pt x="1589" y="11"/>
                  <a:pt x="1585" y="9"/>
                </a:cubicBezTo>
                <a:cubicBezTo>
                  <a:pt x="1591" y="9"/>
                  <a:pt x="1597" y="9"/>
                  <a:pt x="1599" y="13"/>
                </a:cubicBezTo>
                <a:close/>
                <a:moveTo>
                  <a:pt x="1591" y="22"/>
                </a:moveTo>
                <a:cubicBezTo>
                  <a:pt x="1588" y="25"/>
                  <a:pt x="1585" y="22"/>
                  <a:pt x="1584" y="20"/>
                </a:cubicBezTo>
                <a:cubicBezTo>
                  <a:pt x="1586" y="20"/>
                  <a:pt x="1591" y="19"/>
                  <a:pt x="1591" y="22"/>
                </a:cubicBezTo>
                <a:close/>
                <a:moveTo>
                  <a:pt x="1596" y="28"/>
                </a:moveTo>
                <a:cubicBezTo>
                  <a:pt x="1592" y="27"/>
                  <a:pt x="1593" y="30"/>
                  <a:pt x="1594" y="31"/>
                </a:cubicBezTo>
                <a:cubicBezTo>
                  <a:pt x="1588" y="31"/>
                  <a:pt x="1588" y="30"/>
                  <a:pt x="1586" y="27"/>
                </a:cubicBezTo>
                <a:cubicBezTo>
                  <a:pt x="1584" y="30"/>
                  <a:pt x="1587" y="32"/>
                  <a:pt x="1583" y="33"/>
                </a:cubicBezTo>
                <a:cubicBezTo>
                  <a:pt x="1581" y="30"/>
                  <a:pt x="1585" y="29"/>
                  <a:pt x="1583" y="29"/>
                </a:cubicBezTo>
                <a:cubicBezTo>
                  <a:pt x="1582" y="29"/>
                  <a:pt x="1582" y="28"/>
                  <a:pt x="1582" y="28"/>
                </a:cubicBezTo>
                <a:cubicBezTo>
                  <a:pt x="1588" y="27"/>
                  <a:pt x="1592" y="24"/>
                  <a:pt x="1596" y="28"/>
                </a:cubicBezTo>
                <a:close/>
                <a:moveTo>
                  <a:pt x="1587" y="51"/>
                </a:moveTo>
                <a:cubicBezTo>
                  <a:pt x="1586" y="51"/>
                  <a:pt x="1585" y="51"/>
                  <a:pt x="1586" y="52"/>
                </a:cubicBezTo>
                <a:cubicBezTo>
                  <a:pt x="1585" y="53"/>
                  <a:pt x="1585" y="53"/>
                  <a:pt x="1585" y="53"/>
                </a:cubicBezTo>
                <a:cubicBezTo>
                  <a:pt x="1582" y="50"/>
                  <a:pt x="1578" y="53"/>
                  <a:pt x="1576" y="48"/>
                </a:cubicBezTo>
                <a:cubicBezTo>
                  <a:pt x="1580" y="49"/>
                  <a:pt x="1585" y="48"/>
                  <a:pt x="1587" y="51"/>
                </a:cubicBezTo>
                <a:close/>
                <a:moveTo>
                  <a:pt x="1577" y="10"/>
                </a:moveTo>
                <a:cubicBezTo>
                  <a:pt x="1576" y="10"/>
                  <a:pt x="1573" y="11"/>
                  <a:pt x="1573" y="9"/>
                </a:cubicBezTo>
                <a:cubicBezTo>
                  <a:pt x="1574" y="8"/>
                  <a:pt x="1577" y="8"/>
                  <a:pt x="1577" y="10"/>
                </a:cubicBezTo>
                <a:close/>
                <a:moveTo>
                  <a:pt x="1575" y="98"/>
                </a:moveTo>
                <a:cubicBezTo>
                  <a:pt x="1570" y="98"/>
                  <a:pt x="1571" y="99"/>
                  <a:pt x="1565" y="99"/>
                </a:cubicBezTo>
                <a:cubicBezTo>
                  <a:pt x="1565" y="97"/>
                  <a:pt x="1566" y="95"/>
                  <a:pt x="1566" y="95"/>
                </a:cubicBezTo>
                <a:cubicBezTo>
                  <a:pt x="1569" y="96"/>
                  <a:pt x="1573" y="96"/>
                  <a:pt x="1575" y="98"/>
                </a:cubicBezTo>
                <a:close/>
                <a:moveTo>
                  <a:pt x="1561" y="9"/>
                </a:moveTo>
                <a:cubicBezTo>
                  <a:pt x="1563" y="7"/>
                  <a:pt x="1565" y="9"/>
                  <a:pt x="1566" y="11"/>
                </a:cubicBezTo>
                <a:cubicBezTo>
                  <a:pt x="1564" y="10"/>
                  <a:pt x="1560" y="12"/>
                  <a:pt x="1561" y="9"/>
                </a:cubicBezTo>
                <a:close/>
                <a:moveTo>
                  <a:pt x="1557" y="9"/>
                </a:moveTo>
                <a:cubicBezTo>
                  <a:pt x="1556" y="13"/>
                  <a:pt x="1551" y="12"/>
                  <a:pt x="1550" y="9"/>
                </a:cubicBezTo>
                <a:cubicBezTo>
                  <a:pt x="1553" y="9"/>
                  <a:pt x="1555" y="9"/>
                  <a:pt x="1557" y="9"/>
                </a:cubicBezTo>
                <a:close/>
                <a:moveTo>
                  <a:pt x="1522" y="11"/>
                </a:moveTo>
                <a:cubicBezTo>
                  <a:pt x="1520" y="11"/>
                  <a:pt x="1518" y="14"/>
                  <a:pt x="1518" y="10"/>
                </a:cubicBezTo>
                <a:cubicBezTo>
                  <a:pt x="1519" y="10"/>
                  <a:pt x="1522" y="10"/>
                  <a:pt x="1522" y="11"/>
                </a:cubicBezTo>
                <a:close/>
                <a:moveTo>
                  <a:pt x="1519" y="23"/>
                </a:moveTo>
                <a:cubicBezTo>
                  <a:pt x="1519" y="29"/>
                  <a:pt x="1515" y="24"/>
                  <a:pt x="1512" y="27"/>
                </a:cubicBezTo>
                <a:cubicBezTo>
                  <a:pt x="1511" y="22"/>
                  <a:pt x="1516" y="24"/>
                  <a:pt x="1519" y="23"/>
                </a:cubicBezTo>
                <a:close/>
                <a:moveTo>
                  <a:pt x="1508" y="79"/>
                </a:moveTo>
                <a:cubicBezTo>
                  <a:pt x="1509" y="82"/>
                  <a:pt x="1513" y="82"/>
                  <a:pt x="1515" y="85"/>
                </a:cubicBezTo>
                <a:cubicBezTo>
                  <a:pt x="1517" y="85"/>
                  <a:pt x="1518" y="83"/>
                  <a:pt x="1520" y="83"/>
                </a:cubicBezTo>
                <a:cubicBezTo>
                  <a:pt x="1522" y="83"/>
                  <a:pt x="1521" y="87"/>
                  <a:pt x="1525" y="86"/>
                </a:cubicBezTo>
                <a:cubicBezTo>
                  <a:pt x="1521" y="87"/>
                  <a:pt x="1524" y="88"/>
                  <a:pt x="1521" y="90"/>
                </a:cubicBezTo>
                <a:cubicBezTo>
                  <a:pt x="1521" y="90"/>
                  <a:pt x="1522" y="90"/>
                  <a:pt x="1522" y="90"/>
                </a:cubicBezTo>
                <a:cubicBezTo>
                  <a:pt x="1514" y="86"/>
                  <a:pt x="1507" y="83"/>
                  <a:pt x="1499" y="79"/>
                </a:cubicBezTo>
                <a:cubicBezTo>
                  <a:pt x="1500" y="79"/>
                  <a:pt x="1502" y="79"/>
                  <a:pt x="1508" y="79"/>
                </a:cubicBezTo>
                <a:close/>
                <a:moveTo>
                  <a:pt x="1506" y="10"/>
                </a:moveTo>
                <a:cubicBezTo>
                  <a:pt x="1500" y="13"/>
                  <a:pt x="1490" y="12"/>
                  <a:pt x="1486" y="10"/>
                </a:cubicBezTo>
                <a:cubicBezTo>
                  <a:pt x="1495" y="12"/>
                  <a:pt x="1500" y="7"/>
                  <a:pt x="1506" y="10"/>
                </a:cubicBezTo>
                <a:close/>
                <a:moveTo>
                  <a:pt x="1478" y="87"/>
                </a:moveTo>
                <a:cubicBezTo>
                  <a:pt x="1478" y="87"/>
                  <a:pt x="1479" y="87"/>
                  <a:pt x="1479" y="88"/>
                </a:cubicBezTo>
                <a:cubicBezTo>
                  <a:pt x="1479" y="89"/>
                  <a:pt x="1479" y="91"/>
                  <a:pt x="1477" y="91"/>
                </a:cubicBezTo>
                <a:cubicBezTo>
                  <a:pt x="1476" y="90"/>
                  <a:pt x="1476" y="88"/>
                  <a:pt x="1478" y="87"/>
                </a:cubicBezTo>
                <a:close/>
                <a:moveTo>
                  <a:pt x="1454" y="10"/>
                </a:moveTo>
                <a:cubicBezTo>
                  <a:pt x="1456" y="9"/>
                  <a:pt x="1459" y="12"/>
                  <a:pt x="1457" y="13"/>
                </a:cubicBezTo>
                <a:cubicBezTo>
                  <a:pt x="1456" y="11"/>
                  <a:pt x="1454" y="12"/>
                  <a:pt x="1454" y="10"/>
                </a:cubicBezTo>
                <a:close/>
                <a:moveTo>
                  <a:pt x="1466" y="58"/>
                </a:moveTo>
                <a:cubicBezTo>
                  <a:pt x="1467" y="60"/>
                  <a:pt x="1464" y="60"/>
                  <a:pt x="1465" y="63"/>
                </a:cubicBezTo>
                <a:cubicBezTo>
                  <a:pt x="1461" y="61"/>
                  <a:pt x="1460" y="61"/>
                  <a:pt x="1457" y="62"/>
                </a:cubicBezTo>
                <a:cubicBezTo>
                  <a:pt x="1455" y="61"/>
                  <a:pt x="1452" y="60"/>
                  <a:pt x="1450" y="59"/>
                </a:cubicBezTo>
                <a:cubicBezTo>
                  <a:pt x="1458" y="57"/>
                  <a:pt x="1460" y="61"/>
                  <a:pt x="1466" y="58"/>
                </a:cubicBezTo>
                <a:close/>
                <a:moveTo>
                  <a:pt x="1444" y="87"/>
                </a:moveTo>
                <a:cubicBezTo>
                  <a:pt x="1447" y="87"/>
                  <a:pt x="1448" y="91"/>
                  <a:pt x="1446" y="91"/>
                </a:cubicBezTo>
                <a:cubicBezTo>
                  <a:pt x="1445" y="90"/>
                  <a:pt x="1444" y="89"/>
                  <a:pt x="1444" y="87"/>
                </a:cubicBezTo>
                <a:close/>
                <a:moveTo>
                  <a:pt x="1443" y="92"/>
                </a:moveTo>
                <a:cubicBezTo>
                  <a:pt x="1446" y="92"/>
                  <a:pt x="1448" y="93"/>
                  <a:pt x="1450" y="95"/>
                </a:cubicBezTo>
                <a:cubicBezTo>
                  <a:pt x="1449" y="97"/>
                  <a:pt x="1445" y="96"/>
                  <a:pt x="1443" y="97"/>
                </a:cubicBezTo>
                <a:cubicBezTo>
                  <a:pt x="1444" y="95"/>
                  <a:pt x="1444" y="94"/>
                  <a:pt x="1443" y="92"/>
                </a:cubicBezTo>
                <a:close/>
                <a:moveTo>
                  <a:pt x="1439" y="95"/>
                </a:moveTo>
                <a:cubicBezTo>
                  <a:pt x="1439" y="95"/>
                  <a:pt x="1439" y="95"/>
                  <a:pt x="1440" y="95"/>
                </a:cubicBezTo>
                <a:cubicBezTo>
                  <a:pt x="1440" y="95"/>
                  <a:pt x="1440" y="95"/>
                  <a:pt x="1440" y="95"/>
                </a:cubicBezTo>
                <a:cubicBezTo>
                  <a:pt x="1441" y="95"/>
                  <a:pt x="1442" y="95"/>
                  <a:pt x="1442" y="97"/>
                </a:cubicBezTo>
                <a:cubicBezTo>
                  <a:pt x="1441" y="96"/>
                  <a:pt x="1440" y="96"/>
                  <a:pt x="1439" y="95"/>
                </a:cubicBezTo>
                <a:cubicBezTo>
                  <a:pt x="1439" y="95"/>
                  <a:pt x="1439" y="95"/>
                  <a:pt x="1439" y="95"/>
                </a:cubicBezTo>
                <a:close/>
                <a:moveTo>
                  <a:pt x="1436" y="107"/>
                </a:moveTo>
                <a:cubicBezTo>
                  <a:pt x="1437" y="107"/>
                  <a:pt x="1438" y="108"/>
                  <a:pt x="1440" y="108"/>
                </a:cubicBezTo>
                <a:cubicBezTo>
                  <a:pt x="1440" y="109"/>
                  <a:pt x="1439" y="110"/>
                  <a:pt x="1439" y="110"/>
                </a:cubicBezTo>
                <a:cubicBezTo>
                  <a:pt x="1438" y="110"/>
                  <a:pt x="1437" y="110"/>
                  <a:pt x="1436" y="110"/>
                </a:cubicBezTo>
                <a:cubicBezTo>
                  <a:pt x="1436" y="109"/>
                  <a:pt x="1436" y="108"/>
                  <a:pt x="1436" y="107"/>
                </a:cubicBezTo>
                <a:close/>
                <a:moveTo>
                  <a:pt x="1436" y="124"/>
                </a:moveTo>
                <a:cubicBezTo>
                  <a:pt x="1438" y="124"/>
                  <a:pt x="1439" y="124"/>
                  <a:pt x="1440" y="125"/>
                </a:cubicBezTo>
                <a:cubicBezTo>
                  <a:pt x="1440" y="125"/>
                  <a:pt x="1440" y="126"/>
                  <a:pt x="1441" y="126"/>
                </a:cubicBezTo>
                <a:cubicBezTo>
                  <a:pt x="1442" y="126"/>
                  <a:pt x="1442" y="126"/>
                  <a:pt x="1443" y="125"/>
                </a:cubicBezTo>
                <a:cubicBezTo>
                  <a:pt x="1444" y="125"/>
                  <a:pt x="1445" y="125"/>
                  <a:pt x="1445" y="125"/>
                </a:cubicBezTo>
                <a:cubicBezTo>
                  <a:pt x="1445" y="125"/>
                  <a:pt x="1444" y="124"/>
                  <a:pt x="1444" y="124"/>
                </a:cubicBezTo>
                <a:cubicBezTo>
                  <a:pt x="1444" y="123"/>
                  <a:pt x="1444" y="122"/>
                  <a:pt x="1444" y="122"/>
                </a:cubicBezTo>
                <a:cubicBezTo>
                  <a:pt x="1442" y="121"/>
                  <a:pt x="1440" y="121"/>
                  <a:pt x="1438" y="121"/>
                </a:cubicBezTo>
                <a:cubicBezTo>
                  <a:pt x="1444" y="119"/>
                  <a:pt x="1442" y="111"/>
                  <a:pt x="1442" y="107"/>
                </a:cubicBezTo>
                <a:cubicBezTo>
                  <a:pt x="1444" y="107"/>
                  <a:pt x="1445" y="108"/>
                  <a:pt x="1446" y="108"/>
                </a:cubicBezTo>
                <a:cubicBezTo>
                  <a:pt x="1445" y="106"/>
                  <a:pt x="1444" y="106"/>
                  <a:pt x="1443" y="106"/>
                </a:cubicBezTo>
                <a:cubicBezTo>
                  <a:pt x="1443" y="106"/>
                  <a:pt x="1443" y="106"/>
                  <a:pt x="1443" y="106"/>
                </a:cubicBezTo>
                <a:cubicBezTo>
                  <a:pt x="1442" y="105"/>
                  <a:pt x="1442" y="105"/>
                  <a:pt x="1442" y="104"/>
                </a:cubicBezTo>
                <a:cubicBezTo>
                  <a:pt x="1446" y="103"/>
                  <a:pt x="1449" y="104"/>
                  <a:pt x="1453" y="105"/>
                </a:cubicBezTo>
                <a:cubicBezTo>
                  <a:pt x="1453" y="106"/>
                  <a:pt x="1452" y="106"/>
                  <a:pt x="1452" y="106"/>
                </a:cubicBezTo>
                <a:cubicBezTo>
                  <a:pt x="1453" y="109"/>
                  <a:pt x="1451" y="114"/>
                  <a:pt x="1455" y="116"/>
                </a:cubicBezTo>
                <a:cubicBezTo>
                  <a:pt x="1454" y="112"/>
                  <a:pt x="1460" y="110"/>
                  <a:pt x="1453" y="107"/>
                </a:cubicBezTo>
                <a:cubicBezTo>
                  <a:pt x="1453" y="106"/>
                  <a:pt x="1455" y="107"/>
                  <a:pt x="1456" y="107"/>
                </a:cubicBezTo>
                <a:cubicBezTo>
                  <a:pt x="1456" y="106"/>
                  <a:pt x="1456" y="106"/>
                  <a:pt x="1456" y="106"/>
                </a:cubicBezTo>
                <a:cubicBezTo>
                  <a:pt x="1456" y="106"/>
                  <a:pt x="1457" y="106"/>
                  <a:pt x="1458" y="107"/>
                </a:cubicBezTo>
                <a:cubicBezTo>
                  <a:pt x="1457" y="106"/>
                  <a:pt x="1457" y="105"/>
                  <a:pt x="1456" y="105"/>
                </a:cubicBezTo>
                <a:cubicBezTo>
                  <a:pt x="1456" y="104"/>
                  <a:pt x="1455" y="104"/>
                  <a:pt x="1455" y="104"/>
                </a:cubicBezTo>
                <a:cubicBezTo>
                  <a:pt x="1453" y="103"/>
                  <a:pt x="1450" y="103"/>
                  <a:pt x="1447" y="102"/>
                </a:cubicBezTo>
                <a:cubicBezTo>
                  <a:pt x="1448" y="101"/>
                  <a:pt x="1449" y="100"/>
                  <a:pt x="1451" y="101"/>
                </a:cubicBezTo>
                <a:cubicBezTo>
                  <a:pt x="1450" y="101"/>
                  <a:pt x="1449" y="100"/>
                  <a:pt x="1447" y="99"/>
                </a:cubicBezTo>
                <a:cubicBezTo>
                  <a:pt x="1452" y="98"/>
                  <a:pt x="1454" y="90"/>
                  <a:pt x="1452" y="87"/>
                </a:cubicBezTo>
                <a:cubicBezTo>
                  <a:pt x="1461" y="85"/>
                  <a:pt x="1469" y="87"/>
                  <a:pt x="1475" y="86"/>
                </a:cubicBezTo>
                <a:cubicBezTo>
                  <a:pt x="1477" y="91"/>
                  <a:pt x="1471" y="90"/>
                  <a:pt x="1469" y="91"/>
                </a:cubicBezTo>
                <a:cubicBezTo>
                  <a:pt x="1473" y="97"/>
                  <a:pt x="1478" y="91"/>
                  <a:pt x="1484" y="91"/>
                </a:cubicBezTo>
                <a:cubicBezTo>
                  <a:pt x="1484" y="91"/>
                  <a:pt x="1483" y="90"/>
                  <a:pt x="1482" y="89"/>
                </a:cubicBezTo>
                <a:cubicBezTo>
                  <a:pt x="1488" y="91"/>
                  <a:pt x="1494" y="93"/>
                  <a:pt x="1500" y="96"/>
                </a:cubicBezTo>
                <a:cubicBezTo>
                  <a:pt x="1498" y="96"/>
                  <a:pt x="1496" y="96"/>
                  <a:pt x="1494" y="97"/>
                </a:cubicBezTo>
                <a:cubicBezTo>
                  <a:pt x="1494" y="98"/>
                  <a:pt x="1495" y="97"/>
                  <a:pt x="1495" y="97"/>
                </a:cubicBezTo>
                <a:cubicBezTo>
                  <a:pt x="1500" y="100"/>
                  <a:pt x="1503" y="98"/>
                  <a:pt x="1507" y="98"/>
                </a:cubicBezTo>
                <a:cubicBezTo>
                  <a:pt x="1509" y="99"/>
                  <a:pt x="1510" y="100"/>
                  <a:pt x="1512" y="100"/>
                </a:cubicBezTo>
                <a:cubicBezTo>
                  <a:pt x="1512" y="100"/>
                  <a:pt x="1511" y="101"/>
                  <a:pt x="1511" y="101"/>
                </a:cubicBezTo>
                <a:cubicBezTo>
                  <a:pt x="1511" y="104"/>
                  <a:pt x="1506" y="101"/>
                  <a:pt x="1506" y="105"/>
                </a:cubicBezTo>
                <a:cubicBezTo>
                  <a:pt x="1502" y="104"/>
                  <a:pt x="1503" y="99"/>
                  <a:pt x="1499" y="102"/>
                </a:cubicBezTo>
                <a:cubicBezTo>
                  <a:pt x="1499" y="105"/>
                  <a:pt x="1504" y="104"/>
                  <a:pt x="1504" y="108"/>
                </a:cubicBezTo>
                <a:cubicBezTo>
                  <a:pt x="1509" y="105"/>
                  <a:pt x="1514" y="108"/>
                  <a:pt x="1517" y="111"/>
                </a:cubicBezTo>
                <a:cubicBezTo>
                  <a:pt x="1517" y="108"/>
                  <a:pt x="1518" y="103"/>
                  <a:pt x="1514" y="101"/>
                </a:cubicBezTo>
                <a:cubicBezTo>
                  <a:pt x="1514" y="101"/>
                  <a:pt x="1514" y="101"/>
                  <a:pt x="1514" y="101"/>
                </a:cubicBezTo>
                <a:cubicBezTo>
                  <a:pt x="1535" y="109"/>
                  <a:pt x="1556" y="116"/>
                  <a:pt x="1575" y="123"/>
                </a:cubicBezTo>
                <a:cubicBezTo>
                  <a:pt x="1574" y="122"/>
                  <a:pt x="1572" y="121"/>
                  <a:pt x="1570" y="119"/>
                </a:cubicBezTo>
                <a:cubicBezTo>
                  <a:pt x="1571" y="117"/>
                  <a:pt x="1568" y="117"/>
                  <a:pt x="1568" y="115"/>
                </a:cubicBezTo>
                <a:cubicBezTo>
                  <a:pt x="1565" y="116"/>
                  <a:pt x="1569" y="118"/>
                  <a:pt x="1569" y="119"/>
                </a:cubicBezTo>
                <a:cubicBezTo>
                  <a:pt x="1566" y="117"/>
                  <a:pt x="1563" y="115"/>
                  <a:pt x="1561" y="113"/>
                </a:cubicBezTo>
                <a:cubicBezTo>
                  <a:pt x="1561" y="113"/>
                  <a:pt x="1561" y="112"/>
                  <a:pt x="1561" y="112"/>
                </a:cubicBezTo>
                <a:cubicBezTo>
                  <a:pt x="1560" y="112"/>
                  <a:pt x="1560" y="112"/>
                  <a:pt x="1560" y="113"/>
                </a:cubicBezTo>
                <a:cubicBezTo>
                  <a:pt x="1549" y="106"/>
                  <a:pt x="1539" y="99"/>
                  <a:pt x="1528" y="94"/>
                </a:cubicBezTo>
                <a:cubicBezTo>
                  <a:pt x="1540" y="95"/>
                  <a:pt x="1551" y="94"/>
                  <a:pt x="1561" y="97"/>
                </a:cubicBezTo>
                <a:cubicBezTo>
                  <a:pt x="1560" y="100"/>
                  <a:pt x="1558" y="97"/>
                  <a:pt x="1555" y="99"/>
                </a:cubicBezTo>
                <a:cubicBezTo>
                  <a:pt x="1559" y="99"/>
                  <a:pt x="1557" y="105"/>
                  <a:pt x="1562" y="105"/>
                </a:cubicBezTo>
                <a:cubicBezTo>
                  <a:pt x="1562" y="104"/>
                  <a:pt x="1563" y="102"/>
                  <a:pt x="1562" y="100"/>
                </a:cubicBezTo>
                <a:cubicBezTo>
                  <a:pt x="1565" y="103"/>
                  <a:pt x="1572" y="102"/>
                  <a:pt x="1577" y="103"/>
                </a:cubicBezTo>
                <a:cubicBezTo>
                  <a:pt x="1577" y="106"/>
                  <a:pt x="1571" y="103"/>
                  <a:pt x="1573" y="107"/>
                </a:cubicBezTo>
                <a:cubicBezTo>
                  <a:pt x="1572" y="106"/>
                  <a:pt x="1571" y="105"/>
                  <a:pt x="1571" y="104"/>
                </a:cubicBezTo>
                <a:cubicBezTo>
                  <a:pt x="1569" y="105"/>
                  <a:pt x="1564" y="104"/>
                  <a:pt x="1565" y="108"/>
                </a:cubicBezTo>
                <a:cubicBezTo>
                  <a:pt x="1572" y="108"/>
                  <a:pt x="1572" y="109"/>
                  <a:pt x="1576" y="112"/>
                </a:cubicBezTo>
                <a:cubicBezTo>
                  <a:pt x="1574" y="116"/>
                  <a:pt x="1578" y="118"/>
                  <a:pt x="1579" y="122"/>
                </a:cubicBezTo>
                <a:cubicBezTo>
                  <a:pt x="1586" y="120"/>
                  <a:pt x="1592" y="126"/>
                  <a:pt x="1599" y="124"/>
                </a:cubicBezTo>
                <a:cubicBezTo>
                  <a:pt x="1599" y="128"/>
                  <a:pt x="1596" y="124"/>
                  <a:pt x="1595" y="126"/>
                </a:cubicBezTo>
                <a:cubicBezTo>
                  <a:pt x="1595" y="129"/>
                  <a:pt x="1599" y="128"/>
                  <a:pt x="1603" y="129"/>
                </a:cubicBezTo>
                <a:cubicBezTo>
                  <a:pt x="1601" y="127"/>
                  <a:pt x="1603" y="128"/>
                  <a:pt x="1603" y="125"/>
                </a:cubicBezTo>
                <a:cubicBezTo>
                  <a:pt x="1606" y="127"/>
                  <a:pt x="1609" y="123"/>
                  <a:pt x="1610" y="127"/>
                </a:cubicBezTo>
                <a:cubicBezTo>
                  <a:pt x="1613" y="126"/>
                  <a:pt x="1609" y="125"/>
                  <a:pt x="1611" y="124"/>
                </a:cubicBezTo>
                <a:cubicBezTo>
                  <a:pt x="1623" y="125"/>
                  <a:pt x="1630" y="122"/>
                  <a:pt x="1641" y="121"/>
                </a:cubicBezTo>
                <a:cubicBezTo>
                  <a:pt x="1643" y="124"/>
                  <a:pt x="1644" y="123"/>
                  <a:pt x="1647" y="125"/>
                </a:cubicBezTo>
                <a:cubicBezTo>
                  <a:pt x="1647" y="120"/>
                  <a:pt x="1648" y="121"/>
                  <a:pt x="1647" y="117"/>
                </a:cubicBezTo>
                <a:cubicBezTo>
                  <a:pt x="1650" y="116"/>
                  <a:pt x="1648" y="120"/>
                  <a:pt x="1650" y="121"/>
                </a:cubicBezTo>
                <a:cubicBezTo>
                  <a:pt x="1651" y="118"/>
                  <a:pt x="1654" y="117"/>
                  <a:pt x="1659" y="117"/>
                </a:cubicBezTo>
                <a:cubicBezTo>
                  <a:pt x="1662" y="121"/>
                  <a:pt x="1662" y="121"/>
                  <a:pt x="1663" y="124"/>
                </a:cubicBezTo>
                <a:cubicBezTo>
                  <a:pt x="1665" y="123"/>
                  <a:pt x="1667" y="123"/>
                  <a:pt x="1668" y="122"/>
                </a:cubicBezTo>
                <a:cubicBezTo>
                  <a:pt x="1668" y="121"/>
                  <a:pt x="1667" y="121"/>
                  <a:pt x="1665" y="121"/>
                </a:cubicBezTo>
                <a:cubicBezTo>
                  <a:pt x="1666" y="119"/>
                  <a:pt x="1671" y="120"/>
                  <a:pt x="1669" y="123"/>
                </a:cubicBezTo>
                <a:cubicBezTo>
                  <a:pt x="1672" y="122"/>
                  <a:pt x="1674" y="119"/>
                  <a:pt x="1676" y="118"/>
                </a:cubicBezTo>
                <a:cubicBezTo>
                  <a:pt x="1683" y="125"/>
                  <a:pt x="1689" y="127"/>
                  <a:pt x="1701" y="128"/>
                </a:cubicBezTo>
                <a:cubicBezTo>
                  <a:pt x="1697" y="132"/>
                  <a:pt x="1701" y="131"/>
                  <a:pt x="1700" y="138"/>
                </a:cubicBezTo>
                <a:cubicBezTo>
                  <a:pt x="1699" y="137"/>
                  <a:pt x="1698" y="137"/>
                  <a:pt x="1697" y="136"/>
                </a:cubicBezTo>
                <a:cubicBezTo>
                  <a:pt x="1697" y="136"/>
                  <a:pt x="1693" y="143"/>
                  <a:pt x="1699" y="144"/>
                </a:cubicBezTo>
                <a:cubicBezTo>
                  <a:pt x="1699" y="145"/>
                  <a:pt x="1696" y="144"/>
                  <a:pt x="1696" y="146"/>
                </a:cubicBezTo>
                <a:cubicBezTo>
                  <a:pt x="1694" y="144"/>
                  <a:pt x="1692" y="143"/>
                  <a:pt x="1693" y="140"/>
                </a:cubicBezTo>
                <a:cubicBezTo>
                  <a:pt x="1691" y="141"/>
                  <a:pt x="1689" y="143"/>
                  <a:pt x="1689" y="146"/>
                </a:cubicBezTo>
                <a:cubicBezTo>
                  <a:pt x="1691" y="146"/>
                  <a:pt x="1690" y="143"/>
                  <a:pt x="1693" y="144"/>
                </a:cubicBezTo>
                <a:cubicBezTo>
                  <a:pt x="1693" y="146"/>
                  <a:pt x="1692" y="147"/>
                  <a:pt x="1691" y="147"/>
                </a:cubicBezTo>
                <a:cubicBezTo>
                  <a:pt x="1697" y="148"/>
                  <a:pt x="1704" y="147"/>
                  <a:pt x="1708" y="148"/>
                </a:cubicBezTo>
                <a:cubicBezTo>
                  <a:pt x="1711" y="146"/>
                  <a:pt x="1707" y="145"/>
                  <a:pt x="1707" y="144"/>
                </a:cubicBezTo>
                <a:cubicBezTo>
                  <a:pt x="1711" y="144"/>
                  <a:pt x="1710" y="148"/>
                  <a:pt x="1712" y="150"/>
                </a:cubicBezTo>
                <a:cubicBezTo>
                  <a:pt x="1710" y="153"/>
                  <a:pt x="1704" y="149"/>
                  <a:pt x="1700" y="153"/>
                </a:cubicBezTo>
                <a:cubicBezTo>
                  <a:pt x="1703" y="155"/>
                  <a:pt x="1705" y="156"/>
                  <a:pt x="1711" y="155"/>
                </a:cubicBezTo>
                <a:cubicBezTo>
                  <a:pt x="1707" y="158"/>
                  <a:pt x="1725" y="156"/>
                  <a:pt x="1723" y="151"/>
                </a:cubicBezTo>
                <a:cubicBezTo>
                  <a:pt x="1720" y="151"/>
                  <a:pt x="1716" y="152"/>
                  <a:pt x="1714" y="150"/>
                </a:cubicBezTo>
                <a:cubicBezTo>
                  <a:pt x="1719" y="148"/>
                  <a:pt x="1725" y="147"/>
                  <a:pt x="1729" y="151"/>
                </a:cubicBezTo>
                <a:cubicBezTo>
                  <a:pt x="1732" y="147"/>
                  <a:pt x="1737" y="152"/>
                  <a:pt x="1739" y="147"/>
                </a:cubicBezTo>
                <a:cubicBezTo>
                  <a:pt x="1741" y="148"/>
                  <a:pt x="1745" y="147"/>
                  <a:pt x="1746" y="148"/>
                </a:cubicBezTo>
                <a:cubicBezTo>
                  <a:pt x="1748" y="148"/>
                  <a:pt x="1745" y="146"/>
                  <a:pt x="1744" y="147"/>
                </a:cubicBezTo>
                <a:cubicBezTo>
                  <a:pt x="1744" y="144"/>
                  <a:pt x="1749" y="144"/>
                  <a:pt x="1750" y="142"/>
                </a:cubicBezTo>
                <a:cubicBezTo>
                  <a:pt x="1752" y="142"/>
                  <a:pt x="1754" y="146"/>
                  <a:pt x="1755" y="142"/>
                </a:cubicBezTo>
                <a:cubicBezTo>
                  <a:pt x="1756" y="143"/>
                  <a:pt x="1756" y="145"/>
                  <a:pt x="1756" y="149"/>
                </a:cubicBezTo>
                <a:cubicBezTo>
                  <a:pt x="1759" y="148"/>
                  <a:pt x="1759" y="151"/>
                  <a:pt x="1761" y="150"/>
                </a:cubicBezTo>
                <a:cubicBezTo>
                  <a:pt x="1761" y="147"/>
                  <a:pt x="1757" y="148"/>
                  <a:pt x="1758" y="143"/>
                </a:cubicBezTo>
                <a:cubicBezTo>
                  <a:pt x="1760" y="143"/>
                  <a:pt x="1761" y="144"/>
                  <a:pt x="1761" y="145"/>
                </a:cubicBezTo>
                <a:cubicBezTo>
                  <a:pt x="1762" y="135"/>
                  <a:pt x="1737" y="144"/>
                  <a:pt x="1736" y="134"/>
                </a:cubicBezTo>
                <a:cubicBezTo>
                  <a:pt x="1740" y="131"/>
                  <a:pt x="1741" y="133"/>
                  <a:pt x="1746" y="133"/>
                </a:cubicBezTo>
                <a:cubicBezTo>
                  <a:pt x="1745" y="128"/>
                  <a:pt x="1749" y="129"/>
                  <a:pt x="1752" y="129"/>
                </a:cubicBezTo>
                <a:cubicBezTo>
                  <a:pt x="1753" y="127"/>
                  <a:pt x="1754" y="124"/>
                  <a:pt x="1755" y="123"/>
                </a:cubicBezTo>
                <a:cubicBezTo>
                  <a:pt x="1759" y="123"/>
                  <a:pt x="1760" y="125"/>
                  <a:pt x="1758" y="121"/>
                </a:cubicBezTo>
                <a:cubicBezTo>
                  <a:pt x="1762" y="121"/>
                  <a:pt x="1764" y="126"/>
                  <a:pt x="1768" y="122"/>
                </a:cubicBezTo>
                <a:cubicBezTo>
                  <a:pt x="1767" y="121"/>
                  <a:pt x="1765" y="122"/>
                  <a:pt x="1763" y="120"/>
                </a:cubicBezTo>
                <a:cubicBezTo>
                  <a:pt x="1764" y="120"/>
                  <a:pt x="1764" y="119"/>
                  <a:pt x="1764" y="117"/>
                </a:cubicBezTo>
                <a:cubicBezTo>
                  <a:pt x="1768" y="117"/>
                  <a:pt x="1769" y="118"/>
                  <a:pt x="1770" y="120"/>
                </a:cubicBezTo>
                <a:cubicBezTo>
                  <a:pt x="1772" y="120"/>
                  <a:pt x="1770" y="117"/>
                  <a:pt x="1773" y="117"/>
                </a:cubicBezTo>
                <a:cubicBezTo>
                  <a:pt x="1773" y="117"/>
                  <a:pt x="1774" y="118"/>
                  <a:pt x="1775" y="118"/>
                </a:cubicBezTo>
                <a:cubicBezTo>
                  <a:pt x="1774" y="120"/>
                  <a:pt x="1772" y="122"/>
                  <a:pt x="1771" y="123"/>
                </a:cubicBezTo>
                <a:cubicBezTo>
                  <a:pt x="1773" y="126"/>
                  <a:pt x="1777" y="121"/>
                  <a:pt x="1777" y="126"/>
                </a:cubicBezTo>
                <a:cubicBezTo>
                  <a:pt x="1778" y="125"/>
                  <a:pt x="1779" y="124"/>
                  <a:pt x="1779" y="122"/>
                </a:cubicBezTo>
                <a:cubicBezTo>
                  <a:pt x="1781" y="122"/>
                  <a:pt x="1782" y="122"/>
                  <a:pt x="1784" y="122"/>
                </a:cubicBezTo>
                <a:cubicBezTo>
                  <a:pt x="1786" y="123"/>
                  <a:pt x="1784" y="129"/>
                  <a:pt x="1788" y="126"/>
                </a:cubicBezTo>
                <a:cubicBezTo>
                  <a:pt x="1788" y="127"/>
                  <a:pt x="1787" y="128"/>
                  <a:pt x="1786" y="128"/>
                </a:cubicBezTo>
                <a:cubicBezTo>
                  <a:pt x="1794" y="131"/>
                  <a:pt x="1800" y="130"/>
                  <a:pt x="1809" y="131"/>
                </a:cubicBezTo>
                <a:cubicBezTo>
                  <a:pt x="1808" y="130"/>
                  <a:pt x="1810" y="129"/>
                  <a:pt x="1810" y="128"/>
                </a:cubicBezTo>
                <a:cubicBezTo>
                  <a:pt x="1812" y="127"/>
                  <a:pt x="1814" y="131"/>
                  <a:pt x="1815" y="128"/>
                </a:cubicBezTo>
                <a:cubicBezTo>
                  <a:pt x="1816" y="128"/>
                  <a:pt x="1816" y="131"/>
                  <a:pt x="1816" y="132"/>
                </a:cubicBezTo>
                <a:cubicBezTo>
                  <a:pt x="1818" y="132"/>
                  <a:pt x="1819" y="132"/>
                  <a:pt x="1821" y="132"/>
                </a:cubicBezTo>
                <a:cubicBezTo>
                  <a:pt x="1821" y="129"/>
                  <a:pt x="1823" y="128"/>
                  <a:pt x="1822" y="124"/>
                </a:cubicBezTo>
                <a:cubicBezTo>
                  <a:pt x="1825" y="126"/>
                  <a:pt x="1826" y="129"/>
                  <a:pt x="1832" y="129"/>
                </a:cubicBezTo>
                <a:cubicBezTo>
                  <a:pt x="1832" y="127"/>
                  <a:pt x="1830" y="127"/>
                  <a:pt x="1830" y="126"/>
                </a:cubicBezTo>
                <a:cubicBezTo>
                  <a:pt x="1830" y="123"/>
                  <a:pt x="1834" y="124"/>
                  <a:pt x="1834" y="122"/>
                </a:cubicBezTo>
                <a:cubicBezTo>
                  <a:pt x="1836" y="123"/>
                  <a:pt x="1835" y="125"/>
                  <a:pt x="1835" y="126"/>
                </a:cubicBezTo>
                <a:cubicBezTo>
                  <a:pt x="1837" y="125"/>
                  <a:pt x="1838" y="124"/>
                  <a:pt x="1836" y="122"/>
                </a:cubicBezTo>
                <a:cubicBezTo>
                  <a:pt x="1845" y="129"/>
                  <a:pt x="1852" y="128"/>
                  <a:pt x="1864" y="125"/>
                </a:cubicBezTo>
                <a:cubicBezTo>
                  <a:pt x="1870" y="135"/>
                  <a:pt x="1882" y="124"/>
                  <a:pt x="1892" y="132"/>
                </a:cubicBezTo>
                <a:cubicBezTo>
                  <a:pt x="1892" y="131"/>
                  <a:pt x="1893" y="130"/>
                  <a:pt x="1893" y="128"/>
                </a:cubicBezTo>
                <a:cubicBezTo>
                  <a:pt x="1897" y="128"/>
                  <a:pt x="1901" y="127"/>
                  <a:pt x="1906" y="127"/>
                </a:cubicBezTo>
                <a:cubicBezTo>
                  <a:pt x="1907" y="128"/>
                  <a:pt x="1905" y="129"/>
                  <a:pt x="1906" y="130"/>
                </a:cubicBezTo>
                <a:cubicBezTo>
                  <a:pt x="1909" y="131"/>
                  <a:pt x="1908" y="129"/>
                  <a:pt x="1910" y="128"/>
                </a:cubicBezTo>
                <a:cubicBezTo>
                  <a:pt x="1913" y="127"/>
                  <a:pt x="1911" y="132"/>
                  <a:pt x="1914" y="131"/>
                </a:cubicBezTo>
                <a:cubicBezTo>
                  <a:pt x="1913" y="134"/>
                  <a:pt x="1911" y="132"/>
                  <a:pt x="1909" y="133"/>
                </a:cubicBezTo>
                <a:cubicBezTo>
                  <a:pt x="1911" y="138"/>
                  <a:pt x="1917" y="129"/>
                  <a:pt x="1917" y="137"/>
                </a:cubicBezTo>
                <a:cubicBezTo>
                  <a:pt x="1925" y="138"/>
                  <a:pt x="1927" y="137"/>
                  <a:pt x="1936" y="138"/>
                </a:cubicBezTo>
                <a:cubicBezTo>
                  <a:pt x="1930" y="131"/>
                  <a:pt x="1944" y="139"/>
                  <a:pt x="1945" y="135"/>
                </a:cubicBezTo>
                <a:cubicBezTo>
                  <a:pt x="1951" y="135"/>
                  <a:pt x="1946" y="141"/>
                  <a:pt x="1948" y="142"/>
                </a:cubicBezTo>
                <a:cubicBezTo>
                  <a:pt x="1952" y="141"/>
                  <a:pt x="1953" y="143"/>
                  <a:pt x="1955" y="140"/>
                </a:cubicBezTo>
                <a:cubicBezTo>
                  <a:pt x="1957" y="141"/>
                  <a:pt x="1955" y="142"/>
                  <a:pt x="1955" y="143"/>
                </a:cubicBezTo>
                <a:cubicBezTo>
                  <a:pt x="1960" y="141"/>
                  <a:pt x="1960" y="144"/>
                  <a:pt x="1966" y="144"/>
                </a:cubicBezTo>
                <a:cubicBezTo>
                  <a:pt x="1965" y="142"/>
                  <a:pt x="1966" y="140"/>
                  <a:pt x="1968" y="140"/>
                </a:cubicBezTo>
                <a:cubicBezTo>
                  <a:pt x="1973" y="139"/>
                  <a:pt x="1970" y="145"/>
                  <a:pt x="1975" y="145"/>
                </a:cubicBezTo>
                <a:cubicBezTo>
                  <a:pt x="1976" y="142"/>
                  <a:pt x="1973" y="143"/>
                  <a:pt x="1973" y="141"/>
                </a:cubicBezTo>
                <a:cubicBezTo>
                  <a:pt x="1973" y="138"/>
                  <a:pt x="1978" y="139"/>
                  <a:pt x="1980" y="137"/>
                </a:cubicBezTo>
                <a:cubicBezTo>
                  <a:pt x="1981" y="138"/>
                  <a:pt x="1981" y="138"/>
                  <a:pt x="1982" y="138"/>
                </a:cubicBezTo>
                <a:cubicBezTo>
                  <a:pt x="1982" y="140"/>
                  <a:pt x="1981" y="140"/>
                  <a:pt x="1980" y="140"/>
                </a:cubicBezTo>
                <a:cubicBezTo>
                  <a:pt x="1982" y="144"/>
                  <a:pt x="1985" y="138"/>
                  <a:pt x="1987" y="138"/>
                </a:cubicBezTo>
                <a:cubicBezTo>
                  <a:pt x="1991" y="140"/>
                  <a:pt x="1990" y="145"/>
                  <a:pt x="1997" y="144"/>
                </a:cubicBezTo>
                <a:cubicBezTo>
                  <a:pt x="1998" y="142"/>
                  <a:pt x="1996" y="142"/>
                  <a:pt x="1996" y="141"/>
                </a:cubicBezTo>
                <a:cubicBezTo>
                  <a:pt x="2000" y="142"/>
                  <a:pt x="2000" y="144"/>
                  <a:pt x="2001" y="140"/>
                </a:cubicBezTo>
                <a:cubicBezTo>
                  <a:pt x="2002" y="140"/>
                  <a:pt x="2002" y="141"/>
                  <a:pt x="2003" y="141"/>
                </a:cubicBezTo>
                <a:cubicBezTo>
                  <a:pt x="2005" y="144"/>
                  <a:pt x="2000" y="142"/>
                  <a:pt x="2001" y="145"/>
                </a:cubicBezTo>
                <a:cubicBezTo>
                  <a:pt x="2003" y="144"/>
                  <a:pt x="2006" y="143"/>
                  <a:pt x="2007" y="146"/>
                </a:cubicBezTo>
                <a:cubicBezTo>
                  <a:pt x="2010" y="141"/>
                  <a:pt x="2011" y="145"/>
                  <a:pt x="2017" y="142"/>
                </a:cubicBezTo>
                <a:cubicBezTo>
                  <a:pt x="2019" y="143"/>
                  <a:pt x="2016" y="144"/>
                  <a:pt x="2018" y="145"/>
                </a:cubicBezTo>
                <a:cubicBezTo>
                  <a:pt x="2025" y="145"/>
                  <a:pt x="2030" y="145"/>
                  <a:pt x="2034" y="149"/>
                </a:cubicBezTo>
                <a:cubicBezTo>
                  <a:pt x="2035" y="148"/>
                  <a:pt x="2036" y="147"/>
                  <a:pt x="2036" y="146"/>
                </a:cubicBezTo>
                <a:cubicBezTo>
                  <a:pt x="2039" y="146"/>
                  <a:pt x="2038" y="150"/>
                  <a:pt x="2042" y="150"/>
                </a:cubicBezTo>
                <a:cubicBezTo>
                  <a:pt x="2040" y="148"/>
                  <a:pt x="2042" y="149"/>
                  <a:pt x="2041" y="146"/>
                </a:cubicBezTo>
                <a:cubicBezTo>
                  <a:pt x="2044" y="147"/>
                  <a:pt x="2045" y="151"/>
                  <a:pt x="2050" y="150"/>
                </a:cubicBezTo>
                <a:cubicBezTo>
                  <a:pt x="2050" y="151"/>
                  <a:pt x="2051" y="155"/>
                  <a:pt x="2048" y="154"/>
                </a:cubicBezTo>
                <a:cubicBezTo>
                  <a:pt x="2050" y="155"/>
                  <a:pt x="2053" y="154"/>
                  <a:pt x="2055" y="152"/>
                </a:cubicBezTo>
                <a:cubicBezTo>
                  <a:pt x="2057" y="154"/>
                  <a:pt x="2058" y="153"/>
                  <a:pt x="2062" y="152"/>
                </a:cubicBezTo>
                <a:cubicBezTo>
                  <a:pt x="2063" y="155"/>
                  <a:pt x="2060" y="154"/>
                  <a:pt x="2058" y="155"/>
                </a:cubicBezTo>
                <a:cubicBezTo>
                  <a:pt x="2058" y="157"/>
                  <a:pt x="2060" y="158"/>
                  <a:pt x="2062" y="158"/>
                </a:cubicBezTo>
                <a:cubicBezTo>
                  <a:pt x="2063" y="157"/>
                  <a:pt x="2063" y="156"/>
                  <a:pt x="2063" y="153"/>
                </a:cubicBezTo>
                <a:cubicBezTo>
                  <a:pt x="2067" y="152"/>
                  <a:pt x="2067" y="156"/>
                  <a:pt x="2068" y="157"/>
                </a:cubicBezTo>
                <a:cubicBezTo>
                  <a:pt x="2071" y="157"/>
                  <a:pt x="2070" y="153"/>
                  <a:pt x="2071" y="152"/>
                </a:cubicBezTo>
                <a:cubicBezTo>
                  <a:pt x="2076" y="157"/>
                  <a:pt x="2078" y="162"/>
                  <a:pt x="2086" y="161"/>
                </a:cubicBezTo>
                <a:cubicBezTo>
                  <a:pt x="2085" y="160"/>
                  <a:pt x="2085" y="159"/>
                  <a:pt x="2086" y="158"/>
                </a:cubicBezTo>
                <a:cubicBezTo>
                  <a:pt x="2088" y="158"/>
                  <a:pt x="2086" y="161"/>
                  <a:pt x="2088" y="162"/>
                </a:cubicBezTo>
                <a:cubicBezTo>
                  <a:pt x="2093" y="165"/>
                  <a:pt x="2101" y="156"/>
                  <a:pt x="2102" y="167"/>
                </a:cubicBezTo>
                <a:cubicBezTo>
                  <a:pt x="2110" y="168"/>
                  <a:pt x="2116" y="162"/>
                  <a:pt x="2120" y="170"/>
                </a:cubicBezTo>
                <a:cubicBezTo>
                  <a:pt x="2122" y="169"/>
                  <a:pt x="2123" y="167"/>
                  <a:pt x="2127" y="168"/>
                </a:cubicBezTo>
                <a:cubicBezTo>
                  <a:pt x="2127" y="169"/>
                  <a:pt x="2126" y="169"/>
                  <a:pt x="2125" y="169"/>
                </a:cubicBezTo>
                <a:cubicBezTo>
                  <a:pt x="2133" y="173"/>
                  <a:pt x="2148" y="181"/>
                  <a:pt x="2158" y="177"/>
                </a:cubicBezTo>
                <a:cubicBezTo>
                  <a:pt x="2166" y="187"/>
                  <a:pt x="2181" y="194"/>
                  <a:pt x="2193" y="195"/>
                </a:cubicBezTo>
                <a:cubicBezTo>
                  <a:pt x="2195" y="197"/>
                  <a:pt x="2196" y="199"/>
                  <a:pt x="2197" y="200"/>
                </a:cubicBezTo>
                <a:cubicBezTo>
                  <a:pt x="2200" y="199"/>
                  <a:pt x="2203" y="199"/>
                  <a:pt x="2203" y="203"/>
                </a:cubicBezTo>
                <a:cubicBezTo>
                  <a:pt x="2206" y="200"/>
                  <a:pt x="2211" y="200"/>
                  <a:pt x="2214" y="204"/>
                </a:cubicBezTo>
                <a:cubicBezTo>
                  <a:pt x="2213" y="207"/>
                  <a:pt x="2212" y="205"/>
                  <a:pt x="2209" y="206"/>
                </a:cubicBezTo>
                <a:cubicBezTo>
                  <a:pt x="2207" y="203"/>
                  <a:pt x="2205" y="206"/>
                  <a:pt x="2202" y="204"/>
                </a:cubicBezTo>
                <a:cubicBezTo>
                  <a:pt x="2201" y="206"/>
                  <a:pt x="2203" y="206"/>
                  <a:pt x="2203" y="207"/>
                </a:cubicBezTo>
                <a:cubicBezTo>
                  <a:pt x="2196" y="203"/>
                  <a:pt x="2190" y="205"/>
                  <a:pt x="2183" y="201"/>
                </a:cubicBezTo>
                <a:cubicBezTo>
                  <a:pt x="2180" y="200"/>
                  <a:pt x="2181" y="204"/>
                  <a:pt x="2179" y="204"/>
                </a:cubicBezTo>
                <a:cubicBezTo>
                  <a:pt x="2175" y="205"/>
                  <a:pt x="2177" y="200"/>
                  <a:pt x="2174" y="199"/>
                </a:cubicBezTo>
                <a:cubicBezTo>
                  <a:pt x="2171" y="198"/>
                  <a:pt x="2172" y="201"/>
                  <a:pt x="2171" y="202"/>
                </a:cubicBezTo>
                <a:cubicBezTo>
                  <a:pt x="2163" y="198"/>
                  <a:pt x="2159" y="197"/>
                  <a:pt x="2148" y="195"/>
                </a:cubicBezTo>
                <a:cubicBezTo>
                  <a:pt x="2151" y="191"/>
                  <a:pt x="2147" y="188"/>
                  <a:pt x="2146" y="186"/>
                </a:cubicBezTo>
                <a:cubicBezTo>
                  <a:pt x="2143" y="191"/>
                  <a:pt x="2142" y="192"/>
                  <a:pt x="2140" y="196"/>
                </a:cubicBezTo>
                <a:cubicBezTo>
                  <a:pt x="2136" y="194"/>
                  <a:pt x="2135" y="189"/>
                  <a:pt x="2131" y="190"/>
                </a:cubicBezTo>
                <a:cubicBezTo>
                  <a:pt x="2131" y="188"/>
                  <a:pt x="2136" y="190"/>
                  <a:pt x="2138" y="189"/>
                </a:cubicBezTo>
                <a:cubicBezTo>
                  <a:pt x="2137" y="187"/>
                  <a:pt x="2135" y="186"/>
                  <a:pt x="2135" y="184"/>
                </a:cubicBezTo>
                <a:cubicBezTo>
                  <a:pt x="2131" y="186"/>
                  <a:pt x="2127" y="184"/>
                  <a:pt x="2122" y="184"/>
                </a:cubicBezTo>
                <a:cubicBezTo>
                  <a:pt x="2128" y="189"/>
                  <a:pt x="2119" y="188"/>
                  <a:pt x="2116" y="189"/>
                </a:cubicBezTo>
                <a:cubicBezTo>
                  <a:pt x="2122" y="183"/>
                  <a:pt x="2117" y="182"/>
                  <a:pt x="2119" y="177"/>
                </a:cubicBezTo>
                <a:cubicBezTo>
                  <a:pt x="2116" y="176"/>
                  <a:pt x="2115" y="184"/>
                  <a:pt x="2115" y="177"/>
                </a:cubicBezTo>
                <a:cubicBezTo>
                  <a:pt x="2112" y="178"/>
                  <a:pt x="2114" y="183"/>
                  <a:pt x="2110" y="183"/>
                </a:cubicBezTo>
                <a:cubicBezTo>
                  <a:pt x="2110" y="187"/>
                  <a:pt x="2110" y="191"/>
                  <a:pt x="2106" y="191"/>
                </a:cubicBezTo>
                <a:cubicBezTo>
                  <a:pt x="2105" y="187"/>
                  <a:pt x="2104" y="185"/>
                  <a:pt x="2107" y="181"/>
                </a:cubicBezTo>
                <a:cubicBezTo>
                  <a:pt x="2110" y="181"/>
                  <a:pt x="2109" y="181"/>
                  <a:pt x="2112" y="181"/>
                </a:cubicBezTo>
                <a:cubicBezTo>
                  <a:pt x="2112" y="179"/>
                  <a:pt x="2106" y="179"/>
                  <a:pt x="2109" y="178"/>
                </a:cubicBezTo>
                <a:cubicBezTo>
                  <a:pt x="2106" y="173"/>
                  <a:pt x="2104" y="182"/>
                  <a:pt x="2102" y="178"/>
                </a:cubicBezTo>
                <a:cubicBezTo>
                  <a:pt x="2099" y="179"/>
                  <a:pt x="2102" y="181"/>
                  <a:pt x="2102" y="183"/>
                </a:cubicBezTo>
                <a:cubicBezTo>
                  <a:pt x="2099" y="183"/>
                  <a:pt x="2100" y="179"/>
                  <a:pt x="2098" y="179"/>
                </a:cubicBezTo>
                <a:cubicBezTo>
                  <a:pt x="2098" y="177"/>
                  <a:pt x="2098" y="176"/>
                  <a:pt x="2100" y="176"/>
                </a:cubicBezTo>
                <a:cubicBezTo>
                  <a:pt x="2096" y="174"/>
                  <a:pt x="2092" y="173"/>
                  <a:pt x="2086" y="173"/>
                </a:cubicBezTo>
                <a:cubicBezTo>
                  <a:pt x="2087" y="175"/>
                  <a:pt x="2092" y="175"/>
                  <a:pt x="2086" y="175"/>
                </a:cubicBezTo>
                <a:cubicBezTo>
                  <a:pt x="2087" y="177"/>
                  <a:pt x="2090" y="177"/>
                  <a:pt x="2090" y="179"/>
                </a:cubicBezTo>
                <a:cubicBezTo>
                  <a:pt x="2089" y="180"/>
                  <a:pt x="2089" y="178"/>
                  <a:pt x="2088" y="177"/>
                </a:cubicBezTo>
                <a:cubicBezTo>
                  <a:pt x="2087" y="177"/>
                  <a:pt x="2086" y="178"/>
                  <a:pt x="2086" y="179"/>
                </a:cubicBezTo>
                <a:cubicBezTo>
                  <a:pt x="2082" y="178"/>
                  <a:pt x="2086" y="176"/>
                  <a:pt x="2085" y="172"/>
                </a:cubicBezTo>
                <a:cubicBezTo>
                  <a:pt x="2076" y="170"/>
                  <a:pt x="2071" y="172"/>
                  <a:pt x="2062" y="172"/>
                </a:cubicBezTo>
                <a:cubicBezTo>
                  <a:pt x="2062" y="176"/>
                  <a:pt x="2061" y="174"/>
                  <a:pt x="2059" y="174"/>
                </a:cubicBezTo>
                <a:cubicBezTo>
                  <a:pt x="2059" y="177"/>
                  <a:pt x="2056" y="178"/>
                  <a:pt x="2059" y="180"/>
                </a:cubicBezTo>
                <a:cubicBezTo>
                  <a:pt x="2055" y="180"/>
                  <a:pt x="2054" y="182"/>
                  <a:pt x="2050" y="181"/>
                </a:cubicBezTo>
                <a:cubicBezTo>
                  <a:pt x="2049" y="183"/>
                  <a:pt x="2050" y="184"/>
                  <a:pt x="2051" y="185"/>
                </a:cubicBezTo>
                <a:cubicBezTo>
                  <a:pt x="2053" y="181"/>
                  <a:pt x="2056" y="186"/>
                  <a:pt x="2058" y="187"/>
                </a:cubicBezTo>
                <a:cubicBezTo>
                  <a:pt x="2051" y="189"/>
                  <a:pt x="2041" y="185"/>
                  <a:pt x="2037" y="180"/>
                </a:cubicBezTo>
                <a:cubicBezTo>
                  <a:pt x="2035" y="183"/>
                  <a:pt x="2031" y="178"/>
                  <a:pt x="2031" y="180"/>
                </a:cubicBezTo>
                <a:cubicBezTo>
                  <a:pt x="2029" y="178"/>
                  <a:pt x="2035" y="178"/>
                  <a:pt x="2032" y="174"/>
                </a:cubicBezTo>
                <a:cubicBezTo>
                  <a:pt x="2031" y="175"/>
                  <a:pt x="2029" y="175"/>
                  <a:pt x="2027" y="175"/>
                </a:cubicBezTo>
                <a:cubicBezTo>
                  <a:pt x="2027" y="171"/>
                  <a:pt x="2031" y="171"/>
                  <a:pt x="2033" y="170"/>
                </a:cubicBezTo>
                <a:cubicBezTo>
                  <a:pt x="2033" y="168"/>
                  <a:pt x="2032" y="167"/>
                  <a:pt x="2032" y="166"/>
                </a:cubicBezTo>
                <a:cubicBezTo>
                  <a:pt x="2027" y="169"/>
                  <a:pt x="2026" y="171"/>
                  <a:pt x="2022" y="173"/>
                </a:cubicBezTo>
                <a:cubicBezTo>
                  <a:pt x="2022" y="175"/>
                  <a:pt x="2026" y="173"/>
                  <a:pt x="2025" y="177"/>
                </a:cubicBezTo>
                <a:cubicBezTo>
                  <a:pt x="2027" y="177"/>
                  <a:pt x="2027" y="176"/>
                  <a:pt x="2028" y="176"/>
                </a:cubicBezTo>
                <a:cubicBezTo>
                  <a:pt x="2031" y="180"/>
                  <a:pt x="2025" y="180"/>
                  <a:pt x="2025" y="184"/>
                </a:cubicBezTo>
                <a:cubicBezTo>
                  <a:pt x="2021" y="185"/>
                  <a:pt x="2020" y="182"/>
                  <a:pt x="2016" y="183"/>
                </a:cubicBezTo>
                <a:cubicBezTo>
                  <a:pt x="2021" y="185"/>
                  <a:pt x="2016" y="188"/>
                  <a:pt x="2018" y="191"/>
                </a:cubicBezTo>
                <a:cubicBezTo>
                  <a:pt x="2015" y="191"/>
                  <a:pt x="2011" y="193"/>
                  <a:pt x="2011" y="190"/>
                </a:cubicBezTo>
                <a:cubicBezTo>
                  <a:pt x="2008" y="189"/>
                  <a:pt x="2010" y="193"/>
                  <a:pt x="2008" y="194"/>
                </a:cubicBezTo>
                <a:cubicBezTo>
                  <a:pt x="2007" y="191"/>
                  <a:pt x="2010" y="188"/>
                  <a:pt x="2006" y="186"/>
                </a:cubicBezTo>
                <a:cubicBezTo>
                  <a:pt x="2003" y="187"/>
                  <a:pt x="2005" y="189"/>
                  <a:pt x="2004" y="191"/>
                </a:cubicBezTo>
                <a:cubicBezTo>
                  <a:pt x="2001" y="191"/>
                  <a:pt x="1996" y="190"/>
                  <a:pt x="1995" y="192"/>
                </a:cubicBezTo>
                <a:cubicBezTo>
                  <a:pt x="1993" y="192"/>
                  <a:pt x="1995" y="191"/>
                  <a:pt x="1995" y="189"/>
                </a:cubicBezTo>
                <a:cubicBezTo>
                  <a:pt x="1990" y="192"/>
                  <a:pt x="1988" y="191"/>
                  <a:pt x="1983" y="192"/>
                </a:cubicBezTo>
                <a:cubicBezTo>
                  <a:pt x="1985" y="191"/>
                  <a:pt x="1984" y="188"/>
                  <a:pt x="1986" y="188"/>
                </a:cubicBezTo>
                <a:cubicBezTo>
                  <a:pt x="1983" y="185"/>
                  <a:pt x="1982" y="183"/>
                  <a:pt x="1976" y="185"/>
                </a:cubicBezTo>
                <a:cubicBezTo>
                  <a:pt x="1982" y="190"/>
                  <a:pt x="1969" y="185"/>
                  <a:pt x="1969" y="188"/>
                </a:cubicBezTo>
                <a:cubicBezTo>
                  <a:pt x="1965" y="187"/>
                  <a:pt x="1967" y="186"/>
                  <a:pt x="1966" y="184"/>
                </a:cubicBezTo>
                <a:cubicBezTo>
                  <a:pt x="1964" y="184"/>
                  <a:pt x="1964" y="185"/>
                  <a:pt x="1962" y="185"/>
                </a:cubicBezTo>
                <a:cubicBezTo>
                  <a:pt x="1961" y="188"/>
                  <a:pt x="1963" y="188"/>
                  <a:pt x="1964" y="190"/>
                </a:cubicBezTo>
                <a:cubicBezTo>
                  <a:pt x="1961" y="191"/>
                  <a:pt x="1961" y="189"/>
                  <a:pt x="1959" y="188"/>
                </a:cubicBezTo>
                <a:cubicBezTo>
                  <a:pt x="1959" y="184"/>
                  <a:pt x="1962" y="181"/>
                  <a:pt x="1959" y="179"/>
                </a:cubicBezTo>
                <a:cubicBezTo>
                  <a:pt x="1956" y="180"/>
                  <a:pt x="1953" y="182"/>
                  <a:pt x="1950" y="183"/>
                </a:cubicBezTo>
                <a:cubicBezTo>
                  <a:pt x="1949" y="183"/>
                  <a:pt x="1950" y="181"/>
                  <a:pt x="1949" y="180"/>
                </a:cubicBezTo>
                <a:cubicBezTo>
                  <a:pt x="1947" y="184"/>
                  <a:pt x="1934" y="183"/>
                  <a:pt x="1929" y="184"/>
                </a:cubicBezTo>
                <a:cubicBezTo>
                  <a:pt x="1931" y="181"/>
                  <a:pt x="1928" y="182"/>
                  <a:pt x="1927" y="184"/>
                </a:cubicBezTo>
                <a:cubicBezTo>
                  <a:pt x="1924" y="184"/>
                  <a:pt x="1924" y="182"/>
                  <a:pt x="1924" y="180"/>
                </a:cubicBezTo>
                <a:cubicBezTo>
                  <a:pt x="1922" y="183"/>
                  <a:pt x="1916" y="186"/>
                  <a:pt x="1913" y="179"/>
                </a:cubicBezTo>
                <a:cubicBezTo>
                  <a:pt x="1911" y="181"/>
                  <a:pt x="1911" y="184"/>
                  <a:pt x="1906" y="183"/>
                </a:cubicBezTo>
                <a:cubicBezTo>
                  <a:pt x="1906" y="185"/>
                  <a:pt x="1908" y="185"/>
                  <a:pt x="1908" y="188"/>
                </a:cubicBezTo>
                <a:cubicBezTo>
                  <a:pt x="1907" y="187"/>
                  <a:pt x="1907" y="187"/>
                  <a:pt x="1906" y="187"/>
                </a:cubicBezTo>
                <a:cubicBezTo>
                  <a:pt x="1903" y="187"/>
                  <a:pt x="1907" y="184"/>
                  <a:pt x="1905" y="182"/>
                </a:cubicBezTo>
                <a:cubicBezTo>
                  <a:pt x="1901" y="182"/>
                  <a:pt x="1896" y="183"/>
                  <a:pt x="1895" y="178"/>
                </a:cubicBezTo>
                <a:cubicBezTo>
                  <a:pt x="1894" y="178"/>
                  <a:pt x="1890" y="182"/>
                  <a:pt x="1894" y="182"/>
                </a:cubicBezTo>
                <a:cubicBezTo>
                  <a:pt x="1894" y="184"/>
                  <a:pt x="1893" y="185"/>
                  <a:pt x="1891" y="186"/>
                </a:cubicBezTo>
                <a:cubicBezTo>
                  <a:pt x="1891" y="182"/>
                  <a:pt x="1884" y="184"/>
                  <a:pt x="1882" y="184"/>
                </a:cubicBezTo>
                <a:cubicBezTo>
                  <a:pt x="1881" y="184"/>
                  <a:pt x="1881" y="182"/>
                  <a:pt x="1881" y="180"/>
                </a:cubicBezTo>
                <a:cubicBezTo>
                  <a:pt x="1880" y="181"/>
                  <a:pt x="1875" y="180"/>
                  <a:pt x="1878" y="179"/>
                </a:cubicBezTo>
                <a:cubicBezTo>
                  <a:pt x="1877" y="177"/>
                  <a:pt x="1874" y="181"/>
                  <a:pt x="1873" y="182"/>
                </a:cubicBezTo>
                <a:cubicBezTo>
                  <a:pt x="1869" y="182"/>
                  <a:pt x="1872" y="176"/>
                  <a:pt x="1867" y="178"/>
                </a:cubicBezTo>
                <a:cubicBezTo>
                  <a:pt x="1867" y="175"/>
                  <a:pt x="1868" y="174"/>
                  <a:pt x="1869" y="173"/>
                </a:cubicBezTo>
                <a:cubicBezTo>
                  <a:pt x="1867" y="174"/>
                  <a:pt x="1861" y="178"/>
                  <a:pt x="1856" y="177"/>
                </a:cubicBezTo>
                <a:cubicBezTo>
                  <a:pt x="1855" y="177"/>
                  <a:pt x="1855" y="174"/>
                  <a:pt x="1855" y="173"/>
                </a:cubicBezTo>
                <a:cubicBezTo>
                  <a:pt x="1852" y="172"/>
                  <a:pt x="1852" y="175"/>
                  <a:pt x="1849" y="174"/>
                </a:cubicBezTo>
                <a:cubicBezTo>
                  <a:pt x="1853" y="169"/>
                  <a:pt x="1848" y="173"/>
                  <a:pt x="1845" y="170"/>
                </a:cubicBezTo>
                <a:cubicBezTo>
                  <a:pt x="1840" y="176"/>
                  <a:pt x="1828" y="169"/>
                  <a:pt x="1820" y="173"/>
                </a:cubicBezTo>
                <a:cubicBezTo>
                  <a:pt x="1820" y="173"/>
                  <a:pt x="1820" y="174"/>
                  <a:pt x="1819" y="174"/>
                </a:cubicBezTo>
                <a:cubicBezTo>
                  <a:pt x="1820" y="174"/>
                  <a:pt x="1820" y="173"/>
                  <a:pt x="1820" y="173"/>
                </a:cubicBezTo>
                <a:cubicBezTo>
                  <a:pt x="1822" y="171"/>
                  <a:pt x="1821" y="168"/>
                  <a:pt x="1824" y="168"/>
                </a:cubicBezTo>
                <a:cubicBezTo>
                  <a:pt x="1821" y="163"/>
                  <a:pt x="1819" y="170"/>
                  <a:pt x="1814" y="169"/>
                </a:cubicBezTo>
                <a:cubicBezTo>
                  <a:pt x="1817" y="172"/>
                  <a:pt x="1811" y="169"/>
                  <a:pt x="1812" y="173"/>
                </a:cubicBezTo>
                <a:cubicBezTo>
                  <a:pt x="1805" y="172"/>
                  <a:pt x="1801" y="170"/>
                  <a:pt x="1794" y="173"/>
                </a:cubicBezTo>
                <a:cubicBezTo>
                  <a:pt x="1793" y="170"/>
                  <a:pt x="1788" y="172"/>
                  <a:pt x="1789" y="168"/>
                </a:cubicBezTo>
                <a:cubicBezTo>
                  <a:pt x="1788" y="164"/>
                  <a:pt x="1788" y="169"/>
                  <a:pt x="1789" y="171"/>
                </a:cubicBezTo>
                <a:cubicBezTo>
                  <a:pt x="1786" y="170"/>
                  <a:pt x="1785" y="165"/>
                  <a:pt x="1781" y="169"/>
                </a:cubicBezTo>
                <a:cubicBezTo>
                  <a:pt x="1781" y="171"/>
                  <a:pt x="1783" y="171"/>
                  <a:pt x="1784" y="171"/>
                </a:cubicBezTo>
                <a:cubicBezTo>
                  <a:pt x="1784" y="172"/>
                  <a:pt x="1782" y="172"/>
                  <a:pt x="1782" y="173"/>
                </a:cubicBezTo>
                <a:cubicBezTo>
                  <a:pt x="1779" y="174"/>
                  <a:pt x="1782" y="170"/>
                  <a:pt x="1778" y="171"/>
                </a:cubicBezTo>
                <a:cubicBezTo>
                  <a:pt x="1778" y="173"/>
                  <a:pt x="1776" y="172"/>
                  <a:pt x="1776" y="175"/>
                </a:cubicBezTo>
                <a:cubicBezTo>
                  <a:pt x="1778" y="175"/>
                  <a:pt x="1779" y="175"/>
                  <a:pt x="1779" y="176"/>
                </a:cubicBezTo>
                <a:cubicBezTo>
                  <a:pt x="1779" y="178"/>
                  <a:pt x="1775" y="177"/>
                  <a:pt x="1774" y="178"/>
                </a:cubicBezTo>
                <a:cubicBezTo>
                  <a:pt x="1773" y="176"/>
                  <a:pt x="1773" y="173"/>
                  <a:pt x="1775" y="170"/>
                </a:cubicBezTo>
                <a:cubicBezTo>
                  <a:pt x="1769" y="168"/>
                  <a:pt x="1768" y="173"/>
                  <a:pt x="1766" y="167"/>
                </a:cubicBezTo>
                <a:cubicBezTo>
                  <a:pt x="1764" y="167"/>
                  <a:pt x="1766" y="171"/>
                  <a:pt x="1765" y="172"/>
                </a:cubicBezTo>
                <a:cubicBezTo>
                  <a:pt x="1763" y="173"/>
                  <a:pt x="1764" y="169"/>
                  <a:pt x="1764" y="167"/>
                </a:cubicBezTo>
                <a:cubicBezTo>
                  <a:pt x="1762" y="167"/>
                  <a:pt x="1762" y="169"/>
                  <a:pt x="1761" y="170"/>
                </a:cubicBezTo>
                <a:cubicBezTo>
                  <a:pt x="1759" y="170"/>
                  <a:pt x="1760" y="164"/>
                  <a:pt x="1764" y="165"/>
                </a:cubicBezTo>
                <a:cubicBezTo>
                  <a:pt x="1763" y="161"/>
                  <a:pt x="1760" y="159"/>
                  <a:pt x="1757" y="157"/>
                </a:cubicBezTo>
                <a:cubicBezTo>
                  <a:pt x="1755" y="157"/>
                  <a:pt x="1757" y="161"/>
                  <a:pt x="1757" y="162"/>
                </a:cubicBezTo>
                <a:cubicBezTo>
                  <a:pt x="1758" y="163"/>
                  <a:pt x="1760" y="162"/>
                  <a:pt x="1761" y="163"/>
                </a:cubicBezTo>
                <a:cubicBezTo>
                  <a:pt x="1758" y="164"/>
                  <a:pt x="1752" y="165"/>
                  <a:pt x="1749" y="163"/>
                </a:cubicBezTo>
                <a:cubicBezTo>
                  <a:pt x="1748" y="164"/>
                  <a:pt x="1749" y="165"/>
                  <a:pt x="1749" y="166"/>
                </a:cubicBezTo>
                <a:cubicBezTo>
                  <a:pt x="1749" y="165"/>
                  <a:pt x="1748" y="165"/>
                  <a:pt x="1747" y="166"/>
                </a:cubicBezTo>
                <a:cubicBezTo>
                  <a:pt x="1745" y="166"/>
                  <a:pt x="1744" y="165"/>
                  <a:pt x="1744" y="163"/>
                </a:cubicBezTo>
                <a:cubicBezTo>
                  <a:pt x="1743" y="164"/>
                  <a:pt x="1741" y="163"/>
                  <a:pt x="1741" y="166"/>
                </a:cubicBezTo>
                <a:cubicBezTo>
                  <a:pt x="1736" y="165"/>
                  <a:pt x="1729" y="166"/>
                  <a:pt x="1732" y="159"/>
                </a:cubicBezTo>
                <a:cubicBezTo>
                  <a:pt x="1729" y="159"/>
                  <a:pt x="1729" y="156"/>
                  <a:pt x="1726" y="156"/>
                </a:cubicBezTo>
                <a:cubicBezTo>
                  <a:pt x="1726" y="157"/>
                  <a:pt x="1727" y="159"/>
                  <a:pt x="1726" y="159"/>
                </a:cubicBezTo>
                <a:cubicBezTo>
                  <a:pt x="1727" y="162"/>
                  <a:pt x="1730" y="158"/>
                  <a:pt x="1731" y="160"/>
                </a:cubicBezTo>
                <a:cubicBezTo>
                  <a:pt x="1731" y="164"/>
                  <a:pt x="1720" y="166"/>
                  <a:pt x="1719" y="163"/>
                </a:cubicBezTo>
                <a:cubicBezTo>
                  <a:pt x="1715" y="164"/>
                  <a:pt x="1726" y="170"/>
                  <a:pt x="1726" y="164"/>
                </a:cubicBezTo>
                <a:cubicBezTo>
                  <a:pt x="1728" y="166"/>
                  <a:pt x="1730" y="167"/>
                  <a:pt x="1733" y="167"/>
                </a:cubicBezTo>
                <a:cubicBezTo>
                  <a:pt x="1729" y="169"/>
                  <a:pt x="1721" y="169"/>
                  <a:pt x="1717" y="166"/>
                </a:cubicBezTo>
                <a:cubicBezTo>
                  <a:pt x="1717" y="167"/>
                  <a:pt x="1718" y="167"/>
                  <a:pt x="1718" y="169"/>
                </a:cubicBezTo>
                <a:cubicBezTo>
                  <a:pt x="1712" y="169"/>
                  <a:pt x="1715" y="160"/>
                  <a:pt x="1713" y="159"/>
                </a:cubicBezTo>
                <a:cubicBezTo>
                  <a:pt x="1712" y="159"/>
                  <a:pt x="1711" y="165"/>
                  <a:pt x="1711" y="167"/>
                </a:cubicBezTo>
                <a:cubicBezTo>
                  <a:pt x="1708" y="169"/>
                  <a:pt x="1703" y="169"/>
                  <a:pt x="1700" y="168"/>
                </a:cubicBezTo>
                <a:cubicBezTo>
                  <a:pt x="1700" y="166"/>
                  <a:pt x="1701" y="164"/>
                  <a:pt x="1702" y="164"/>
                </a:cubicBezTo>
                <a:cubicBezTo>
                  <a:pt x="1697" y="165"/>
                  <a:pt x="1693" y="161"/>
                  <a:pt x="1687" y="164"/>
                </a:cubicBezTo>
                <a:cubicBezTo>
                  <a:pt x="1687" y="166"/>
                  <a:pt x="1689" y="167"/>
                  <a:pt x="1690" y="168"/>
                </a:cubicBezTo>
                <a:cubicBezTo>
                  <a:pt x="1689" y="169"/>
                  <a:pt x="1689" y="171"/>
                  <a:pt x="1687" y="172"/>
                </a:cubicBezTo>
                <a:cubicBezTo>
                  <a:pt x="1687" y="170"/>
                  <a:pt x="1685" y="171"/>
                  <a:pt x="1685" y="167"/>
                </a:cubicBezTo>
                <a:cubicBezTo>
                  <a:pt x="1682" y="170"/>
                  <a:pt x="1675" y="167"/>
                  <a:pt x="1672" y="169"/>
                </a:cubicBezTo>
                <a:cubicBezTo>
                  <a:pt x="1674" y="164"/>
                  <a:pt x="1660" y="167"/>
                  <a:pt x="1654" y="169"/>
                </a:cubicBezTo>
                <a:cubicBezTo>
                  <a:pt x="1654" y="165"/>
                  <a:pt x="1658" y="167"/>
                  <a:pt x="1656" y="163"/>
                </a:cubicBezTo>
                <a:cubicBezTo>
                  <a:pt x="1655" y="163"/>
                  <a:pt x="1651" y="165"/>
                  <a:pt x="1652" y="162"/>
                </a:cubicBezTo>
                <a:cubicBezTo>
                  <a:pt x="1648" y="161"/>
                  <a:pt x="1646" y="163"/>
                  <a:pt x="1643" y="162"/>
                </a:cubicBezTo>
                <a:cubicBezTo>
                  <a:pt x="1644" y="163"/>
                  <a:pt x="1644" y="164"/>
                  <a:pt x="1643" y="166"/>
                </a:cubicBezTo>
                <a:cubicBezTo>
                  <a:pt x="1635" y="164"/>
                  <a:pt x="1631" y="165"/>
                  <a:pt x="1626" y="162"/>
                </a:cubicBezTo>
                <a:cubicBezTo>
                  <a:pt x="1624" y="164"/>
                  <a:pt x="1625" y="168"/>
                  <a:pt x="1624" y="170"/>
                </a:cubicBezTo>
                <a:cubicBezTo>
                  <a:pt x="1621" y="166"/>
                  <a:pt x="1623" y="164"/>
                  <a:pt x="1618" y="163"/>
                </a:cubicBezTo>
                <a:cubicBezTo>
                  <a:pt x="1619" y="160"/>
                  <a:pt x="1623" y="162"/>
                  <a:pt x="1625" y="161"/>
                </a:cubicBezTo>
                <a:cubicBezTo>
                  <a:pt x="1625" y="160"/>
                  <a:pt x="1624" y="160"/>
                  <a:pt x="1624" y="160"/>
                </a:cubicBezTo>
                <a:cubicBezTo>
                  <a:pt x="1624" y="160"/>
                  <a:pt x="1623" y="159"/>
                  <a:pt x="1623" y="158"/>
                </a:cubicBezTo>
                <a:cubicBezTo>
                  <a:pt x="1621" y="158"/>
                  <a:pt x="1618" y="163"/>
                  <a:pt x="1618" y="157"/>
                </a:cubicBezTo>
                <a:cubicBezTo>
                  <a:pt x="1614" y="160"/>
                  <a:pt x="1608" y="161"/>
                  <a:pt x="1602" y="162"/>
                </a:cubicBezTo>
                <a:cubicBezTo>
                  <a:pt x="1602" y="165"/>
                  <a:pt x="1602" y="167"/>
                  <a:pt x="1601" y="168"/>
                </a:cubicBezTo>
                <a:cubicBezTo>
                  <a:pt x="1599" y="168"/>
                  <a:pt x="1601" y="164"/>
                  <a:pt x="1600" y="162"/>
                </a:cubicBezTo>
                <a:cubicBezTo>
                  <a:pt x="1598" y="161"/>
                  <a:pt x="1597" y="165"/>
                  <a:pt x="1596" y="162"/>
                </a:cubicBezTo>
                <a:cubicBezTo>
                  <a:pt x="1595" y="163"/>
                  <a:pt x="1595" y="164"/>
                  <a:pt x="1595" y="165"/>
                </a:cubicBezTo>
                <a:cubicBezTo>
                  <a:pt x="1589" y="167"/>
                  <a:pt x="1579" y="161"/>
                  <a:pt x="1577" y="169"/>
                </a:cubicBezTo>
                <a:cubicBezTo>
                  <a:pt x="1576" y="169"/>
                  <a:pt x="1576" y="169"/>
                  <a:pt x="1575" y="169"/>
                </a:cubicBezTo>
                <a:cubicBezTo>
                  <a:pt x="1575" y="167"/>
                  <a:pt x="1579" y="166"/>
                  <a:pt x="1580" y="165"/>
                </a:cubicBezTo>
                <a:cubicBezTo>
                  <a:pt x="1576" y="160"/>
                  <a:pt x="1575" y="166"/>
                  <a:pt x="1571" y="168"/>
                </a:cubicBezTo>
                <a:cubicBezTo>
                  <a:pt x="1569" y="168"/>
                  <a:pt x="1568" y="168"/>
                  <a:pt x="1566" y="169"/>
                </a:cubicBezTo>
                <a:cubicBezTo>
                  <a:pt x="1566" y="169"/>
                  <a:pt x="1567" y="169"/>
                  <a:pt x="1568" y="169"/>
                </a:cubicBezTo>
                <a:cubicBezTo>
                  <a:pt x="1567" y="169"/>
                  <a:pt x="1567" y="169"/>
                  <a:pt x="1567" y="169"/>
                </a:cubicBezTo>
                <a:cubicBezTo>
                  <a:pt x="1565" y="170"/>
                  <a:pt x="1568" y="170"/>
                  <a:pt x="1571" y="170"/>
                </a:cubicBezTo>
                <a:cubicBezTo>
                  <a:pt x="1572" y="171"/>
                  <a:pt x="1574" y="171"/>
                  <a:pt x="1576" y="171"/>
                </a:cubicBezTo>
                <a:cubicBezTo>
                  <a:pt x="1576" y="171"/>
                  <a:pt x="1576" y="172"/>
                  <a:pt x="1576" y="172"/>
                </a:cubicBezTo>
                <a:cubicBezTo>
                  <a:pt x="1574" y="172"/>
                  <a:pt x="1572" y="171"/>
                  <a:pt x="1571" y="174"/>
                </a:cubicBezTo>
                <a:cubicBezTo>
                  <a:pt x="1571" y="168"/>
                  <a:pt x="1564" y="174"/>
                  <a:pt x="1563" y="170"/>
                </a:cubicBezTo>
                <a:cubicBezTo>
                  <a:pt x="1561" y="172"/>
                  <a:pt x="1562" y="174"/>
                  <a:pt x="1563" y="176"/>
                </a:cubicBezTo>
                <a:cubicBezTo>
                  <a:pt x="1562" y="175"/>
                  <a:pt x="1561" y="175"/>
                  <a:pt x="1560" y="175"/>
                </a:cubicBezTo>
                <a:cubicBezTo>
                  <a:pt x="1559" y="174"/>
                  <a:pt x="1558" y="174"/>
                  <a:pt x="1557" y="173"/>
                </a:cubicBezTo>
                <a:cubicBezTo>
                  <a:pt x="1558" y="173"/>
                  <a:pt x="1560" y="173"/>
                  <a:pt x="1561" y="173"/>
                </a:cubicBezTo>
                <a:cubicBezTo>
                  <a:pt x="1560" y="173"/>
                  <a:pt x="1558" y="172"/>
                  <a:pt x="1556" y="172"/>
                </a:cubicBezTo>
                <a:cubicBezTo>
                  <a:pt x="1556" y="171"/>
                  <a:pt x="1556" y="171"/>
                  <a:pt x="1556" y="171"/>
                </a:cubicBezTo>
                <a:cubicBezTo>
                  <a:pt x="1555" y="171"/>
                  <a:pt x="1555" y="171"/>
                  <a:pt x="1554" y="171"/>
                </a:cubicBezTo>
                <a:cubicBezTo>
                  <a:pt x="1553" y="171"/>
                  <a:pt x="1552" y="171"/>
                  <a:pt x="1551" y="171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3" y="169"/>
                  <a:pt x="1555" y="169"/>
                  <a:pt x="1556" y="169"/>
                </a:cubicBezTo>
                <a:cubicBezTo>
                  <a:pt x="1556" y="167"/>
                  <a:pt x="1555" y="165"/>
                  <a:pt x="1553" y="165"/>
                </a:cubicBezTo>
                <a:cubicBezTo>
                  <a:pt x="1552" y="166"/>
                  <a:pt x="1551" y="167"/>
                  <a:pt x="1551" y="167"/>
                </a:cubicBezTo>
                <a:cubicBezTo>
                  <a:pt x="1550" y="166"/>
                  <a:pt x="1549" y="166"/>
                  <a:pt x="1549" y="166"/>
                </a:cubicBezTo>
                <a:cubicBezTo>
                  <a:pt x="1549" y="163"/>
                  <a:pt x="1550" y="161"/>
                  <a:pt x="1551" y="158"/>
                </a:cubicBezTo>
                <a:cubicBezTo>
                  <a:pt x="1546" y="158"/>
                  <a:pt x="1543" y="161"/>
                  <a:pt x="1539" y="162"/>
                </a:cubicBezTo>
                <a:cubicBezTo>
                  <a:pt x="1538" y="162"/>
                  <a:pt x="1536" y="162"/>
                  <a:pt x="1536" y="162"/>
                </a:cubicBezTo>
                <a:cubicBezTo>
                  <a:pt x="1536" y="162"/>
                  <a:pt x="1536" y="162"/>
                  <a:pt x="1536" y="162"/>
                </a:cubicBezTo>
                <a:cubicBezTo>
                  <a:pt x="1536" y="162"/>
                  <a:pt x="1536" y="162"/>
                  <a:pt x="1536" y="162"/>
                </a:cubicBezTo>
                <a:cubicBezTo>
                  <a:pt x="1536" y="162"/>
                  <a:pt x="1535" y="162"/>
                  <a:pt x="1535" y="162"/>
                </a:cubicBezTo>
                <a:cubicBezTo>
                  <a:pt x="1534" y="162"/>
                  <a:pt x="1532" y="161"/>
                  <a:pt x="1529" y="159"/>
                </a:cubicBezTo>
                <a:cubicBezTo>
                  <a:pt x="1528" y="163"/>
                  <a:pt x="1530" y="165"/>
                  <a:pt x="1534" y="166"/>
                </a:cubicBezTo>
                <a:cubicBezTo>
                  <a:pt x="1533" y="166"/>
                  <a:pt x="1532" y="166"/>
                  <a:pt x="1532" y="165"/>
                </a:cubicBezTo>
                <a:cubicBezTo>
                  <a:pt x="1531" y="166"/>
                  <a:pt x="1530" y="167"/>
                  <a:pt x="1530" y="168"/>
                </a:cubicBezTo>
                <a:cubicBezTo>
                  <a:pt x="1530" y="168"/>
                  <a:pt x="1530" y="168"/>
                  <a:pt x="1530" y="168"/>
                </a:cubicBezTo>
                <a:cubicBezTo>
                  <a:pt x="1531" y="167"/>
                  <a:pt x="1530" y="165"/>
                  <a:pt x="1532" y="165"/>
                </a:cubicBezTo>
                <a:cubicBezTo>
                  <a:pt x="1528" y="164"/>
                  <a:pt x="1523" y="164"/>
                  <a:pt x="1516" y="163"/>
                </a:cubicBezTo>
                <a:cubicBezTo>
                  <a:pt x="1515" y="163"/>
                  <a:pt x="1515" y="164"/>
                  <a:pt x="1516" y="164"/>
                </a:cubicBezTo>
                <a:cubicBezTo>
                  <a:pt x="1508" y="164"/>
                  <a:pt x="1499" y="161"/>
                  <a:pt x="1492" y="157"/>
                </a:cubicBezTo>
                <a:cubicBezTo>
                  <a:pt x="1493" y="156"/>
                  <a:pt x="1493" y="155"/>
                  <a:pt x="1494" y="153"/>
                </a:cubicBezTo>
                <a:cubicBezTo>
                  <a:pt x="1494" y="153"/>
                  <a:pt x="1494" y="154"/>
                  <a:pt x="1494" y="154"/>
                </a:cubicBezTo>
                <a:cubicBezTo>
                  <a:pt x="1494" y="153"/>
                  <a:pt x="1494" y="152"/>
                  <a:pt x="1494" y="150"/>
                </a:cubicBezTo>
                <a:cubicBezTo>
                  <a:pt x="1491" y="149"/>
                  <a:pt x="1490" y="151"/>
                  <a:pt x="1490" y="153"/>
                </a:cubicBezTo>
                <a:cubicBezTo>
                  <a:pt x="1489" y="152"/>
                  <a:pt x="1488" y="152"/>
                  <a:pt x="1486" y="152"/>
                </a:cubicBezTo>
                <a:cubicBezTo>
                  <a:pt x="1487" y="153"/>
                  <a:pt x="1487" y="154"/>
                  <a:pt x="1487" y="154"/>
                </a:cubicBezTo>
                <a:cubicBezTo>
                  <a:pt x="1487" y="154"/>
                  <a:pt x="1487" y="154"/>
                  <a:pt x="1487" y="154"/>
                </a:cubicBezTo>
                <a:cubicBezTo>
                  <a:pt x="1485" y="155"/>
                  <a:pt x="1482" y="155"/>
                  <a:pt x="1480" y="154"/>
                </a:cubicBezTo>
                <a:cubicBezTo>
                  <a:pt x="1480" y="154"/>
                  <a:pt x="1481" y="153"/>
                  <a:pt x="1482" y="153"/>
                </a:cubicBezTo>
                <a:cubicBezTo>
                  <a:pt x="1482" y="151"/>
                  <a:pt x="1479" y="151"/>
                  <a:pt x="1477" y="151"/>
                </a:cubicBezTo>
                <a:cubicBezTo>
                  <a:pt x="1477" y="151"/>
                  <a:pt x="1477" y="152"/>
                  <a:pt x="1477" y="152"/>
                </a:cubicBezTo>
                <a:cubicBezTo>
                  <a:pt x="1473" y="150"/>
                  <a:pt x="1468" y="147"/>
                  <a:pt x="1461" y="147"/>
                </a:cubicBezTo>
                <a:cubicBezTo>
                  <a:pt x="1464" y="143"/>
                  <a:pt x="1469" y="150"/>
                  <a:pt x="1473" y="147"/>
                </a:cubicBezTo>
                <a:cubicBezTo>
                  <a:pt x="1476" y="146"/>
                  <a:pt x="1470" y="147"/>
                  <a:pt x="1468" y="146"/>
                </a:cubicBezTo>
                <a:cubicBezTo>
                  <a:pt x="1471" y="144"/>
                  <a:pt x="1463" y="144"/>
                  <a:pt x="1456" y="143"/>
                </a:cubicBezTo>
                <a:cubicBezTo>
                  <a:pt x="1455" y="142"/>
                  <a:pt x="1454" y="142"/>
                  <a:pt x="1454" y="142"/>
                </a:cubicBezTo>
                <a:cubicBezTo>
                  <a:pt x="1454" y="141"/>
                  <a:pt x="1454" y="141"/>
                  <a:pt x="1454" y="140"/>
                </a:cubicBezTo>
                <a:cubicBezTo>
                  <a:pt x="1483" y="143"/>
                  <a:pt x="1507" y="158"/>
                  <a:pt x="1528" y="154"/>
                </a:cubicBezTo>
                <a:cubicBezTo>
                  <a:pt x="1526" y="154"/>
                  <a:pt x="1524" y="153"/>
                  <a:pt x="1522" y="152"/>
                </a:cubicBezTo>
                <a:cubicBezTo>
                  <a:pt x="1525" y="151"/>
                  <a:pt x="1530" y="153"/>
                  <a:pt x="1533" y="152"/>
                </a:cubicBezTo>
                <a:cubicBezTo>
                  <a:pt x="1528" y="150"/>
                  <a:pt x="1520" y="149"/>
                  <a:pt x="1512" y="148"/>
                </a:cubicBezTo>
                <a:cubicBezTo>
                  <a:pt x="1511" y="147"/>
                  <a:pt x="1510" y="145"/>
                  <a:pt x="1508" y="145"/>
                </a:cubicBezTo>
                <a:cubicBezTo>
                  <a:pt x="1508" y="146"/>
                  <a:pt x="1508" y="147"/>
                  <a:pt x="1508" y="147"/>
                </a:cubicBezTo>
                <a:cubicBezTo>
                  <a:pt x="1499" y="146"/>
                  <a:pt x="1489" y="144"/>
                  <a:pt x="1483" y="142"/>
                </a:cubicBezTo>
                <a:cubicBezTo>
                  <a:pt x="1481" y="138"/>
                  <a:pt x="1475" y="142"/>
                  <a:pt x="1475" y="137"/>
                </a:cubicBezTo>
                <a:cubicBezTo>
                  <a:pt x="1467" y="135"/>
                  <a:pt x="1446" y="134"/>
                  <a:pt x="1441" y="128"/>
                </a:cubicBezTo>
                <a:cubicBezTo>
                  <a:pt x="1438" y="129"/>
                  <a:pt x="1435" y="129"/>
                  <a:pt x="1432" y="128"/>
                </a:cubicBezTo>
                <a:cubicBezTo>
                  <a:pt x="1433" y="127"/>
                  <a:pt x="1435" y="125"/>
                  <a:pt x="1436" y="124"/>
                </a:cubicBezTo>
                <a:close/>
                <a:moveTo>
                  <a:pt x="1426" y="103"/>
                </a:moveTo>
                <a:cubicBezTo>
                  <a:pt x="1425" y="104"/>
                  <a:pt x="1425" y="105"/>
                  <a:pt x="1425" y="105"/>
                </a:cubicBezTo>
                <a:cubicBezTo>
                  <a:pt x="1426" y="106"/>
                  <a:pt x="1427" y="106"/>
                  <a:pt x="1427" y="108"/>
                </a:cubicBezTo>
                <a:cubicBezTo>
                  <a:pt x="1423" y="108"/>
                  <a:pt x="1424" y="105"/>
                  <a:pt x="1424" y="102"/>
                </a:cubicBezTo>
                <a:cubicBezTo>
                  <a:pt x="1424" y="103"/>
                  <a:pt x="1425" y="102"/>
                  <a:pt x="1426" y="102"/>
                </a:cubicBezTo>
                <a:cubicBezTo>
                  <a:pt x="1426" y="102"/>
                  <a:pt x="1426" y="103"/>
                  <a:pt x="1426" y="103"/>
                </a:cubicBezTo>
                <a:close/>
                <a:moveTo>
                  <a:pt x="1418" y="79"/>
                </a:moveTo>
                <a:cubicBezTo>
                  <a:pt x="1419" y="76"/>
                  <a:pt x="1413" y="76"/>
                  <a:pt x="1416" y="74"/>
                </a:cubicBezTo>
                <a:cubicBezTo>
                  <a:pt x="1417" y="77"/>
                  <a:pt x="1422" y="77"/>
                  <a:pt x="1418" y="79"/>
                </a:cubicBezTo>
                <a:close/>
                <a:moveTo>
                  <a:pt x="1410" y="57"/>
                </a:moveTo>
                <a:cubicBezTo>
                  <a:pt x="1413" y="59"/>
                  <a:pt x="1416" y="60"/>
                  <a:pt x="1418" y="61"/>
                </a:cubicBezTo>
                <a:cubicBezTo>
                  <a:pt x="1416" y="62"/>
                  <a:pt x="1415" y="64"/>
                  <a:pt x="1413" y="64"/>
                </a:cubicBezTo>
                <a:cubicBezTo>
                  <a:pt x="1411" y="62"/>
                  <a:pt x="1410" y="60"/>
                  <a:pt x="1410" y="57"/>
                </a:cubicBezTo>
                <a:close/>
                <a:moveTo>
                  <a:pt x="1403" y="65"/>
                </a:moveTo>
                <a:cubicBezTo>
                  <a:pt x="1403" y="67"/>
                  <a:pt x="1402" y="67"/>
                  <a:pt x="1402" y="69"/>
                </a:cubicBezTo>
                <a:cubicBezTo>
                  <a:pt x="1400" y="68"/>
                  <a:pt x="1394" y="71"/>
                  <a:pt x="1395" y="67"/>
                </a:cubicBezTo>
                <a:cubicBezTo>
                  <a:pt x="1400" y="68"/>
                  <a:pt x="1399" y="67"/>
                  <a:pt x="1403" y="65"/>
                </a:cubicBezTo>
                <a:close/>
                <a:moveTo>
                  <a:pt x="1382" y="76"/>
                </a:moveTo>
                <a:cubicBezTo>
                  <a:pt x="1383" y="77"/>
                  <a:pt x="1385" y="77"/>
                  <a:pt x="1387" y="78"/>
                </a:cubicBezTo>
                <a:cubicBezTo>
                  <a:pt x="1385" y="75"/>
                  <a:pt x="1383" y="72"/>
                  <a:pt x="1382" y="68"/>
                </a:cubicBezTo>
                <a:cubicBezTo>
                  <a:pt x="1383" y="68"/>
                  <a:pt x="1384" y="68"/>
                  <a:pt x="1385" y="68"/>
                </a:cubicBezTo>
                <a:cubicBezTo>
                  <a:pt x="1385" y="64"/>
                  <a:pt x="1383" y="62"/>
                  <a:pt x="1384" y="60"/>
                </a:cubicBezTo>
                <a:cubicBezTo>
                  <a:pt x="1384" y="58"/>
                  <a:pt x="1387" y="61"/>
                  <a:pt x="1389" y="60"/>
                </a:cubicBezTo>
                <a:cubicBezTo>
                  <a:pt x="1389" y="58"/>
                  <a:pt x="1388" y="57"/>
                  <a:pt x="1387" y="56"/>
                </a:cubicBezTo>
                <a:cubicBezTo>
                  <a:pt x="1390" y="56"/>
                  <a:pt x="1392" y="56"/>
                  <a:pt x="1393" y="57"/>
                </a:cubicBezTo>
                <a:cubicBezTo>
                  <a:pt x="1389" y="63"/>
                  <a:pt x="1394" y="69"/>
                  <a:pt x="1390" y="76"/>
                </a:cubicBezTo>
                <a:cubicBezTo>
                  <a:pt x="1394" y="77"/>
                  <a:pt x="1392" y="71"/>
                  <a:pt x="1395" y="70"/>
                </a:cubicBezTo>
                <a:cubicBezTo>
                  <a:pt x="1397" y="70"/>
                  <a:pt x="1400" y="70"/>
                  <a:pt x="1402" y="72"/>
                </a:cubicBezTo>
                <a:cubicBezTo>
                  <a:pt x="1402" y="74"/>
                  <a:pt x="1397" y="72"/>
                  <a:pt x="1396" y="74"/>
                </a:cubicBezTo>
                <a:cubicBezTo>
                  <a:pt x="1399" y="77"/>
                  <a:pt x="1406" y="69"/>
                  <a:pt x="1409" y="73"/>
                </a:cubicBezTo>
                <a:cubicBezTo>
                  <a:pt x="1409" y="74"/>
                  <a:pt x="1404" y="72"/>
                  <a:pt x="1403" y="75"/>
                </a:cubicBezTo>
                <a:cubicBezTo>
                  <a:pt x="1408" y="77"/>
                  <a:pt x="1401" y="79"/>
                  <a:pt x="1401" y="82"/>
                </a:cubicBezTo>
                <a:cubicBezTo>
                  <a:pt x="1400" y="80"/>
                  <a:pt x="1399" y="80"/>
                  <a:pt x="1399" y="80"/>
                </a:cubicBezTo>
                <a:cubicBezTo>
                  <a:pt x="1399" y="80"/>
                  <a:pt x="1399" y="80"/>
                  <a:pt x="1399" y="80"/>
                </a:cubicBezTo>
                <a:cubicBezTo>
                  <a:pt x="1398" y="80"/>
                  <a:pt x="1397" y="80"/>
                  <a:pt x="1396" y="79"/>
                </a:cubicBezTo>
                <a:cubicBezTo>
                  <a:pt x="1396" y="80"/>
                  <a:pt x="1396" y="80"/>
                  <a:pt x="1396" y="80"/>
                </a:cubicBezTo>
                <a:cubicBezTo>
                  <a:pt x="1396" y="80"/>
                  <a:pt x="1395" y="79"/>
                  <a:pt x="1394" y="78"/>
                </a:cubicBezTo>
                <a:cubicBezTo>
                  <a:pt x="1390" y="78"/>
                  <a:pt x="1391" y="81"/>
                  <a:pt x="1388" y="81"/>
                </a:cubicBezTo>
                <a:cubicBezTo>
                  <a:pt x="1389" y="82"/>
                  <a:pt x="1390" y="82"/>
                  <a:pt x="1391" y="82"/>
                </a:cubicBezTo>
                <a:cubicBezTo>
                  <a:pt x="1390" y="82"/>
                  <a:pt x="1388" y="82"/>
                  <a:pt x="1387" y="82"/>
                </a:cubicBezTo>
                <a:cubicBezTo>
                  <a:pt x="1386" y="85"/>
                  <a:pt x="1390" y="84"/>
                  <a:pt x="1389" y="86"/>
                </a:cubicBezTo>
                <a:cubicBezTo>
                  <a:pt x="1386" y="88"/>
                  <a:pt x="1381" y="83"/>
                  <a:pt x="1378" y="83"/>
                </a:cubicBezTo>
                <a:cubicBezTo>
                  <a:pt x="1379" y="80"/>
                  <a:pt x="1381" y="79"/>
                  <a:pt x="1382" y="76"/>
                </a:cubicBezTo>
                <a:close/>
                <a:moveTo>
                  <a:pt x="1378" y="57"/>
                </a:moveTo>
                <a:cubicBezTo>
                  <a:pt x="1377" y="58"/>
                  <a:pt x="1374" y="60"/>
                  <a:pt x="1374" y="57"/>
                </a:cubicBezTo>
                <a:cubicBezTo>
                  <a:pt x="1375" y="57"/>
                  <a:pt x="1378" y="55"/>
                  <a:pt x="1378" y="57"/>
                </a:cubicBezTo>
                <a:close/>
                <a:moveTo>
                  <a:pt x="1362" y="82"/>
                </a:moveTo>
                <a:cubicBezTo>
                  <a:pt x="1363" y="83"/>
                  <a:pt x="1364" y="83"/>
                  <a:pt x="1365" y="83"/>
                </a:cubicBezTo>
                <a:cubicBezTo>
                  <a:pt x="1365" y="84"/>
                  <a:pt x="1365" y="84"/>
                  <a:pt x="1365" y="84"/>
                </a:cubicBezTo>
                <a:cubicBezTo>
                  <a:pt x="1363" y="84"/>
                  <a:pt x="1363" y="85"/>
                  <a:pt x="1362" y="85"/>
                </a:cubicBezTo>
                <a:cubicBezTo>
                  <a:pt x="1362" y="85"/>
                  <a:pt x="1362" y="85"/>
                  <a:pt x="1361" y="85"/>
                </a:cubicBezTo>
                <a:cubicBezTo>
                  <a:pt x="1361" y="82"/>
                  <a:pt x="1361" y="82"/>
                  <a:pt x="1361" y="82"/>
                </a:cubicBezTo>
                <a:cubicBezTo>
                  <a:pt x="1362" y="82"/>
                  <a:pt x="1362" y="82"/>
                  <a:pt x="1362" y="82"/>
                </a:cubicBezTo>
                <a:close/>
                <a:moveTo>
                  <a:pt x="1350" y="77"/>
                </a:moveTo>
                <a:cubicBezTo>
                  <a:pt x="1349" y="77"/>
                  <a:pt x="1350" y="77"/>
                  <a:pt x="1351" y="77"/>
                </a:cubicBezTo>
                <a:cubicBezTo>
                  <a:pt x="1351" y="79"/>
                  <a:pt x="1350" y="79"/>
                  <a:pt x="1350" y="82"/>
                </a:cubicBezTo>
                <a:cubicBezTo>
                  <a:pt x="1350" y="82"/>
                  <a:pt x="1350" y="82"/>
                  <a:pt x="1351" y="82"/>
                </a:cubicBezTo>
                <a:cubicBezTo>
                  <a:pt x="1350" y="82"/>
                  <a:pt x="1349" y="82"/>
                  <a:pt x="1349" y="82"/>
                </a:cubicBezTo>
                <a:cubicBezTo>
                  <a:pt x="1349" y="81"/>
                  <a:pt x="1349" y="79"/>
                  <a:pt x="1348" y="77"/>
                </a:cubicBezTo>
                <a:cubicBezTo>
                  <a:pt x="1348" y="77"/>
                  <a:pt x="1349" y="77"/>
                  <a:pt x="1350" y="77"/>
                </a:cubicBezTo>
                <a:close/>
                <a:moveTo>
                  <a:pt x="1347" y="84"/>
                </a:moveTo>
                <a:cubicBezTo>
                  <a:pt x="1347" y="84"/>
                  <a:pt x="1348" y="83"/>
                  <a:pt x="1348" y="83"/>
                </a:cubicBezTo>
                <a:cubicBezTo>
                  <a:pt x="1348" y="83"/>
                  <a:pt x="1348" y="83"/>
                  <a:pt x="1348" y="84"/>
                </a:cubicBezTo>
                <a:cubicBezTo>
                  <a:pt x="1348" y="84"/>
                  <a:pt x="1348" y="84"/>
                  <a:pt x="1348" y="84"/>
                </a:cubicBezTo>
                <a:cubicBezTo>
                  <a:pt x="1347" y="85"/>
                  <a:pt x="1345" y="86"/>
                  <a:pt x="1344" y="85"/>
                </a:cubicBezTo>
                <a:cubicBezTo>
                  <a:pt x="1346" y="85"/>
                  <a:pt x="1344" y="83"/>
                  <a:pt x="1344" y="82"/>
                </a:cubicBezTo>
                <a:cubicBezTo>
                  <a:pt x="1345" y="82"/>
                  <a:pt x="1346" y="83"/>
                  <a:pt x="1347" y="84"/>
                </a:cubicBezTo>
                <a:close/>
                <a:moveTo>
                  <a:pt x="1338" y="82"/>
                </a:moveTo>
                <a:cubicBezTo>
                  <a:pt x="1338" y="81"/>
                  <a:pt x="1337" y="81"/>
                  <a:pt x="1336" y="83"/>
                </a:cubicBezTo>
                <a:cubicBezTo>
                  <a:pt x="1337" y="82"/>
                  <a:pt x="1336" y="80"/>
                  <a:pt x="1335" y="80"/>
                </a:cubicBezTo>
                <a:cubicBezTo>
                  <a:pt x="1337" y="80"/>
                  <a:pt x="1338" y="80"/>
                  <a:pt x="1338" y="82"/>
                </a:cubicBezTo>
                <a:close/>
                <a:moveTo>
                  <a:pt x="1331" y="79"/>
                </a:moveTo>
                <a:cubicBezTo>
                  <a:pt x="1332" y="80"/>
                  <a:pt x="1333" y="80"/>
                  <a:pt x="1334" y="80"/>
                </a:cubicBezTo>
                <a:cubicBezTo>
                  <a:pt x="1333" y="80"/>
                  <a:pt x="1332" y="81"/>
                  <a:pt x="1333" y="82"/>
                </a:cubicBezTo>
                <a:cubicBezTo>
                  <a:pt x="1331" y="82"/>
                  <a:pt x="1328" y="82"/>
                  <a:pt x="1329" y="79"/>
                </a:cubicBezTo>
                <a:cubicBezTo>
                  <a:pt x="1329" y="79"/>
                  <a:pt x="1330" y="79"/>
                  <a:pt x="1331" y="79"/>
                </a:cubicBezTo>
                <a:close/>
                <a:moveTo>
                  <a:pt x="1330" y="93"/>
                </a:moveTo>
                <a:cubicBezTo>
                  <a:pt x="1331" y="93"/>
                  <a:pt x="1332" y="94"/>
                  <a:pt x="1332" y="95"/>
                </a:cubicBezTo>
                <a:cubicBezTo>
                  <a:pt x="1330" y="95"/>
                  <a:pt x="1329" y="95"/>
                  <a:pt x="1328" y="94"/>
                </a:cubicBezTo>
                <a:cubicBezTo>
                  <a:pt x="1329" y="94"/>
                  <a:pt x="1329" y="93"/>
                  <a:pt x="1330" y="93"/>
                </a:cubicBezTo>
                <a:close/>
                <a:moveTo>
                  <a:pt x="1328" y="95"/>
                </a:moveTo>
                <a:cubicBezTo>
                  <a:pt x="1328" y="96"/>
                  <a:pt x="1330" y="97"/>
                  <a:pt x="1332" y="97"/>
                </a:cubicBezTo>
                <a:cubicBezTo>
                  <a:pt x="1332" y="98"/>
                  <a:pt x="1332" y="98"/>
                  <a:pt x="1332" y="99"/>
                </a:cubicBezTo>
                <a:cubicBezTo>
                  <a:pt x="1331" y="99"/>
                  <a:pt x="1331" y="100"/>
                  <a:pt x="1331" y="101"/>
                </a:cubicBezTo>
                <a:cubicBezTo>
                  <a:pt x="1332" y="101"/>
                  <a:pt x="1333" y="101"/>
                  <a:pt x="1333" y="101"/>
                </a:cubicBezTo>
                <a:cubicBezTo>
                  <a:pt x="1334" y="101"/>
                  <a:pt x="1334" y="100"/>
                  <a:pt x="1334" y="99"/>
                </a:cubicBezTo>
                <a:cubicBezTo>
                  <a:pt x="1334" y="99"/>
                  <a:pt x="1333" y="98"/>
                  <a:pt x="1333" y="98"/>
                </a:cubicBezTo>
                <a:cubicBezTo>
                  <a:pt x="1333" y="98"/>
                  <a:pt x="1333" y="98"/>
                  <a:pt x="1333" y="97"/>
                </a:cubicBezTo>
                <a:cubicBezTo>
                  <a:pt x="1335" y="97"/>
                  <a:pt x="1337" y="97"/>
                  <a:pt x="1339" y="98"/>
                </a:cubicBezTo>
                <a:cubicBezTo>
                  <a:pt x="1339" y="96"/>
                  <a:pt x="1336" y="96"/>
                  <a:pt x="1333" y="96"/>
                </a:cubicBezTo>
                <a:cubicBezTo>
                  <a:pt x="1333" y="95"/>
                  <a:pt x="1333" y="94"/>
                  <a:pt x="1334" y="94"/>
                </a:cubicBezTo>
                <a:cubicBezTo>
                  <a:pt x="1332" y="93"/>
                  <a:pt x="1331" y="91"/>
                  <a:pt x="1329" y="90"/>
                </a:cubicBezTo>
                <a:cubicBezTo>
                  <a:pt x="1330" y="89"/>
                  <a:pt x="1331" y="90"/>
                  <a:pt x="1332" y="88"/>
                </a:cubicBezTo>
                <a:cubicBezTo>
                  <a:pt x="1333" y="88"/>
                  <a:pt x="1334" y="87"/>
                  <a:pt x="1335" y="87"/>
                </a:cubicBezTo>
                <a:cubicBezTo>
                  <a:pt x="1335" y="87"/>
                  <a:pt x="1335" y="88"/>
                  <a:pt x="1335" y="88"/>
                </a:cubicBezTo>
                <a:cubicBezTo>
                  <a:pt x="1337" y="88"/>
                  <a:pt x="1338" y="87"/>
                  <a:pt x="1337" y="86"/>
                </a:cubicBezTo>
                <a:cubicBezTo>
                  <a:pt x="1338" y="85"/>
                  <a:pt x="1340" y="85"/>
                  <a:pt x="1341" y="85"/>
                </a:cubicBezTo>
                <a:cubicBezTo>
                  <a:pt x="1344" y="85"/>
                  <a:pt x="1340" y="87"/>
                  <a:pt x="1341" y="89"/>
                </a:cubicBezTo>
                <a:cubicBezTo>
                  <a:pt x="1347" y="90"/>
                  <a:pt x="1351" y="89"/>
                  <a:pt x="1356" y="89"/>
                </a:cubicBezTo>
                <a:cubicBezTo>
                  <a:pt x="1355" y="87"/>
                  <a:pt x="1356" y="86"/>
                  <a:pt x="1356" y="85"/>
                </a:cubicBezTo>
                <a:cubicBezTo>
                  <a:pt x="1357" y="85"/>
                  <a:pt x="1357" y="86"/>
                  <a:pt x="1358" y="86"/>
                </a:cubicBezTo>
                <a:cubicBezTo>
                  <a:pt x="1358" y="86"/>
                  <a:pt x="1359" y="87"/>
                  <a:pt x="1359" y="86"/>
                </a:cubicBezTo>
                <a:cubicBezTo>
                  <a:pt x="1359" y="87"/>
                  <a:pt x="1357" y="88"/>
                  <a:pt x="1358" y="90"/>
                </a:cubicBezTo>
                <a:cubicBezTo>
                  <a:pt x="1359" y="89"/>
                  <a:pt x="1359" y="90"/>
                  <a:pt x="1360" y="92"/>
                </a:cubicBezTo>
                <a:cubicBezTo>
                  <a:pt x="1365" y="88"/>
                  <a:pt x="1375" y="90"/>
                  <a:pt x="1381" y="91"/>
                </a:cubicBezTo>
                <a:cubicBezTo>
                  <a:pt x="1381" y="90"/>
                  <a:pt x="1381" y="89"/>
                  <a:pt x="1380" y="87"/>
                </a:cubicBezTo>
                <a:cubicBezTo>
                  <a:pt x="1386" y="88"/>
                  <a:pt x="1393" y="89"/>
                  <a:pt x="1401" y="91"/>
                </a:cubicBezTo>
                <a:cubicBezTo>
                  <a:pt x="1401" y="91"/>
                  <a:pt x="1401" y="92"/>
                  <a:pt x="1401" y="92"/>
                </a:cubicBezTo>
                <a:cubicBezTo>
                  <a:pt x="1402" y="91"/>
                  <a:pt x="1403" y="91"/>
                  <a:pt x="1405" y="91"/>
                </a:cubicBezTo>
                <a:cubicBezTo>
                  <a:pt x="1404" y="92"/>
                  <a:pt x="1404" y="92"/>
                  <a:pt x="1403" y="93"/>
                </a:cubicBezTo>
                <a:cubicBezTo>
                  <a:pt x="1404" y="93"/>
                  <a:pt x="1405" y="94"/>
                  <a:pt x="1406" y="94"/>
                </a:cubicBezTo>
                <a:cubicBezTo>
                  <a:pt x="1408" y="91"/>
                  <a:pt x="1406" y="90"/>
                  <a:pt x="1407" y="88"/>
                </a:cubicBezTo>
                <a:cubicBezTo>
                  <a:pt x="1406" y="89"/>
                  <a:pt x="1406" y="89"/>
                  <a:pt x="1405" y="90"/>
                </a:cubicBezTo>
                <a:cubicBezTo>
                  <a:pt x="1405" y="89"/>
                  <a:pt x="1403" y="88"/>
                  <a:pt x="1402" y="89"/>
                </a:cubicBezTo>
                <a:cubicBezTo>
                  <a:pt x="1399" y="89"/>
                  <a:pt x="1394" y="89"/>
                  <a:pt x="1390" y="87"/>
                </a:cubicBezTo>
                <a:cubicBezTo>
                  <a:pt x="1390" y="84"/>
                  <a:pt x="1394" y="85"/>
                  <a:pt x="1397" y="86"/>
                </a:cubicBezTo>
                <a:cubicBezTo>
                  <a:pt x="1397" y="86"/>
                  <a:pt x="1397" y="86"/>
                  <a:pt x="1396" y="85"/>
                </a:cubicBezTo>
                <a:cubicBezTo>
                  <a:pt x="1398" y="86"/>
                  <a:pt x="1399" y="86"/>
                  <a:pt x="1400" y="86"/>
                </a:cubicBezTo>
                <a:cubicBezTo>
                  <a:pt x="1401" y="85"/>
                  <a:pt x="1399" y="84"/>
                  <a:pt x="1399" y="83"/>
                </a:cubicBezTo>
                <a:cubicBezTo>
                  <a:pt x="1400" y="83"/>
                  <a:pt x="1401" y="83"/>
                  <a:pt x="1402" y="83"/>
                </a:cubicBezTo>
                <a:cubicBezTo>
                  <a:pt x="1402" y="85"/>
                  <a:pt x="1402" y="87"/>
                  <a:pt x="1404" y="86"/>
                </a:cubicBezTo>
                <a:cubicBezTo>
                  <a:pt x="1405" y="85"/>
                  <a:pt x="1405" y="84"/>
                  <a:pt x="1405" y="83"/>
                </a:cubicBezTo>
                <a:cubicBezTo>
                  <a:pt x="1406" y="84"/>
                  <a:pt x="1407" y="84"/>
                  <a:pt x="1408" y="86"/>
                </a:cubicBezTo>
                <a:cubicBezTo>
                  <a:pt x="1412" y="86"/>
                  <a:pt x="1414" y="84"/>
                  <a:pt x="1418" y="84"/>
                </a:cubicBezTo>
                <a:cubicBezTo>
                  <a:pt x="1418" y="86"/>
                  <a:pt x="1419" y="88"/>
                  <a:pt x="1421" y="89"/>
                </a:cubicBezTo>
                <a:cubicBezTo>
                  <a:pt x="1419" y="90"/>
                  <a:pt x="1417" y="91"/>
                  <a:pt x="1417" y="92"/>
                </a:cubicBezTo>
                <a:cubicBezTo>
                  <a:pt x="1418" y="94"/>
                  <a:pt x="1421" y="94"/>
                  <a:pt x="1420" y="97"/>
                </a:cubicBezTo>
                <a:cubicBezTo>
                  <a:pt x="1421" y="96"/>
                  <a:pt x="1423" y="96"/>
                  <a:pt x="1424" y="97"/>
                </a:cubicBezTo>
                <a:cubicBezTo>
                  <a:pt x="1425" y="97"/>
                  <a:pt x="1425" y="97"/>
                  <a:pt x="1425" y="97"/>
                </a:cubicBezTo>
                <a:cubicBezTo>
                  <a:pt x="1420" y="97"/>
                  <a:pt x="1414" y="97"/>
                  <a:pt x="1409" y="95"/>
                </a:cubicBezTo>
                <a:cubicBezTo>
                  <a:pt x="1409" y="97"/>
                  <a:pt x="1409" y="98"/>
                  <a:pt x="1407" y="98"/>
                </a:cubicBezTo>
                <a:cubicBezTo>
                  <a:pt x="1409" y="99"/>
                  <a:pt x="1414" y="101"/>
                  <a:pt x="1410" y="105"/>
                </a:cubicBezTo>
                <a:cubicBezTo>
                  <a:pt x="1413" y="105"/>
                  <a:pt x="1412" y="101"/>
                  <a:pt x="1416" y="102"/>
                </a:cubicBezTo>
                <a:cubicBezTo>
                  <a:pt x="1419" y="104"/>
                  <a:pt x="1412" y="104"/>
                  <a:pt x="1413" y="109"/>
                </a:cubicBezTo>
                <a:cubicBezTo>
                  <a:pt x="1415" y="107"/>
                  <a:pt x="1419" y="107"/>
                  <a:pt x="1420" y="106"/>
                </a:cubicBezTo>
                <a:cubicBezTo>
                  <a:pt x="1422" y="108"/>
                  <a:pt x="1423" y="109"/>
                  <a:pt x="1423" y="112"/>
                </a:cubicBezTo>
                <a:cubicBezTo>
                  <a:pt x="1422" y="111"/>
                  <a:pt x="1420" y="111"/>
                  <a:pt x="1420" y="112"/>
                </a:cubicBezTo>
                <a:cubicBezTo>
                  <a:pt x="1420" y="114"/>
                  <a:pt x="1422" y="113"/>
                  <a:pt x="1423" y="114"/>
                </a:cubicBezTo>
                <a:cubicBezTo>
                  <a:pt x="1421" y="115"/>
                  <a:pt x="1416" y="113"/>
                  <a:pt x="1418" y="111"/>
                </a:cubicBezTo>
                <a:cubicBezTo>
                  <a:pt x="1417" y="111"/>
                  <a:pt x="1417" y="112"/>
                  <a:pt x="1416" y="112"/>
                </a:cubicBezTo>
                <a:cubicBezTo>
                  <a:pt x="1416" y="113"/>
                  <a:pt x="1415" y="113"/>
                  <a:pt x="1414" y="113"/>
                </a:cubicBezTo>
                <a:cubicBezTo>
                  <a:pt x="1415" y="117"/>
                  <a:pt x="1421" y="117"/>
                  <a:pt x="1419" y="123"/>
                </a:cubicBezTo>
                <a:cubicBezTo>
                  <a:pt x="1416" y="121"/>
                  <a:pt x="1413" y="117"/>
                  <a:pt x="1410" y="122"/>
                </a:cubicBezTo>
                <a:cubicBezTo>
                  <a:pt x="1409" y="122"/>
                  <a:pt x="1408" y="121"/>
                  <a:pt x="1407" y="121"/>
                </a:cubicBezTo>
                <a:cubicBezTo>
                  <a:pt x="1407" y="121"/>
                  <a:pt x="1407" y="121"/>
                  <a:pt x="1407" y="121"/>
                </a:cubicBezTo>
                <a:cubicBezTo>
                  <a:pt x="1406" y="120"/>
                  <a:pt x="1405" y="120"/>
                  <a:pt x="1405" y="121"/>
                </a:cubicBezTo>
                <a:cubicBezTo>
                  <a:pt x="1400" y="120"/>
                  <a:pt x="1396" y="120"/>
                  <a:pt x="1392" y="121"/>
                </a:cubicBezTo>
                <a:cubicBezTo>
                  <a:pt x="1398" y="123"/>
                  <a:pt x="1402" y="123"/>
                  <a:pt x="1405" y="126"/>
                </a:cubicBezTo>
                <a:cubicBezTo>
                  <a:pt x="1401" y="126"/>
                  <a:pt x="1397" y="125"/>
                  <a:pt x="1393" y="125"/>
                </a:cubicBezTo>
                <a:cubicBezTo>
                  <a:pt x="1394" y="124"/>
                  <a:pt x="1394" y="124"/>
                  <a:pt x="1394" y="123"/>
                </a:cubicBezTo>
                <a:cubicBezTo>
                  <a:pt x="1392" y="123"/>
                  <a:pt x="1392" y="124"/>
                  <a:pt x="1390" y="124"/>
                </a:cubicBezTo>
                <a:cubicBezTo>
                  <a:pt x="1390" y="124"/>
                  <a:pt x="1390" y="124"/>
                  <a:pt x="1390" y="124"/>
                </a:cubicBezTo>
                <a:cubicBezTo>
                  <a:pt x="1391" y="120"/>
                  <a:pt x="1391" y="122"/>
                  <a:pt x="1391" y="118"/>
                </a:cubicBezTo>
                <a:cubicBezTo>
                  <a:pt x="1394" y="119"/>
                  <a:pt x="1396" y="118"/>
                  <a:pt x="1400" y="117"/>
                </a:cubicBezTo>
                <a:cubicBezTo>
                  <a:pt x="1400" y="115"/>
                  <a:pt x="1398" y="114"/>
                  <a:pt x="1398" y="112"/>
                </a:cubicBezTo>
                <a:cubicBezTo>
                  <a:pt x="1396" y="114"/>
                  <a:pt x="1394" y="116"/>
                  <a:pt x="1390" y="116"/>
                </a:cubicBezTo>
                <a:cubicBezTo>
                  <a:pt x="1391" y="113"/>
                  <a:pt x="1396" y="112"/>
                  <a:pt x="1393" y="108"/>
                </a:cubicBezTo>
                <a:cubicBezTo>
                  <a:pt x="1392" y="114"/>
                  <a:pt x="1386" y="109"/>
                  <a:pt x="1381" y="106"/>
                </a:cubicBezTo>
                <a:cubicBezTo>
                  <a:pt x="1380" y="108"/>
                  <a:pt x="1376" y="107"/>
                  <a:pt x="1375" y="110"/>
                </a:cubicBezTo>
                <a:cubicBezTo>
                  <a:pt x="1374" y="109"/>
                  <a:pt x="1374" y="107"/>
                  <a:pt x="1372" y="107"/>
                </a:cubicBezTo>
                <a:cubicBezTo>
                  <a:pt x="1373" y="107"/>
                  <a:pt x="1379" y="105"/>
                  <a:pt x="1380" y="102"/>
                </a:cubicBezTo>
                <a:cubicBezTo>
                  <a:pt x="1382" y="103"/>
                  <a:pt x="1383" y="103"/>
                  <a:pt x="1380" y="101"/>
                </a:cubicBezTo>
                <a:cubicBezTo>
                  <a:pt x="1380" y="101"/>
                  <a:pt x="1380" y="100"/>
                  <a:pt x="1380" y="100"/>
                </a:cubicBezTo>
                <a:cubicBezTo>
                  <a:pt x="1379" y="100"/>
                  <a:pt x="1379" y="100"/>
                  <a:pt x="1378" y="100"/>
                </a:cubicBezTo>
                <a:cubicBezTo>
                  <a:pt x="1377" y="100"/>
                  <a:pt x="1377" y="100"/>
                  <a:pt x="1375" y="99"/>
                </a:cubicBezTo>
                <a:cubicBezTo>
                  <a:pt x="1374" y="99"/>
                  <a:pt x="1373" y="98"/>
                  <a:pt x="1371" y="97"/>
                </a:cubicBezTo>
                <a:cubicBezTo>
                  <a:pt x="1371" y="96"/>
                  <a:pt x="1371" y="96"/>
                  <a:pt x="1371" y="95"/>
                </a:cubicBezTo>
                <a:cubicBezTo>
                  <a:pt x="1368" y="95"/>
                  <a:pt x="1368" y="92"/>
                  <a:pt x="1365" y="92"/>
                </a:cubicBezTo>
                <a:cubicBezTo>
                  <a:pt x="1365" y="95"/>
                  <a:pt x="1363" y="95"/>
                  <a:pt x="1363" y="97"/>
                </a:cubicBezTo>
                <a:cubicBezTo>
                  <a:pt x="1365" y="98"/>
                  <a:pt x="1370" y="97"/>
                  <a:pt x="1369" y="100"/>
                </a:cubicBezTo>
                <a:cubicBezTo>
                  <a:pt x="1369" y="100"/>
                  <a:pt x="1369" y="100"/>
                  <a:pt x="1369" y="100"/>
                </a:cubicBezTo>
                <a:cubicBezTo>
                  <a:pt x="1369" y="100"/>
                  <a:pt x="1369" y="101"/>
                  <a:pt x="1369" y="101"/>
                </a:cubicBezTo>
                <a:cubicBezTo>
                  <a:pt x="1371" y="101"/>
                  <a:pt x="1374" y="101"/>
                  <a:pt x="1376" y="102"/>
                </a:cubicBezTo>
                <a:cubicBezTo>
                  <a:pt x="1374" y="103"/>
                  <a:pt x="1372" y="105"/>
                  <a:pt x="1368" y="102"/>
                </a:cubicBezTo>
                <a:cubicBezTo>
                  <a:pt x="1366" y="108"/>
                  <a:pt x="1369" y="111"/>
                  <a:pt x="1363" y="108"/>
                </a:cubicBezTo>
                <a:cubicBezTo>
                  <a:pt x="1362" y="111"/>
                  <a:pt x="1364" y="112"/>
                  <a:pt x="1367" y="112"/>
                </a:cubicBezTo>
                <a:cubicBezTo>
                  <a:pt x="1367" y="113"/>
                  <a:pt x="1366" y="114"/>
                  <a:pt x="1366" y="115"/>
                </a:cubicBezTo>
                <a:cubicBezTo>
                  <a:pt x="1365" y="114"/>
                  <a:pt x="1362" y="115"/>
                  <a:pt x="1365" y="113"/>
                </a:cubicBezTo>
                <a:cubicBezTo>
                  <a:pt x="1348" y="107"/>
                  <a:pt x="1336" y="105"/>
                  <a:pt x="1318" y="100"/>
                </a:cubicBezTo>
                <a:cubicBezTo>
                  <a:pt x="1318" y="99"/>
                  <a:pt x="1318" y="99"/>
                  <a:pt x="1318" y="99"/>
                </a:cubicBezTo>
                <a:cubicBezTo>
                  <a:pt x="1321" y="97"/>
                  <a:pt x="1325" y="97"/>
                  <a:pt x="1328" y="95"/>
                </a:cubicBezTo>
                <a:close/>
                <a:moveTo>
                  <a:pt x="1316" y="103"/>
                </a:moveTo>
                <a:cubicBezTo>
                  <a:pt x="1320" y="104"/>
                  <a:pt x="1326" y="104"/>
                  <a:pt x="1327" y="107"/>
                </a:cubicBezTo>
                <a:cubicBezTo>
                  <a:pt x="1332" y="105"/>
                  <a:pt x="1342" y="110"/>
                  <a:pt x="1347" y="109"/>
                </a:cubicBezTo>
                <a:cubicBezTo>
                  <a:pt x="1342" y="113"/>
                  <a:pt x="1352" y="112"/>
                  <a:pt x="1349" y="114"/>
                </a:cubicBezTo>
                <a:cubicBezTo>
                  <a:pt x="1338" y="112"/>
                  <a:pt x="1330" y="110"/>
                  <a:pt x="1322" y="107"/>
                </a:cubicBezTo>
                <a:cubicBezTo>
                  <a:pt x="1322" y="106"/>
                  <a:pt x="1322" y="105"/>
                  <a:pt x="1321" y="104"/>
                </a:cubicBezTo>
                <a:cubicBezTo>
                  <a:pt x="1320" y="104"/>
                  <a:pt x="1319" y="104"/>
                  <a:pt x="1319" y="105"/>
                </a:cubicBezTo>
                <a:cubicBezTo>
                  <a:pt x="1318" y="105"/>
                  <a:pt x="1317" y="104"/>
                  <a:pt x="1316" y="104"/>
                </a:cubicBezTo>
                <a:cubicBezTo>
                  <a:pt x="1316" y="104"/>
                  <a:pt x="1316" y="103"/>
                  <a:pt x="1316" y="103"/>
                </a:cubicBezTo>
                <a:close/>
                <a:moveTo>
                  <a:pt x="1311" y="87"/>
                </a:moveTo>
                <a:cubicBezTo>
                  <a:pt x="1310" y="87"/>
                  <a:pt x="1309" y="87"/>
                  <a:pt x="1309" y="88"/>
                </a:cubicBezTo>
                <a:cubicBezTo>
                  <a:pt x="1308" y="88"/>
                  <a:pt x="1308" y="87"/>
                  <a:pt x="1308" y="87"/>
                </a:cubicBezTo>
                <a:cubicBezTo>
                  <a:pt x="1309" y="86"/>
                  <a:pt x="1310" y="86"/>
                  <a:pt x="1311" y="87"/>
                </a:cubicBezTo>
                <a:close/>
                <a:moveTo>
                  <a:pt x="1298" y="94"/>
                </a:moveTo>
                <a:cubicBezTo>
                  <a:pt x="1298" y="96"/>
                  <a:pt x="1298" y="96"/>
                  <a:pt x="1299" y="97"/>
                </a:cubicBezTo>
                <a:cubicBezTo>
                  <a:pt x="1298" y="97"/>
                  <a:pt x="1297" y="97"/>
                  <a:pt x="1296" y="97"/>
                </a:cubicBezTo>
                <a:cubicBezTo>
                  <a:pt x="1296" y="96"/>
                  <a:pt x="1295" y="95"/>
                  <a:pt x="1295" y="94"/>
                </a:cubicBezTo>
                <a:cubicBezTo>
                  <a:pt x="1295" y="94"/>
                  <a:pt x="1296" y="95"/>
                  <a:pt x="1297" y="95"/>
                </a:cubicBezTo>
                <a:cubicBezTo>
                  <a:pt x="1297" y="94"/>
                  <a:pt x="1295" y="93"/>
                  <a:pt x="1293" y="92"/>
                </a:cubicBezTo>
                <a:cubicBezTo>
                  <a:pt x="1293" y="91"/>
                  <a:pt x="1293" y="91"/>
                  <a:pt x="1292" y="90"/>
                </a:cubicBezTo>
                <a:cubicBezTo>
                  <a:pt x="1292" y="91"/>
                  <a:pt x="1292" y="91"/>
                  <a:pt x="1292" y="92"/>
                </a:cubicBezTo>
                <a:cubicBezTo>
                  <a:pt x="1290" y="91"/>
                  <a:pt x="1288" y="91"/>
                  <a:pt x="1287" y="91"/>
                </a:cubicBezTo>
                <a:cubicBezTo>
                  <a:pt x="1287" y="94"/>
                  <a:pt x="1289" y="94"/>
                  <a:pt x="1292" y="94"/>
                </a:cubicBezTo>
                <a:cubicBezTo>
                  <a:pt x="1292" y="95"/>
                  <a:pt x="1291" y="95"/>
                  <a:pt x="1289" y="95"/>
                </a:cubicBezTo>
                <a:cubicBezTo>
                  <a:pt x="1289" y="95"/>
                  <a:pt x="1288" y="95"/>
                  <a:pt x="1287" y="95"/>
                </a:cubicBezTo>
                <a:cubicBezTo>
                  <a:pt x="1287" y="95"/>
                  <a:pt x="1287" y="95"/>
                  <a:pt x="1286" y="95"/>
                </a:cubicBezTo>
                <a:cubicBezTo>
                  <a:pt x="1286" y="95"/>
                  <a:pt x="1286" y="95"/>
                  <a:pt x="1286" y="95"/>
                </a:cubicBezTo>
                <a:cubicBezTo>
                  <a:pt x="1285" y="94"/>
                  <a:pt x="1284" y="94"/>
                  <a:pt x="1282" y="94"/>
                </a:cubicBezTo>
                <a:cubicBezTo>
                  <a:pt x="1283" y="93"/>
                  <a:pt x="1282" y="92"/>
                  <a:pt x="1279" y="92"/>
                </a:cubicBezTo>
                <a:cubicBezTo>
                  <a:pt x="1280" y="89"/>
                  <a:pt x="1281" y="88"/>
                  <a:pt x="1282" y="87"/>
                </a:cubicBezTo>
                <a:cubicBezTo>
                  <a:pt x="1282" y="87"/>
                  <a:pt x="1283" y="87"/>
                  <a:pt x="1283" y="88"/>
                </a:cubicBezTo>
                <a:cubicBezTo>
                  <a:pt x="1285" y="87"/>
                  <a:pt x="1290" y="86"/>
                  <a:pt x="1295" y="86"/>
                </a:cubicBezTo>
                <a:cubicBezTo>
                  <a:pt x="1295" y="88"/>
                  <a:pt x="1295" y="90"/>
                  <a:pt x="1296" y="92"/>
                </a:cubicBezTo>
                <a:cubicBezTo>
                  <a:pt x="1299" y="92"/>
                  <a:pt x="1300" y="89"/>
                  <a:pt x="1302" y="87"/>
                </a:cubicBezTo>
                <a:cubicBezTo>
                  <a:pt x="1303" y="88"/>
                  <a:pt x="1304" y="88"/>
                  <a:pt x="1304" y="89"/>
                </a:cubicBezTo>
                <a:cubicBezTo>
                  <a:pt x="1305" y="89"/>
                  <a:pt x="1305" y="89"/>
                  <a:pt x="1305" y="88"/>
                </a:cubicBezTo>
                <a:cubicBezTo>
                  <a:pt x="1306" y="89"/>
                  <a:pt x="1306" y="89"/>
                  <a:pt x="1307" y="89"/>
                </a:cubicBezTo>
                <a:cubicBezTo>
                  <a:pt x="1306" y="94"/>
                  <a:pt x="1300" y="94"/>
                  <a:pt x="1298" y="94"/>
                </a:cubicBezTo>
                <a:close/>
                <a:moveTo>
                  <a:pt x="1284" y="205"/>
                </a:moveTo>
                <a:cubicBezTo>
                  <a:pt x="1284" y="206"/>
                  <a:pt x="1283" y="206"/>
                  <a:pt x="1282" y="206"/>
                </a:cubicBezTo>
                <a:cubicBezTo>
                  <a:pt x="1281" y="206"/>
                  <a:pt x="1280" y="206"/>
                  <a:pt x="1279" y="206"/>
                </a:cubicBezTo>
                <a:cubicBezTo>
                  <a:pt x="1279" y="207"/>
                  <a:pt x="1279" y="207"/>
                  <a:pt x="1279" y="207"/>
                </a:cubicBezTo>
                <a:cubicBezTo>
                  <a:pt x="1278" y="207"/>
                  <a:pt x="1276" y="206"/>
                  <a:pt x="1275" y="206"/>
                </a:cubicBezTo>
                <a:cubicBezTo>
                  <a:pt x="1274" y="206"/>
                  <a:pt x="1273" y="206"/>
                  <a:pt x="1271" y="206"/>
                </a:cubicBezTo>
                <a:cubicBezTo>
                  <a:pt x="1271" y="204"/>
                  <a:pt x="1271" y="203"/>
                  <a:pt x="1270" y="202"/>
                </a:cubicBezTo>
                <a:cubicBezTo>
                  <a:pt x="1271" y="201"/>
                  <a:pt x="1273" y="201"/>
                  <a:pt x="1275" y="201"/>
                </a:cubicBezTo>
                <a:cubicBezTo>
                  <a:pt x="1275" y="201"/>
                  <a:pt x="1275" y="201"/>
                  <a:pt x="1275" y="201"/>
                </a:cubicBezTo>
                <a:cubicBezTo>
                  <a:pt x="1280" y="202"/>
                  <a:pt x="1286" y="205"/>
                  <a:pt x="1292" y="204"/>
                </a:cubicBezTo>
                <a:cubicBezTo>
                  <a:pt x="1292" y="205"/>
                  <a:pt x="1292" y="205"/>
                  <a:pt x="1293" y="206"/>
                </a:cubicBezTo>
                <a:cubicBezTo>
                  <a:pt x="1290" y="206"/>
                  <a:pt x="1287" y="206"/>
                  <a:pt x="1285" y="206"/>
                </a:cubicBezTo>
                <a:cubicBezTo>
                  <a:pt x="1285" y="206"/>
                  <a:pt x="1285" y="206"/>
                  <a:pt x="1284" y="205"/>
                </a:cubicBezTo>
                <a:close/>
                <a:moveTo>
                  <a:pt x="1285" y="212"/>
                </a:moveTo>
                <a:cubicBezTo>
                  <a:pt x="1284" y="212"/>
                  <a:pt x="1283" y="212"/>
                  <a:pt x="1282" y="212"/>
                </a:cubicBezTo>
                <a:cubicBezTo>
                  <a:pt x="1282" y="211"/>
                  <a:pt x="1283" y="211"/>
                  <a:pt x="1283" y="210"/>
                </a:cubicBezTo>
                <a:cubicBezTo>
                  <a:pt x="1284" y="211"/>
                  <a:pt x="1285" y="211"/>
                  <a:pt x="1285" y="212"/>
                </a:cubicBezTo>
                <a:close/>
                <a:moveTo>
                  <a:pt x="1272" y="208"/>
                </a:moveTo>
                <a:cubicBezTo>
                  <a:pt x="1272" y="208"/>
                  <a:pt x="1272" y="207"/>
                  <a:pt x="1272" y="207"/>
                </a:cubicBezTo>
                <a:cubicBezTo>
                  <a:pt x="1272" y="207"/>
                  <a:pt x="1273" y="207"/>
                  <a:pt x="1273" y="207"/>
                </a:cubicBezTo>
                <a:cubicBezTo>
                  <a:pt x="1273" y="208"/>
                  <a:pt x="1273" y="208"/>
                  <a:pt x="1272" y="208"/>
                </a:cubicBezTo>
                <a:close/>
                <a:moveTo>
                  <a:pt x="1272" y="235"/>
                </a:moveTo>
                <a:cubicBezTo>
                  <a:pt x="1272" y="235"/>
                  <a:pt x="1272" y="235"/>
                  <a:pt x="1271" y="235"/>
                </a:cubicBezTo>
                <a:cubicBezTo>
                  <a:pt x="1271" y="234"/>
                  <a:pt x="1272" y="234"/>
                  <a:pt x="1272" y="234"/>
                </a:cubicBezTo>
                <a:cubicBezTo>
                  <a:pt x="1272" y="234"/>
                  <a:pt x="1272" y="235"/>
                  <a:pt x="1272" y="235"/>
                </a:cubicBezTo>
                <a:close/>
                <a:moveTo>
                  <a:pt x="1273" y="237"/>
                </a:moveTo>
                <a:cubicBezTo>
                  <a:pt x="1274" y="237"/>
                  <a:pt x="1274" y="237"/>
                  <a:pt x="1274" y="237"/>
                </a:cubicBezTo>
                <a:cubicBezTo>
                  <a:pt x="1274" y="237"/>
                  <a:pt x="1274" y="237"/>
                  <a:pt x="1274" y="236"/>
                </a:cubicBezTo>
                <a:cubicBezTo>
                  <a:pt x="1274" y="236"/>
                  <a:pt x="1275" y="235"/>
                  <a:pt x="1275" y="235"/>
                </a:cubicBezTo>
                <a:cubicBezTo>
                  <a:pt x="1277" y="236"/>
                  <a:pt x="1275" y="237"/>
                  <a:pt x="1275" y="239"/>
                </a:cubicBezTo>
                <a:cubicBezTo>
                  <a:pt x="1274" y="239"/>
                  <a:pt x="1273" y="239"/>
                  <a:pt x="1273" y="239"/>
                </a:cubicBezTo>
                <a:cubicBezTo>
                  <a:pt x="1273" y="239"/>
                  <a:pt x="1273" y="238"/>
                  <a:pt x="1273" y="237"/>
                </a:cubicBezTo>
                <a:close/>
                <a:moveTo>
                  <a:pt x="1256" y="236"/>
                </a:moveTo>
                <a:cubicBezTo>
                  <a:pt x="1258" y="235"/>
                  <a:pt x="1260" y="235"/>
                  <a:pt x="1261" y="235"/>
                </a:cubicBezTo>
                <a:cubicBezTo>
                  <a:pt x="1261" y="235"/>
                  <a:pt x="1261" y="235"/>
                  <a:pt x="1261" y="235"/>
                </a:cubicBezTo>
                <a:cubicBezTo>
                  <a:pt x="1262" y="237"/>
                  <a:pt x="1266" y="238"/>
                  <a:pt x="1268" y="239"/>
                </a:cubicBezTo>
                <a:cubicBezTo>
                  <a:pt x="1264" y="238"/>
                  <a:pt x="1260" y="237"/>
                  <a:pt x="1257" y="236"/>
                </a:cubicBezTo>
                <a:cubicBezTo>
                  <a:pt x="1257" y="236"/>
                  <a:pt x="1257" y="236"/>
                  <a:pt x="1257" y="236"/>
                </a:cubicBezTo>
                <a:cubicBezTo>
                  <a:pt x="1257" y="236"/>
                  <a:pt x="1257" y="236"/>
                  <a:pt x="1256" y="236"/>
                </a:cubicBezTo>
                <a:close/>
                <a:moveTo>
                  <a:pt x="1264" y="234"/>
                </a:moveTo>
                <a:cubicBezTo>
                  <a:pt x="1258" y="232"/>
                  <a:pt x="1257" y="231"/>
                  <a:pt x="1251" y="230"/>
                </a:cubicBezTo>
                <a:cubicBezTo>
                  <a:pt x="1252" y="229"/>
                  <a:pt x="1252" y="229"/>
                  <a:pt x="1253" y="228"/>
                </a:cubicBezTo>
                <a:cubicBezTo>
                  <a:pt x="1254" y="228"/>
                  <a:pt x="1255" y="228"/>
                  <a:pt x="1256" y="228"/>
                </a:cubicBezTo>
                <a:cubicBezTo>
                  <a:pt x="1256" y="228"/>
                  <a:pt x="1255" y="229"/>
                  <a:pt x="1254" y="229"/>
                </a:cubicBezTo>
                <a:cubicBezTo>
                  <a:pt x="1256" y="230"/>
                  <a:pt x="1258" y="229"/>
                  <a:pt x="1261" y="229"/>
                </a:cubicBezTo>
                <a:cubicBezTo>
                  <a:pt x="1263" y="230"/>
                  <a:pt x="1266" y="230"/>
                  <a:pt x="1268" y="231"/>
                </a:cubicBezTo>
                <a:cubicBezTo>
                  <a:pt x="1266" y="231"/>
                  <a:pt x="1265" y="233"/>
                  <a:pt x="1264" y="234"/>
                </a:cubicBezTo>
                <a:close/>
                <a:moveTo>
                  <a:pt x="1255" y="236"/>
                </a:moveTo>
                <a:cubicBezTo>
                  <a:pt x="1255" y="236"/>
                  <a:pt x="1254" y="236"/>
                  <a:pt x="1254" y="236"/>
                </a:cubicBezTo>
                <a:cubicBezTo>
                  <a:pt x="1252" y="236"/>
                  <a:pt x="1251" y="235"/>
                  <a:pt x="1251" y="234"/>
                </a:cubicBezTo>
                <a:cubicBezTo>
                  <a:pt x="1253" y="234"/>
                  <a:pt x="1255" y="232"/>
                  <a:pt x="1255" y="236"/>
                </a:cubicBezTo>
                <a:close/>
                <a:moveTo>
                  <a:pt x="1249" y="196"/>
                </a:moveTo>
                <a:cubicBezTo>
                  <a:pt x="1249" y="197"/>
                  <a:pt x="1249" y="197"/>
                  <a:pt x="1250" y="197"/>
                </a:cubicBezTo>
                <a:cubicBezTo>
                  <a:pt x="1249" y="198"/>
                  <a:pt x="1248" y="198"/>
                  <a:pt x="1247" y="198"/>
                </a:cubicBezTo>
                <a:cubicBezTo>
                  <a:pt x="1246" y="198"/>
                  <a:pt x="1246" y="198"/>
                  <a:pt x="1245" y="197"/>
                </a:cubicBezTo>
                <a:cubicBezTo>
                  <a:pt x="1247" y="197"/>
                  <a:pt x="1247" y="196"/>
                  <a:pt x="1247" y="195"/>
                </a:cubicBezTo>
                <a:cubicBezTo>
                  <a:pt x="1247" y="196"/>
                  <a:pt x="1248" y="196"/>
                  <a:pt x="1249" y="196"/>
                </a:cubicBezTo>
                <a:close/>
                <a:moveTo>
                  <a:pt x="1251" y="200"/>
                </a:moveTo>
                <a:cubicBezTo>
                  <a:pt x="1251" y="200"/>
                  <a:pt x="1251" y="199"/>
                  <a:pt x="1251" y="198"/>
                </a:cubicBezTo>
                <a:cubicBezTo>
                  <a:pt x="1251" y="198"/>
                  <a:pt x="1253" y="198"/>
                  <a:pt x="1254" y="197"/>
                </a:cubicBezTo>
                <a:cubicBezTo>
                  <a:pt x="1255" y="199"/>
                  <a:pt x="1253" y="199"/>
                  <a:pt x="1253" y="201"/>
                </a:cubicBezTo>
                <a:cubicBezTo>
                  <a:pt x="1252" y="201"/>
                  <a:pt x="1252" y="201"/>
                  <a:pt x="1251" y="200"/>
                </a:cubicBezTo>
                <a:close/>
                <a:moveTo>
                  <a:pt x="1252" y="76"/>
                </a:moveTo>
                <a:cubicBezTo>
                  <a:pt x="1254" y="75"/>
                  <a:pt x="1255" y="77"/>
                  <a:pt x="1256" y="74"/>
                </a:cubicBezTo>
                <a:cubicBezTo>
                  <a:pt x="1259" y="75"/>
                  <a:pt x="1254" y="78"/>
                  <a:pt x="1259" y="77"/>
                </a:cubicBezTo>
                <a:cubicBezTo>
                  <a:pt x="1257" y="80"/>
                  <a:pt x="1260" y="80"/>
                  <a:pt x="1260" y="81"/>
                </a:cubicBezTo>
                <a:cubicBezTo>
                  <a:pt x="1257" y="79"/>
                  <a:pt x="1255" y="77"/>
                  <a:pt x="1252" y="76"/>
                </a:cubicBezTo>
                <a:close/>
                <a:moveTo>
                  <a:pt x="1273" y="86"/>
                </a:moveTo>
                <a:cubicBezTo>
                  <a:pt x="1272" y="84"/>
                  <a:pt x="1272" y="84"/>
                  <a:pt x="1273" y="83"/>
                </a:cubicBezTo>
                <a:cubicBezTo>
                  <a:pt x="1273" y="84"/>
                  <a:pt x="1273" y="85"/>
                  <a:pt x="1274" y="86"/>
                </a:cubicBezTo>
                <a:cubicBezTo>
                  <a:pt x="1275" y="85"/>
                  <a:pt x="1276" y="84"/>
                  <a:pt x="1276" y="84"/>
                </a:cubicBezTo>
                <a:cubicBezTo>
                  <a:pt x="1277" y="85"/>
                  <a:pt x="1279" y="85"/>
                  <a:pt x="1280" y="86"/>
                </a:cubicBezTo>
                <a:cubicBezTo>
                  <a:pt x="1278" y="87"/>
                  <a:pt x="1277" y="89"/>
                  <a:pt x="1277" y="91"/>
                </a:cubicBezTo>
                <a:cubicBezTo>
                  <a:pt x="1276" y="91"/>
                  <a:pt x="1276" y="91"/>
                  <a:pt x="1276" y="91"/>
                </a:cubicBezTo>
                <a:cubicBezTo>
                  <a:pt x="1276" y="90"/>
                  <a:pt x="1276" y="90"/>
                  <a:pt x="1275" y="90"/>
                </a:cubicBezTo>
                <a:cubicBezTo>
                  <a:pt x="1275" y="89"/>
                  <a:pt x="1275" y="89"/>
                  <a:pt x="1274" y="89"/>
                </a:cubicBezTo>
                <a:cubicBezTo>
                  <a:pt x="1273" y="89"/>
                  <a:pt x="1272" y="88"/>
                  <a:pt x="1272" y="88"/>
                </a:cubicBezTo>
                <a:cubicBezTo>
                  <a:pt x="1269" y="87"/>
                  <a:pt x="1267" y="85"/>
                  <a:pt x="1264" y="84"/>
                </a:cubicBezTo>
                <a:cubicBezTo>
                  <a:pt x="1267" y="84"/>
                  <a:pt x="1270" y="83"/>
                  <a:pt x="1273" y="86"/>
                </a:cubicBezTo>
                <a:close/>
                <a:moveTo>
                  <a:pt x="1269" y="81"/>
                </a:moveTo>
                <a:cubicBezTo>
                  <a:pt x="1270" y="81"/>
                  <a:pt x="1271" y="81"/>
                  <a:pt x="1271" y="79"/>
                </a:cubicBezTo>
                <a:cubicBezTo>
                  <a:pt x="1271" y="79"/>
                  <a:pt x="1272" y="79"/>
                  <a:pt x="1272" y="79"/>
                </a:cubicBezTo>
                <a:cubicBezTo>
                  <a:pt x="1272" y="79"/>
                  <a:pt x="1273" y="79"/>
                  <a:pt x="1273" y="79"/>
                </a:cubicBezTo>
                <a:cubicBezTo>
                  <a:pt x="1274" y="79"/>
                  <a:pt x="1274" y="80"/>
                  <a:pt x="1274" y="81"/>
                </a:cubicBezTo>
                <a:cubicBezTo>
                  <a:pt x="1272" y="81"/>
                  <a:pt x="1272" y="83"/>
                  <a:pt x="1269" y="82"/>
                </a:cubicBezTo>
                <a:cubicBezTo>
                  <a:pt x="1269" y="82"/>
                  <a:pt x="1269" y="82"/>
                  <a:pt x="1269" y="81"/>
                </a:cubicBezTo>
                <a:close/>
                <a:moveTo>
                  <a:pt x="1267" y="33"/>
                </a:moveTo>
                <a:cubicBezTo>
                  <a:pt x="1271" y="35"/>
                  <a:pt x="1270" y="31"/>
                  <a:pt x="1274" y="31"/>
                </a:cubicBezTo>
                <a:cubicBezTo>
                  <a:pt x="1274" y="33"/>
                  <a:pt x="1275" y="33"/>
                  <a:pt x="1276" y="34"/>
                </a:cubicBezTo>
                <a:cubicBezTo>
                  <a:pt x="1275" y="33"/>
                  <a:pt x="1268" y="37"/>
                  <a:pt x="1267" y="33"/>
                </a:cubicBezTo>
                <a:close/>
                <a:moveTo>
                  <a:pt x="1277" y="39"/>
                </a:moveTo>
                <a:cubicBezTo>
                  <a:pt x="1275" y="39"/>
                  <a:pt x="1273" y="39"/>
                  <a:pt x="1273" y="36"/>
                </a:cubicBezTo>
                <a:cubicBezTo>
                  <a:pt x="1275" y="36"/>
                  <a:pt x="1278" y="36"/>
                  <a:pt x="1277" y="39"/>
                </a:cubicBezTo>
                <a:close/>
                <a:moveTo>
                  <a:pt x="1273" y="57"/>
                </a:moveTo>
                <a:cubicBezTo>
                  <a:pt x="1271" y="58"/>
                  <a:pt x="1270" y="57"/>
                  <a:pt x="1269" y="57"/>
                </a:cubicBezTo>
                <a:cubicBezTo>
                  <a:pt x="1269" y="56"/>
                  <a:pt x="1269" y="56"/>
                  <a:pt x="1269" y="55"/>
                </a:cubicBezTo>
                <a:cubicBezTo>
                  <a:pt x="1270" y="54"/>
                  <a:pt x="1273" y="55"/>
                  <a:pt x="1273" y="57"/>
                </a:cubicBezTo>
                <a:close/>
                <a:moveTo>
                  <a:pt x="1273" y="59"/>
                </a:moveTo>
                <a:cubicBezTo>
                  <a:pt x="1273" y="60"/>
                  <a:pt x="1272" y="61"/>
                  <a:pt x="1271" y="61"/>
                </a:cubicBezTo>
                <a:cubicBezTo>
                  <a:pt x="1271" y="61"/>
                  <a:pt x="1271" y="60"/>
                  <a:pt x="1270" y="59"/>
                </a:cubicBezTo>
                <a:cubicBezTo>
                  <a:pt x="1271" y="59"/>
                  <a:pt x="1272" y="60"/>
                  <a:pt x="1273" y="59"/>
                </a:cubicBezTo>
                <a:close/>
                <a:moveTo>
                  <a:pt x="1281" y="68"/>
                </a:moveTo>
                <a:cubicBezTo>
                  <a:pt x="1282" y="72"/>
                  <a:pt x="1278" y="72"/>
                  <a:pt x="1277" y="72"/>
                </a:cubicBezTo>
                <a:cubicBezTo>
                  <a:pt x="1276" y="70"/>
                  <a:pt x="1274" y="68"/>
                  <a:pt x="1273" y="66"/>
                </a:cubicBezTo>
                <a:cubicBezTo>
                  <a:pt x="1272" y="66"/>
                  <a:pt x="1273" y="65"/>
                  <a:pt x="1272" y="65"/>
                </a:cubicBezTo>
                <a:cubicBezTo>
                  <a:pt x="1276" y="65"/>
                  <a:pt x="1278" y="66"/>
                  <a:pt x="1281" y="68"/>
                </a:cubicBezTo>
                <a:close/>
                <a:moveTo>
                  <a:pt x="1286" y="62"/>
                </a:moveTo>
                <a:cubicBezTo>
                  <a:pt x="1285" y="62"/>
                  <a:pt x="1283" y="61"/>
                  <a:pt x="1281" y="61"/>
                </a:cubicBezTo>
                <a:cubicBezTo>
                  <a:pt x="1281" y="61"/>
                  <a:pt x="1281" y="61"/>
                  <a:pt x="1281" y="60"/>
                </a:cubicBezTo>
                <a:cubicBezTo>
                  <a:pt x="1284" y="60"/>
                  <a:pt x="1286" y="60"/>
                  <a:pt x="1286" y="62"/>
                </a:cubicBezTo>
                <a:cubicBezTo>
                  <a:pt x="1286" y="62"/>
                  <a:pt x="1286" y="62"/>
                  <a:pt x="1286" y="62"/>
                </a:cubicBezTo>
                <a:close/>
                <a:moveTo>
                  <a:pt x="1288" y="82"/>
                </a:moveTo>
                <a:cubicBezTo>
                  <a:pt x="1286" y="83"/>
                  <a:pt x="1286" y="81"/>
                  <a:pt x="1285" y="80"/>
                </a:cubicBezTo>
                <a:cubicBezTo>
                  <a:pt x="1285" y="81"/>
                  <a:pt x="1285" y="82"/>
                  <a:pt x="1284" y="82"/>
                </a:cubicBezTo>
                <a:cubicBezTo>
                  <a:pt x="1284" y="82"/>
                  <a:pt x="1284" y="82"/>
                  <a:pt x="1284" y="82"/>
                </a:cubicBezTo>
                <a:cubicBezTo>
                  <a:pt x="1284" y="81"/>
                  <a:pt x="1284" y="80"/>
                  <a:pt x="1284" y="79"/>
                </a:cubicBezTo>
                <a:cubicBezTo>
                  <a:pt x="1287" y="78"/>
                  <a:pt x="1287" y="81"/>
                  <a:pt x="1288" y="82"/>
                </a:cubicBezTo>
                <a:close/>
                <a:moveTo>
                  <a:pt x="1279" y="54"/>
                </a:moveTo>
                <a:cubicBezTo>
                  <a:pt x="1279" y="54"/>
                  <a:pt x="1280" y="54"/>
                  <a:pt x="1280" y="54"/>
                </a:cubicBezTo>
                <a:cubicBezTo>
                  <a:pt x="1281" y="55"/>
                  <a:pt x="1283" y="55"/>
                  <a:pt x="1283" y="56"/>
                </a:cubicBezTo>
                <a:cubicBezTo>
                  <a:pt x="1281" y="59"/>
                  <a:pt x="1279" y="56"/>
                  <a:pt x="1279" y="54"/>
                </a:cubicBezTo>
                <a:close/>
                <a:moveTo>
                  <a:pt x="1278" y="77"/>
                </a:moveTo>
                <a:cubicBezTo>
                  <a:pt x="1278" y="76"/>
                  <a:pt x="1278" y="76"/>
                  <a:pt x="1278" y="75"/>
                </a:cubicBezTo>
                <a:cubicBezTo>
                  <a:pt x="1279" y="75"/>
                  <a:pt x="1280" y="75"/>
                  <a:pt x="1280" y="75"/>
                </a:cubicBezTo>
                <a:cubicBezTo>
                  <a:pt x="1280" y="77"/>
                  <a:pt x="1279" y="77"/>
                  <a:pt x="1278" y="77"/>
                </a:cubicBezTo>
                <a:close/>
                <a:moveTo>
                  <a:pt x="1280" y="80"/>
                </a:moveTo>
                <a:cubicBezTo>
                  <a:pt x="1279" y="80"/>
                  <a:pt x="1278" y="81"/>
                  <a:pt x="1278" y="81"/>
                </a:cubicBezTo>
                <a:cubicBezTo>
                  <a:pt x="1278" y="81"/>
                  <a:pt x="1278" y="80"/>
                  <a:pt x="1278" y="79"/>
                </a:cubicBezTo>
                <a:cubicBezTo>
                  <a:pt x="1279" y="79"/>
                  <a:pt x="1279" y="79"/>
                  <a:pt x="1280" y="80"/>
                </a:cubicBezTo>
                <a:close/>
                <a:moveTo>
                  <a:pt x="1279" y="197"/>
                </a:moveTo>
                <a:cubicBezTo>
                  <a:pt x="1280" y="198"/>
                  <a:pt x="1280" y="198"/>
                  <a:pt x="1280" y="198"/>
                </a:cubicBezTo>
                <a:cubicBezTo>
                  <a:pt x="1280" y="198"/>
                  <a:pt x="1280" y="199"/>
                  <a:pt x="1279" y="199"/>
                </a:cubicBezTo>
                <a:cubicBezTo>
                  <a:pt x="1279" y="199"/>
                  <a:pt x="1279" y="199"/>
                  <a:pt x="1279" y="199"/>
                </a:cubicBezTo>
                <a:cubicBezTo>
                  <a:pt x="1279" y="199"/>
                  <a:pt x="1279" y="198"/>
                  <a:pt x="1279" y="198"/>
                </a:cubicBezTo>
                <a:cubicBezTo>
                  <a:pt x="1279" y="198"/>
                  <a:pt x="1280" y="198"/>
                  <a:pt x="1280" y="198"/>
                </a:cubicBezTo>
                <a:cubicBezTo>
                  <a:pt x="1280" y="198"/>
                  <a:pt x="1280" y="198"/>
                  <a:pt x="1279" y="197"/>
                </a:cubicBezTo>
                <a:close/>
                <a:moveTo>
                  <a:pt x="1266" y="196"/>
                </a:moveTo>
                <a:cubicBezTo>
                  <a:pt x="1266" y="196"/>
                  <a:pt x="1266" y="195"/>
                  <a:pt x="1266" y="195"/>
                </a:cubicBezTo>
                <a:cubicBezTo>
                  <a:pt x="1266" y="194"/>
                  <a:pt x="1268" y="193"/>
                  <a:pt x="1269" y="193"/>
                </a:cubicBezTo>
                <a:cubicBezTo>
                  <a:pt x="1269" y="193"/>
                  <a:pt x="1269" y="193"/>
                  <a:pt x="1269" y="193"/>
                </a:cubicBezTo>
                <a:cubicBezTo>
                  <a:pt x="1268" y="194"/>
                  <a:pt x="1267" y="195"/>
                  <a:pt x="1266" y="196"/>
                </a:cubicBezTo>
                <a:close/>
                <a:moveTo>
                  <a:pt x="1267" y="200"/>
                </a:moveTo>
                <a:cubicBezTo>
                  <a:pt x="1267" y="200"/>
                  <a:pt x="1266" y="200"/>
                  <a:pt x="1266" y="201"/>
                </a:cubicBezTo>
                <a:cubicBezTo>
                  <a:pt x="1266" y="200"/>
                  <a:pt x="1266" y="200"/>
                  <a:pt x="1266" y="199"/>
                </a:cubicBezTo>
                <a:cubicBezTo>
                  <a:pt x="1266" y="199"/>
                  <a:pt x="1266" y="200"/>
                  <a:pt x="1267" y="200"/>
                </a:cubicBezTo>
                <a:close/>
                <a:moveTo>
                  <a:pt x="1270" y="194"/>
                </a:moveTo>
                <a:cubicBezTo>
                  <a:pt x="1271" y="194"/>
                  <a:pt x="1272" y="194"/>
                  <a:pt x="1273" y="195"/>
                </a:cubicBezTo>
                <a:cubicBezTo>
                  <a:pt x="1273" y="195"/>
                  <a:pt x="1273" y="196"/>
                  <a:pt x="1273" y="196"/>
                </a:cubicBezTo>
                <a:cubicBezTo>
                  <a:pt x="1272" y="196"/>
                  <a:pt x="1270" y="195"/>
                  <a:pt x="1269" y="195"/>
                </a:cubicBezTo>
                <a:cubicBezTo>
                  <a:pt x="1269" y="195"/>
                  <a:pt x="1270" y="194"/>
                  <a:pt x="1270" y="194"/>
                </a:cubicBezTo>
                <a:close/>
                <a:moveTo>
                  <a:pt x="1268" y="231"/>
                </a:moveTo>
                <a:cubicBezTo>
                  <a:pt x="1268" y="231"/>
                  <a:pt x="1268" y="231"/>
                  <a:pt x="1268" y="231"/>
                </a:cubicBezTo>
                <a:cubicBezTo>
                  <a:pt x="1267" y="230"/>
                  <a:pt x="1267" y="229"/>
                  <a:pt x="1266" y="228"/>
                </a:cubicBezTo>
                <a:cubicBezTo>
                  <a:pt x="1267" y="228"/>
                  <a:pt x="1268" y="228"/>
                  <a:pt x="1269" y="229"/>
                </a:cubicBezTo>
                <a:cubicBezTo>
                  <a:pt x="1269" y="228"/>
                  <a:pt x="1268" y="228"/>
                  <a:pt x="1268" y="228"/>
                </a:cubicBezTo>
                <a:cubicBezTo>
                  <a:pt x="1269" y="228"/>
                  <a:pt x="1270" y="228"/>
                  <a:pt x="1270" y="229"/>
                </a:cubicBezTo>
                <a:cubicBezTo>
                  <a:pt x="1269" y="230"/>
                  <a:pt x="1268" y="232"/>
                  <a:pt x="1271" y="231"/>
                </a:cubicBezTo>
                <a:cubicBezTo>
                  <a:pt x="1269" y="234"/>
                  <a:pt x="1268" y="232"/>
                  <a:pt x="1270" y="236"/>
                </a:cubicBezTo>
                <a:cubicBezTo>
                  <a:pt x="1269" y="236"/>
                  <a:pt x="1269" y="235"/>
                  <a:pt x="1268" y="235"/>
                </a:cubicBezTo>
                <a:cubicBezTo>
                  <a:pt x="1268" y="234"/>
                  <a:pt x="1267" y="233"/>
                  <a:pt x="1268" y="231"/>
                </a:cubicBezTo>
                <a:close/>
                <a:moveTo>
                  <a:pt x="1269" y="237"/>
                </a:moveTo>
                <a:cubicBezTo>
                  <a:pt x="1269" y="237"/>
                  <a:pt x="1270" y="237"/>
                  <a:pt x="1271" y="237"/>
                </a:cubicBezTo>
                <a:cubicBezTo>
                  <a:pt x="1271" y="238"/>
                  <a:pt x="1271" y="238"/>
                  <a:pt x="1271" y="239"/>
                </a:cubicBezTo>
                <a:cubicBezTo>
                  <a:pt x="1270" y="239"/>
                  <a:pt x="1269" y="239"/>
                  <a:pt x="1268" y="239"/>
                </a:cubicBezTo>
                <a:cubicBezTo>
                  <a:pt x="1269" y="238"/>
                  <a:pt x="1269" y="237"/>
                  <a:pt x="1269" y="237"/>
                </a:cubicBezTo>
                <a:close/>
                <a:moveTo>
                  <a:pt x="1281" y="200"/>
                </a:moveTo>
                <a:cubicBezTo>
                  <a:pt x="1282" y="200"/>
                  <a:pt x="1283" y="200"/>
                  <a:pt x="1284" y="199"/>
                </a:cubicBezTo>
                <a:cubicBezTo>
                  <a:pt x="1287" y="200"/>
                  <a:pt x="1290" y="202"/>
                  <a:pt x="1293" y="203"/>
                </a:cubicBezTo>
                <a:cubicBezTo>
                  <a:pt x="1293" y="203"/>
                  <a:pt x="1292" y="204"/>
                  <a:pt x="1292" y="204"/>
                </a:cubicBezTo>
                <a:cubicBezTo>
                  <a:pt x="1288" y="202"/>
                  <a:pt x="1284" y="202"/>
                  <a:pt x="1281" y="200"/>
                </a:cubicBezTo>
                <a:close/>
                <a:moveTo>
                  <a:pt x="1295" y="211"/>
                </a:moveTo>
                <a:cubicBezTo>
                  <a:pt x="1294" y="211"/>
                  <a:pt x="1294" y="212"/>
                  <a:pt x="1293" y="213"/>
                </a:cubicBezTo>
                <a:cubicBezTo>
                  <a:pt x="1292" y="212"/>
                  <a:pt x="1292" y="212"/>
                  <a:pt x="1291" y="211"/>
                </a:cubicBezTo>
                <a:cubicBezTo>
                  <a:pt x="1292" y="211"/>
                  <a:pt x="1293" y="211"/>
                  <a:pt x="1295" y="211"/>
                </a:cubicBezTo>
                <a:close/>
                <a:moveTo>
                  <a:pt x="1280" y="37"/>
                </a:moveTo>
                <a:cubicBezTo>
                  <a:pt x="1283" y="41"/>
                  <a:pt x="1288" y="33"/>
                  <a:pt x="1293" y="37"/>
                </a:cubicBezTo>
                <a:cubicBezTo>
                  <a:pt x="1294" y="35"/>
                  <a:pt x="1293" y="35"/>
                  <a:pt x="1292" y="32"/>
                </a:cubicBezTo>
                <a:cubicBezTo>
                  <a:pt x="1294" y="32"/>
                  <a:pt x="1295" y="32"/>
                  <a:pt x="1297" y="32"/>
                </a:cubicBezTo>
                <a:cubicBezTo>
                  <a:pt x="1298" y="34"/>
                  <a:pt x="1296" y="34"/>
                  <a:pt x="1297" y="37"/>
                </a:cubicBezTo>
                <a:cubicBezTo>
                  <a:pt x="1299" y="38"/>
                  <a:pt x="1305" y="36"/>
                  <a:pt x="1305" y="40"/>
                </a:cubicBezTo>
                <a:cubicBezTo>
                  <a:pt x="1300" y="42"/>
                  <a:pt x="1288" y="35"/>
                  <a:pt x="1283" y="44"/>
                </a:cubicBezTo>
                <a:cubicBezTo>
                  <a:pt x="1284" y="44"/>
                  <a:pt x="1285" y="43"/>
                  <a:pt x="1286" y="45"/>
                </a:cubicBezTo>
                <a:cubicBezTo>
                  <a:pt x="1284" y="44"/>
                  <a:pt x="1282" y="44"/>
                  <a:pt x="1281" y="44"/>
                </a:cubicBezTo>
                <a:cubicBezTo>
                  <a:pt x="1280" y="44"/>
                  <a:pt x="1279" y="43"/>
                  <a:pt x="1278" y="42"/>
                </a:cubicBezTo>
                <a:cubicBezTo>
                  <a:pt x="1278" y="40"/>
                  <a:pt x="1278" y="37"/>
                  <a:pt x="1280" y="37"/>
                </a:cubicBezTo>
                <a:close/>
                <a:moveTo>
                  <a:pt x="1268" y="9"/>
                </a:moveTo>
                <a:cubicBezTo>
                  <a:pt x="1271" y="10"/>
                  <a:pt x="1274" y="11"/>
                  <a:pt x="1278" y="12"/>
                </a:cubicBezTo>
                <a:cubicBezTo>
                  <a:pt x="1278" y="13"/>
                  <a:pt x="1278" y="14"/>
                  <a:pt x="1279" y="14"/>
                </a:cubicBezTo>
                <a:cubicBezTo>
                  <a:pt x="1276" y="14"/>
                  <a:pt x="1272" y="14"/>
                  <a:pt x="1269" y="14"/>
                </a:cubicBezTo>
                <a:cubicBezTo>
                  <a:pt x="1269" y="12"/>
                  <a:pt x="1266" y="11"/>
                  <a:pt x="1266" y="8"/>
                </a:cubicBezTo>
                <a:cubicBezTo>
                  <a:pt x="1267" y="8"/>
                  <a:pt x="1267" y="8"/>
                  <a:pt x="1268" y="9"/>
                </a:cubicBezTo>
                <a:close/>
                <a:moveTo>
                  <a:pt x="1270" y="67"/>
                </a:moveTo>
                <a:cubicBezTo>
                  <a:pt x="1271" y="71"/>
                  <a:pt x="1275" y="71"/>
                  <a:pt x="1276" y="74"/>
                </a:cubicBezTo>
                <a:cubicBezTo>
                  <a:pt x="1273" y="76"/>
                  <a:pt x="1271" y="76"/>
                  <a:pt x="1268" y="76"/>
                </a:cubicBezTo>
                <a:cubicBezTo>
                  <a:pt x="1269" y="74"/>
                  <a:pt x="1269" y="72"/>
                  <a:pt x="1272" y="73"/>
                </a:cubicBezTo>
                <a:cubicBezTo>
                  <a:pt x="1271" y="71"/>
                  <a:pt x="1265" y="71"/>
                  <a:pt x="1265" y="74"/>
                </a:cubicBezTo>
                <a:cubicBezTo>
                  <a:pt x="1264" y="71"/>
                  <a:pt x="1258" y="72"/>
                  <a:pt x="1259" y="67"/>
                </a:cubicBezTo>
                <a:cubicBezTo>
                  <a:pt x="1259" y="66"/>
                  <a:pt x="1260" y="66"/>
                  <a:pt x="1260" y="66"/>
                </a:cubicBezTo>
                <a:cubicBezTo>
                  <a:pt x="1264" y="67"/>
                  <a:pt x="1267" y="68"/>
                  <a:pt x="1270" y="67"/>
                </a:cubicBezTo>
                <a:close/>
                <a:moveTo>
                  <a:pt x="1254" y="11"/>
                </a:moveTo>
                <a:cubicBezTo>
                  <a:pt x="1258" y="12"/>
                  <a:pt x="1262" y="12"/>
                  <a:pt x="1258" y="9"/>
                </a:cubicBezTo>
                <a:cubicBezTo>
                  <a:pt x="1260" y="9"/>
                  <a:pt x="1261" y="9"/>
                  <a:pt x="1263" y="9"/>
                </a:cubicBezTo>
                <a:cubicBezTo>
                  <a:pt x="1263" y="11"/>
                  <a:pt x="1261" y="12"/>
                  <a:pt x="1263" y="14"/>
                </a:cubicBezTo>
                <a:cubicBezTo>
                  <a:pt x="1262" y="14"/>
                  <a:pt x="1262" y="14"/>
                  <a:pt x="1261" y="14"/>
                </a:cubicBezTo>
                <a:cubicBezTo>
                  <a:pt x="1259" y="14"/>
                  <a:pt x="1257" y="14"/>
                  <a:pt x="1256" y="14"/>
                </a:cubicBezTo>
                <a:cubicBezTo>
                  <a:pt x="1256" y="14"/>
                  <a:pt x="1256" y="14"/>
                  <a:pt x="1256" y="15"/>
                </a:cubicBezTo>
                <a:cubicBezTo>
                  <a:pt x="1255" y="15"/>
                  <a:pt x="1254" y="15"/>
                  <a:pt x="1252" y="15"/>
                </a:cubicBezTo>
                <a:cubicBezTo>
                  <a:pt x="1251" y="12"/>
                  <a:pt x="1254" y="13"/>
                  <a:pt x="1254" y="11"/>
                </a:cubicBezTo>
                <a:close/>
                <a:moveTo>
                  <a:pt x="1250" y="72"/>
                </a:moveTo>
                <a:cubicBezTo>
                  <a:pt x="1249" y="72"/>
                  <a:pt x="1249" y="72"/>
                  <a:pt x="1248" y="72"/>
                </a:cubicBezTo>
                <a:cubicBezTo>
                  <a:pt x="1246" y="71"/>
                  <a:pt x="1244" y="69"/>
                  <a:pt x="1242" y="67"/>
                </a:cubicBezTo>
                <a:cubicBezTo>
                  <a:pt x="1245" y="66"/>
                  <a:pt x="1248" y="66"/>
                  <a:pt x="1252" y="67"/>
                </a:cubicBezTo>
                <a:cubicBezTo>
                  <a:pt x="1251" y="69"/>
                  <a:pt x="1249" y="69"/>
                  <a:pt x="1250" y="72"/>
                </a:cubicBezTo>
                <a:close/>
                <a:moveTo>
                  <a:pt x="1251" y="63"/>
                </a:moveTo>
                <a:cubicBezTo>
                  <a:pt x="1249" y="64"/>
                  <a:pt x="1247" y="64"/>
                  <a:pt x="1246" y="63"/>
                </a:cubicBezTo>
                <a:cubicBezTo>
                  <a:pt x="1248" y="63"/>
                  <a:pt x="1249" y="63"/>
                  <a:pt x="1251" y="63"/>
                </a:cubicBezTo>
                <a:close/>
                <a:moveTo>
                  <a:pt x="1242" y="8"/>
                </a:moveTo>
                <a:cubicBezTo>
                  <a:pt x="1243" y="9"/>
                  <a:pt x="1247" y="8"/>
                  <a:pt x="1248" y="10"/>
                </a:cubicBezTo>
                <a:cubicBezTo>
                  <a:pt x="1241" y="12"/>
                  <a:pt x="1252" y="14"/>
                  <a:pt x="1246" y="17"/>
                </a:cubicBezTo>
                <a:cubicBezTo>
                  <a:pt x="1246" y="12"/>
                  <a:pt x="1238" y="13"/>
                  <a:pt x="1242" y="8"/>
                </a:cubicBezTo>
                <a:close/>
                <a:moveTo>
                  <a:pt x="1221" y="7"/>
                </a:moveTo>
                <a:cubicBezTo>
                  <a:pt x="1227" y="6"/>
                  <a:pt x="1233" y="7"/>
                  <a:pt x="1238" y="8"/>
                </a:cubicBezTo>
                <a:cubicBezTo>
                  <a:pt x="1235" y="14"/>
                  <a:pt x="1240" y="13"/>
                  <a:pt x="1242" y="16"/>
                </a:cubicBezTo>
                <a:cubicBezTo>
                  <a:pt x="1240" y="17"/>
                  <a:pt x="1238" y="17"/>
                  <a:pt x="1236" y="17"/>
                </a:cubicBezTo>
                <a:cubicBezTo>
                  <a:pt x="1234" y="16"/>
                  <a:pt x="1232" y="15"/>
                  <a:pt x="1230" y="13"/>
                </a:cubicBezTo>
                <a:cubicBezTo>
                  <a:pt x="1231" y="14"/>
                  <a:pt x="1233" y="13"/>
                  <a:pt x="1235" y="11"/>
                </a:cubicBezTo>
                <a:cubicBezTo>
                  <a:pt x="1232" y="8"/>
                  <a:pt x="1226" y="15"/>
                  <a:pt x="1225" y="9"/>
                </a:cubicBezTo>
                <a:cubicBezTo>
                  <a:pt x="1225" y="9"/>
                  <a:pt x="1224" y="10"/>
                  <a:pt x="1224" y="10"/>
                </a:cubicBezTo>
                <a:cubicBezTo>
                  <a:pt x="1223" y="10"/>
                  <a:pt x="1222" y="9"/>
                  <a:pt x="1221" y="8"/>
                </a:cubicBezTo>
                <a:cubicBezTo>
                  <a:pt x="1221" y="8"/>
                  <a:pt x="1221" y="7"/>
                  <a:pt x="1221" y="7"/>
                </a:cubicBezTo>
                <a:close/>
                <a:moveTo>
                  <a:pt x="1221" y="193"/>
                </a:moveTo>
                <a:cubicBezTo>
                  <a:pt x="1222" y="192"/>
                  <a:pt x="1223" y="193"/>
                  <a:pt x="1224" y="193"/>
                </a:cubicBezTo>
                <a:cubicBezTo>
                  <a:pt x="1224" y="193"/>
                  <a:pt x="1224" y="193"/>
                  <a:pt x="1224" y="194"/>
                </a:cubicBezTo>
                <a:cubicBezTo>
                  <a:pt x="1224" y="194"/>
                  <a:pt x="1224" y="193"/>
                  <a:pt x="1224" y="193"/>
                </a:cubicBezTo>
                <a:cubicBezTo>
                  <a:pt x="1225" y="194"/>
                  <a:pt x="1225" y="194"/>
                  <a:pt x="1227" y="194"/>
                </a:cubicBezTo>
                <a:cubicBezTo>
                  <a:pt x="1227" y="195"/>
                  <a:pt x="1227" y="197"/>
                  <a:pt x="1226" y="197"/>
                </a:cubicBezTo>
                <a:cubicBezTo>
                  <a:pt x="1224" y="196"/>
                  <a:pt x="1222" y="195"/>
                  <a:pt x="1221" y="195"/>
                </a:cubicBezTo>
                <a:cubicBezTo>
                  <a:pt x="1221" y="194"/>
                  <a:pt x="1221" y="194"/>
                  <a:pt x="1221" y="193"/>
                </a:cubicBezTo>
                <a:close/>
                <a:moveTo>
                  <a:pt x="1224" y="183"/>
                </a:moveTo>
                <a:cubicBezTo>
                  <a:pt x="1224" y="183"/>
                  <a:pt x="1224" y="183"/>
                  <a:pt x="1224" y="183"/>
                </a:cubicBezTo>
                <a:cubicBezTo>
                  <a:pt x="1226" y="184"/>
                  <a:pt x="1229" y="184"/>
                  <a:pt x="1231" y="185"/>
                </a:cubicBezTo>
                <a:cubicBezTo>
                  <a:pt x="1231" y="185"/>
                  <a:pt x="1231" y="185"/>
                  <a:pt x="1232" y="185"/>
                </a:cubicBezTo>
                <a:cubicBezTo>
                  <a:pt x="1229" y="188"/>
                  <a:pt x="1226" y="185"/>
                  <a:pt x="1224" y="183"/>
                </a:cubicBezTo>
                <a:close/>
                <a:moveTo>
                  <a:pt x="1221" y="176"/>
                </a:moveTo>
                <a:cubicBezTo>
                  <a:pt x="1221" y="177"/>
                  <a:pt x="1221" y="178"/>
                  <a:pt x="1221" y="179"/>
                </a:cubicBezTo>
                <a:cubicBezTo>
                  <a:pt x="1220" y="179"/>
                  <a:pt x="1219" y="179"/>
                  <a:pt x="1218" y="179"/>
                </a:cubicBezTo>
                <a:cubicBezTo>
                  <a:pt x="1218" y="178"/>
                  <a:pt x="1218" y="177"/>
                  <a:pt x="1218" y="177"/>
                </a:cubicBezTo>
                <a:cubicBezTo>
                  <a:pt x="1219" y="177"/>
                  <a:pt x="1220" y="176"/>
                  <a:pt x="1221" y="176"/>
                </a:cubicBezTo>
                <a:close/>
                <a:moveTo>
                  <a:pt x="1219" y="182"/>
                </a:moveTo>
                <a:cubicBezTo>
                  <a:pt x="1219" y="182"/>
                  <a:pt x="1219" y="182"/>
                  <a:pt x="1220" y="182"/>
                </a:cubicBezTo>
                <a:cubicBezTo>
                  <a:pt x="1219" y="182"/>
                  <a:pt x="1218" y="182"/>
                  <a:pt x="1218" y="182"/>
                </a:cubicBezTo>
                <a:cubicBezTo>
                  <a:pt x="1218" y="182"/>
                  <a:pt x="1218" y="182"/>
                  <a:pt x="1219" y="182"/>
                </a:cubicBezTo>
                <a:close/>
                <a:moveTo>
                  <a:pt x="1220" y="196"/>
                </a:moveTo>
                <a:cubicBezTo>
                  <a:pt x="1220" y="196"/>
                  <a:pt x="1220" y="196"/>
                  <a:pt x="1219" y="196"/>
                </a:cubicBezTo>
                <a:cubicBezTo>
                  <a:pt x="1219" y="196"/>
                  <a:pt x="1218" y="196"/>
                  <a:pt x="1217" y="196"/>
                </a:cubicBezTo>
                <a:cubicBezTo>
                  <a:pt x="1217" y="196"/>
                  <a:pt x="1216" y="195"/>
                  <a:pt x="1216" y="195"/>
                </a:cubicBezTo>
                <a:cubicBezTo>
                  <a:pt x="1217" y="195"/>
                  <a:pt x="1219" y="195"/>
                  <a:pt x="1220" y="196"/>
                </a:cubicBezTo>
                <a:close/>
                <a:moveTo>
                  <a:pt x="1220" y="216"/>
                </a:moveTo>
                <a:cubicBezTo>
                  <a:pt x="1219" y="216"/>
                  <a:pt x="1218" y="216"/>
                  <a:pt x="1218" y="215"/>
                </a:cubicBezTo>
                <a:cubicBezTo>
                  <a:pt x="1219" y="215"/>
                  <a:pt x="1219" y="215"/>
                  <a:pt x="1219" y="215"/>
                </a:cubicBezTo>
                <a:cubicBezTo>
                  <a:pt x="1220" y="216"/>
                  <a:pt x="1220" y="216"/>
                  <a:pt x="1220" y="216"/>
                </a:cubicBezTo>
                <a:close/>
                <a:moveTo>
                  <a:pt x="1215" y="195"/>
                </a:moveTo>
                <a:cubicBezTo>
                  <a:pt x="1215" y="195"/>
                  <a:pt x="1215" y="195"/>
                  <a:pt x="1215" y="196"/>
                </a:cubicBezTo>
                <a:cubicBezTo>
                  <a:pt x="1213" y="195"/>
                  <a:pt x="1212" y="195"/>
                  <a:pt x="1210" y="194"/>
                </a:cubicBezTo>
                <a:cubicBezTo>
                  <a:pt x="1212" y="194"/>
                  <a:pt x="1213" y="195"/>
                  <a:pt x="1215" y="195"/>
                </a:cubicBezTo>
                <a:close/>
                <a:moveTo>
                  <a:pt x="1187" y="180"/>
                </a:moveTo>
                <a:cubicBezTo>
                  <a:pt x="1189" y="180"/>
                  <a:pt x="1190" y="181"/>
                  <a:pt x="1192" y="182"/>
                </a:cubicBezTo>
                <a:cubicBezTo>
                  <a:pt x="1192" y="182"/>
                  <a:pt x="1192" y="182"/>
                  <a:pt x="1192" y="182"/>
                </a:cubicBezTo>
                <a:cubicBezTo>
                  <a:pt x="1190" y="184"/>
                  <a:pt x="1188" y="183"/>
                  <a:pt x="1186" y="181"/>
                </a:cubicBezTo>
                <a:cubicBezTo>
                  <a:pt x="1187" y="181"/>
                  <a:pt x="1187" y="180"/>
                  <a:pt x="1187" y="180"/>
                </a:cubicBezTo>
                <a:close/>
                <a:moveTo>
                  <a:pt x="1182" y="157"/>
                </a:moveTo>
                <a:cubicBezTo>
                  <a:pt x="1182" y="157"/>
                  <a:pt x="1182" y="158"/>
                  <a:pt x="1181" y="158"/>
                </a:cubicBezTo>
                <a:cubicBezTo>
                  <a:pt x="1181" y="158"/>
                  <a:pt x="1180" y="158"/>
                  <a:pt x="1180" y="158"/>
                </a:cubicBezTo>
                <a:cubicBezTo>
                  <a:pt x="1181" y="157"/>
                  <a:pt x="1181" y="157"/>
                  <a:pt x="1182" y="157"/>
                </a:cubicBezTo>
                <a:close/>
                <a:moveTo>
                  <a:pt x="1178" y="164"/>
                </a:moveTo>
                <a:cubicBezTo>
                  <a:pt x="1178" y="164"/>
                  <a:pt x="1178" y="164"/>
                  <a:pt x="1178" y="165"/>
                </a:cubicBezTo>
                <a:cubicBezTo>
                  <a:pt x="1177" y="164"/>
                  <a:pt x="1176" y="164"/>
                  <a:pt x="1175" y="163"/>
                </a:cubicBezTo>
                <a:cubicBezTo>
                  <a:pt x="1176" y="164"/>
                  <a:pt x="1177" y="164"/>
                  <a:pt x="1178" y="164"/>
                </a:cubicBezTo>
                <a:close/>
                <a:moveTo>
                  <a:pt x="1164" y="181"/>
                </a:moveTo>
                <a:cubicBezTo>
                  <a:pt x="1163" y="181"/>
                  <a:pt x="1162" y="182"/>
                  <a:pt x="1162" y="182"/>
                </a:cubicBezTo>
                <a:cubicBezTo>
                  <a:pt x="1161" y="181"/>
                  <a:pt x="1161" y="181"/>
                  <a:pt x="1161" y="180"/>
                </a:cubicBezTo>
                <a:cubicBezTo>
                  <a:pt x="1162" y="180"/>
                  <a:pt x="1163" y="180"/>
                  <a:pt x="1164" y="181"/>
                </a:cubicBezTo>
                <a:close/>
                <a:moveTo>
                  <a:pt x="1159" y="150"/>
                </a:moveTo>
                <a:cubicBezTo>
                  <a:pt x="1158" y="149"/>
                  <a:pt x="1157" y="149"/>
                  <a:pt x="1156" y="149"/>
                </a:cubicBezTo>
                <a:cubicBezTo>
                  <a:pt x="1156" y="149"/>
                  <a:pt x="1157" y="148"/>
                  <a:pt x="1158" y="148"/>
                </a:cubicBezTo>
                <a:cubicBezTo>
                  <a:pt x="1158" y="149"/>
                  <a:pt x="1158" y="149"/>
                  <a:pt x="1159" y="150"/>
                </a:cubicBezTo>
                <a:close/>
                <a:moveTo>
                  <a:pt x="1157" y="179"/>
                </a:moveTo>
                <a:cubicBezTo>
                  <a:pt x="1156" y="180"/>
                  <a:pt x="1156" y="181"/>
                  <a:pt x="1156" y="181"/>
                </a:cubicBezTo>
                <a:cubicBezTo>
                  <a:pt x="1156" y="181"/>
                  <a:pt x="1156" y="180"/>
                  <a:pt x="1156" y="179"/>
                </a:cubicBezTo>
                <a:cubicBezTo>
                  <a:pt x="1156" y="179"/>
                  <a:pt x="1156" y="179"/>
                  <a:pt x="1157" y="179"/>
                </a:cubicBezTo>
                <a:close/>
                <a:moveTo>
                  <a:pt x="1153" y="144"/>
                </a:moveTo>
                <a:cubicBezTo>
                  <a:pt x="1154" y="144"/>
                  <a:pt x="1155" y="144"/>
                  <a:pt x="1157" y="144"/>
                </a:cubicBezTo>
                <a:cubicBezTo>
                  <a:pt x="1157" y="144"/>
                  <a:pt x="1157" y="145"/>
                  <a:pt x="1158" y="145"/>
                </a:cubicBezTo>
                <a:cubicBezTo>
                  <a:pt x="1156" y="145"/>
                  <a:pt x="1156" y="147"/>
                  <a:pt x="1156" y="149"/>
                </a:cubicBezTo>
                <a:cubicBezTo>
                  <a:pt x="1153" y="149"/>
                  <a:pt x="1152" y="149"/>
                  <a:pt x="1150" y="151"/>
                </a:cubicBezTo>
                <a:cubicBezTo>
                  <a:pt x="1150" y="151"/>
                  <a:pt x="1150" y="151"/>
                  <a:pt x="1150" y="150"/>
                </a:cubicBezTo>
                <a:cubicBezTo>
                  <a:pt x="1151" y="149"/>
                  <a:pt x="1152" y="146"/>
                  <a:pt x="1153" y="144"/>
                </a:cubicBezTo>
                <a:close/>
                <a:moveTo>
                  <a:pt x="1146" y="179"/>
                </a:moveTo>
                <a:cubicBezTo>
                  <a:pt x="1147" y="179"/>
                  <a:pt x="1147" y="180"/>
                  <a:pt x="1148" y="181"/>
                </a:cubicBezTo>
                <a:cubicBezTo>
                  <a:pt x="1147" y="181"/>
                  <a:pt x="1147" y="181"/>
                  <a:pt x="1147" y="181"/>
                </a:cubicBezTo>
                <a:cubicBezTo>
                  <a:pt x="1147" y="181"/>
                  <a:pt x="1146" y="181"/>
                  <a:pt x="1145" y="180"/>
                </a:cubicBezTo>
                <a:cubicBezTo>
                  <a:pt x="1146" y="180"/>
                  <a:pt x="1146" y="180"/>
                  <a:pt x="1146" y="179"/>
                </a:cubicBezTo>
                <a:close/>
                <a:moveTo>
                  <a:pt x="1145" y="143"/>
                </a:moveTo>
                <a:cubicBezTo>
                  <a:pt x="1146" y="144"/>
                  <a:pt x="1145" y="145"/>
                  <a:pt x="1145" y="146"/>
                </a:cubicBezTo>
                <a:cubicBezTo>
                  <a:pt x="1144" y="146"/>
                  <a:pt x="1144" y="146"/>
                  <a:pt x="1144" y="145"/>
                </a:cubicBezTo>
                <a:cubicBezTo>
                  <a:pt x="1145" y="144"/>
                  <a:pt x="1145" y="144"/>
                  <a:pt x="1145" y="143"/>
                </a:cubicBezTo>
                <a:close/>
                <a:moveTo>
                  <a:pt x="1136" y="207"/>
                </a:moveTo>
                <a:cubicBezTo>
                  <a:pt x="1141" y="203"/>
                  <a:pt x="1143" y="206"/>
                  <a:pt x="1147" y="207"/>
                </a:cubicBezTo>
                <a:cubicBezTo>
                  <a:pt x="1147" y="206"/>
                  <a:pt x="1145" y="207"/>
                  <a:pt x="1145" y="205"/>
                </a:cubicBezTo>
                <a:cubicBezTo>
                  <a:pt x="1145" y="203"/>
                  <a:pt x="1149" y="204"/>
                  <a:pt x="1151" y="204"/>
                </a:cubicBezTo>
                <a:cubicBezTo>
                  <a:pt x="1151" y="204"/>
                  <a:pt x="1151" y="204"/>
                  <a:pt x="1151" y="204"/>
                </a:cubicBezTo>
                <a:cubicBezTo>
                  <a:pt x="1152" y="207"/>
                  <a:pt x="1150" y="207"/>
                  <a:pt x="1148" y="208"/>
                </a:cubicBezTo>
                <a:cubicBezTo>
                  <a:pt x="1150" y="213"/>
                  <a:pt x="1153" y="208"/>
                  <a:pt x="1155" y="207"/>
                </a:cubicBezTo>
                <a:cubicBezTo>
                  <a:pt x="1155" y="206"/>
                  <a:pt x="1153" y="206"/>
                  <a:pt x="1153" y="205"/>
                </a:cubicBezTo>
                <a:cubicBezTo>
                  <a:pt x="1153" y="205"/>
                  <a:pt x="1154" y="205"/>
                  <a:pt x="1154" y="205"/>
                </a:cubicBezTo>
                <a:cubicBezTo>
                  <a:pt x="1168" y="208"/>
                  <a:pt x="1183" y="213"/>
                  <a:pt x="1195" y="213"/>
                </a:cubicBezTo>
                <a:cubicBezTo>
                  <a:pt x="1195" y="215"/>
                  <a:pt x="1195" y="217"/>
                  <a:pt x="1195" y="219"/>
                </a:cubicBezTo>
                <a:cubicBezTo>
                  <a:pt x="1196" y="218"/>
                  <a:pt x="1197" y="218"/>
                  <a:pt x="1199" y="218"/>
                </a:cubicBezTo>
                <a:cubicBezTo>
                  <a:pt x="1199" y="216"/>
                  <a:pt x="1196" y="216"/>
                  <a:pt x="1197" y="213"/>
                </a:cubicBezTo>
                <a:cubicBezTo>
                  <a:pt x="1201" y="214"/>
                  <a:pt x="1204" y="213"/>
                  <a:pt x="1208" y="213"/>
                </a:cubicBezTo>
                <a:cubicBezTo>
                  <a:pt x="1208" y="212"/>
                  <a:pt x="1208" y="212"/>
                  <a:pt x="1208" y="212"/>
                </a:cubicBezTo>
                <a:cubicBezTo>
                  <a:pt x="1210" y="213"/>
                  <a:pt x="1212" y="214"/>
                  <a:pt x="1214" y="214"/>
                </a:cubicBezTo>
                <a:cubicBezTo>
                  <a:pt x="1214" y="216"/>
                  <a:pt x="1214" y="219"/>
                  <a:pt x="1214" y="222"/>
                </a:cubicBezTo>
                <a:cubicBezTo>
                  <a:pt x="1217" y="221"/>
                  <a:pt x="1222" y="222"/>
                  <a:pt x="1225" y="224"/>
                </a:cubicBezTo>
                <a:cubicBezTo>
                  <a:pt x="1227" y="220"/>
                  <a:pt x="1232" y="220"/>
                  <a:pt x="1237" y="220"/>
                </a:cubicBezTo>
                <a:cubicBezTo>
                  <a:pt x="1238" y="220"/>
                  <a:pt x="1239" y="220"/>
                  <a:pt x="1240" y="220"/>
                </a:cubicBezTo>
                <a:cubicBezTo>
                  <a:pt x="1241" y="221"/>
                  <a:pt x="1243" y="221"/>
                  <a:pt x="1245" y="221"/>
                </a:cubicBezTo>
                <a:cubicBezTo>
                  <a:pt x="1245" y="223"/>
                  <a:pt x="1244" y="224"/>
                  <a:pt x="1246" y="224"/>
                </a:cubicBezTo>
                <a:cubicBezTo>
                  <a:pt x="1246" y="224"/>
                  <a:pt x="1246" y="224"/>
                  <a:pt x="1246" y="224"/>
                </a:cubicBezTo>
                <a:cubicBezTo>
                  <a:pt x="1250" y="223"/>
                  <a:pt x="1252" y="225"/>
                  <a:pt x="1254" y="224"/>
                </a:cubicBezTo>
                <a:cubicBezTo>
                  <a:pt x="1255" y="225"/>
                  <a:pt x="1255" y="225"/>
                  <a:pt x="1256" y="226"/>
                </a:cubicBezTo>
                <a:cubicBezTo>
                  <a:pt x="1253" y="226"/>
                  <a:pt x="1250" y="226"/>
                  <a:pt x="1248" y="224"/>
                </a:cubicBezTo>
                <a:cubicBezTo>
                  <a:pt x="1247" y="225"/>
                  <a:pt x="1247" y="226"/>
                  <a:pt x="1246" y="227"/>
                </a:cubicBezTo>
                <a:cubicBezTo>
                  <a:pt x="1243" y="227"/>
                  <a:pt x="1240" y="226"/>
                  <a:pt x="1237" y="223"/>
                </a:cubicBezTo>
                <a:cubicBezTo>
                  <a:pt x="1237" y="224"/>
                  <a:pt x="1237" y="225"/>
                  <a:pt x="1236" y="226"/>
                </a:cubicBezTo>
                <a:cubicBezTo>
                  <a:pt x="1234" y="224"/>
                  <a:pt x="1228" y="224"/>
                  <a:pt x="1226" y="226"/>
                </a:cubicBezTo>
                <a:cubicBezTo>
                  <a:pt x="1226" y="226"/>
                  <a:pt x="1226" y="226"/>
                  <a:pt x="1225" y="226"/>
                </a:cubicBezTo>
                <a:cubicBezTo>
                  <a:pt x="1223" y="224"/>
                  <a:pt x="1221" y="223"/>
                  <a:pt x="1217" y="226"/>
                </a:cubicBezTo>
                <a:cubicBezTo>
                  <a:pt x="1219" y="226"/>
                  <a:pt x="1220" y="227"/>
                  <a:pt x="1221" y="227"/>
                </a:cubicBezTo>
                <a:cubicBezTo>
                  <a:pt x="1218" y="231"/>
                  <a:pt x="1220" y="231"/>
                  <a:pt x="1222" y="235"/>
                </a:cubicBezTo>
                <a:cubicBezTo>
                  <a:pt x="1222" y="235"/>
                  <a:pt x="1222" y="235"/>
                  <a:pt x="1222" y="235"/>
                </a:cubicBezTo>
                <a:cubicBezTo>
                  <a:pt x="1222" y="235"/>
                  <a:pt x="1222" y="235"/>
                  <a:pt x="1222" y="235"/>
                </a:cubicBezTo>
                <a:cubicBezTo>
                  <a:pt x="1222" y="235"/>
                  <a:pt x="1222" y="236"/>
                  <a:pt x="1223" y="236"/>
                </a:cubicBezTo>
                <a:cubicBezTo>
                  <a:pt x="1233" y="234"/>
                  <a:pt x="1243" y="237"/>
                  <a:pt x="1254" y="239"/>
                </a:cubicBezTo>
                <a:cubicBezTo>
                  <a:pt x="1254" y="239"/>
                  <a:pt x="1255" y="240"/>
                  <a:pt x="1256" y="240"/>
                </a:cubicBezTo>
                <a:cubicBezTo>
                  <a:pt x="1256" y="240"/>
                  <a:pt x="1256" y="240"/>
                  <a:pt x="1256" y="240"/>
                </a:cubicBezTo>
                <a:cubicBezTo>
                  <a:pt x="1262" y="241"/>
                  <a:pt x="1267" y="241"/>
                  <a:pt x="1272" y="241"/>
                </a:cubicBezTo>
                <a:cubicBezTo>
                  <a:pt x="1274" y="242"/>
                  <a:pt x="1272" y="247"/>
                  <a:pt x="1275" y="242"/>
                </a:cubicBezTo>
                <a:cubicBezTo>
                  <a:pt x="1276" y="243"/>
                  <a:pt x="1276" y="245"/>
                  <a:pt x="1279" y="244"/>
                </a:cubicBezTo>
                <a:cubicBezTo>
                  <a:pt x="1279" y="243"/>
                  <a:pt x="1277" y="243"/>
                  <a:pt x="1276" y="243"/>
                </a:cubicBezTo>
                <a:cubicBezTo>
                  <a:pt x="1280" y="240"/>
                  <a:pt x="1286" y="244"/>
                  <a:pt x="1290" y="247"/>
                </a:cubicBezTo>
                <a:cubicBezTo>
                  <a:pt x="1295" y="248"/>
                  <a:pt x="1289" y="244"/>
                  <a:pt x="1292" y="243"/>
                </a:cubicBezTo>
                <a:cubicBezTo>
                  <a:pt x="1294" y="244"/>
                  <a:pt x="1294" y="246"/>
                  <a:pt x="1293" y="248"/>
                </a:cubicBezTo>
                <a:cubicBezTo>
                  <a:pt x="1298" y="248"/>
                  <a:pt x="1298" y="250"/>
                  <a:pt x="1300" y="246"/>
                </a:cubicBezTo>
                <a:cubicBezTo>
                  <a:pt x="1302" y="247"/>
                  <a:pt x="1304" y="248"/>
                  <a:pt x="1305" y="245"/>
                </a:cubicBezTo>
                <a:cubicBezTo>
                  <a:pt x="1296" y="243"/>
                  <a:pt x="1281" y="243"/>
                  <a:pt x="1278" y="237"/>
                </a:cubicBezTo>
                <a:cubicBezTo>
                  <a:pt x="1278" y="236"/>
                  <a:pt x="1278" y="234"/>
                  <a:pt x="1279" y="235"/>
                </a:cubicBezTo>
                <a:cubicBezTo>
                  <a:pt x="1279" y="234"/>
                  <a:pt x="1279" y="234"/>
                  <a:pt x="1279" y="234"/>
                </a:cubicBezTo>
                <a:cubicBezTo>
                  <a:pt x="1282" y="235"/>
                  <a:pt x="1285" y="236"/>
                  <a:pt x="1287" y="233"/>
                </a:cubicBezTo>
                <a:cubicBezTo>
                  <a:pt x="1284" y="233"/>
                  <a:pt x="1282" y="232"/>
                  <a:pt x="1279" y="232"/>
                </a:cubicBezTo>
                <a:cubicBezTo>
                  <a:pt x="1279" y="231"/>
                  <a:pt x="1280" y="231"/>
                  <a:pt x="1281" y="231"/>
                </a:cubicBezTo>
                <a:cubicBezTo>
                  <a:pt x="1281" y="231"/>
                  <a:pt x="1281" y="231"/>
                  <a:pt x="1281" y="231"/>
                </a:cubicBezTo>
                <a:cubicBezTo>
                  <a:pt x="1281" y="231"/>
                  <a:pt x="1281" y="231"/>
                  <a:pt x="1282" y="231"/>
                </a:cubicBezTo>
                <a:cubicBezTo>
                  <a:pt x="1282" y="231"/>
                  <a:pt x="1283" y="231"/>
                  <a:pt x="1283" y="231"/>
                </a:cubicBezTo>
                <a:cubicBezTo>
                  <a:pt x="1283" y="230"/>
                  <a:pt x="1284" y="230"/>
                  <a:pt x="1284" y="230"/>
                </a:cubicBezTo>
                <a:cubicBezTo>
                  <a:pt x="1288" y="230"/>
                  <a:pt x="1291" y="233"/>
                  <a:pt x="1294" y="232"/>
                </a:cubicBezTo>
                <a:cubicBezTo>
                  <a:pt x="1294" y="235"/>
                  <a:pt x="1289" y="232"/>
                  <a:pt x="1290" y="236"/>
                </a:cubicBezTo>
                <a:cubicBezTo>
                  <a:pt x="1298" y="239"/>
                  <a:pt x="1299" y="240"/>
                  <a:pt x="1313" y="241"/>
                </a:cubicBezTo>
                <a:cubicBezTo>
                  <a:pt x="1312" y="241"/>
                  <a:pt x="1310" y="242"/>
                  <a:pt x="1309" y="242"/>
                </a:cubicBezTo>
                <a:cubicBezTo>
                  <a:pt x="1311" y="243"/>
                  <a:pt x="1317" y="240"/>
                  <a:pt x="1323" y="243"/>
                </a:cubicBezTo>
                <a:cubicBezTo>
                  <a:pt x="1321" y="243"/>
                  <a:pt x="1334" y="252"/>
                  <a:pt x="1334" y="246"/>
                </a:cubicBezTo>
                <a:cubicBezTo>
                  <a:pt x="1340" y="246"/>
                  <a:pt x="1340" y="250"/>
                  <a:pt x="1344" y="249"/>
                </a:cubicBezTo>
                <a:cubicBezTo>
                  <a:pt x="1347" y="252"/>
                  <a:pt x="1339" y="250"/>
                  <a:pt x="1339" y="254"/>
                </a:cubicBezTo>
                <a:cubicBezTo>
                  <a:pt x="1344" y="256"/>
                  <a:pt x="1349" y="256"/>
                  <a:pt x="1353" y="258"/>
                </a:cubicBezTo>
                <a:cubicBezTo>
                  <a:pt x="1352" y="260"/>
                  <a:pt x="1350" y="258"/>
                  <a:pt x="1352" y="261"/>
                </a:cubicBezTo>
                <a:cubicBezTo>
                  <a:pt x="1346" y="256"/>
                  <a:pt x="1340" y="257"/>
                  <a:pt x="1332" y="255"/>
                </a:cubicBezTo>
                <a:cubicBezTo>
                  <a:pt x="1332" y="252"/>
                  <a:pt x="1334" y="253"/>
                  <a:pt x="1336" y="253"/>
                </a:cubicBezTo>
                <a:cubicBezTo>
                  <a:pt x="1326" y="250"/>
                  <a:pt x="1315" y="247"/>
                  <a:pt x="1307" y="246"/>
                </a:cubicBezTo>
                <a:cubicBezTo>
                  <a:pt x="1315" y="254"/>
                  <a:pt x="1351" y="256"/>
                  <a:pt x="1346" y="264"/>
                </a:cubicBezTo>
                <a:cubicBezTo>
                  <a:pt x="1346" y="267"/>
                  <a:pt x="1351" y="265"/>
                  <a:pt x="1351" y="267"/>
                </a:cubicBezTo>
                <a:cubicBezTo>
                  <a:pt x="1350" y="269"/>
                  <a:pt x="1347" y="269"/>
                  <a:pt x="1346" y="271"/>
                </a:cubicBezTo>
                <a:cubicBezTo>
                  <a:pt x="1344" y="270"/>
                  <a:pt x="1341" y="272"/>
                  <a:pt x="1337" y="269"/>
                </a:cubicBezTo>
                <a:cubicBezTo>
                  <a:pt x="1337" y="270"/>
                  <a:pt x="1337" y="270"/>
                  <a:pt x="1337" y="271"/>
                </a:cubicBezTo>
                <a:cubicBezTo>
                  <a:pt x="1335" y="270"/>
                  <a:pt x="1332" y="269"/>
                  <a:pt x="1331" y="266"/>
                </a:cubicBezTo>
                <a:cubicBezTo>
                  <a:pt x="1330" y="269"/>
                  <a:pt x="1328" y="269"/>
                  <a:pt x="1326" y="269"/>
                </a:cubicBezTo>
                <a:cubicBezTo>
                  <a:pt x="1325" y="268"/>
                  <a:pt x="1324" y="268"/>
                  <a:pt x="1323" y="268"/>
                </a:cubicBezTo>
                <a:cubicBezTo>
                  <a:pt x="1323" y="268"/>
                  <a:pt x="1323" y="268"/>
                  <a:pt x="1323" y="268"/>
                </a:cubicBezTo>
                <a:cubicBezTo>
                  <a:pt x="1320" y="267"/>
                  <a:pt x="1316" y="265"/>
                  <a:pt x="1312" y="265"/>
                </a:cubicBezTo>
                <a:cubicBezTo>
                  <a:pt x="1315" y="262"/>
                  <a:pt x="1320" y="265"/>
                  <a:pt x="1322" y="264"/>
                </a:cubicBezTo>
                <a:cubicBezTo>
                  <a:pt x="1318" y="261"/>
                  <a:pt x="1314" y="261"/>
                  <a:pt x="1307" y="259"/>
                </a:cubicBezTo>
                <a:cubicBezTo>
                  <a:pt x="1305" y="260"/>
                  <a:pt x="1305" y="261"/>
                  <a:pt x="1306" y="263"/>
                </a:cubicBezTo>
                <a:cubicBezTo>
                  <a:pt x="1305" y="264"/>
                  <a:pt x="1301" y="263"/>
                  <a:pt x="1301" y="265"/>
                </a:cubicBezTo>
                <a:cubicBezTo>
                  <a:pt x="1298" y="261"/>
                  <a:pt x="1304" y="263"/>
                  <a:pt x="1305" y="260"/>
                </a:cubicBezTo>
                <a:cubicBezTo>
                  <a:pt x="1300" y="262"/>
                  <a:pt x="1294" y="263"/>
                  <a:pt x="1288" y="262"/>
                </a:cubicBezTo>
                <a:cubicBezTo>
                  <a:pt x="1288" y="261"/>
                  <a:pt x="1288" y="261"/>
                  <a:pt x="1288" y="260"/>
                </a:cubicBezTo>
                <a:cubicBezTo>
                  <a:pt x="1287" y="260"/>
                  <a:pt x="1287" y="261"/>
                  <a:pt x="1286" y="262"/>
                </a:cubicBezTo>
                <a:cubicBezTo>
                  <a:pt x="1283" y="261"/>
                  <a:pt x="1279" y="260"/>
                  <a:pt x="1275" y="259"/>
                </a:cubicBezTo>
                <a:cubicBezTo>
                  <a:pt x="1276" y="259"/>
                  <a:pt x="1278" y="259"/>
                  <a:pt x="1279" y="259"/>
                </a:cubicBezTo>
                <a:cubicBezTo>
                  <a:pt x="1279" y="259"/>
                  <a:pt x="1279" y="258"/>
                  <a:pt x="1279" y="257"/>
                </a:cubicBezTo>
                <a:cubicBezTo>
                  <a:pt x="1280" y="258"/>
                  <a:pt x="1281" y="258"/>
                  <a:pt x="1281" y="258"/>
                </a:cubicBezTo>
                <a:cubicBezTo>
                  <a:pt x="1281" y="257"/>
                  <a:pt x="1281" y="256"/>
                  <a:pt x="1281" y="255"/>
                </a:cubicBezTo>
                <a:cubicBezTo>
                  <a:pt x="1280" y="255"/>
                  <a:pt x="1280" y="255"/>
                  <a:pt x="1279" y="255"/>
                </a:cubicBezTo>
                <a:cubicBezTo>
                  <a:pt x="1279" y="255"/>
                  <a:pt x="1279" y="254"/>
                  <a:pt x="1279" y="254"/>
                </a:cubicBezTo>
                <a:cubicBezTo>
                  <a:pt x="1278" y="254"/>
                  <a:pt x="1278" y="255"/>
                  <a:pt x="1277" y="255"/>
                </a:cubicBezTo>
                <a:cubicBezTo>
                  <a:pt x="1277" y="255"/>
                  <a:pt x="1277" y="255"/>
                  <a:pt x="1277" y="255"/>
                </a:cubicBezTo>
                <a:cubicBezTo>
                  <a:pt x="1273" y="256"/>
                  <a:pt x="1272" y="255"/>
                  <a:pt x="1274" y="250"/>
                </a:cubicBezTo>
                <a:cubicBezTo>
                  <a:pt x="1272" y="252"/>
                  <a:pt x="1271" y="248"/>
                  <a:pt x="1270" y="253"/>
                </a:cubicBezTo>
                <a:cubicBezTo>
                  <a:pt x="1266" y="254"/>
                  <a:pt x="1257" y="249"/>
                  <a:pt x="1250" y="249"/>
                </a:cubicBezTo>
                <a:cubicBezTo>
                  <a:pt x="1250" y="249"/>
                  <a:pt x="1249" y="248"/>
                  <a:pt x="1248" y="249"/>
                </a:cubicBezTo>
                <a:cubicBezTo>
                  <a:pt x="1248" y="249"/>
                  <a:pt x="1248" y="249"/>
                  <a:pt x="1248" y="250"/>
                </a:cubicBezTo>
                <a:cubicBezTo>
                  <a:pt x="1247" y="250"/>
                  <a:pt x="1247" y="250"/>
                  <a:pt x="1246" y="250"/>
                </a:cubicBezTo>
                <a:cubicBezTo>
                  <a:pt x="1247" y="251"/>
                  <a:pt x="1247" y="251"/>
                  <a:pt x="1248" y="251"/>
                </a:cubicBezTo>
                <a:cubicBezTo>
                  <a:pt x="1249" y="253"/>
                  <a:pt x="1252" y="254"/>
                  <a:pt x="1252" y="251"/>
                </a:cubicBezTo>
                <a:cubicBezTo>
                  <a:pt x="1253" y="252"/>
                  <a:pt x="1255" y="252"/>
                  <a:pt x="1256" y="254"/>
                </a:cubicBezTo>
                <a:cubicBezTo>
                  <a:pt x="1244" y="254"/>
                  <a:pt x="1232" y="250"/>
                  <a:pt x="1220" y="248"/>
                </a:cubicBezTo>
                <a:cubicBezTo>
                  <a:pt x="1216" y="246"/>
                  <a:pt x="1212" y="244"/>
                  <a:pt x="1209" y="243"/>
                </a:cubicBezTo>
                <a:cubicBezTo>
                  <a:pt x="1209" y="242"/>
                  <a:pt x="1209" y="242"/>
                  <a:pt x="1210" y="241"/>
                </a:cubicBezTo>
                <a:cubicBezTo>
                  <a:pt x="1207" y="240"/>
                  <a:pt x="1204" y="240"/>
                  <a:pt x="1201" y="239"/>
                </a:cubicBezTo>
                <a:cubicBezTo>
                  <a:pt x="1189" y="234"/>
                  <a:pt x="1177" y="229"/>
                  <a:pt x="1166" y="223"/>
                </a:cubicBezTo>
                <a:cubicBezTo>
                  <a:pt x="1166" y="222"/>
                  <a:pt x="1167" y="221"/>
                  <a:pt x="1168" y="222"/>
                </a:cubicBezTo>
                <a:cubicBezTo>
                  <a:pt x="1168" y="221"/>
                  <a:pt x="1167" y="220"/>
                  <a:pt x="1167" y="219"/>
                </a:cubicBezTo>
                <a:cubicBezTo>
                  <a:pt x="1171" y="220"/>
                  <a:pt x="1175" y="220"/>
                  <a:pt x="1178" y="220"/>
                </a:cubicBezTo>
                <a:cubicBezTo>
                  <a:pt x="1180" y="220"/>
                  <a:pt x="1178" y="224"/>
                  <a:pt x="1178" y="226"/>
                </a:cubicBezTo>
                <a:cubicBezTo>
                  <a:pt x="1181" y="227"/>
                  <a:pt x="1184" y="227"/>
                  <a:pt x="1186" y="227"/>
                </a:cubicBezTo>
                <a:cubicBezTo>
                  <a:pt x="1186" y="228"/>
                  <a:pt x="1187" y="228"/>
                  <a:pt x="1187" y="227"/>
                </a:cubicBezTo>
                <a:cubicBezTo>
                  <a:pt x="1187" y="227"/>
                  <a:pt x="1188" y="227"/>
                  <a:pt x="1189" y="227"/>
                </a:cubicBezTo>
                <a:cubicBezTo>
                  <a:pt x="1188" y="229"/>
                  <a:pt x="1187" y="230"/>
                  <a:pt x="1191" y="230"/>
                </a:cubicBezTo>
                <a:cubicBezTo>
                  <a:pt x="1191" y="229"/>
                  <a:pt x="1192" y="229"/>
                  <a:pt x="1193" y="229"/>
                </a:cubicBezTo>
                <a:cubicBezTo>
                  <a:pt x="1193" y="229"/>
                  <a:pt x="1193" y="228"/>
                  <a:pt x="1192" y="228"/>
                </a:cubicBezTo>
                <a:cubicBezTo>
                  <a:pt x="1194" y="228"/>
                  <a:pt x="1196" y="228"/>
                  <a:pt x="1198" y="228"/>
                </a:cubicBezTo>
                <a:cubicBezTo>
                  <a:pt x="1198" y="228"/>
                  <a:pt x="1198" y="228"/>
                  <a:pt x="1198" y="228"/>
                </a:cubicBezTo>
                <a:cubicBezTo>
                  <a:pt x="1198" y="229"/>
                  <a:pt x="1199" y="230"/>
                  <a:pt x="1199" y="231"/>
                </a:cubicBezTo>
                <a:cubicBezTo>
                  <a:pt x="1200" y="231"/>
                  <a:pt x="1201" y="230"/>
                  <a:pt x="1203" y="231"/>
                </a:cubicBezTo>
                <a:cubicBezTo>
                  <a:pt x="1203" y="230"/>
                  <a:pt x="1203" y="229"/>
                  <a:pt x="1203" y="228"/>
                </a:cubicBezTo>
                <a:cubicBezTo>
                  <a:pt x="1202" y="228"/>
                  <a:pt x="1202" y="227"/>
                  <a:pt x="1202" y="227"/>
                </a:cubicBezTo>
                <a:cubicBezTo>
                  <a:pt x="1202" y="226"/>
                  <a:pt x="1201" y="226"/>
                  <a:pt x="1200" y="226"/>
                </a:cubicBezTo>
                <a:cubicBezTo>
                  <a:pt x="1200" y="227"/>
                  <a:pt x="1200" y="227"/>
                  <a:pt x="1200" y="227"/>
                </a:cubicBezTo>
                <a:cubicBezTo>
                  <a:pt x="1197" y="226"/>
                  <a:pt x="1194" y="226"/>
                  <a:pt x="1192" y="226"/>
                </a:cubicBezTo>
                <a:cubicBezTo>
                  <a:pt x="1191" y="224"/>
                  <a:pt x="1191" y="222"/>
                  <a:pt x="1190" y="221"/>
                </a:cubicBezTo>
                <a:cubicBezTo>
                  <a:pt x="1187" y="220"/>
                  <a:pt x="1186" y="223"/>
                  <a:pt x="1186" y="225"/>
                </a:cubicBezTo>
                <a:cubicBezTo>
                  <a:pt x="1185" y="225"/>
                  <a:pt x="1183" y="224"/>
                  <a:pt x="1183" y="223"/>
                </a:cubicBezTo>
                <a:cubicBezTo>
                  <a:pt x="1184" y="222"/>
                  <a:pt x="1187" y="222"/>
                  <a:pt x="1188" y="221"/>
                </a:cubicBezTo>
                <a:cubicBezTo>
                  <a:pt x="1175" y="218"/>
                  <a:pt x="1165" y="215"/>
                  <a:pt x="1150" y="214"/>
                </a:cubicBezTo>
                <a:cubicBezTo>
                  <a:pt x="1148" y="213"/>
                  <a:pt x="1146" y="213"/>
                  <a:pt x="1144" y="212"/>
                </a:cubicBezTo>
                <a:cubicBezTo>
                  <a:pt x="1140" y="210"/>
                  <a:pt x="1136" y="208"/>
                  <a:pt x="1132" y="206"/>
                </a:cubicBezTo>
                <a:cubicBezTo>
                  <a:pt x="1133" y="206"/>
                  <a:pt x="1134" y="205"/>
                  <a:pt x="1135" y="205"/>
                </a:cubicBezTo>
                <a:cubicBezTo>
                  <a:pt x="1135" y="205"/>
                  <a:pt x="1136" y="206"/>
                  <a:pt x="1136" y="207"/>
                </a:cubicBezTo>
                <a:close/>
                <a:moveTo>
                  <a:pt x="1243" y="230"/>
                </a:moveTo>
                <a:cubicBezTo>
                  <a:pt x="1241" y="231"/>
                  <a:pt x="1239" y="230"/>
                  <a:pt x="1236" y="230"/>
                </a:cubicBezTo>
                <a:cubicBezTo>
                  <a:pt x="1238" y="229"/>
                  <a:pt x="1241" y="229"/>
                  <a:pt x="1243" y="230"/>
                </a:cubicBezTo>
                <a:close/>
                <a:moveTo>
                  <a:pt x="1236" y="228"/>
                </a:moveTo>
                <a:cubicBezTo>
                  <a:pt x="1236" y="229"/>
                  <a:pt x="1236" y="229"/>
                  <a:pt x="1236" y="229"/>
                </a:cubicBezTo>
                <a:cubicBezTo>
                  <a:pt x="1235" y="229"/>
                  <a:pt x="1234" y="229"/>
                  <a:pt x="1233" y="229"/>
                </a:cubicBezTo>
                <a:cubicBezTo>
                  <a:pt x="1233" y="229"/>
                  <a:pt x="1233" y="228"/>
                  <a:pt x="1233" y="228"/>
                </a:cubicBezTo>
                <a:cubicBezTo>
                  <a:pt x="1234" y="228"/>
                  <a:pt x="1235" y="228"/>
                  <a:pt x="1236" y="228"/>
                </a:cubicBezTo>
                <a:close/>
                <a:moveTo>
                  <a:pt x="1350" y="264"/>
                </a:moveTo>
                <a:cubicBezTo>
                  <a:pt x="1350" y="262"/>
                  <a:pt x="1347" y="263"/>
                  <a:pt x="1348" y="261"/>
                </a:cubicBezTo>
                <a:cubicBezTo>
                  <a:pt x="1350" y="260"/>
                  <a:pt x="1353" y="264"/>
                  <a:pt x="1350" y="264"/>
                </a:cubicBezTo>
                <a:close/>
                <a:moveTo>
                  <a:pt x="1129" y="145"/>
                </a:moveTo>
                <a:cubicBezTo>
                  <a:pt x="1129" y="145"/>
                  <a:pt x="1130" y="145"/>
                  <a:pt x="1130" y="146"/>
                </a:cubicBezTo>
                <a:cubicBezTo>
                  <a:pt x="1130" y="146"/>
                  <a:pt x="1131" y="146"/>
                  <a:pt x="1131" y="147"/>
                </a:cubicBezTo>
                <a:cubicBezTo>
                  <a:pt x="1132" y="147"/>
                  <a:pt x="1132" y="147"/>
                  <a:pt x="1132" y="147"/>
                </a:cubicBezTo>
                <a:cubicBezTo>
                  <a:pt x="1132" y="148"/>
                  <a:pt x="1131" y="148"/>
                  <a:pt x="1131" y="149"/>
                </a:cubicBezTo>
                <a:cubicBezTo>
                  <a:pt x="1129" y="148"/>
                  <a:pt x="1128" y="148"/>
                  <a:pt x="1126" y="148"/>
                </a:cubicBezTo>
                <a:cubicBezTo>
                  <a:pt x="1127" y="147"/>
                  <a:pt x="1128" y="146"/>
                  <a:pt x="1129" y="145"/>
                </a:cubicBezTo>
                <a:close/>
                <a:moveTo>
                  <a:pt x="1130" y="153"/>
                </a:moveTo>
                <a:cubicBezTo>
                  <a:pt x="1130" y="154"/>
                  <a:pt x="1131" y="155"/>
                  <a:pt x="1132" y="156"/>
                </a:cubicBezTo>
                <a:cubicBezTo>
                  <a:pt x="1132" y="156"/>
                  <a:pt x="1132" y="156"/>
                  <a:pt x="1132" y="157"/>
                </a:cubicBezTo>
                <a:cubicBezTo>
                  <a:pt x="1130" y="157"/>
                  <a:pt x="1127" y="157"/>
                  <a:pt x="1126" y="155"/>
                </a:cubicBezTo>
                <a:cubicBezTo>
                  <a:pt x="1128" y="153"/>
                  <a:pt x="1129" y="153"/>
                  <a:pt x="1130" y="153"/>
                </a:cubicBezTo>
                <a:close/>
                <a:moveTo>
                  <a:pt x="1131" y="160"/>
                </a:moveTo>
                <a:cubicBezTo>
                  <a:pt x="1130" y="160"/>
                  <a:pt x="1130" y="160"/>
                  <a:pt x="1130" y="160"/>
                </a:cubicBezTo>
                <a:cubicBezTo>
                  <a:pt x="1129" y="160"/>
                  <a:pt x="1127" y="159"/>
                  <a:pt x="1125" y="159"/>
                </a:cubicBezTo>
                <a:cubicBezTo>
                  <a:pt x="1128" y="159"/>
                  <a:pt x="1131" y="157"/>
                  <a:pt x="1131" y="160"/>
                </a:cubicBezTo>
                <a:close/>
                <a:moveTo>
                  <a:pt x="1131" y="203"/>
                </a:moveTo>
                <a:cubicBezTo>
                  <a:pt x="1131" y="204"/>
                  <a:pt x="1131" y="205"/>
                  <a:pt x="1130" y="205"/>
                </a:cubicBezTo>
                <a:cubicBezTo>
                  <a:pt x="1129" y="204"/>
                  <a:pt x="1127" y="204"/>
                  <a:pt x="1125" y="203"/>
                </a:cubicBezTo>
                <a:cubicBezTo>
                  <a:pt x="1126" y="202"/>
                  <a:pt x="1128" y="202"/>
                  <a:pt x="1129" y="202"/>
                </a:cubicBezTo>
                <a:cubicBezTo>
                  <a:pt x="1130" y="202"/>
                  <a:pt x="1131" y="203"/>
                  <a:pt x="1131" y="203"/>
                </a:cubicBezTo>
                <a:close/>
                <a:moveTo>
                  <a:pt x="1126" y="161"/>
                </a:moveTo>
                <a:cubicBezTo>
                  <a:pt x="1124" y="161"/>
                  <a:pt x="1123" y="160"/>
                  <a:pt x="1122" y="160"/>
                </a:cubicBezTo>
                <a:cubicBezTo>
                  <a:pt x="1123" y="160"/>
                  <a:pt x="1124" y="160"/>
                  <a:pt x="1125" y="160"/>
                </a:cubicBezTo>
                <a:cubicBezTo>
                  <a:pt x="1125" y="160"/>
                  <a:pt x="1125" y="161"/>
                  <a:pt x="1126" y="161"/>
                </a:cubicBezTo>
                <a:close/>
                <a:moveTo>
                  <a:pt x="1114" y="140"/>
                </a:moveTo>
                <a:cubicBezTo>
                  <a:pt x="1115" y="138"/>
                  <a:pt x="1118" y="139"/>
                  <a:pt x="1120" y="140"/>
                </a:cubicBezTo>
                <a:cubicBezTo>
                  <a:pt x="1121" y="142"/>
                  <a:pt x="1123" y="144"/>
                  <a:pt x="1123" y="147"/>
                </a:cubicBezTo>
                <a:cubicBezTo>
                  <a:pt x="1121" y="146"/>
                  <a:pt x="1118" y="146"/>
                  <a:pt x="1116" y="145"/>
                </a:cubicBezTo>
                <a:cubicBezTo>
                  <a:pt x="1117" y="145"/>
                  <a:pt x="1117" y="143"/>
                  <a:pt x="1119" y="144"/>
                </a:cubicBezTo>
                <a:cubicBezTo>
                  <a:pt x="1118" y="142"/>
                  <a:pt x="1114" y="142"/>
                  <a:pt x="1115" y="145"/>
                </a:cubicBezTo>
                <a:cubicBezTo>
                  <a:pt x="1114" y="145"/>
                  <a:pt x="1114" y="145"/>
                  <a:pt x="1114" y="145"/>
                </a:cubicBezTo>
                <a:cubicBezTo>
                  <a:pt x="1114" y="145"/>
                  <a:pt x="1114" y="145"/>
                  <a:pt x="1114" y="145"/>
                </a:cubicBezTo>
                <a:cubicBezTo>
                  <a:pt x="1114" y="145"/>
                  <a:pt x="1114" y="145"/>
                  <a:pt x="1114" y="145"/>
                </a:cubicBezTo>
                <a:cubicBezTo>
                  <a:pt x="1113" y="145"/>
                  <a:pt x="1112" y="145"/>
                  <a:pt x="1111" y="144"/>
                </a:cubicBezTo>
                <a:cubicBezTo>
                  <a:pt x="1110" y="143"/>
                  <a:pt x="1110" y="142"/>
                  <a:pt x="1111" y="141"/>
                </a:cubicBezTo>
                <a:cubicBezTo>
                  <a:pt x="1108" y="141"/>
                  <a:pt x="1107" y="142"/>
                  <a:pt x="1106" y="143"/>
                </a:cubicBezTo>
                <a:cubicBezTo>
                  <a:pt x="1105" y="143"/>
                  <a:pt x="1104" y="143"/>
                  <a:pt x="1103" y="143"/>
                </a:cubicBezTo>
                <a:cubicBezTo>
                  <a:pt x="1103" y="141"/>
                  <a:pt x="1102" y="139"/>
                  <a:pt x="1102" y="137"/>
                </a:cubicBezTo>
                <a:cubicBezTo>
                  <a:pt x="1107" y="138"/>
                  <a:pt x="1113" y="137"/>
                  <a:pt x="1114" y="140"/>
                </a:cubicBezTo>
                <a:close/>
                <a:moveTo>
                  <a:pt x="1107" y="166"/>
                </a:moveTo>
                <a:cubicBezTo>
                  <a:pt x="1106" y="166"/>
                  <a:pt x="1104" y="166"/>
                  <a:pt x="1103" y="165"/>
                </a:cubicBezTo>
                <a:cubicBezTo>
                  <a:pt x="1103" y="165"/>
                  <a:pt x="1103" y="164"/>
                  <a:pt x="1103" y="163"/>
                </a:cubicBezTo>
                <a:cubicBezTo>
                  <a:pt x="1105" y="164"/>
                  <a:pt x="1107" y="165"/>
                  <a:pt x="1107" y="166"/>
                </a:cubicBezTo>
                <a:close/>
                <a:moveTo>
                  <a:pt x="1092" y="155"/>
                </a:moveTo>
                <a:cubicBezTo>
                  <a:pt x="1092" y="155"/>
                  <a:pt x="1092" y="156"/>
                  <a:pt x="1091" y="156"/>
                </a:cubicBezTo>
                <a:cubicBezTo>
                  <a:pt x="1090" y="155"/>
                  <a:pt x="1089" y="155"/>
                  <a:pt x="1088" y="154"/>
                </a:cubicBezTo>
                <a:cubicBezTo>
                  <a:pt x="1089" y="154"/>
                  <a:pt x="1090" y="155"/>
                  <a:pt x="1092" y="155"/>
                </a:cubicBezTo>
                <a:close/>
                <a:moveTo>
                  <a:pt x="1076" y="144"/>
                </a:moveTo>
                <a:cubicBezTo>
                  <a:pt x="1077" y="144"/>
                  <a:pt x="1078" y="145"/>
                  <a:pt x="1079" y="145"/>
                </a:cubicBezTo>
                <a:cubicBezTo>
                  <a:pt x="1079" y="145"/>
                  <a:pt x="1079" y="145"/>
                  <a:pt x="1079" y="145"/>
                </a:cubicBezTo>
                <a:cubicBezTo>
                  <a:pt x="1078" y="146"/>
                  <a:pt x="1076" y="146"/>
                  <a:pt x="1075" y="146"/>
                </a:cubicBezTo>
                <a:cubicBezTo>
                  <a:pt x="1075" y="145"/>
                  <a:pt x="1075" y="144"/>
                  <a:pt x="1076" y="144"/>
                </a:cubicBezTo>
                <a:close/>
                <a:moveTo>
                  <a:pt x="1076" y="149"/>
                </a:moveTo>
                <a:cubicBezTo>
                  <a:pt x="1076" y="150"/>
                  <a:pt x="1076" y="150"/>
                  <a:pt x="1076" y="151"/>
                </a:cubicBezTo>
                <a:cubicBezTo>
                  <a:pt x="1077" y="151"/>
                  <a:pt x="1077" y="151"/>
                  <a:pt x="1077" y="151"/>
                </a:cubicBezTo>
                <a:cubicBezTo>
                  <a:pt x="1077" y="152"/>
                  <a:pt x="1077" y="152"/>
                  <a:pt x="1077" y="153"/>
                </a:cubicBezTo>
                <a:cubicBezTo>
                  <a:pt x="1075" y="152"/>
                  <a:pt x="1074" y="151"/>
                  <a:pt x="1074" y="149"/>
                </a:cubicBezTo>
                <a:cubicBezTo>
                  <a:pt x="1075" y="149"/>
                  <a:pt x="1075" y="149"/>
                  <a:pt x="1076" y="149"/>
                </a:cubicBezTo>
                <a:close/>
                <a:moveTo>
                  <a:pt x="1057" y="95"/>
                </a:moveTo>
                <a:cubicBezTo>
                  <a:pt x="1057" y="95"/>
                  <a:pt x="1057" y="95"/>
                  <a:pt x="1058" y="95"/>
                </a:cubicBezTo>
                <a:cubicBezTo>
                  <a:pt x="1058" y="95"/>
                  <a:pt x="1058" y="95"/>
                  <a:pt x="1059" y="95"/>
                </a:cubicBezTo>
                <a:cubicBezTo>
                  <a:pt x="1058" y="95"/>
                  <a:pt x="1058" y="95"/>
                  <a:pt x="1058" y="95"/>
                </a:cubicBezTo>
                <a:cubicBezTo>
                  <a:pt x="1063" y="94"/>
                  <a:pt x="1068" y="97"/>
                  <a:pt x="1074" y="99"/>
                </a:cubicBezTo>
                <a:cubicBezTo>
                  <a:pt x="1072" y="103"/>
                  <a:pt x="1068" y="103"/>
                  <a:pt x="1065" y="103"/>
                </a:cubicBezTo>
                <a:cubicBezTo>
                  <a:pt x="1062" y="103"/>
                  <a:pt x="1060" y="102"/>
                  <a:pt x="1057" y="101"/>
                </a:cubicBezTo>
                <a:cubicBezTo>
                  <a:pt x="1056" y="100"/>
                  <a:pt x="1054" y="98"/>
                  <a:pt x="1053" y="97"/>
                </a:cubicBezTo>
                <a:cubicBezTo>
                  <a:pt x="1054" y="97"/>
                  <a:pt x="1056" y="97"/>
                  <a:pt x="1057" y="98"/>
                </a:cubicBezTo>
                <a:cubicBezTo>
                  <a:pt x="1058" y="96"/>
                  <a:pt x="1057" y="95"/>
                  <a:pt x="1057" y="95"/>
                </a:cubicBezTo>
                <a:close/>
                <a:moveTo>
                  <a:pt x="1063" y="1398"/>
                </a:moveTo>
                <a:cubicBezTo>
                  <a:pt x="1063" y="1396"/>
                  <a:pt x="1062" y="1394"/>
                  <a:pt x="1063" y="1393"/>
                </a:cubicBezTo>
                <a:cubicBezTo>
                  <a:pt x="1063" y="1394"/>
                  <a:pt x="1064" y="1397"/>
                  <a:pt x="1063" y="1398"/>
                </a:cubicBezTo>
                <a:close/>
                <a:moveTo>
                  <a:pt x="1063" y="1385"/>
                </a:moveTo>
                <a:cubicBezTo>
                  <a:pt x="1063" y="1387"/>
                  <a:pt x="1064" y="1390"/>
                  <a:pt x="1063" y="1391"/>
                </a:cubicBezTo>
                <a:cubicBezTo>
                  <a:pt x="1061" y="1390"/>
                  <a:pt x="1061" y="1387"/>
                  <a:pt x="1063" y="1385"/>
                </a:cubicBezTo>
                <a:close/>
                <a:moveTo>
                  <a:pt x="1060" y="704"/>
                </a:moveTo>
                <a:cubicBezTo>
                  <a:pt x="1061" y="705"/>
                  <a:pt x="1062" y="706"/>
                  <a:pt x="1064" y="707"/>
                </a:cubicBezTo>
                <a:cubicBezTo>
                  <a:pt x="1062" y="707"/>
                  <a:pt x="1060" y="707"/>
                  <a:pt x="1059" y="707"/>
                </a:cubicBezTo>
                <a:cubicBezTo>
                  <a:pt x="1058" y="702"/>
                  <a:pt x="1057" y="698"/>
                  <a:pt x="1057" y="694"/>
                </a:cubicBezTo>
                <a:cubicBezTo>
                  <a:pt x="1058" y="694"/>
                  <a:pt x="1058" y="693"/>
                  <a:pt x="1058" y="692"/>
                </a:cubicBezTo>
                <a:cubicBezTo>
                  <a:pt x="1057" y="691"/>
                  <a:pt x="1057" y="691"/>
                  <a:pt x="1056" y="691"/>
                </a:cubicBezTo>
                <a:cubicBezTo>
                  <a:pt x="1055" y="683"/>
                  <a:pt x="1053" y="675"/>
                  <a:pt x="1052" y="667"/>
                </a:cubicBezTo>
                <a:cubicBezTo>
                  <a:pt x="1054" y="668"/>
                  <a:pt x="1057" y="668"/>
                  <a:pt x="1059" y="669"/>
                </a:cubicBezTo>
                <a:cubicBezTo>
                  <a:pt x="1060" y="679"/>
                  <a:pt x="1062" y="691"/>
                  <a:pt x="1064" y="704"/>
                </a:cubicBezTo>
                <a:cubicBezTo>
                  <a:pt x="1063" y="704"/>
                  <a:pt x="1062" y="703"/>
                  <a:pt x="1060" y="704"/>
                </a:cubicBezTo>
                <a:close/>
                <a:moveTo>
                  <a:pt x="1074" y="778"/>
                </a:moveTo>
                <a:cubicBezTo>
                  <a:pt x="1073" y="776"/>
                  <a:pt x="1072" y="775"/>
                  <a:pt x="1071" y="774"/>
                </a:cubicBezTo>
                <a:cubicBezTo>
                  <a:pt x="1072" y="775"/>
                  <a:pt x="1073" y="775"/>
                  <a:pt x="1074" y="775"/>
                </a:cubicBezTo>
                <a:cubicBezTo>
                  <a:pt x="1074" y="776"/>
                  <a:pt x="1074" y="777"/>
                  <a:pt x="1074" y="778"/>
                </a:cubicBezTo>
                <a:close/>
                <a:moveTo>
                  <a:pt x="1075" y="774"/>
                </a:moveTo>
                <a:cubicBezTo>
                  <a:pt x="1075" y="774"/>
                  <a:pt x="1075" y="774"/>
                  <a:pt x="1075" y="775"/>
                </a:cubicBezTo>
                <a:cubicBezTo>
                  <a:pt x="1073" y="774"/>
                  <a:pt x="1071" y="773"/>
                  <a:pt x="1070" y="772"/>
                </a:cubicBezTo>
                <a:cubicBezTo>
                  <a:pt x="1072" y="772"/>
                  <a:pt x="1074" y="772"/>
                  <a:pt x="1075" y="772"/>
                </a:cubicBezTo>
                <a:cubicBezTo>
                  <a:pt x="1075" y="773"/>
                  <a:pt x="1075" y="773"/>
                  <a:pt x="1075" y="773"/>
                </a:cubicBezTo>
                <a:cubicBezTo>
                  <a:pt x="1075" y="773"/>
                  <a:pt x="1075" y="774"/>
                  <a:pt x="1075" y="774"/>
                </a:cubicBezTo>
                <a:close/>
                <a:moveTo>
                  <a:pt x="1079" y="707"/>
                </a:moveTo>
                <a:cubicBezTo>
                  <a:pt x="1075" y="708"/>
                  <a:pt x="1068" y="710"/>
                  <a:pt x="1069" y="703"/>
                </a:cubicBezTo>
                <a:cubicBezTo>
                  <a:pt x="1068" y="704"/>
                  <a:pt x="1067" y="705"/>
                  <a:pt x="1066" y="704"/>
                </a:cubicBezTo>
                <a:cubicBezTo>
                  <a:pt x="1064" y="692"/>
                  <a:pt x="1062" y="681"/>
                  <a:pt x="1060" y="669"/>
                </a:cubicBezTo>
                <a:cubicBezTo>
                  <a:pt x="1067" y="671"/>
                  <a:pt x="1074" y="673"/>
                  <a:pt x="1081" y="675"/>
                </a:cubicBezTo>
                <a:cubicBezTo>
                  <a:pt x="1081" y="675"/>
                  <a:pt x="1081" y="675"/>
                  <a:pt x="1081" y="675"/>
                </a:cubicBezTo>
                <a:cubicBezTo>
                  <a:pt x="1081" y="675"/>
                  <a:pt x="1081" y="675"/>
                  <a:pt x="1081" y="675"/>
                </a:cubicBezTo>
                <a:cubicBezTo>
                  <a:pt x="1088" y="676"/>
                  <a:pt x="1095" y="678"/>
                  <a:pt x="1102" y="680"/>
                </a:cubicBezTo>
                <a:cubicBezTo>
                  <a:pt x="1102" y="680"/>
                  <a:pt x="1102" y="680"/>
                  <a:pt x="1102" y="680"/>
                </a:cubicBezTo>
                <a:cubicBezTo>
                  <a:pt x="1116" y="684"/>
                  <a:pt x="1130" y="687"/>
                  <a:pt x="1143" y="691"/>
                </a:cubicBezTo>
                <a:cubicBezTo>
                  <a:pt x="1146" y="693"/>
                  <a:pt x="1148" y="695"/>
                  <a:pt x="1151" y="696"/>
                </a:cubicBezTo>
                <a:cubicBezTo>
                  <a:pt x="1151" y="697"/>
                  <a:pt x="1150" y="697"/>
                  <a:pt x="1150" y="697"/>
                </a:cubicBezTo>
                <a:cubicBezTo>
                  <a:pt x="1151" y="697"/>
                  <a:pt x="1152" y="698"/>
                  <a:pt x="1153" y="698"/>
                </a:cubicBezTo>
                <a:cubicBezTo>
                  <a:pt x="1157" y="701"/>
                  <a:pt x="1161" y="704"/>
                  <a:pt x="1165" y="707"/>
                </a:cubicBezTo>
                <a:cubicBezTo>
                  <a:pt x="1159" y="707"/>
                  <a:pt x="1152" y="707"/>
                  <a:pt x="1145" y="707"/>
                </a:cubicBezTo>
                <a:cubicBezTo>
                  <a:pt x="1145" y="706"/>
                  <a:pt x="1145" y="705"/>
                  <a:pt x="1145" y="703"/>
                </a:cubicBezTo>
                <a:cubicBezTo>
                  <a:pt x="1146" y="703"/>
                  <a:pt x="1147" y="703"/>
                  <a:pt x="1148" y="703"/>
                </a:cubicBezTo>
                <a:cubicBezTo>
                  <a:pt x="1146" y="699"/>
                  <a:pt x="1141" y="705"/>
                  <a:pt x="1143" y="707"/>
                </a:cubicBezTo>
                <a:cubicBezTo>
                  <a:pt x="1141" y="707"/>
                  <a:pt x="1139" y="707"/>
                  <a:pt x="1137" y="707"/>
                </a:cubicBezTo>
                <a:cubicBezTo>
                  <a:pt x="1135" y="703"/>
                  <a:pt x="1134" y="703"/>
                  <a:pt x="1134" y="696"/>
                </a:cubicBezTo>
                <a:cubicBezTo>
                  <a:pt x="1130" y="698"/>
                  <a:pt x="1134" y="704"/>
                  <a:pt x="1128" y="700"/>
                </a:cubicBezTo>
                <a:cubicBezTo>
                  <a:pt x="1127" y="704"/>
                  <a:pt x="1130" y="705"/>
                  <a:pt x="1133" y="706"/>
                </a:cubicBezTo>
                <a:cubicBezTo>
                  <a:pt x="1128" y="706"/>
                  <a:pt x="1123" y="705"/>
                  <a:pt x="1119" y="704"/>
                </a:cubicBezTo>
                <a:cubicBezTo>
                  <a:pt x="1117" y="705"/>
                  <a:pt x="1109" y="709"/>
                  <a:pt x="1109" y="703"/>
                </a:cubicBezTo>
                <a:cubicBezTo>
                  <a:pt x="1107" y="707"/>
                  <a:pt x="1098" y="708"/>
                  <a:pt x="1094" y="705"/>
                </a:cubicBezTo>
                <a:cubicBezTo>
                  <a:pt x="1090" y="707"/>
                  <a:pt x="1084" y="712"/>
                  <a:pt x="1079" y="707"/>
                </a:cubicBezTo>
                <a:close/>
                <a:moveTo>
                  <a:pt x="1093" y="777"/>
                </a:moveTo>
                <a:cubicBezTo>
                  <a:pt x="1093" y="777"/>
                  <a:pt x="1093" y="776"/>
                  <a:pt x="1093" y="776"/>
                </a:cubicBezTo>
                <a:cubicBezTo>
                  <a:pt x="1093" y="775"/>
                  <a:pt x="1092" y="773"/>
                  <a:pt x="1095" y="773"/>
                </a:cubicBezTo>
                <a:cubicBezTo>
                  <a:pt x="1096" y="775"/>
                  <a:pt x="1098" y="776"/>
                  <a:pt x="1101" y="777"/>
                </a:cubicBezTo>
                <a:cubicBezTo>
                  <a:pt x="1101" y="777"/>
                  <a:pt x="1100" y="778"/>
                  <a:pt x="1100" y="778"/>
                </a:cubicBezTo>
                <a:cubicBezTo>
                  <a:pt x="1098" y="777"/>
                  <a:pt x="1095" y="777"/>
                  <a:pt x="1093" y="777"/>
                </a:cubicBezTo>
                <a:close/>
                <a:moveTo>
                  <a:pt x="1097" y="856"/>
                </a:moveTo>
                <a:cubicBezTo>
                  <a:pt x="1097" y="856"/>
                  <a:pt x="1096" y="856"/>
                  <a:pt x="1096" y="856"/>
                </a:cubicBezTo>
                <a:cubicBezTo>
                  <a:pt x="1095" y="857"/>
                  <a:pt x="1095" y="857"/>
                  <a:pt x="1095" y="857"/>
                </a:cubicBezTo>
                <a:cubicBezTo>
                  <a:pt x="1094" y="856"/>
                  <a:pt x="1092" y="856"/>
                  <a:pt x="1091" y="855"/>
                </a:cubicBezTo>
                <a:cubicBezTo>
                  <a:pt x="1090" y="855"/>
                  <a:pt x="1090" y="854"/>
                  <a:pt x="1090" y="853"/>
                </a:cubicBezTo>
                <a:cubicBezTo>
                  <a:pt x="1092" y="854"/>
                  <a:pt x="1095" y="855"/>
                  <a:pt x="1097" y="856"/>
                </a:cubicBezTo>
                <a:close/>
                <a:moveTo>
                  <a:pt x="1101" y="773"/>
                </a:moveTo>
                <a:cubicBezTo>
                  <a:pt x="1098" y="772"/>
                  <a:pt x="1096" y="771"/>
                  <a:pt x="1094" y="770"/>
                </a:cubicBezTo>
                <a:cubicBezTo>
                  <a:pt x="1094" y="770"/>
                  <a:pt x="1094" y="770"/>
                  <a:pt x="1094" y="770"/>
                </a:cubicBezTo>
                <a:cubicBezTo>
                  <a:pt x="1095" y="770"/>
                  <a:pt x="1097" y="770"/>
                  <a:pt x="1099" y="770"/>
                </a:cubicBezTo>
                <a:cubicBezTo>
                  <a:pt x="1100" y="770"/>
                  <a:pt x="1101" y="771"/>
                  <a:pt x="1101" y="771"/>
                </a:cubicBezTo>
                <a:cubicBezTo>
                  <a:pt x="1101" y="772"/>
                  <a:pt x="1101" y="772"/>
                  <a:pt x="1102" y="772"/>
                </a:cubicBezTo>
                <a:cubicBezTo>
                  <a:pt x="1103" y="772"/>
                  <a:pt x="1103" y="773"/>
                  <a:pt x="1104" y="773"/>
                </a:cubicBezTo>
                <a:cubicBezTo>
                  <a:pt x="1103" y="773"/>
                  <a:pt x="1102" y="773"/>
                  <a:pt x="1101" y="773"/>
                </a:cubicBezTo>
                <a:close/>
                <a:moveTo>
                  <a:pt x="1083" y="783"/>
                </a:moveTo>
                <a:cubicBezTo>
                  <a:pt x="1083" y="783"/>
                  <a:pt x="1084" y="783"/>
                  <a:pt x="1085" y="783"/>
                </a:cubicBezTo>
                <a:cubicBezTo>
                  <a:pt x="1085" y="783"/>
                  <a:pt x="1085" y="783"/>
                  <a:pt x="1085" y="783"/>
                </a:cubicBezTo>
                <a:cubicBezTo>
                  <a:pt x="1085" y="783"/>
                  <a:pt x="1084" y="784"/>
                  <a:pt x="1084" y="784"/>
                </a:cubicBezTo>
                <a:cubicBezTo>
                  <a:pt x="1084" y="784"/>
                  <a:pt x="1083" y="784"/>
                  <a:pt x="1083" y="783"/>
                </a:cubicBezTo>
                <a:close/>
                <a:moveTo>
                  <a:pt x="1085" y="873"/>
                </a:moveTo>
                <a:cubicBezTo>
                  <a:pt x="1085" y="871"/>
                  <a:pt x="1085" y="868"/>
                  <a:pt x="1084" y="866"/>
                </a:cubicBezTo>
                <a:cubicBezTo>
                  <a:pt x="1086" y="866"/>
                  <a:pt x="1088" y="865"/>
                  <a:pt x="1090" y="865"/>
                </a:cubicBezTo>
                <a:cubicBezTo>
                  <a:pt x="1090" y="864"/>
                  <a:pt x="1089" y="863"/>
                  <a:pt x="1089" y="863"/>
                </a:cubicBezTo>
                <a:cubicBezTo>
                  <a:pt x="1089" y="863"/>
                  <a:pt x="1090" y="863"/>
                  <a:pt x="1090" y="863"/>
                </a:cubicBezTo>
                <a:cubicBezTo>
                  <a:pt x="1091" y="867"/>
                  <a:pt x="1091" y="872"/>
                  <a:pt x="1092" y="876"/>
                </a:cubicBezTo>
                <a:cubicBezTo>
                  <a:pt x="1091" y="876"/>
                  <a:pt x="1091" y="876"/>
                  <a:pt x="1091" y="876"/>
                </a:cubicBezTo>
                <a:cubicBezTo>
                  <a:pt x="1090" y="876"/>
                  <a:pt x="1090" y="875"/>
                  <a:pt x="1089" y="875"/>
                </a:cubicBezTo>
                <a:cubicBezTo>
                  <a:pt x="1089" y="875"/>
                  <a:pt x="1089" y="875"/>
                  <a:pt x="1089" y="875"/>
                </a:cubicBezTo>
                <a:cubicBezTo>
                  <a:pt x="1089" y="875"/>
                  <a:pt x="1089" y="875"/>
                  <a:pt x="1088" y="875"/>
                </a:cubicBezTo>
                <a:cubicBezTo>
                  <a:pt x="1087" y="874"/>
                  <a:pt x="1086" y="874"/>
                  <a:pt x="1085" y="873"/>
                </a:cubicBezTo>
                <a:close/>
                <a:moveTo>
                  <a:pt x="1090" y="893"/>
                </a:moveTo>
                <a:cubicBezTo>
                  <a:pt x="1089" y="892"/>
                  <a:pt x="1089" y="892"/>
                  <a:pt x="1088" y="892"/>
                </a:cubicBezTo>
                <a:cubicBezTo>
                  <a:pt x="1088" y="889"/>
                  <a:pt x="1088" y="887"/>
                  <a:pt x="1087" y="884"/>
                </a:cubicBezTo>
                <a:cubicBezTo>
                  <a:pt x="1089" y="885"/>
                  <a:pt x="1092" y="886"/>
                  <a:pt x="1094" y="887"/>
                </a:cubicBezTo>
                <a:cubicBezTo>
                  <a:pt x="1094" y="889"/>
                  <a:pt x="1094" y="890"/>
                  <a:pt x="1095" y="892"/>
                </a:cubicBezTo>
                <a:cubicBezTo>
                  <a:pt x="1093" y="892"/>
                  <a:pt x="1091" y="893"/>
                  <a:pt x="1090" y="893"/>
                </a:cubicBezTo>
                <a:close/>
                <a:moveTo>
                  <a:pt x="1094" y="876"/>
                </a:moveTo>
                <a:cubicBezTo>
                  <a:pt x="1093" y="872"/>
                  <a:pt x="1093" y="868"/>
                  <a:pt x="1092" y="864"/>
                </a:cubicBezTo>
                <a:cubicBezTo>
                  <a:pt x="1096" y="865"/>
                  <a:pt x="1100" y="867"/>
                  <a:pt x="1104" y="870"/>
                </a:cubicBezTo>
                <a:cubicBezTo>
                  <a:pt x="1103" y="871"/>
                  <a:pt x="1101" y="872"/>
                  <a:pt x="1100" y="868"/>
                </a:cubicBezTo>
                <a:cubicBezTo>
                  <a:pt x="1099" y="868"/>
                  <a:pt x="1098" y="869"/>
                  <a:pt x="1098" y="870"/>
                </a:cubicBezTo>
                <a:cubicBezTo>
                  <a:pt x="1097" y="869"/>
                  <a:pt x="1096" y="869"/>
                  <a:pt x="1096" y="869"/>
                </a:cubicBezTo>
                <a:cubicBezTo>
                  <a:pt x="1096" y="869"/>
                  <a:pt x="1097" y="870"/>
                  <a:pt x="1098" y="871"/>
                </a:cubicBezTo>
                <a:cubicBezTo>
                  <a:pt x="1097" y="872"/>
                  <a:pt x="1098" y="875"/>
                  <a:pt x="1099" y="875"/>
                </a:cubicBezTo>
                <a:cubicBezTo>
                  <a:pt x="1100" y="874"/>
                  <a:pt x="1101" y="874"/>
                  <a:pt x="1103" y="873"/>
                </a:cubicBezTo>
                <a:cubicBezTo>
                  <a:pt x="1105" y="874"/>
                  <a:pt x="1107" y="875"/>
                  <a:pt x="1109" y="875"/>
                </a:cubicBezTo>
                <a:cubicBezTo>
                  <a:pt x="1108" y="875"/>
                  <a:pt x="1108" y="875"/>
                  <a:pt x="1108" y="874"/>
                </a:cubicBezTo>
                <a:cubicBezTo>
                  <a:pt x="1108" y="874"/>
                  <a:pt x="1108" y="874"/>
                  <a:pt x="1108" y="874"/>
                </a:cubicBezTo>
                <a:cubicBezTo>
                  <a:pt x="1111" y="872"/>
                  <a:pt x="1106" y="872"/>
                  <a:pt x="1107" y="868"/>
                </a:cubicBezTo>
                <a:cubicBezTo>
                  <a:pt x="1106" y="868"/>
                  <a:pt x="1105" y="869"/>
                  <a:pt x="1105" y="870"/>
                </a:cubicBezTo>
                <a:cubicBezTo>
                  <a:pt x="1103" y="865"/>
                  <a:pt x="1097" y="863"/>
                  <a:pt x="1091" y="860"/>
                </a:cubicBezTo>
                <a:cubicBezTo>
                  <a:pt x="1091" y="859"/>
                  <a:pt x="1091" y="858"/>
                  <a:pt x="1091" y="857"/>
                </a:cubicBezTo>
                <a:cubicBezTo>
                  <a:pt x="1093" y="858"/>
                  <a:pt x="1094" y="859"/>
                  <a:pt x="1096" y="859"/>
                </a:cubicBezTo>
                <a:cubicBezTo>
                  <a:pt x="1097" y="861"/>
                  <a:pt x="1099" y="862"/>
                  <a:pt x="1102" y="863"/>
                </a:cubicBezTo>
                <a:cubicBezTo>
                  <a:pt x="1102" y="861"/>
                  <a:pt x="1102" y="859"/>
                  <a:pt x="1101" y="858"/>
                </a:cubicBezTo>
                <a:cubicBezTo>
                  <a:pt x="1103" y="859"/>
                  <a:pt x="1105" y="860"/>
                  <a:pt x="1107" y="861"/>
                </a:cubicBezTo>
                <a:cubicBezTo>
                  <a:pt x="1107" y="862"/>
                  <a:pt x="1107" y="862"/>
                  <a:pt x="1108" y="862"/>
                </a:cubicBezTo>
                <a:cubicBezTo>
                  <a:pt x="1107" y="862"/>
                  <a:pt x="1106" y="862"/>
                  <a:pt x="1106" y="863"/>
                </a:cubicBezTo>
                <a:cubicBezTo>
                  <a:pt x="1106" y="863"/>
                  <a:pt x="1106" y="863"/>
                  <a:pt x="1107" y="864"/>
                </a:cubicBezTo>
                <a:cubicBezTo>
                  <a:pt x="1107" y="865"/>
                  <a:pt x="1108" y="867"/>
                  <a:pt x="1110" y="869"/>
                </a:cubicBezTo>
                <a:cubicBezTo>
                  <a:pt x="1110" y="869"/>
                  <a:pt x="1111" y="869"/>
                  <a:pt x="1111" y="869"/>
                </a:cubicBezTo>
                <a:cubicBezTo>
                  <a:pt x="1111" y="869"/>
                  <a:pt x="1111" y="869"/>
                  <a:pt x="1111" y="869"/>
                </a:cubicBezTo>
                <a:cubicBezTo>
                  <a:pt x="1112" y="870"/>
                  <a:pt x="1113" y="871"/>
                  <a:pt x="1114" y="871"/>
                </a:cubicBezTo>
                <a:cubicBezTo>
                  <a:pt x="1113" y="871"/>
                  <a:pt x="1112" y="872"/>
                  <a:pt x="1111" y="872"/>
                </a:cubicBezTo>
                <a:cubicBezTo>
                  <a:pt x="1111" y="874"/>
                  <a:pt x="1114" y="875"/>
                  <a:pt x="1117" y="875"/>
                </a:cubicBezTo>
                <a:cubicBezTo>
                  <a:pt x="1118" y="876"/>
                  <a:pt x="1120" y="877"/>
                  <a:pt x="1121" y="877"/>
                </a:cubicBezTo>
                <a:cubicBezTo>
                  <a:pt x="1121" y="877"/>
                  <a:pt x="1121" y="877"/>
                  <a:pt x="1121" y="877"/>
                </a:cubicBezTo>
                <a:cubicBezTo>
                  <a:pt x="1120" y="877"/>
                  <a:pt x="1119" y="878"/>
                  <a:pt x="1118" y="878"/>
                </a:cubicBezTo>
                <a:cubicBezTo>
                  <a:pt x="1117" y="877"/>
                  <a:pt x="1114" y="875"/>
                  <a:pt x="1113" y="876"/>
                </a:cubicBezTo>
                <a:cubicBezTo>
                  <a:pt x="1114" y="878"/>
                  <a:pt x="1116" y="880"/>
                  <a:pt x="1119" y="881"/>
                </a:cubicBezTo>
                <a:cubicBezTo>
                  <a:pt x="1119" y="881"/>
                  <a:pt x="1120" y="880"/>
                  <a:pt x="1120" y="880"/>
                </a:cubicBezTo>
                <a:cubicBezTo>
                  <a:pt x="1121" y="880"/>
                  <a:pt x="1122" y="880"/>
                  <a:pt x="1123" y="880"/>
                </a:cubicBezTo>
                <a:cubicBezTo>
                  <a:pt x="1123" y="879"/>
                  <a:pt x="1122" y="879"/>
                  <a:pt x="1122" y="879"/>
                </a:cubicBezTo>
                <a:cubicBezTo>
                  <a:pt x="1122" y="878"/>
                  <a:pt x="1123" y="878"/>
                  <a:pt x="1123" y="877"/>
                </a:cubicBezTo>
                <a:cubicBezTo>
                  <a:pt x="1122" y="876"/>
                  <a:pt x="1121" y="876"/>
                  <a:pt x="1119" y="875"/>
                </a:cubicBezTo>
                <a:cubicBezTo>
                  <a:pt x="1120" y="875"/>
                  <a:pt x="1121" y="875"/>
                  <a:pt x="1122" y="874"/>
                </a:cubicBezTo>
                <a:cubicBezTo>
                  <a:pt x="1123" y="876"/>
                  <a:pt x="1125" y="877"/>
                  <a:pt x="1126" y="878"/>
                </a:cubicBezTo>
                <a:cubicBezTo>
                  <a:pt x="1126" y="879"/>
                  <a:pt x="1126" y="879"/>
                  <a:pt x="1126" y="879"/>
                </a:cubicBezTo>
                <a:cubicBezTo>
                  <a:pt x="1126" y="879"/>
                  <a:pt x="1125" y="879"/>
                  <a:pt x="1125" y="879"/>
                </a:cubicBezTo>
                <a:cubicBezTo>
                  <a:pt x="1124" y="882"/>
                  <a:pt x="1122" y="883"/>
                  <a:pt x="1124" y="885"/>
                </a:cubicBezTo>
                <a:cubicBezTo>
                  <a:pt x="1127" y="884"/>
                  <a:pt x="1129" y="884"/>
                  <a:pt x="1131" y="884"/>
                </a:cubicBezTo>
                <a:cubicBezTo>
                  <a:pt x="1131" y="884"/>
                  <a:pt x="1131" y="885"/>
                  <a:pt x="1131" y="885"/>
                </a:cubicBezTo>
                <a:cubicBezTo>
                  <a:pt x="1133" y="887"/>
                  <a:pt x="1135" y="888"/>
                  <a:pt x="1138" y="889"/>
                </a:cubicBezTo>
                <a:cubicBezTo>
                  <a:pt x="1136" y="889"/>
                  <a:pt x="1135" y="890"/>
                  <a:pt x="1133" y="891"/>
                </a:cubicBezTo>
                <a:cubicBezTo>
                  <a:pt x="1130" y="890"/>
                  <a:pt x="1131" y="885"/>
                  <a:pt x="1127" y="886"/>
                </a:cubicBezTo>
                <a:cubicBezTo>
                  <a:pt x="1127" y="889"/>
                  <a:pt x="1127" y="893"/>
                  <a:pt x="1130" y="892"/>
                </a:cubicBezTo>
                <a:cubicBezTo>
                  <a:pt x="1129" y="892"/>
                  <a:pt x="1127" y="892"/>
                  <a:pt x="1125" y="892"/>
                </a:cubicBezTo>
                <a:cubicBezTo>
                  <a:pt x="1125" y="892"/>
                  <a:pt x="1125" y="892"/>
                  <a:pt x="1125" y="892"/>
                </a:cubicBezTo>
                <a:cubicBezTo>
                  <a:pt x="1121" y="892"/>
                  <a:pt x="1117" y="891"/>
                  <a:pt x="1114" y="889"/>
                </a:cubicBezTo>
                <a:cubicBezTo>
                  <a:pt x="1114" y="889"/>
                  <a:pt x="1114" y="889"/>
                  <a:pt x="1115" y="888"/>
                </a:cubicBezTo>
                <a:cubicBezTo>
                  <a:pt x="1117" y="889"/>
                  <a:pt x="1119" y="889"/>
                  <a:pt x="1120" y="891"/>
                </a:cubicBezTo>
                <a:cubicBezTo>
                  <a:pt x="1119" y="887"/>
                  <a:pt x="1115" y="886"/>
                  <a:pt x="1112" y="886"/>
                </a:cubicBezTo>
                <a:cubicBezTo>
                  <a:pt x="1112" y="887"/>
                  <a:pt x="1113" y="888"/>
                  <a:pt x="1114" y="888"/>
                </a:cubicBezTo>
                <a:cubicBezTo>
                  <a:pt x="1114" y="888"/>
                  <a:pt x="1113" y="889"/>
                  <a:pt x="1112" y="889"/>
                </a:cubicBezTo>
                <a:cubicBezTo>
                  <a:pt x="1111" y="888"/>
                  <a:pt x="1110" y="888"/>
                  <a:pt x="1108" y="887"/>
                </a:cubicBezTo>
                <a:cubicBezTo>
                  <a:pt x="1109" y="884"/>
                  <a:pt x="1114" y="883"/>
                  <a:pt x="1114" y="880"/>
                </a:cubicBezTo>
                <a:cubicBezTo>
                  <a:pt x="1110" y="880"/>
                  <a:pt x="1109" y="884"/>
                  <a:pt x="1106" y="886"/>
                </a:cubicBezTo>
                <a:cubicBezTo>
                  <a:pt x="1105" y="885"/>
                  <a:pt x="1103" y="884"/>
                  <a:pt x="1102" y="883"/>
                </a:cubicBezTo>
                <a:cubicBezTo>
                  <a:pt x="1104" y="883"/>
                  <a:pt x="1106" y="882"/>
                  <a:pt x="1105" y="880"/>
                </a:cubicBezTo>
                <a:cubicBezTo>
                  <a:pt x="1105" y="880"/>
                  <a:pt x="1105" y="880"/>
                  <a:pt x="1105" y="880"/>
                </a:cubicBezTo>
                <a:cubicBezTo>
                  <a:pt x="1106" y="879"/>
                  <a:pt x="1106" y="878"/>
                  <a:pt x="1105" y="877"/>
                </a:cubicBezTo>
                <a:cubicBezTo>
                  <a:pt x="1102" y="876"/>
                  <a:pt x="1103" y="879"/>
                  <a:pt x="1101" y="879"/>
                </a:cubicBezTo>
                <a:cubicBezTo>
                  <a:pt x="1102" y="880"/>
                  <a:pt x="1102" y="880"/>
                  <a:pt x="1102" y="880"/>
                </a:cubicBezTo>
                <a:cubicBezTo>
                  <a:pt x="1102" y="881"/>
                  <a:pt x="1101" y="882"/>
                  <a:pt x="1100" y="882"/>
                </a:cubicBezTo>
                <a:cubicBezTo>
                  <a:pt x="1100" y="882"/>
                  <a:pt x="1100" y="882"/>
                  <a:pt x="1100" y="882"/>
                </a:cubicBezTo>
                <a:cubicBezTo>
                  <a:pt x="1099" y="881"/>
                  <a:pt x="1097" y="880"/>
                  <a:pt x="1096" y="879"/>
                </a:cubicBezTo>
                <a:cubicBezTo>
                  <a:pt x="1097" y="878"/>
                  <a:pt x="1097" y="877"/>
                  <a:pt x="1098" y="875"/>
                </a:cubicBezTo>
                <a:cubicBezTo>
                  <a:pt x="1096" y="876"/>
                  <a:pt x="1095" y="876"/>
                  <a:pt x="1094" y="876"/>
                </a:cubicBezTo>
                <a:close/>
                <a:moveTo>
                  <a:pt x="1100" y="890"/>
                </a:moveTo>
                <a:cubicBezTo>
                  <a:pt x="1100" y="890"/>
                  <a:pt x="1101" y="890"/>
                  <a:pt x="1101" y="890"/>
                </a:cubicBezTo>
                <a:cubicBezTo>
                  <a:pt x="1103" y="891"/>
                  <a:pt x="1104" y="891"/>
                  <a:pt x="1106" y="892"/>
                </a:cubicBezTo>
                <a:cubicBezTo>
                  <a:pt x="1106" y="892"/>
                  <a:pt x="1106" y="892"/>
                  <a:pt x="1106" y="893"/>
                </a:cubicBezTo>
                <a:cubicBezTo>
                  <a:pt x="1105" y="895"/>
                  <a:pt x="1099" y="894"/>
                  <a:pt x="1100" y="891"/>
                </a:cubicBezTo>
                <a:cubicBezTo>
                  <a:pt x="1099" y="891"/>
                  <a:pt x="1098" y="892"/>
                  <a:pt x="1097" y="892"/>
                </a:cubicBezTo>
                <a:cubicBezTo>
                  <a:pt x="1096" y="891"/>
                  <a:pt x="1096" y="889"/>
                  <a:pt x="1096" y="888"/>
                </a:cubicBezTo>
                <a:cubicBezTo>
                  <a:pt x="1097" y="888"/>
                  <a:pt x="1099" y="889"/>
                  <a:pt x="1100" y="890"/>
                </a:cubicBezTo>
                <a:close/>
                <a:moveTo>
                  <a:pt x="1098" y="951"/>
                </a:moveTo>
                <a:cubicBezTo>
                  <a:pt x="1098" y="951"/>
                  <a:pt x="1098" y="951"/>
                  <a:pt x="1098" y="951"/>
                </a:cubicBezTo>
                <a:cubicBezTo>
                  <a:pt x="1097" y="948"/>
                  <a:pt x="1097" y="945"/>
                  <a:pt x="1097" y="943"/>
                </a:cubicBezTo>
                <a:cubicBezTo>
                  <a:pt x="1097" y="943"/>
                  <a:pt x="1097" y="943"/>
                  <a:pt x="1098" y="943"/>
                </a:cubicBezTo>
                <a:cubicBezTo>
                  <a:pt x="1097" y="946"/>
                  <a:pt x="1098" y="947"/>
                  <a:pt x="1098" y="949"/>
                </a:cubicBezTo>
                <a:cubicBezTo>
                  <a:pt x="1098" y="949"/>
                  <a:pt x="1098" y="950"/>
                  <a:pt x="1098" y="951"/>
                </a:cubicBezTo>
                <a:cubicBezTo>
                  <a:pt x="1098" y="951"/>
                  <a:pt x="1098" y="951"/>
                  <a:pt x="1098" y="951"/>
                </a:cubicBezTo>
                <a:close/>
                <a:moveTo>
                  <a:pt x="1099" y="959"/>
                </a:moveTo>
                <a:cubicBezTo>
                  <a:pt x="1099" y="959"/>
                  <a:pt x="1099" y="958"/>
                  <a:pt x="1099" y="957"/>
                </a:cubicBezTo>
                <a:cubicBezTo>
                  <a:pt x="1101" y="958"/>
                  <a:pt x="1103" y="959"/>
                  <a:pt x="1106" y="961"/>
                </a:cubicBezTo>
                <a:cubicBezTo>
                  <a:pt x="1106" y="961"/>
                  <a:pt x="1106" y="962"/>
                  <a:pt x="1106" y="963"/>
                </a:cubicBezTo>
                <a:cubicBezTo>
                  <a:pt x="1104" y="962"/>
                  <a:pt x="1101" y="961"/>
                  <a:pt x="1099" y="959"/>
                </a:cubicBezTo>
                <a:close/>
                <a:moveTo>
                  <a:pt x="1102" y="969"/>
                </a:moveTo>
                <a:cubicBezTo>
                  <a:pt x="1101" y="969"/>
                  <a:pt x="1101" y="969"/>
                  <a:pt x="1101" y="968"/>
                </a:cubicBezTo>
                <a:cubicBezTo>
                  <a:pt x="1101" y="968"/>
                  <a:pt x="1100" y="967"/>
                  <a:pt x="1100" y="967"/>
                </a:cubicBezTo>
                <a:cubicBezTo>
                  <a:pt x="1101" y="967"/>
                  <a:pt x="1102" y="968"/>
                  <a:pt x="1103" y="968"/>
                </a:cubicBezTo>
                <a:cubicBezTo>
                  <a:pt x="1102" y="969"/>
                  <a:pt x="1102" y="969"/>
                  <a:pt x="1102" y="969"/>
                </a:cubicBezTo>
                <a:close/>
                <a:moveTo>
                  <a:pt x="1104" y="991"/>
                </a:moveTo>
                <a:cubicBezTo>
                  <a:pt x="1107" y="991"/>
                  <a:pt x="1109" y="995"/>
                  <a:pt x="1104" y="992"/>
                </a:cubicBezTo>
                <a:cubicBezTo>
                  <a:pt x="1104" y="992"/>
                  <a:pt x="1104" y="991"/>
                  <a:pt x="1104" y="991"/>
                </a:cubicBezTo>
                <a:close/>
                <a:moveTo>
                  <a:pt x="1108" y="1003"/>
                </a:moveTo>
                <a:cubicBezTo>
                  <a:pt x="1108" y="1003"/>
                  <a:pt x="1108" y="1003"/>
                  <a:pt x="1108" y="1003"/>
                </a:cubicBezTo>
                <a:cubicBezTo>
                  <a:pt x="1108" y="1003"/>
                  <a:pt x="1109" y="1003"/>
                  <a:pt x="1110" y="1003"/>
                </a:cubicBezTo>
                <a:cubicBezTo>
                  <a:pt x="1112" y="1006"/>
                  <a:pt x="1111" y="1006"/>
                  <a:pt x="1109" y="1005"/>
                </a:cubicBezTo>
                <a:cubicBezTo>
                  <a:pt x="1109" y="1004"/>
                  <a:pt x="1109" y="1003"/>
                  <a:pt x="1108" y="1003"/>
                </a:cubicBezTo>
                <a:cubicBezTo>
                  <a:pt x="1108" y="1003"/>
                  <a:pt x="1108" y="1003"/>
                  <a:pt x="1108" y="1003"/>
                </a:cubicBezTo>
                <a:close/>
                <a:moveTo>
                  <a:pt x="1109" y="1012"/>
                </a:moveTo>
                <a:cubicBezTo>
                  <a:pt x="1109" y="1012"/>
                  <a:pt x="1109" y="1012"/>
                  <a:pt x="1108" y="1012"/>
                </a:cubicBezTo>
                <a:cubicBezTo>
                  <a:pt x="1108" y="1011"/>
                  <a:pt x="1109" y="1011"/>
                  <a:pt x="1109" y="1011"/>
                </a:cubicBezTo>
                <a:cubicBezTo>
                  <a:pt x="1109" y="1010"/>
                  <a:pt x="1111" y="1011"/>
                  <a:pt x="1112" y="1011"/>
                </a:cubicBezTo>
                <a:cubicBezTo>
                  <a:pt x="1111" y="1011"/>
                  <a:pt x="1110" y="1011"/>
                  <a:pt x="1109" y="1012"/>
                </a:cubicBezTo>
                <a:close/>
                <a:moveTo>
                  <a:pt x="1108" y="1000"/>
                </a:moveTo>
                <a:cubicBezTo>
                  <a:pt x="1108" y="998"/>
                  <a:pt x="1107" y="997"/>
                  <a:pt x="1106" y="996"/>
                </a:cubicBezTo>
                <a:cubicBezTo>
                  <a:pt x="1108" y="997"/>
                  <a:pt x="1110" y="998"/>
                  <a:pt x="1112" y="999"/>
                </a:cubicBezTo>
                <a:cubicBezTo>
                  <a:pt x="1113" y="1000"/>
                  <a:pt x="1113" y="1000"/>
                  <a:pt x="1113" y="1001"/>
                </a:cubicBezTo>
                <a:cubicBezTo>
                  <a:pt x="1111" y="1001"/>
                  <a:pt x="1110" y="1000"/>
                  <a:pt x="1108" y="1000"/>
                </a:cubicBezTo>
                <a:close/>
                <a:moveTo>
                  <a:pt x="1114" y="992"/>
                </a:moveTo>
                <a:cubicBezTo>
                  <a:pt x="1114" y="991"/>
                  <a:pt x="1113" y="991"/>
                  <a:pt x="1112" y="991"/>
                </a:cubicBezTo>
                <a:cubicBezTo>
                  <a:pt x="1112" y="990"/>
                  <a:pt x="1112" y="990"/>
                  <a:pt x="1112" y="989"/>
                </a:cubicBezTo>
                <a:cubicBezTo>
                  <a:pt x="1113" y="989"/>
                  <a:pt x="1113" y="988"/>
                  <a:pt x="1114" y="988"/>
                </a:cubicBezTo>
                <a:cubicBezTo>
                  <a:pt x="1113" y="990"/>
                  <a:pt x="1114" y="990"/>
                  <a:pt x="1114" y="992"/>
                </a:cubicBezTo>
                <a:close/>
                <a:moveTo>
                  <a:pt x="1115" y="1002"/>
                </a:moveTo>
                <a:cubicBezTo>
                  <a:pt x="1115" y="1002"/>
                  <a:pt x="1114" y="1002"/>
                  <a:pt x="1114" y="1002"/>
                </a:cubicBezTo>
                <a:cubicBezTo>
                  <a:pt x="1114" y="1001"/>
                  <a:pt x="1114" y="1000"/>
                  <a:pt x="1114" y="999"/>
                </a:cubicBezTo>
                <a:cubicBezTo>
                  <a:pt x="1114" y="1000"/>
                  <a:pt x="1114" y="1000"/>
                  <a:pt x="1114" y="1000"/>
                </a:cubicBezTo>
                <a:cubicBezTo>
                  <a:pt x="1114" y="1000"/>
                  <a:pt x="1114" y="1000"/>
                  <a:pt x="1114" y="1000"/>
                </a:cubicBezTo>
                <a:cubicBezTo>
                  <a:pt x="1115" y="1000"/>
                  <a:pt x="1115" y="1001"/>
                  <a:pt x="1115" y="1002"/>
                </a:cubicBezTo>
                <a:close/>
                <a:moveTo>
                  <a:pt x="1115" y="976"/>
                </a:moveTo>
                <a:cubicBezTo>
                  <a:pt x="1113" y="974"/>
                  <a:pt x="1112" y="975"/>
                  <a:pt x="1110" y="974"/>
                </a:cubicBezTo>
                <a:cubicBezTo>
                  <a:pt x="1110" y="973"/>
                  <a:pt x="1109" y="972"/>
                  <a:pt x="1109" y="971"/>
                </a:cubicBezTo>
                <a:cubicBezTo>
                  <a:pt x="1110" y="971"/>
                  <a:pt x="1110" y="970"/>
                  <a:pt x="1110" y="970"/>
                </a:cubicBezTo>
                <a:cubicBezTo>
                  <a:pt x="1110" y="971"/>
                  <a:pt x="1111" y="970"/>
                  <a:pt x="1112" y="970"/>
                </a:cubicBezTo>
                <a:cubicBezTo>
                  <a:pt x="1111" y="973"/>
                  <a:pt x="1118" y="971"/>
                  <a:pt x="1115" y="976"/>
                </a:cubicBezTo>
                <a:close/>
                <a:moveTo>
                  <a:pt x="1108" y="964"/>
                </a:moveTo>
                <a:cubicBezTo>
                  <a:pt x="1108" y="963"/>
                  <a:pt x="1108" y="962"/>
                  <a:pt x="1108" y="961"/>
                </a:cubicBezTo>
                <a:cubicBezTo>
                  <a:pt x="1113" y="964"/>
                  <a:pt x="1118" y="967"/>
                  <a:pt x="1117" y="970"/>
                </a:cubicBezTo>
                <a:cubicBezTo>
                  <a:pt x="1115" y="968"/>
                  <a:pt x="1112" y="966"/>
                  <a:pt x="1108" y="964"/>
                </a:cubicBezTo>
                <a:close/>
                <a:moveTo>
                  <a:pt x="1116" y="991"/>
                </a:moveTo>
                <a:cubicBezTo>
                  <a:pt x="1118" y="990"/>
                  <a:pt x="1122" y="994"/>
                  <a:pt x="1123" y="996"/>
                </a:cubicBezTo>
                <a:cubicBezTo>
                  <a:pt x="1120" y="996"/>
                  <a:pt x="1117" y="994"/>
                  <a:pt x="1116" y="991"/>
                </a:cubicBezTo>
                <a:close/>
                <a:moveTo>
                  <a:pt x="1118" y="1312"/>
                </a:moveTo>
                <a:cubicBezTo>
                  <a:pt x="1118" y="1313"/>
                  <a:pt x="1118" y="1314"/>
                  <a:pt x="1118" y="1315"/>
                </a:cubicBezTo>
                <a:cubicBezTo>
                  <a:pt x="1118" y="1314"/>
                  <a:pt x="1118" y="1314"/>
                  <a:pt x="1117" y="1314"/>
                </a:cubicBezTo>
                <a:cubicBezTo>
                  <a:pt x="1117" y="1314"/>
                  <a:pt x="1118" y="1313"/>
                  <a:pt x="1118" y="1312"/>
                </a:cubicBezTo>
                <a:close/>
                <a:moveTo>
                  <a:pt x="1119" y="1342"/>
                </a:moveTo>
                <a:cubicBezTo>
                  <a:pt x="1119" y="1342"/>
                  <a:pt x="1119" y="1343"/>
                  <a:pt x="1119" y="1343"/>
                </a:cubicBezTo>
                <a:cubicBezTo>
                  <a:pt x="1119" y="1343"/>
                  <a:pt x="1118" y="1343"/>
                  <a:pt x="1118" y="1344"/>
                </a:cubicBezTo>
                <a:cubicBezTo>
                  <a:pt x="1118" y="1343"/>
                  <a:pt x="1118" y="1342"/>
                  <a:pt x="1119" y="1342"/>
                </a:cubicBezTo>
                <a:close/>
                <a:moveTo>
                  <a:pt x="1118" y="1346"/>
                </a:moveTo>
                <a:cubicBezTo>
                  <a:pt x="1118" y="1345"/>
                  <a:pt x="1118" y="1344"/>
                  <a:pt x="1118" y="1344"/>
                </a:cubicBezTo>
                <a:cubicBezTo>
                  <a:pt x="1118" y="1344"/>
                  <a:pt x="1119" y="1344"/>
                  <a:pt x="1119" y="1344"/>
                </a:cubicBezTo>
                <a:cubicBezTo>
                  <a:pt x="1119" y="1345"/>
                  <a:pt x="1120" y="1346"/>
                  <a:pt x="1118" y="1346"/>
                </a:cubicBezTo>
                <a:close/>
                <a:moveTo>
                  <a:pt x="1118" y="1003"/>
                </a:moveTo>
                <a:cubicBezTo>
                  <a:pt x="1118" y="1003"/>
                  <a:pt x="1118" y="1002"/>
                  <a:pt x="1118" y="1002"/>
                </a:cubicBezTo>
                <a:cubicBezTo>
                  <a:pt x="1119" y="1003"/>
                  <a:pt x="1120" y="1003"/>
                  <a:pt x="1121" y="1004"/>
                </a:cubicBezTo>
                <a:cubicBezTo>
                  <a:pt x="1121" y="1004"/>
                  <a:pt x="1121" y="1004"/>
                  <a:pt x="1121" y="1005"/>
                </a:cubicBezTo>
                <a:cubicBezTo>
                  <a:pt x="1120" y="1004"/>
                  <a:pt x="1119" y="1003"/>
                  <a:pt x="1118" y="1003"/>
                </a:cubicBezTo>
                <a:close/>
                <a:moveTo>
                  <a:pt x="1123" y="1355"/>
                </a:moveTo>
                <a:cubicBezTo>
                  <a:pt x="1123" y="1355"/>
                  <a:pt x="1123" y="1355"/>
                  <a:pt x="1122" y="1355"/>
                </a:cubicBezTo>
                <a:cubicBezTo>
                  <a:pt x="1122" y="1354"/>
                  <a:pt x="1122" y="1354"/>
                  <a:pt x="1122" y="1353"/>
                </a:cubicBezTo>
                <a:cubicBezTo>
                  <a:pt x="1122" y="1354"/>
                  <a:pt x="1125" y="1356"/>
                  <a:pt x="1123" y="1355"/>
                </a:cubicBezTo>
                <a:close/>
                <a:moveTo>
                  <a:pt x="1122" y="1353"/>
                </a:moveTo>
                <a:cubicBezTo>
                  <a:pt x="1121" y="1352"/>
                  <a:pt x="1121" y="1352"/>
                  <a:pt x="1121" y="1351"/>
                </a:cubicBezTo>
                <a:cubicBezTo>
                  <a:pt x="1122" y="1352"/>
                  <a:pt x="1123" y="1352"/>
                  <a:pt x="1124" y="1353"/>
                </a:cubicBezTo>
                <a:cubicBezTo>
                  <a:pt x="1122" y="1353"/>
                  <a:pt x="1122" y="1353"/>
                  <a:pt x="1122" y="1353"/>
                </a:cubicBezTo>
                <a:close/>
                <a:moveTo>
                  <a:pt x="1124" y="1348"/>
                </a:moveTo>
                <a:cubicBezTo>
                  <a:pt x="1123" y="1348"/>
                  <a:pt x="1122" y="1347"/>
                  <a:pt x="1121" y="1347"/>
                </a:cubicBezTo>
                <a:cubicBezTo>
                  <a:pt x="1121" y="1346"/>
                  <a:pt x="1121" y="1345"/>
                  <a:pt x="1120" y="1344"/>
                </a:cubicBezTo>
                <a:cubicBezTo>
                  <a:pt x="1122" y="1345"/>
                  <a:pt x="1123" y="1346"/>
                  <a:pt x="1125" y="1346"/>
                </a:cubicBezTo>
                <a:cubicBezTo>
                  <a:pt x="1124" y="1347"/>
                  <a:pt x="1122" y="1346"/>
                  <a:pt x="1124" y="1348"/>
                </a:cubicBezTo>
                <a:close/>
                <a:moveTo>
                  <a:pt x="1137" y="1363"/>
                </a:moveTo>
                <a:cubicBezTo>
                  <a:pt x="1137" y="1363"/>
                  <a:pt x="1136" y="1363"/>
                  <a:pt x="1136" y="1362"/>
                </a:cubicBezTo>
                <a:cubicBezTo>
                  <a:pt x="1137" y="1363"/>
                  <a:pt x="1137" y="1363"/>
                  <a:pt x="1138" y="1363"/>
                </a:cubicBezTo>
                <a:cubicBezTo>
                  <a:pt x="1138" y="1363"/>
                  <a:pt x="1137" y="1363"/>
                  <a:pt x="1137" y="1363"/>
                </a:cubicBezTo>
                <a:close/>
                <a:moveTo>
                  <a:pt x="1139" y="1358"/>
                </a:moveTo>
                <a:cubicBezTo>
                  <a:pt x="1140" y="1359"/>
                  <a:pt x="1141" y="1360"/>
                  <a:pt x="1143" y="1361"/>
                </a:cubicBezTo>
                <a:cubicBezTo>
                  <a:pt x="1143" y="1361"/>
                  <a:pt x="1143" y="1362"/>
                  <a:pt x="1143" y="1363"/>
                </a:cubicBezTo>
                <a:cubicBezTo>
                  <a:pt x="1141" y="1363"/>
                  <a:pt x="1139" y="1363"/>
                  <a:pt x="1138" y="1363"/>
                </a:cubicBezTo>
                <a:cubicBezTo>
                  <a:pt x="1139" y="1363"/>
                  <a:pt x="1137" y="1360"/>
                  <a:pt x="1139" y="1358"/>
                </a:cubicBezTo>
                <a:close/>
                <a:moveTo>
                  <a:pt x="1153" y="1342"/>
                </a:moveTo>
                <a:cubicBezTo>
                  <a:pt x="1153" y="1342"/>
                  <a:pt x="1152" y="1341"/>
                  <a:pt x="1152" y="1340"/>
                </a:cubicBezTo>
                <a:cubicBezTo>
                  <a:pt x="1154" y="1340"/>
                  <a:pt x="1155" y="1339"/>
                  <a:pt x="1155" y="1341"/>
                </a:cubicBezTo>
                <a:cubicBezTo>
                  <a:pt x="1150" y="1341"/>
                  <a:pt x="1156" y="1342"/>
                  <a:pt x="1158" y="1342"/>
                </a:cubicBezTo>
                <a:cubicBezTo>
                  <a:pt x="1158" y="1341"/>
                  <a:pt x="1154" y="1338"/>
                  <a:pt x="1152" y="1339"/>
                </a:cubicBezTo>
                <a:cubicBezTo>
                  <a:pt x="1152" y="1336"/>
                  <a:pt x="1151" y="1335"/>
                  <a:pt x="1151" y="1332"/>
                </a:cubicBezTo>
                <a:cubicBezTo>
                  <a:pt x="1153" y="1333"/>
                  <a:pt x="1155" y="1335"/>
                  <a:pt x="1158" y="1336"/>
                </a:cubicBezTo>
                <a:cubicBezTo>
                  <a:pt x="1158" y="1339"/>
                  <a:pt x="1159" y="1343"/>
                  <a:pt x="1160" y="1346"/>
                </a:cubicBezTo>
                <a:cubicBezTo>
                  <a:pt x="1158" y="1345"/>
                  <a:pt x="1155" y="1344"/>
                  <a:pt x="1153" y="1342"/>
                </a:cubicBezTo>
                <a:close/>
                <a:moveTo>
                  <a:pt x="1151" y="1344"/>
                </a:moveTo>
                <a:cubicBezTo>
                  <a:pt x="1150" y="1343"/>
                  <a:pt x="1150" y="1343"/>
                  <a:pt x="1150" y="1342"/>
                </a:cubicBezTo>
                <a:cubicBezTo>
                  <a:pt x="1151" y="1342"/>
                  <a:pt x="1151" y="1343"/>
                  <a:pt x="1151" y="1343"/>
                </a:cubicBezTo>
                <a:cubicBezTo>
                  <a:pt x="1151" y="1343"/>
                  <a:pt x="1151" y="1344"/>
                  <a:pt x="1151" y="1345"/>
                </a:cubicBezTo>
                <a:cubicBezTo>
                  <a:pt x="1151" y="1345"/>
                  <a:pt x="1151" y="1344"/>
                  <a:pt x="1151" y="1344"/>
                </a:cubicBezTo>
                <a:close/>
                <a:moveTo>
                  <a:pt x="1152" y="1349"/>
                </a:moveTo>
                <a:cubicBezTo>
                  <a:pt x="1152" y="1350"/>
                  <a:pt x="1152" y="1351"/>
                  <a:pt x="1152" y="1352"/>
                </a:cubicBezTo>
                <a:cubicBezTo>
                  <a:pt x="1151" y="1351"/>
                  <a:pt x="1151" y="1350"/>
                  <a:pt x="1151" y="1349"/>
                </a:cubicBezTo>
                <a:cubicBezTo>
                  <a:pt x="1151" y="1349"/>
                  <a:pt x="1152" y="1349"/>
                  <a:pt x="1152" y="1349"/>
                </a:cubicBezTo>
                <a:close/>
                <a:moveTo>
                  <a:pt x="1150" y="1330"/>
                </a:moveTo>
                <a:cubicBezTo>
                  <a:pt x="1150" y="1330"/>
                  <a:pt x="1150" y="1329"/>
                  <a:pt x="1150" y="1328"/>
                </a:cubicBezTo>
                <a:cubicBezTo>
                  <a:pt x="1151" y="1329"/>
                  <a:pt x="1152" y="1329"/>
                  <a:pt x="1154" y="1330"/>
                </a:cubicBezTo>
                <a:cubicBezTo>
                  <a:pt x="1152" y="1328"/>
                  <a:pt x="1151" y="1327"/>
                  <a:pt x="1150" y="1327"/>
                </a:cubicBezTo>
                <a:cubicBezTo>
                  <a:pt x="1150" y="1327"/>
                  <a:pt x="1150" y="1326"/>
                  <a:pt x="1150" y="1325"/>
                </a:cubicBezTo>
                <a:cubicBezTo>
                  <a:pt x="1150" y="1325"/>
                  <a:pt x="1150" y="1325"/>
                  <a:pt x="1150" y="1324"/>
                </a:cubicBezTo>
                <a:cubicBezTo>
                  <a:pt x="1152" y="1324"/>
                  <a:pt x="1155" y="1327"/>
                  <a:pt x="1157" y="1327"/>
                </a:cubicBezTo>
                <a:cubicBezTo>
                  <a:pt x="1157" y="1329"/>
                  <a:pt x="1157" y="1332"/>
                  <a:pt x="1158" y="1334"/>
                </a:cubicBezTo>
                <a:cubicBezTo>
                  <a:pt x="1155" y="1333"/>
                  <a:pt x="1152" y="1332"/>
                  <a:pt x="1150" y="1330"/>
                </a:cubicBezTo>
                <a:close/>
                <a:moveTo>
                  <a:pt x="1151" y="1341"/>
                </a:moveTo>
                <a:cubicBezTo>
                  <a:pt x="1151" y="1341"/>
                  <a:pt x="1150" y="1341"/>
                  <a:pt x="1150" y="1341"/>
                </a:cubicBezTo>
                <a:cubicBezTo>
                  <a:pt x="1150" y="1338"/>
                  <a:pt x="1149" y="1336"/>
                  <a:pt x="1149" y="1334"/>
                </a:cubicBezTo>
                <a:cubicBezTo>
                  <a:pt x="1150" y="1334"/>
                  <a:pt x="1150" y="1334"/>
                  <a:pt x="1149" y="1333"/>
                </a:cubicBezTo>
                <a:cubicBezTo>
                  <a:pt x="1149" y="1332"/>
                  <a:pt x="1149" y="1332"/>
                  <a:pt x="1149" y="1332"/>
                </a:cubicBezTo>
                <a:cubicBezTo>
                  <a:pt x="1149" y="1332"/>
                  <a:pt x="1149" y="1332"/>
                  <a:pt x="1149" y="1332"/>
                </a:cubicBezTo>
                <a:cubicBezTo>
                  <a:pt x="1150" y="1335"/>
                  <a:pt x="1151" y="1338"/>
                  <a:pt x="1151" y="1341"/>
                </a:cubicBezTo>
                <a:close/>
                <a:moveTo>
                  <a:pt x="1149" y="1319"/>
                </a:moveTo>
                <a:cubicBezTo>
                  <a:pt x="1149" y="1317"/>
                  <a:pt x="1148" y="1315"/>
                  <a:pt x="1149" y="1315"/>
                </a:cubicBezTo>
                <a:cubicBezTo>
                  <a:pt x="1149" y="1316"/>
                  <a:pt x="1151" y="1319"/>
                  <a:pt x="1149" y="1319"/>
                </a:cubicBezTo>
                <a:close/>
                <a:moveTo>
                  <a:pt x="1149" y="1314"/>
                </a:moveTo>
                <a:cubicBezTo>
                  <a:pt x="1149" y="1313"/>
                  <a:pt x="1148" y="1313"/>
                  <a:pt x="1148" y="1311"/>
                </a:cubicBezTo>
                <a:cubicBezTo>
                  <a:pt x="1149" y="1311"/>
                  <a:pt x="1150" y="1314"/>
                  <a:pt x="1149" y="1314"/>
                </a:cubicBezTo>
                <a:close/>
                <a:moveTo>
                  <a:pt x="1147" y="1322"/>
                </a:moveTo>
                <a:cubicBezTo>
                  <a:pt x="1147" y="1321"/>
                  <a:pt x="1147" y="1320"/>
                  <a:pt x="1147" y="1319"/>
                </a:cubicBezTo>
                <a:cubicBezTo>
                  <a:pt x="1148" y="1318"/>
                  <a:pt x="1149" y="1323"/>
                  <a:pt x="1147" y="1322"/>
                </a:cubicBezTo>
                <a:close/>
                <a:moveTo>
                  <a:pt x="1147" y="1342"/>
                </a:moveTo>
                <a:cubicBezTo>
                  <a:pt x="1146" y="1343"/>
                  <a:pt x="1147" y="1344"/>
                  <a:pt x="1148" y="1344"/>
                </a:cubicBezTo>
                <a:cubicBezTo>
                  <a:pt x="1148" y="1344"/>
                  <a:pt x="1147" y="1345"/>
                  <a:pt x="1147" y="1345"/>
                </a:cubicBezTo>
                <a:cubicBezTo>
                  <a:pt x="1147" y="1345"/>
                  <a:pt x="1147" y="1345"/>
                  <a:pt x="1147" y="1345"/>
                </a:cubicBezTo>
                <a:cubicBezTo>
                  <a:pt x="1144" y="1343"/>
                  <a:pt x="1146" y="1342"/>
                  <a:pt x="1143" y="1342"/>
                </a:cubicBezTo>
                <a:cubicBezTo>
                  <a:pt x="1142" y="1342"/>
                  <a:pt x="1143" y="1343"/>
                  <a:pt x="1143" y="1343"/>
                </a:cubicBezTo>
                <a:cubicBezTo>
                  <a:pt x="1143" y="1343"/>
                  <a:pt x="1142" y="1343"/>
                  <a:pt x="1142" y="1343"/>
                </a:cubicBezTo>
                <a:cubicBezTo>
                  <a:pt x="1142" y="1342"/>
                  <a:pt x="1142" y="1341"/>
                  <a:pt x="1142" y="1340"/>
                </a:cubicBezTo>
                <a:cubicBezTo>
                  <a:pt x="1143" y="1340"/>
                  <a:pt x="1143" y="1340"/>
                  <a:pt x="1144" y="1341"/>
                </a:cubicBezTo>
                <a:cubicBezTo>
                  <a:pt x="1144" y="1340"/>
                  <a:pt x="1144" y="1340"/>
                  <a:pt x="1144" y="1339"/>
                </a:cubicBezTo>
                <a:cubicBezTo>
                  <a:pt x="1145" y="1340"/>
                  <a:pt x="1145" y="1341"/>
                  <a:pt x="1145" y="1341"/>
                </a:cubicBezTo>
                <a:cubicBezTo>
                  <a:pt x="1146" y="1341"/>
                  <a:pt x="1146" y="1342"/>
                  <a:pt x="1147" y="1342"/>
                </a:cubicBezTo>
                <a:close/>
                <a:moveTo>
                  <a:pt x="1141" y="1365"/>
                </a:moveTo>
                <a:cubicBezTo>
                  <a:pt x="1142" y="1365"/>
                  <a:pt x="1143" y="1364"/>
                  <a:pt x="1143" y="1363"/>
                </a:cubicBezTo>
                <a:cubicBezTo>
                  <a:pt x="1143" y="1364"/>
                  <a:pt x="1144" y="1366"/>
                  <a:pt x="1144" y="1367"/>
                </a:cubicBezTo>
                <a:cubicBezTo>
                  <a:pt x="1143" y="1366"/>
                  <a:pt x="1142" y="1366"/>
                  <a:pt x="1141" y="1365"/>
                </a:cubicBezTo>
                <a:close/>
                <a:moveTo>
                  <a:pt x="1144" y="1348"/>
                </a:moveTo>
                <a:cubicBezTo>
                  <a:pt x="1145" y="1347"/>
                  <a:pt x="1144" y="1345"/>
                  <a:pt x="1144" y="1345"/>
                </a:cubicBezTo>
                <a:cubicBezTo>
                  <a:pt x="1145" y="1345"/>
                  <a:pt x="1146" y="1346"/>
                  <a:pt x="1147" y="1346"/>
                </a:cubicBezTo>
                <a:cubicBezTo>
                  <a:pt x="1147" y="1346"/>
                  <a:pt x="1147" y="1347"/>
                  <a:pt x="1147" y="1347"/>
                </a:cubicBezTo>
                <a:cubicBezTo>
                  <a:pt x="1147" y="1347"/>
                  <a:pt x="1148" y="1347"/>
                  <a:pt x="1148" y="1346"/>
                </a:cubicBezTo>
                <a:cubicBezTo>
                  <a:pt x="1148" y="1347"/>
                  <a:pt x="1149" y="1347"/>
                  <a:pt x="1149" y="1347"/>
                </a:cubicBezTo>
                <a:cubicBezTo>
                  <a:pt x="1150" y="1349"/>
                  <a:pt x="1150" y="1351"/>
                  <a:pt x="1150" y="1353"/>
                </a:cubicBezTo>
                <a:cubicBezTo>
                  <a:pt x="1149" y="1352"/>
                  <a:pt x="1149" y="1351"/>
                  <a:pt x="1150" y="1350"/>
                </a:cubicBezTo>
                <a:cubicBezTo>
                  <a:pt x="1148" y="1348"/>
                  <a:pt x="1146" y="1348"/>
                  <a:pt x="1144" y="1349"/>
                </a:cubicBezTo>
                <a:cubicBezTo>
                  <a:pt x="1144" y="1349"/>
                  <a:pt x="1144" y="1348"/>
                  <a:pt x="1144" y="1348"/>
                </a:cubicBezTo>
                <a:close/>
                <a:moveTo>
                  <a:pt x="1145" y="1355"/>
                </a:moveTo>
                <a:cubicBezTo>
                  <a:pt x="1146" y="1356"/>
                  <a:pt x="1148" y="1356"/>
                  <a:pt x="1150" y="1355"/>
                </a:cubicBezTo>
                <a:cubicBezTo>
                  <a:pt x="1150" y="1355"/>
                  <a:pt x="1150" y="1355"/>
                  <a:pt x="1150" y="1355"/>
                </a:cubicBezTo>
                <a:cubicBezTo>
                  <a:pt x="1150" y="1357"/>
                  <a:pt x="1150" y="1359"/>
                  <a:pt x="1151" y="1360"/>
                </a:cubicBezTo>
                <a:cubicBezTo>
                  <a:pt x="1150" y="1360"/>
                  <a:pt x="1149" y="1359"/>
                  <a:pt x="1148" y="1359"/>
                </a:cubicBezTo>
                <a:cubicBezTo>
                  <a:pt x="1147" y="1358"/>
                  <a:pt x="1146" y="1358"/>
                  <a:pt x="1145" y="1358"/>
                </a:cubicBezTo>
                <a:cubicBezTo>
                  <a:pt x="1145" y="1357"/>
                  <a:pt x="1145" y="1356"/>
                  <a:pt x="1145" y="1355"/>
                </a:cubicBezTo>
                <a:close/>
                <a:moveTo>
                  <a:pt x="1146" y="1368"/>
                </a:moveTo>
                <a:cubicBezTo>
                  <a:pt x="1146" y="1367"/>
                  <a:pt x="1147" y="1366"/>
                  <a:pt x="1147" y="1364"/>
                </a:cubicBezTo>
                <a:cubicBezTo>
                  <a:pt x="1146" y="1365"/>
                  <a:pt x="1146" y="1365"/>
                  <a:pt x="1146" y="1365"/>
                </a:cubicBezTo>
                <a:cubicBezTo>
                  <a:pt x="1146" y="1364"/>
                  <a:pt x="1146" y="1363"/>
                  <a:pt x="1146" y="1362"/>
                </a:cubicBezTo>
                <a:cubicBezTo>
                  <a:pt x="1147" y="1363"/>
                  <a:pt x="1149" y="1364"/>
                  <a:pt x="1149" y="1366"/>
                </a:cubicBezTo>
                <a:cubicBezTo>
                  <a:pt x="1150" y="1366"/>
                  <a:pt x="1151" y="1366"/>
                  <a:pt x="1151" y="1366"/>
                </a:cubicBezTo>
                <a:cubicBezTo>
                  <a:pt x="1151" y="1366"/>
                  <a:pt x="1151" y="1367"/>
                  <a:pt x="1151" y="1367"/>
                </a:cubicBezTo>
                <a:cubicBezTo>
                  <a:pt x="1152" y="1367"/>
                  <a:pt x="1153" y="1369"/>
                  <a:pt x="1153" y="1371"/>
                </a:cubicBezTo>
                <a:cubicBezTo>
                  <a:pt x="1151" y="1370"/>
                  <a:pt x="1149" y="1369"/>
                  <a:pt x="1146" y="1368"/>
                </a:cubicBezTo>
                <a:close/>
                <a:moveTo>
                  <a:pt x="1153" y="1361"/>
                </a:moveTo>
                <a:cubicBezTo>
                  <a:pt x="1153" y="1361"/>
                  <a:pt x="1153" y="1361"/>
                  <a:pt x="1153" y="1361"/>
                </a:cubicBezTo>
                <a:cubicBezTo>
                  <a:pt x="1153" y="1360"/>
                  <a:pt x="1152" y="1358"/>
                  <a:pt x="1153" y="1358"/>
                </a:cubicBezTo>
                <a:cubicBezTo>
                  <a:pt x="1153" y="1359"/>
                  <a:pt x="1154" y="1361"/>
                  <a:pt x="1153" y="1361"/>
                </a:cubicBezTo>
                <a:close/>
                <a:moveTo>
                  <a:pt x="1231" y="1404"/>
                </a:moveTo>
                <a:cubicBezTo>
                  <a:pt x="1233" y="1406"/>
                  <a:pt x="1238" y="1406"/>
                  <a:pt x="1238" y="1409"/>
                </a:cubicBezTo>
                <a:cubicBezTo>
                  <a:pt x="1236" y="1407"/>
                  <a:pt x="1231" y="1406"/>
                  <a:pt x="1231" y="1404"/>
                </a:cubicBezTo>
                <a:close/>
                <a:moveTo>
                  <a:pt x="1243" y="1410"/>
                </a:moveTo>
                <a:cubicBezTo>
                  <a:pt x="1243" y="1410"/>
                  <a:pt x="1244" y="1410"/>
                  <a:pt x="1244" y="1410"/>
                </a:cubicBezTo>
                <a:cubicBezTo>
                  <a:pt x="1244" y="1410"/>
                  <a:pt x="1244" y="1411"/>
                  <a:pt x="1244" y="1411"/>
                </a:cubicBezTo>
                <a:cubicBezTo>
                  <a:pt x="1244" y="1411"/>
                  <a:pt x="1243" y="1411"/>
                  <a:pt x="1243" y="1410"/>
                </a:cubicBezTo>
                <a:close/>
                <a:moveTo>
                  <a:pt x="1246" y="1412"/>
                </a:moveTo>
                <a:cubicBezTo>
                  <a:pt x="1246" y="1412"/>
                  <a:pt x="1247" y="1411"/>
                  <a:pt x="1247" y="1411"/>
                </a:cubicBezTo>
                <a:cubicBezTo>
                  <a:pt x="1248" y="1412"/>
                  <a:pt x="1247" y="1413"/>
                  <a:pt x="1246" y="1412"/>
                </a:cubicBezTo>
                <a:close/>
                <a:moveTo>
                  <a:pt x="1247" y="1409"/>
                </a:moveTo>
                <a:cubicBezTo>
                  <a:pt x="1247" y="1408"/>
                  <a:pt x="1247" y="1408"/>
                  <a:pt x="1246" y="1407"/>
                </a:cubicBezTo>
                <a:cubicBezTo>
                  <a:pt x="1246" y="1407"/>
                  <a:pt x="1245" y="1407"/>
                  <a:pt x="1245" y="1408"/>
                </a:cubicBezTo>
                <a:cubicBezTo>
                  <a:pt x="1231" y="1402"/>
                  <a:pt x="1219" y="1398"/>
                  <a:pt x="1210" y="1392"/>
                </a:cubicBezTo>
                <a:cubicBezTo>
                  <a:pt x="1211" y="1395"/>
                  <a:pt x="1197" y="1392"/>
                  <a:pt x="1202" y="1391"/>
                </a:cubicBezTo>
                <a:cubicBezTo>
                  <a:pt x="1198" y="1389"/>
                  <a:pt x="1191" y="1388"/>
                  <a:pt x="1186" y="1386"/>
                </a:cubicBezTo>
                <a:cubicBezTo>
                  <a:pt x="1186" y="1385"/>
                  <a:pt x="1187" y="1383"/>
                  <a:pt x="1188" y="1383"/>
                </a:cubicBezTo>
                <a:cubicBezTo>
                  <a:pt x="1188" y="1381"/>
                  <a:pt x="1183" y="1383"/>
                  <a:pt x="1181" y="1382"/>
                </a:cubicBezTo>
                <a:cubicBezTo>
                  <a:pt x="1182" y="1383"/>
                  <a:pt x="1184" y="1383"/>
                  <a:pt x="1185" y="1383"/>
                </a:cubicBezTo>
                <a:cubicBezTo>
                  <a:pt x="1185" y="1384"/>
                  <a:pt x="1185" y="1385"/>
                  <a:pt x="1184" y="1385"/>
                </a:cubicBezTo>
                <a:cubicBezTo>
                  <a:pt x="1184" y="1385"/>
                  <a:pt x="1184" y="1385"/>
                  <a:pt x="1184" y="1385"/>
                </a:cubicBezTo>
                <a:cubicBezTo>
                  <a:pt x="1178" y="1384"/>
                  <a:pt x="1173" y="1381"/>
                  <a:pt x="1170" y="1377"/>
                </a:cubicBezTo>
                <a:cubicBezTo>
                  <a:pt x="1169" y="1380"/>
                  <a:pt x="1162" y="1378"/>
                  <a:pt x="1159" y="1375"/>
                </a:cubicBezTo>
                <a:cubicBezTo>
                  <a:pt x="1159" y="1375"/>
                  <a:pt x="1159" y="1374"/>
                  <a:pt x="1159" y="1374"/>
                </a:cubicBezTo>
                <a:cubicBezTo>
                  <a:pt x="1161" y="1375"/>
                  <a:pt x="1164" y="1377"/>
                  <a:pt x="1166" y="1376"/>
                </a:cubicBezTo>
                <a:cubicBezTo>
                  <a:pt x="1164" y="1375"/>
                  <a:pt x="1162" y="1374"/>
                  <a:pt x="1159" y="1373"/>
                </a:cubicBezTo>
                <a:cubicBezTo>
                  <a:pt x="1159" y="1371"/>
                  <a:pt x="1158" y="1370"/>
                  <a:pt x="1158" y="1368"/>
                </a:cubicBezTo>
                <a:cubicBezTo>
                  <a:pt x="1164" y="1370"/>
                  <a:pt x="1171" y="1372"/>
                  <a:pt x="1178" y="1375"/>
                </a:cubicBezTo>
                <a:cubicBezTo>
                  <a:pt x="1183" y="1377"/>
                  <a:pt x="1189" y="1381"/>
                  <a:pt x="1192" y="1383"/>
                </a:cubicBezTo>
                <a:cubicBezTo>
                  <a:pt x="1194" y="1383"/>
                  <a:pt x="1203" y="1385"/>
                  <a:pt x="1203" y="1384"/>
                </a:cubicBezTo>
                <a:cubicBezTo>
                  <a:pt x="1203" y="1384"/>
                  <a:pt x="1202" y="1384"/>
                  <a:pt x="1202" y="1383"/>
                </a:cubicBezTo>
                <a:cubicBezTo>
                  <a:pt x="1203" y="1384"/>
                  <a:pt x="1203" y="1384"/>
                  <a:pt x="1203" y="1384"/>
                </a:cubicBezTo>
                <a:cubicBezTo>
                  <a:pt x="1210" y="1391"/>
                  <a:pt x="1226" y="1394"/>
                  <a:pt x="1234" y="1396"/>
                </a:cubicBezTo>
                <a:cubicBezTo>
                  <a:pt x="1235" y="1402"/>
                  <a:pt x="1243" y="1398"/>
                  <a:pt x="1245" y="1405"/>
                </a:cubicBezTo>
                <a:cubicBezTo>
                  <a:pt x="1243" y="1404"/>
                  <a:pt x="1241" y="1403"/>
                  <a:pt x="1239" y="1404"/>
                </a:cubicBezTo>
                <a:cubicBezTo>
                  <a:pt x="1243" y="1405"/>
                  <a:pt x="1248" y="1406"/>
                  <a:pt x="1249" y="1410"/>
                </a:cubicBezTo>
                <a:cubicBezTo>
                  <a:pt x="1249" y="1410"/>
                  <a:pt x="1248" y="1409"/>
                  <a:pt x="1247" y="1409"/>
                </a:cubicBezTo>
                <a:close/>
                <a:moveTo>
                  <a:pt x="1251" y="1408"/>
                </a:moveTo>
                <a:cubicBezTo>
                  <a:pt x="1250" y="1407"/>
                  <a:pt x="1246" y="1406"/>
                  <a:pt x="1247" y="1404"/>
                </a:cubicBezTo>
                <a:cubicBezTo>
                  <a:pt x="1249" y="1405"/>
                  <a:pt x="1252" y="1405"/>
                  <a:pt x="1251" y="1408"/>
                </a:cubicBezTo>
                <a:close/>
                <a:moveTo>
                  <a:pt x="1262" y="1399"/>
                </a:moveTo>
                <a:cubicBezTo>
                  <a:pt x="1263" y="1400"/>
                  <a:pt x="1266" y="1399"/>
                  <a:pt x="1266" y="1401"/>
                </a:cubicBezTo>
                <a:cubicBezTo>
                  <a:pt x="1266" y="1401"/>
                  <a:pt x="1266" y="1401"/>
                  <a:pt x="1266" y="1400"/>
                </a:cubicBezTo>
                <a:cubicBezTo>
                  <a:pt x="1269" y="1401"/>
                  <a:pt x="1272" y="1401"/>
                  <a:pt x="1272" y="1404"/>
                </a:cubicBezTo>
                <a:cubicBezTo>
                  <a:pt x="1267" y="1403"/>
                  <a:pt x="1259" y="1401"/>
                  <a:pt x="1260" y="1399"/>
                </a:cubicBezTo>
                <a:cubicBezTo>
                  <a:pt x="1261" y="1399"/>
                  <a:pt x="1261" y="1400"/>
                  <a:pt x="1262" y="1400"/>
                </a:cubicBezTo>
                <a:cubicBezTo>
                  <a:pt x="1262" y="1400"/>
                  <a:pt x="1262" y="1400"/>
                  <a:pt x="1262" y="1399"/>
                </a:cubicBezTo>
                <a:close/>
                <a:moveTo>
                  <a:pt x="1251" y="1389"/>
                </a:moveTo>
                <a:cubicBezTo>
                  <a:pt x="1252" y="1389"/>
                  <a:pt x="1252" y="1390"/>
                  <a:pt x="1252" y="1390"/>
                </a:cubicBezTo>
                <a:cubicBezTo>
                  <a:pt x="1252" y="1390"/>
                  <a:pt x="1252" y="1390"/>
                  <a:pt x="1252" y="1391"/>
                </a:cubicBezTo>
                <a:cubicBezTo>
                  <a:pt x="1252" y="1390"/>
                  <a:pt x="1252" y="1390"/>
                  <a:pt x="1253" y="1390"/>
                </a:cubicBezTo>
                <a:cubicBezTo>
                  <a:pt x="1255" y="1391"/>
                  <a:pt x="1258" y="1392"/>
                  <a:pt x="1260" y="1393"/>
                </a:cubicBezTo>
                <a:cubicBezTo>
                  <a:pt x="1260" y="1394"/>
                  <a:pt x="1261" y="1394"/>
                  <a:pt x="1261" y="1395"/>
                </a:cubicBezTo>
                <a:cubicBezTo>
                  <a:pt x="1259" y="1393"/>
                  <a:pt x="1257" y="1392"/>
                  <a:pt x="1255" y="1391"/>
                </a:cubicBezTo>
                <a:cubicBezTo>
                  <a:pt x="1255" y="1391"/>
                  <a:pt x="1252" y="1393"/>
                  <a:pt x="1252" y="1393"/>
                </a:cubicBezTo>
                <a:cubicBezTo>
                  <a:pt x="1252" y="1393"/>
                  <a:pt x="1252" y="1391"/>
                  <a:pt x="1251" y="1389"/>
                </a:cubicBezTo>
                <a:cubicBezTo>
                  <a:pt x="1250" y="1389"/>
                  <a:pt x="1249" y="1388"/>
                  <a:pt x="1248" y="1388"/>
                </a:cubicBezTo>
                <a:cubicBezTo>
                  <a:pt x="1250" y="1388"/>
                  <a:pt x="1251" y="1388"/>
                  <a:pt x="1251" y="1389"/>
                </a:cubicBezTo>
                <a:close/>
                <a:moveTo>
                  <a:pt x="1243" y="1386"/>
                </a:moveTo>
                <a:cubicBezTo>
                  <a:pt x="1244" y="1386"/>
                  <a:pt x="1245" y="1386"/>
                  <a:pt x="1246" y="1387"/>
                </a:cubicBezTo>
                <a:cubicBezTo>
                  <a:pt x="1247" y="1387"/>
                  <a:pt x="1246" y="1388"/>
                  <a:pt x="1245" y="1388"/>
                </a:cubicBezTo>
                <a:cubicBezTo>
                  <a:pt x="1245" y="1388"/>
                  <a:pt x="1244" y="1388"/>
                  <a:pt x="1243" y="1388"/>
                </a:cubicBezTo>
                <a:cubicBezTo>
                  <a:pt x="1243" y="1387"/>
                  <a:pt x="1243" y="1386"/>
                  <a:pt x="1243" y="1386"/>
                </a:cubicBezTo>
                <a:close/>
                <a:moveTo>
                  <a:pt x="1246" y="1392"/>
                </a:moveTo>
                <a:cubicBezTo>
                  <a:pt x="1246" y="1392"/>
                  <a:pt x="1246" y="1393"/>
                  <a:pt x="1246" y="1393"/>
                </a:cubicBezTo>
                <a:cubicBezTo>
                  <a:pt x="1247" y="1393"/>
                  <a:pt x="1247" y="1390"/>
                  <a:pt x="1249" y="1394"/>
                </a:cubicBezTo>
                <a:cubicBezTo>
                  <a:pt x="1247" y="1396"/>
                  <a:pt x="1245" y="1394"/>
                  <a:pt x="1242" y="1392"/>
                </a:cubicBezTo>
                <a:cubicBezTo>
                  <a:pt x="1243" y="1392"/>
                  <a:pt x="1245" y="1392"/>
                  <a:pt x="1246" y="1392"/>
                </a:cubicBezTo>
                <a:close/>
                <a:moveTo>
                  <a:pt x="1214" y="1373"/>
                </a:moveTo>
                <a:cubicBezTo>
                  <a:pt x="1214" y="1373"/>
                  <a:pt x="1215" y="1373"/>
                  <a:pt x="1215" y="1374"/>
                </a:cubicBezTo>
                <a:cubicBezTo>
                  <a:pt x="1215" y="1374"/>
                  <a:pt x="1215" y="1374"/>
                  <a:pt x="1215" y="1374"/>
                </a:cubicBezTo>
                <a:cubicBezTo>
                  <a:pt x="1215" y="1374"/>
                  <a:pt x="1216" y="1374"/>
                  <a:pt x="1216" y="1374"/>
                </a:cubicBezTo>
                <a:cubicBezTo>
                  <a:pt x="1216" y="1374"/>
                  <a:pt x="1217" y="1374"/>
                  <a:pt x="1217" y="1374"/>
                </a:cubicBezTo>
                <a:cubicBezTo>
                  <a:pt x="1218" y="1376"/>
                  <a:pt x="1217" y="1380"/>
                  <a:pt x="1217" y="1383"/>
                </a:cubicBezTo>
                <a:cubicBezTo>
                  <a:pt x="1213" y="1381"/>
                  <a:pt x="1208" y="1379"/>
                  <a:pt x="1204" y="1377"/>
                </a:cubicBezTo>
                <a:cubicBezTo>
                  <a:pt x="1205" y="1376"/>
                  <a:pt x="1206" y="1376"/>
                  <a:pt x="1208" y="1377"/>
                </a:cubicBezTo>
                <a:cubicBezTo>
                  <a:pt x="1209" y="1377"/>
                  <a:pt x="1211" y="1378"/>
                  <a:pt x="1212" y="1379"/>
                </a:cubicBezTo>
                <a:cubicBezTo>
                  <a:pt x="1212" y="1378"/>
                  <a:pt x="1213" y="1375"/>
                  <a:pt x="1214" y="1373"/>
                </a:cubicBezTo>
                <a:close/>
                <a:moveTo>
                  <a:pt x="1209" y="1362"/>
                </a:moveTo>
                <a:cubicBezTo>
                  <a:pt x="1209" y="1360"/>
                  <a:pt x="1210" y="1359"/>
                  <a:pt x="1211" y="1356"/>
                </a:cubicBezTo>
                <a:cubicBezTo>
                  <a:pt x="1212" y="1357"/>
                  <a:pt x="1213" y="1357"/>
                  <a:pt x="1214" y="1358"/>
                </a:cubicBezTo>
                <a:cubicBezTo>
                  <a:pt x="1213" y="1360"/>
                  <a:pt x="1210" y="1360"/>
                  <a:pt x="1209" y="1362"/>
                </a:cubicBezTo>
                <a:close/>
                <a:moveTo>
                  <a:pt x="1235" y="1358"/>
                </a:moveTo>
                <a:cubicBezTo>
                  <a:pt x="1235" y="1358"/>
                  <a:pt x="1234" y="1358"/>
                  <a:pt x="1233" y="1358"/>
                </a:cubicBezTo>
                <a:cubicBezTo>
                  <a:pt x="1232" y="1357"/>
                  <a:pt x="1231" y="1356"/>
                  <a:pt x="1230" y="1355"/>
                </a:cubicBezTo>
                <a:cubicBezTo>
                  <a:pt x="1230" y="1355"/>
                  <a:pt x="1230" y="1355"/>
                  <a:pt x="1230" y="1355"/>
                </a:cubicBezTo>
                <a:cubicBezTo>
                  <a:pt x="1228" y="1354"/>
                  <a:pt x="1226" y="1353"/>
                  <a:pt x="1226" y="1352"/>
                </a:cubicBezTo>
                <a:cubicBezTo>
                  <a:pt x="1229" y="1354"/>
                  <a:pt x="1232" y="1356"/>
                  <a:pt x="1235" y="1358"/>
                </a:cubicBezTo>
                <a:close/>
                <a:moveTo>
                  <a:pt x="1223" y="1350"/>
                </a:moveTo>
                <a:cubicBezTo>
                  <a:pt x="1223" y="1350"/>
                  <a:pt x="1223" y="1350"/>
                  <a:pt x="1222" y="1350"/>
                </a:cubicBezTo>
                <a:cubicBezTo>
                  <a:pt x="1224" y="1356"/>
                  <a:pt x="1231" y="1358"/>
                  <a:pt x="1235" y="1362"/>
                </a:cubicBezTo>
                <a:cubicBezTo>
                  <a:pt x="1235" y="1361"/>
                  <a:pt x="1234" y="1360"/>
                  <a:pt x="1234" y="1359"/>
                </a:cubicBezTo>
                <a:cubicBezTo>
                  <a:pt x="1235" y="1359"/>
                  <a:pt x="1236" y="1359"/>
                  <a:pt x="1236" y="1359"/>
                </a:cubicBezTo>
                <a:cubicBezTo>
                  <a:pt x="1237" y="1361"/>
                  <a:pt x="1238" y="1362"/>
                  <a:pt x="1241" y="1362"/>
                </a:cubicBezTo>
                <a:cubicBezTo>
                  <a:pt x="1247" y="1366"/>
                  <a:pt x="1253" y="1369"/>
                  <a:pt x="1259" y="1373"/>
                </a:cubicBezTo>
                <a:cubicBezTo>
                  <a:pt x="1259" y="1373"/>
                  <a:pt x="1259" y="1373"/>
                  <a:pt x="1260" y="1374"/>
                </a:cubicBezTo>
                <a:cubicBezTo>
                  <a:pt x="1247" y="1369"/>
                  <a:pt x="1234" y="1366"/>
                  <a:pt x="1226" y="1359"/>
                </a:cubicBezTo>
                <a:cubicBezTo>
                  <a:pt x="1225" y="1361"/>
                  <a:pt x="1224" y="1359"/>
                  <a:pt x="1221" y="1358"/>
                </a:cubicBezTo>
                <a:cubicBezTo>
                  <a:pt x="1222" y="1357"/>
                  <a:pt x="1223" y="1358"/>
                  <a:pt x="1225" y="1357"/>
                </a:cubicBezTo>
                <a:cubicBezTo>
                  <a:pt x="1224" y="1354"/>
                  <a:pt x="1220" y="1353"/>
                  <a:pt x="1215" y="1353"/>
                </a:cubicBezTo>
                <a:cubicBezTo>
                  <a:pt x="1215" y="1355"/>
                  <a:pt x="1215" y="1355"/>
                  <a:pt x="1215" y="1356"/>
                </a:cubicBezTo>
                <a:cubicBezTo>
                  <a:pt x="1214" y="1356"/>
                  <a:pt x="1213" y="1355"/>
                  <a:pt x="1212" y="1355"/>
                </a:cubicBezTo>
                <a:cubicBezTo>
                  <a:pt x="1212" y="1355"/>
                  <a:pt x="1212" y="1355"/>
                  <a:pt x="1212" y="1355"/>
                </a:cubicBezTo>
                <a:cubicBezTo>
                  <a:pt x="1212" y="1354"/>
                  <a:pt x="1212" y="1353"/>
                  <a:pt x="1212" y="1352"/>
                </a:cubicBezTo>
                <a:cubicBezTo>
                  <a:pt x="1210" y="1353"/>
                  <a:pt x="1203" y="1353"/>
                  <a:pt x="1203" y="1349"/>
                </a:cubicBezTo>
                <a:cubicBezTo>
                  <a:pt x="1202" y="1347"/>
                  <a:pt x="1202" y="1350"/>
                  <a:pt x="1202" y="1352"/>
                </a:cubicBezTo>
                <a:cubicBezTo>
                  <a:pt x="1198" y="1350"/>
                  <a:pt x="1191" y="1346"/>
                  <a:pt x="1188" y="1347"/>
                </a:cubicBezTo>
                <a:cubicBezTo>
                  <a:pt x="1190" y="1349"/>
                  <a:pt x="1198" y="1351"/>
                  <a:pt x="1202" y="1352"/>
                </a:cubicBezTo>
                <a:cubicBezTo>
                  <a:pt x="1203" y="1354"/>
                  <a:pt x="1204" y="1356"/>
                  <a:pt x="1205" y="1356"/>
                </a:cubicBezTo>
                <a:cubicBezTo>
                  <a:pt x="1204" y="1357"/>
                  <a:pt x="1203" y="1361"/>
                  <a:pt x="1202" y="1363"/>
                </a:cubicBezTo>
                <a:cubicBezTo>
                  <a:pt x="1200" y="1361"/>
                  <a:pt x="1197" y="1361"/>
                  <a:pt x="1196" y="1361"/>
                </a:cubicBezTo>
                <a:cubicBezTo>
                  <a:pt x="1196" y="1358"/>
                  <a:pt x="1199" y="1360"/>
                  <a:pt x="1200" y="1361"/>
                </a:cubicBezTo>
                <a:cubicBezTo>
                  <a:pt x="1200" y="1358"/>
                  <a:pt x="1198" y="1358"/>
                  <a:pt x="1195" y="1357"/>
                </a:cubicBezTo>
                <a:cubicBezTo>
                  <a:pt x="1196" y="1358"/>
                  <a:pt x="1196" y="1362"/>
                  <a:pt x="1193" y="1359"/>
                </a:cubicBezTo>
                <a:cubicBezTo>
                  <a:pt x="1192" y="1358"/>
                  <a:pt x="1196" y="1360"/>
                  <a:pt x="1195" y="1356"/>
                </a:cubicBezTo>
                <a:cubicBezTo>
                  <a:pt x="1188" y="1352"/>
                  <a:pt x="1186" y="1352"/>
                  <a:pt x="1181" y="1351"/>
                </a:cubicBezTo>
                <a:cubicBezTo>
                  <a:pt x="1181" y="1355"/>
                  <a:pt x="1182" y="1354"/>
                  <a:pt x="1184" y="1356"/>
                </a:cubicBezTo>
                <a:cubicBezTo>
                  <a:pt x="1184" y="1357"/>
                  <a:pt x="1183" y="1357"/>
                  <a:pt x="1183" y="1356"/>
                </a:cubicBezTo>
                <a:cubicBezTo>
                  <a:pt x="1182" y="1359"/>
                  <a:pt x="1188" y="1355"/>
                  <a:pt x="1184" y="1355"/>
                </a:cubicBezTo>
                <a:cubicBezTo>
                  <a:pt x="1185" y="1353"/>
                  <a:pt x="1188" y="1356"/>
                  <a:pt x="1189" y="1356"/>
                </a:cubicBezTo>
                <a:cubicBezTo>
                  <a:pt x="1188" y="1357"/>
                  <a:pt x="1188" y="1357"/>
                  <a:pt x="1189" y="1358"/>
                </a:cubicBezTo>
                <a:cubicBezTo>
                  <a:pt x="1186" y="1361"/>
                  <a:pt x="1187" y="1357"/>
                  <a:pt x="1184" y="1358"/>
                </a:cubicBezTo>
                <a:cubicBezTo>
                  <a:pt x="1184" y="1362"/>
                  <a:pt x="1190" y="1360"/>
                  <a:pt x="1188" y="1363"/>
                </a:cubicBezTo>
                <a:cubicBezTo>
                  <a:pt x="1192" y="1364"/>
                  <a:pt x="1195" y="1369"/>
                  <a:pt x="1195" y="1365"/>
                </a:cubicBezTo>
                <a:cubicBezTo>
                  <a:pt x="1196" y="1366"/>
                  <a:pt x="1197" y="1367"/>
                  <a:pt x="1198" y="1366"/>
                </a:cubicBezTo>
                <a:cubicBezTo>
                  <a:pt x="1196" y="1372"/>
                  <a:pt x="1189" y="1362"/>
                  <a:pt x="1186" y="1367"/>
                </a:cubicBezTo>
                <a:cubicBezTo>
                  <a:pt x="1190" y="1367"/>
                  <a:pt x="1193" y="1372"/>
                  <a:pt x="1196" y="1372"/>
                </a:cubicBezTo>
                <a:cubicBezTo>
                  <a:pt x="1196" y="1375"/>
                  <a:pt x="1193" y="1371"/>
                  <a:pt x="1192" y="1374"/>
                </a:cubicBezTo>
                <a:cubicBezTo>
                  <a:pt x="1200" y="1377"/>
                  <a:pt x="1208" y="1381"/>
                  <a:pt x="1217" y="1384"/>
                </a:cubicBezTo>
                <a:cubicBezTo>
                  <a:pt x="1217" y="1386"/>
                  <a:pt x="1217" y="1386"/>
                  <a:pt x="1217" y="1387"/>
                </a:cubicBezTo>
                <a:cubicBezTo>
                  <a:pt x="1218" y="1387"/>
                  <a:pt x="1219" y="1386"/>
                  <a:pt x="1219" y="1386"/>
                </a:cubicBezTo>
                <a:cubicBezTo>
                  <a:pt x="1220" y="1386"/>
                  <a:pt x="1220" y="1386"/>
                  <a:pt x="1221" y="1386"/>
                </a:cubicBezTo>
                <a:cubicBezTo>
                  <a:pt x="1221" y="1386"/>
                  <a:pt x="1220" y="1385"/>
                  <a:pt x="1220" y="1385"/>
                </a:cubicBezTo>
                <a:cubicBezTo>
                  <a:pt x="1220" y="1382"/>
                  <a:pt x="1217" y="1377"/>
                  <a:pt x="1220" y="1376"/>
                </a:cubicBezTo>
                <a:cubicBezTo>
                  <a:pt x="1223" y="1377"/>
                  <a:pt x="1225" y="1378"/>
                  <a:pt x="1229" y="1379"/>
                </a:cubicBezTo>
                <a:cubicBezTo>
                  <a:pt x="1228" y="1379"/>
                  <a:pt x="1228" y="1378"/>
                  <a:pt x="1227" y="1377"/>
                </a:cubicBezTo>
                <a:cubicBezTo>
                  <a:pt x="1229" y="1378"/>
                  <a:pt x="1232" y="1378"/>
                  <a:pt x="1232" y="1381"/>
                </a:cubicBezTo>
                <a:cubicBezTo>
                  <a:pt x="1232" y="1381"/>
                  <a:pt x="1233" y="1380"/>
                  <a:pt x="1233" y="1380"/>
                </a:cubicBezTo>
                <a:cubicBezTo>
                  <a:pt x="1234" y="1381"/>
                  <a:pt x="1236" y="1382"/>
                  <a:pt x="1241" y="1385"/>
                </a:cubicBezTo>
                <a:cubicBezTo>
                  <a:pt x="1240" y="1387"/>
                  <a:pt x="1242" y="1389"/>
                  <a:pt x="1240" y="1393"/>
                </a:cubicBezTo>
                <a:cubicBezTo>
                  <a:pt x="1241" y="1393"/>
                  <a:pt x="1241" y="1393"/>
                  <a:pt x="1241" y="1393"/>
                </a:cubicBezTo>
                <a:cubicBezTo>
                  <a:pt x="1241" y="1394"/>
                  <a:pt x="1249" y="1396"/>
                  <a:pt x="1251" y="1398"/>
                </a:cubicBezTo>
                <a:cubicBezTo>
                  <a:pt x="1250" y="1399"/>
                  <a:pt x="1247" y="1398"/>
                  <a:pt x="1250" y="1400"/>
                </a:cubicBezTo>
                <a:cubicBezTo>
                  <a:pt x="1228" y="1392"/>
                  <a:pt x="1205" y="1383"/>
                  <a:pt x="1182" y="1372"/>
                </a:cubicBezTo>
                <a:cubicBezTo>
                  <a:pt x="1180" y="1373"/>
                  <a:pt x="1177" y="1372"/>
                  <a:pt x="1176" y="1373"/>
                </a:cubicBezTo>
                <a:cubicBezTo>
                  <a:pt x="1175" y="1373"/>
                  <a:pt x="1176" y="1371"/>
                  <a:pt x="1176" y="1372"/>
                </a:cubicBezTo>
                <a:cubicBezTo>
                  <a:pt x="1172" y="1369"/>
                  <a:pt x="1164" y="1366"/>
                  <a:pt x="1157" y="1363"/>
                </a:cubicBezTo>
                <a:cubicBezTo>
                  <a:pt x="1157" y="1362"/>
                  <a:pt x="1156" y="1360"/>
                  <a:pt x="1156" y="1359"/>
                </a:cubicBezTo>
                <a:cubicBezTo>
                  <a:pt x="1159" y="1360"/>
                  <a:pt x="1163" y="1362"/>
                  <a:pt x="1168" y="1363"/>
                </a:cubicBezTo>
                <a:cubicBezTo>
                  <a:pt x="1175" y="1364"/>
                  <a:pt x="1159" y="1360"/>
                  <a:pt x="1160" y="1357"/>
                </a:cubicBezTo>
                <a:cubicBezTo>
                  <a:pt x="1159" y="1357"/>
                  <a:pt x="1159" y="1360"/>
                  <a:pt x="1158" y="1356"/>
                </a:cubicBezTo>
                <a:cubicBezTo>
                  <a:pt x="1157" y="1356"/>
                  <a:pt x="1158" y="1357"/>
                  <a:pt x="1157" y="1358"/>
                </a:cubicBezTo>
                <a:cubicBezTo>
                  <a:pt x="1157" y="1357"/>
                  <a:pt x="1156" y="1357"/>
                  <a:pt x="1155" y="1356"/>
                </a:cubicBezTo>
                <a:cubicBezTo>
                  <a:pt x="1155" y="1354"/>
                  <a:pt x="1155" y="1352"/>
                  <a:pt x="1154" y="1351"/>
                </a:cubicBezTo>
                <a:cubicBezTo>
                  <a:pt x="1155" y="1350"/>
                  <a:pt x="1154" y="1349"/>
                  <a:pt x="1154" y="1349"/>
                </a:cubicBezTo>
                <a:cubicBezTo>
                  <a:pt x="1154" y="1348"/>
                  <a:pt x="1153" y="1347"/>
                  <a:pt x="1153" y="1346"/>
                </a:cubicBezTo>
                <a:cubicBezTo>
                  <a:pt x="1154" y="1346"/>
                  <a:pt x="1155" y="1346"/>
                  <a:pt x="1156" y="1346"/>
                </a:cubicBezTo>
                <a:cubicBezTo>
                  <a:pt x="1156" y="1347"/>
                  <a:pt x="1156" y="1347"/>
                  <a:pt x="1157" y="1348"/>
                </a:cubicBezTo>
                <a:cubicBezTo>
                  <a:pt x="1150" y="1349"/>
                  <a:pt x="1163" y="1352"/>
                  <a:pt x="1158" y="1354"/>
                </a:cubicBezTo>
                <a:cubicBezTo>
                  <a:pt x="1157" y="1356"/>
                  <a:pt x="1161" y="1354"/>
                  <a:pt x="1163" y="1356"/>
                </a:cubicBezTo>
                <a:cubicBezTo>
                  <a:pt x="1162" y="1355"/>
                  <a:pt x="1163" y="1349"/>
                  <a:pt x="1164" y="1350"/>
                </a:cubicBezTo>
                <a:cubicBezTo>
                  <a:pt x="1164" y="1348"/>
                  <a:pt x="1162" y="1347"/>
                  <a:pt x="1160" y="1346"/>
                </a:cubicBezTo>
                <a:cubicBezTo>
                  <a:pt x="1161" y="1343"/>
                  <a:pt x="1160" y="1340"/>
                  <a:pt x="1159" y="1336"/>
                </a:cubicBezTo>
                <a:cubicBezTo>
                  <a:pt x="1167" y="1340"/>
                  <a:pt x="1175" y="1344"/>
                  <a:pt x="1181" y="1344"/>
                </a:cubicBezTo>
                <a:cubicBezTo>
                  <a:pt x="1175" y="1340"/>
                  <a:pt x="1166" y="1338"/>
                  <a:pt x="1159" y="1335"/>
                </a:cubicBezTo>
                <a:cubicBezTo>
                  <a:pt x="1159" y="1334"/>
                  <a:pt x="1159" y="1333"/>
                  <a:pt x="1159" y="1332"/>
                </a:cubicBezTo>
                <a:cubicBezTo>
                  <a:pt x="1160" y="1332"/>
                  <a:pt x="1160" y="1332"/>
                  <a:pt x="1160" y="1333"/>
                </a:cubicBezTo>
                <a:cubicBezTo>
                  <a:pt x="1159" y="1326"/>
                  <a:pt x="1158" y="1314"/>
                  <a:pt x="1157" y="1308"/>
                </a:cubicBezTo>
                <a:cubicBezTo>
                  <a:pt x="1159" y="1307"/>
                  <a:pt x="1159" y="1305"/>
                  <a:pt x="1158" y="1303"/>
                </a:cubicBezTo>
                <a:cubicBezTo>
                  <a:pt x="1156" y="1302"/>
                  <a:pt x="1160" y="1305"/>
                  <a:pt x="1157" y="1304"/>
                </a:cubicBezTo>
                <a:cubicBezTo>
                  <a:pt x="1156" y="1302"/>
                  <a:pt x="1155" y="1300"/>
                  <a:pt x="1155" y="1297"/>
                </a:cubicBezTo>
                <a:cubicBezTo>
                  <a:pt x="1155" y="1297"/>
                  <a:pt x="1155" y="1297"/>
                  <a:pt x="1155" y="1296"/>
                </a:cubicBezTo>
                <a:cubicBezTo>
                  <a:pt x="1155" y="1296"/>
                  <a:pt x="1155" y="1296"/>
                  <a:pt x="1154" y="1296"/>
                </a:cubicBezTo>
                <a:cubicBezTo>
                  <a:pt x="1154" y="1295"/>
                  <a:pt x="1154" y="1295"/>
                  <a:pt x="1154" y="1295"/>
                </a:cubicBezTo>
                <a:cubicBezTo>
                  <a:pt x="1177" y="1314"/>
                  <a:pt x="1200" y="1333"/>
                  <a:pt x="1223" y="1350"/>
                </a:cubicBezTo>
                <a:close/>
                <a:moveTo>
                  <a:pt x="1200" y="1364"/>
                </a:moveTo>
                <a:cubicBezTo>
                  <a:pt x="1200" y="1364"/>
                  <a:pt x="1200" y="1364"/>
                  <a:pt x="1200" y="1365"/>
                </a:cubicBezTo>
                <a:cubicBezTo>
                  <a:pt x="1198" y="1364"/>
                  <a:pt x="1197" y="1364"/>
                  <a:pt x="1196" y="1364"/>
                </a:cubicBezTo>
                <a:cubicBezTo>
                  <a:pt x="1196" y="1361"/>
                  <a:pt x="1198" y="1362"/>
                  <a:pt x="1200" y="1364"/>
                </a:cubicBezTo>
                <a:close/>
                <a:moveTo>
                  <a:pt x="1152" y="1293"/>
                </a:moveTo>
                <a:cubicBezTo>
                  <a:pt x="1152" y="1294"/>
                  <a:pt x="1153" y="1295"/>
                  <a:pt x="1153" y="1295"/>
                </a:cubicBezTo>
                <a:cubicBezTo>
                  <a:pt x="1152" y="1296"/>
                  <a:pt x="1152" y="1297"/>
                  <a:pt x="1153" y="1297"/>
                </a:cubicBezTo>
                <a:cubicBezTo>
                  <a:pt x="1154" y="1307"/>
                  <a:pt x="1155" y="1316"/>
                  <a:pt x="1156" y="1326"/>
                </a:cubicBezTo>
                <a:cubicBezTo>
                  <a:pt x="1155" y="1325"/>
                  <a:pt x="1153" y="1324"/>
                  <a:pt x="1151" y="1323"/>
                </a:cubicBezTo>
                <a:cubicBezTo>
                  <a:pt x="1150" y="1323"/>
                  <a:pt x="1150" y="1323"/>
                  <a:pt x="1150" y="1323"/>
                </a:cubicBezTo>
                <a:cubicBezTo>
                  <a:pt x="1150" y="1323"/>
                  <a:pt x="1150" y="1322"/>
                  <a:pt x="1150" y="1321"/>
                </a:cubicBezTo>
                <a:cubicBezTo>
                  <a:pt x="1150" y="1321"/>
                  <a:pt x="1151" y="1321"/>
                  <a:pt x="1151" y="1322"/>
                </a:cubicBezTo>
                <a:cubicBezTo>
                  <a:pt x="1153" y="1318"/>
                  <a:pt x="1151" y="1314"/>
                  <a:pt x="1150" y="1308"/>
                </a:cubicBezTo>
                <a:cubicBezTo>
                  <a:pt x="1149" y="1307"/>
                  <a:pt x="1149" y="1308"/>
                  <a:pt x="1148" y="1308"/>
                </a:cubicBezTo>
                <a:cubicBezTo>
                  <a:pt x="1149" y="1305"/>
                  <a:pt x="1148" y="1300"/>
                  <a:pt x="1149" y="1298"/>
                </a:cubicBezTo>
                <a:cubicBezTo>
                  <a:pt x="1151" y="1301"/>
                  <a:pt x="1151" y="1295"/>
                  <a:pt x="1150" y="1293"/>
                </a:cubicBezTo>
                <a:cubicBezTo>
                  <a:pt x="1148" y="1294"/>
                  <a:pt x="1147" y="1291"/>
                  <a:pt x="1147" y="1289"/>
                </a:cubicBezTo>
                <a:cubicBezTo>
                  <a:pt x="1149" y="1290"/>
                  <a:pt x="1150" y="1292"/>
                  <a:pt x="1152" y="1293"/>
                </a:cubicBezTo>
                <a:close/>
                <a:moveTo>
                  <a:pt x="1153" y="1257"/>
                </a:moveTo>
                <a:cubicBezTo>
                  <a:pt x="1153" y="1258"/>
                  <a:pt x="1153" y="1258"/>
                  <a:pt x="1153" y="1259"/>
                </a:cubicBezTo>
                <a:cubicBezTo>
                  <a:pt x="1153" y="1259"/>
                  <a:pt x="1152" y="1258"/>
                  <a:pt x="1152" y="1258"/>
                </a:cubicBezTo>
                <a:cubicBezTo>
                  <a:pt x="1152" y="1258"/>
                  <a:pt x="1152" y="1257"/>
                  <a:pt x="1152" y="1257"/>
                </a:cubicBezTo>
                <a:cubicBezTo>
                  <a:pt x="1151" y="1257"/>
                  <a:pt x="1150" y="1257"/>
                  <a:pt x="1150" y="1256"/>
                </a:cubicBezTo>
                <a:cubicBezTo>
                  <a:pt x="1150" y="1256"/>
                  <a:pt x="1150" y="1256"/>
                  <a:pt x="1149" y="1256"/>
                </a:cubicBezTo>
                <a:cubicBezTo>
                  <a:pt x="1150" y="1256"/>
                  <a:pt x="1152" y="1257"/>
                  <a:pt x="1153" y="1257"/>
                </a:cubicBezTo>
                <a:close/>
                <a:moveTo>
                  <a:pt x="1147" y="1268"/>
                </a:moveTo>
                <a:cubicBezTo>
                  <a:pt x="1147" y="1268"/>
                  <a:pt x="1147" y="1268"/>
                  <a:pt x="1147" y="1268"/>
                </a:cubicBezTo>
                <a:cubicBezTo>
                  <a:pt x="1148" y="1273"/>
                  <a:pt x="1150" y="1278"/>
                  <a:pt x="1151" y="1283"/>
                </a:cubicBezTo>
                <a:cubicBezTo>
                  <a:pt x="1149" y="1282"/>
                  <a:pt x="1148" y="1281"/>
                  <a:pt x="1147" y="1280"/>
                </a:cubicBezTo>
                <a:cubicBezTo>
                  <a:pt x="1149" y="1281"/>
                  <a:pt x="1148" y="1278"/>
                  <a:pt x="1147" y="1278"/>
                </a:cubicBezTo>
                <a:cubicBezTo>
                  <a:pt x="1147" y="1278"/>
                  <a:pt x="1147" y="1279"/>
                  <a:pt x="1147" y="1280"/>
                </a:cubicBezTo>
                <a:cubicBezTo>
                  <a:pt x="1147" y="1280"/>
                  <a:pt x="1147" y="1280"/>
                  <a:pt x="1146" y="1280"/>
                </a:cubicBezTo>
                <a:cubicBezTo>
                  <a:pt x="1146" y="1278"/>
                  <a:pt x="1146" y="1277"/>
                  <a:pt x="1146" y="1276"/>
                </a:cubicBezTo>
                <a:cubicBezTo>
                  <a:pt x="1147" y="1275"/>
                  <a:pt x="1146" y="1276"/>
                  <a:pt x="1148" y="1276"/>
                </a:cubicBezTo>
                <a:cubicBezTo>
                  <a:pt x="1146" y="1274"/>
                  <a:pt x="1147" y="1271"/>
                  <a:pt x="1147" y="1268"/>
                </a:cubicBezTo>
                <a:close/>
                <a:moveTo>
                  <a:pt x="1146" y="1264"/>
                </a:moveTo>
                <a:cubicBezTo>
                  <a:pt x="1146" y="1265"/>
                  <a:pt x="1146" y="1265"/>
                  <a:pt x="1146" y="1265"/>
                </a:cubicBezTo>
                <a:cubicBezTo>
                  <a:pt x="1146" y="1264"/>
                  <a:pt x="1146" y="1263"/>
                  <a:pt x="1146" y="1263"/>
                </a:cubicBezTo>
                <a:cubicBezTo>
                  <a:pt x="1146" y="1263"/>
                  <a:pt x="1146" y="1262"/>
                  <a:pt x="1146" y="1262"/>
                </a:cubicBezTo>
                <a:cubicBezTo>
                  <a:pt x="1146" y="1263"/>
                  <a:pt x="1146" y="1264"/>
                  <a:pt x="1146" y="1264"/>
                </a:cubicBezTo>
                <a:close/>
                <a:moveTo>
                  <a:pt x="1146" y="1259"/>
                </a:moveTo>
                <a:cubicBezTo>
                  <a:pt x="1146" y="1259"/>
                  <a:pt x="1145" y="1259"/>
                  <a:pt x="1145" y="1260"/>
                </a:cubicBezTo>
                <a:cubicBezTo>
                  <a:pt x="1145" y="1259"/>
                  <a:pt x="1145" y="1258"/>
                  <a:pt x="1145" y="1258"/>
                </a:cubicBezTo>
                <a:cubicBezTo>
                  <a:pt x="1145" y="1258"/>
                  <a:pt x="1146" y="1258"/>
                  <a:pt x="1146" y="1259"/>
                </a:cubicBezTo>
                <a:close/>
                <a:moveTo>
                  <a:pt x="1145" y="1255"/>
                </a:moveTo>
                <a:cubicBezTo>
                  <a:pt x="1146" y="1256"/>
                  <a:pt x="1145" y="1257"/>
                  <a:pt x="1144" y="1257"/>
                </a:cubicBezTo>
                <a:cubicBezTo>
                  <a:pt x="1144" y="1256"/>
                  <a:pt x="1144" y="1255"/>
                  <a:pt x="1145" y="1255"/>
                </a:cubicBezTo>
                <a:close/>
                <a:moveTo>
                  <a:pt x="1145" y="1304"/>
                </a:moveTo>
                <a:cubicBezTo>
                  <a:pt x="1145" y="1307"/>
                  <a:pt x="1146" y="1309"/>
                  <a:pt x="1146" y="1312"/>
                </a:cubicBezTo>
                <a:cubicBezTo>
                  <a:pt x="1145" y="1310"/>
                  <a:pt x="1144" y="1307"/>
                  <a:pt x="1144" y="1305"/>
                </a:cubicBezTo>
                <a:cubicBezTo>
                  <a:pt x="1144" y="1305"/>
                  <a:pt x="1145" y="1305"/>
                  <a:pt x="1145" y="1304"/>
                </a:cubicBezTo>
                <a:close/>
                <a:moveTo>
                  <a:pt x="1142" y="1338"/>
                </a:moveTo>
                <a:cubicBezTo>
                  <a:pt x="1142" y="1337"/>
                  <a:pt x="1142" y="1336"/>
                  <a:pt x="1142" y="1336"/>
                </a:cubicBezTo>
                <a:cubicBezTo>
                  <a:pt x="1142" y="1336"/>
                  <a:pt x="1143" y="1336"/>
                  <a:pt x="1143" y="1336"/>
                </a:cubicBezTo>
                <a:cubicBezTo>
                  <a:pt x="1143" y="1337"/>
                  <a:pt x="1142" y="1337"/>
                  <a:pt x="1142" y="1338"/>
                </a:cubicBezTo>
                <a:close/>
                <a:moveTo>
                  <a:pt x="1143" y="1335"/>
                </a:moveTo>
                <a:cubicBezTo>
                  <a:pt x="1143" y="1334"/>
                  <a:pt x="1142" y="1334"/>
                  <a:pt x="1141" y="1334"/>
                </a:cubicBezTo>
                <a:cubicBezTo>
                  <a:pt x="1141" y="1332"/>
                  <a:pt x="1141" y="1331"/>
                  <a:pt x="1141" y="1330"/>
                </a:cubicBezTo>
                <a:cubicBezTo>
                  <a:pt x="1141" y="1330"/>
                  <a:pt x="1142" y="1330"/>
                  <a:pt x="1142" y="1330"/>
                </a:cubicBezTo>
                <a:cubicBezTo>
                  <a:pt x="1143" y="1331"/>
                  <a:pt x="1143" y="1333"/>
                  <a:pt x="1143" y="1335"/>
                </a:cubicBezTo>
                <a:close/>
                <a:moveTo>
                  <a:pt x="1140" y="1326"/>
                </a:moveTo>
                <a:cubicBezTo>
                  <a:pt x="1140" y="1325"/>
                  <a:pt x="1140" y="1323"/>
                  <a:pt x="1140" y="1321"/>
                </a:cubicBezTo>
                <a:cubicBezTo>
                  <a:pt x="1140" y="1322"/>
                  <a:pt x="1140" y="1323"/>
                  <a:pt x="1141" y="1323"/>
                </a:cubicBezTo>
                <a:cubicBezTo>
                  <a:pt x="1140" y="1323"/>
                  <a:pt x="1140" y="1323"/>
                  <a:pt x="1140" y="1323"/>
                </a:cubicBezTo>
                <a:cubicBezTo>
                  <a:pt x="1141" y="1326"/>
                  <a:pt x="1141" y="1326"/>
                  <a:pt x="1140" y="1326"/>
                </a:cubicBezTo>
                <a:close/>
                <a:moveTo>
                  <a:pt x="1142" y="1181"/>
                </a:moveTo>
                <a:cubicBezTo>
                  <a:pt x="1142" y="1181"/>
                  <a:pt x="1142" y="1181"/>
                  <a:pt x="1142" y="1181"/>
                </a:cubicBezTo>
                <a:cubicBezTo>
                  <a:pt x="1142" y="1181"/>
                  <a:pt x="1142" y="1181"/>
                  <a:pt x="1141" y="1182"/>
                </a:cubicBezTo>
                <a:cubicBezTo>
                  <a:pt x="1140" y="1181"/>
                  <a:pt x="1140" y="1181"/>
                  <a:pt x="1140" y="1180"/>
                </a:cubicBezTo>
                <a:cubicBezTo>
                  <a:pt x="1141" y="1180"/>
                  <a:pt x="1142" y="1180"/>
                  <a:pt x="1142" y="1181"/>
                </a:cubicBezTo>
                <a:close/>
                <a:moveTo>
                  <a:pt x="1140" y="1191"/>
                </a:moveTo>
                <a:cubicBezTo>
                  <a:pt x="1141" y="1191"/>
                  <a:pt x="1141" y="1192"/>
                  <a:pt x="1142" y="1192"/>
                </a:cubicBezTo>
                <a:cubicBezTo>
                  <a:pt x="1141" y="1194"/>
                  <a:pt x="1143" y="1195"/>
                  <a:pt x="1142" y="1197"/>
                </a:cubicBezTo>
                <a:cubicBezTo>
                  <a:pt x="1141" y="1197"/>
                  <a:pt x="1141" y="1197"/>
                  <a:pt x="1140" y="1197"/>
                </a:cubicBezTo>
                <a:cubicBezTo>
                  <a:pt x="1140" y="1195"/>
                  <a:pt x="1139" y="1193"/>
                  <a:pt x="1139" y="1191"/>
                </a:cubicBezTo>
                <a:cubicBezTo>
                  <a:pt x="1139" y="1191"/>
                  <a:pt x="1140" y="1191"/>
                  <a:pt x="1140" y="1191"/>
                </a:cubicBezTo>
                <a:close/>
                <a:moveTo>
                  <a:pt x="1139" y="1316"/>
                </a:moveTo>
                <a:cubicBezTo>
                  <a:pt x="1139" y="1317"/>
                  <a:pt x="1141" y="1319"/>
                  <a:pt x="1140" y="1321"/>
                </a:cubicBezTo>
                <a:cubicBezTo>
                  <a:pt x="1140" y="1320"/>
                  <a:pt x="1138" y="1317"/>
                  <a:pt x="1139" y="1316"/>
                </a:cubicBezTo>
                <a:close/>
                <a:moveTo>
                  <a:pt x="1139" y="1343"/>
                </a:moveTo>
                <a:cubicBezTo>
                  <a:pt x="1139" y="1342"/>
                  <a:pt x="1138" y="1339"/>
                  <a:pt x="1139" y="1341"/>
                </a:cubicBezTo>
                <a:cubicBezTo>
                  <a:pt x="1140" y="1341"/>
                  <a:pt x="1140" y="1345"/>
                  <a:pt x="1139" y="1343"/>
                </a:cubicBezTo>
                <a:close/>
                <a:moveTo>
                  <a:pt x="1136" y="1337"/>
                </a:moveTo>
                <a:cubicBezTo>
                  <a:pt x="1137" y="1336"/>
                  <a:pt x="1137" y="1335"/>
                  <a:pt x="1137" y="1334"/>
                </a:cubicBezTo>
                <a:cubicBezTo>
                  <a:pt x="1137" y="1336"/>
                  <a:pt x="1138" y="1337"/>
                  <a:pt x="1136" y="1338"/>
                </a:cubicBezTo>
                <a:cubicBezTo>
                  <a:pt x="1140" y="1340"/>
                  <a:pt x="1138" y="1349"/>
                  <a:pt x="1141" y="1352"/>
                </a:cubicBezTo>
                <a:cubicBezTo>
                  <a:pt x="1141" y="1353"/>
                  <a:pt x="1141" y="1353"/>
                  <a:pt x="1141" y="1353"/>
                </a:cubicBezTo>
                <a:cubicBezTo>
                  <a:pt x="1141" y="1354"/>
                  <a:pt x="1141" y="1355"/>
                  <a:pt x="1142" y="1357"/>
                </a:cubicBezTo>
                <a:cubicBezTo>
                  <a:pt x="1136" y="1355"/>
                  <a:pt x="1130" y="1352"/>
                  <a:pt x="1127" y="1348"/>
                </a:cubicBezTo>
                <a:cubicBezTo>
                  <a:pt x="1130" y="1348"/>
                  <a:pt x="1132" y="1349"/>
                  <a:pt x="1134" y="1350"/>
                </a:cubicBezTo>
                <a:cubicBezTo>
                  <a:pt x="1134" y="1351"/>
                  <a:pt x="1134" y="1351"/>
                  <a:pt x="1133" y="1351"/>
                </a:cubicBezTo>
                <a:cubicBezTo>
                  <a:pt x="1134" y="1352"/>
                  <a:pt x="1136" y="1352"/>
                  <a:pt x="1137" y="1352"/>
                </a:cubicBezTo>
                <a:cubicBezTo>
                  <a:pt x="1138" y="1353"/>
                  <a:pt x="1139" y="1353"/>
                  <a:pt x="1140" y="1354"/>
                </a:cubicBezTo>
                <a:cubicBezTo>
                  <a:pt x="1140" y="1351"/>
                  <a:pt x="1138" y="1349"/>
                  <a:pt x="1138" y="1347"/>
                </a:cubicBezTo>
                <a:cubicBezTo>
                  <a:pt x="1136" y="1347"/>
                  <a:pt x="1137" y="1349"/>
                  <a:pt x="1137" y="1350"/>
                </a:cubicBezTo>
                <a:cubicBezTo>
                  <a:pt x="1136" y="1349"/>
                  <a:pt x="1136" y="1349"/>
                  <a:pt x="1136" y="1349"/>
                </a:cubicBezTo>
                <a:cubicBezTo>
                  <a:pt x="1136" y="1349"/>
                  <a:pt x="1136" y="1348"/>
                  <a:pt x="1136" y="1347"/>
                </a:cubicBezTo>
                <a:cubicBezTo>
                  <a:pt x="1133" y="1346"/>
                  <a:pt x="1133" y="1347"/>
                  <a:pt x="1134" y="1348"/>
                </a:cubicBezTo>
                <a:cubicBezTo>
                  <a:pt x="1133" y="1348"/>
                  <a:pt x="1133" y="1348"/>
                  <a:pt x="1132" y="1347"/>
                </a:cubicBezTo>
                <a:cubicBezTo>
                  <a:pt x="1133" y="1345"/>
                  <a:pt x="1131" y="1344"/>
                  <a:pt x="1129" y="1343"/>
                </a:cubicBezTo>
                <a:cubicBezTo>
                  <a:pt x="1130" y="1342"/>
                  <a:pt x="1131" y="1341"/>
                  <a:pt x="1132" y="1340"/>
                </a:cubicBezTo>
                <a:cubicBezTo>
                  <a:pt x="1132" y="1340"/>
                  <a:pt x="1132" y="1340"/>
                  <a:pt x="1133" y="1340"/>
                </a:cubicBezTo>
                <a:cubicBezTo>
                  <a:pt x="1132" y="1340"/>
                  <a:pt x="1132" y="1340"/>
                  <a:pt x="1132" y="1340"/>
                </a:cubicBezTo>
                <a:cubicBezTo>
                  <a:pt x="1134" y="1338"/>
                  <a:pt x="1136" y="1337"/>
                  <a:pt x="1136" y="1337"/>
                </a:cubicBezTo>
                <a:close/>
                <a:moveTo>
                  <a:pt x="1139" y="1168"/>
                </a:moveTo>
                <a:cubicBezTo>
                  <a:pt x="1138" y="1168"/>
                  <a:pt x="1136" y="1167"/>
                  <a:pt x="1135" y="1167"/>
                </a:cubicBezTo>
                <a:cubicBezTo>
                  <a:pt x="1135" y="1166"/>
                  <a:pt x="1135" y="1165"/>
                  <a:pt x="1135" y="1164"/>
                </a:cubicBezTo>
                <a:cubicBezTo>
                  <a:pt x="1136" y="1164"/>
                  <a:pt x="1138" y="1164"/>
                  <a:pt x="1140" y="1165"/>
                </a:cubicBezTo>
                <a:cubicBezTo>
                  <a:pt x="1140" y="1166"/>
                  <a:pt x="1139" y="1167"/>
                  <a:pt x="1139" y="1168"/>
                </a:cubicBezTo>
                <a:close/>
                <a:moveTo>
                  <a:pt x="1144" y="1168"/>
                </a:moveTo>
                <a:cubicBezTo>
                  <a:pt x="1143" y="1168"/>
                  <a:pt x="1143" y="1167"/>
                  <a:pt x="1144" y="1166"/>
                </a:cubicBezTo>
                <a:cubicBezTo>
                  <a:pt x="1145" y="1166"/>
                  <a:pt x="1145" y="1166"/>
                  <a:pt x="1146" y="1166"/>
                </a:cubicBezTo>
                <a:cubicBezTo>
                  <a:pt x="1146" y="1167"/>
                  <a:pt x="1146" y="1168"/>
                  <a:pt x="1144" y="1168"/>
                </a:cubicBezTo>
                <a:close/>
                <a:moveTo>
                  <a:pt x="1139" y="1006"/>
                </a:moveTo>
                <a:cubicBezTo>
                  <a:pt x="1140" y="1007"/>
                  <a:pt x="1142" y="1007"/>
                  <a:pt x="1142" y="1007"/>
                </a:cubicBezTo>
                <a:cubicBezTo>
                  <a:pt x="1142" y="1010"/>
                  <a:pt x="1145" y="1011"/>
                  <a:pt x="1147" y="1011"/>
                </a:cubicBezTo>
                <a:cubicBezTo>
                  <a:pt x="1147" y="1011"/>
                  <a:pt x="1148" y="1011"/>
                  <a:pt x="1148" y="1012"/>
                </a:cubicBezTo>
                <a:cubicBezTo>
                  <a:pt x="1144" y="1011"/>
                  <a:pt x="1140" y="1008"/>
                  <a:pt x="1139" y="1006"/>
                </a:cubicBezTo>
                <a:close/>
                <a:moveTo>
                  <a:pt x="1152" y="1009"/>
                </a:moveTo>
                <a:cubicBezTo>
                  <a:pt x="1152" y="1009"/>
                  <a:pt x="1152" y="1009"/>
                  <a:pt x="1152" y="1009"/>
                </a:cubicBezTo>
                <a:cubicBezTo>
                  <a:pt x="1153" y="1011"/>
                  <a:pt x="1152" y="1012"/>
                  <a:pt x="1150" y="1012"/>
                </a:cubicBezTo>
                <a:cubicBezTo>
                  <a:pt x="1150" y="1012"/>
                  <a:pt x="1149" y="1012"/>
                  <a:pt x="1148" y="1012"/>
                </a:cubicBezTo>
                <a:cubicBezTo>
                  <a:pt x="1148" y="1012"/>
                  <a:pt x="1148" y="1011"/>
                  <a:pt x="1148" y="1011"/>
                </a:cubicBezTo>
                <a:cubicBezTo>
                  <a:pt x="1149" y="1011"/>
                  <a:pt x="1149" y="1011"/>
                  <a:pt x="1150" y="1011"/>
                </a:cubicBezTo>
                <a:cubicBezTo>
                  <a:pt x="1150" y="1010"/>
                  <a:pt x="1149" y="1010"/>
                  <a:pt x="1149" y="1009"/>
                </a:cubicBezTo>
                <a:cubicBezTo>
                  <a:pt x="1150" y="1008"/>
                  <a:pt x="1150" y="1007"/>
                  <a:pt x="1150" y="1006"/>
                </a:cubicBezTo>
                <a:cubicBezTo>
                  <a:pt x="1149" y="1007"/>
                  <a:pt x="1148" y="1007"/>
                  <a:pt x="1147" y="1007"/>
                </a:cubicBezTo>
                <a:cubicBezTo>
                  <a:pt x="1146" y="1006"/>
                  <a:pt x="1145" y="1005"/>
                  <a:pt x="1143" y="1006"/>
                </a:cubicBezTo>
                <a:cubicBezTo>
                  <a:pt x="1143" y="1005"/>
                  <a:pt x="1143" y="1005"/>
                  <a:pt x="1144" y="1005"/>
                </a:cubicBezTo>
                <a:cubicBezTo>
                  <a:pt x="1138" y="1002"/>
                  <a:pt x="1133" y="1002"/>
                  <a:pt x="1130" y="997"/>
                </a:cubicBezTo>
                <a:cubicBezTo>
                  <a:pt x="1134" y="999"/>
                  <a:pt x="1138" y="1000"/>
                  <a:pt x="1142" y="1001"/>
                </a:cubicBezTo>
                <a:cubicBezTo>
                  <a:pt x="1142" y="1002"/>
                  <a:pt x="1142" y="1002"/>
                  <a:pt x="1141" y="1003"/>
                </a:cubicBezTo>
                <a:cubicBezTo>
                  <a:pt x="1146" y="1003"/>
                  <a:pt x="1146" y="1003"/>
                  <a:pt x="1149" y="1003"/>
                </a:cubicBezTo>
                <a:cubicBezTo>
                  <a:pt x="1149" y="1003"/>
                  <a:pt x="1149" y="1003"/>
                  <a:pt x="1149" y="1003"/>
                </a:cubicBezTo>
                <a:cubicBezTo>
                  <a:pt x="1150" y="1005"/>
                  <a:pt x="1151" y="1006"/>
                  <a:pt x="1153" y="1007"/>
                </a:cubicBezTo>
                <a:cubicBezTo>
                  <a:pt x="1153" y="1007"/>
                  <a:pt x="1153" y="1008"/>
                  <a:pt x="1152" y="1009"/>
                </a:cubicBezTo>
                <a:close/>
                <a:moveTo>
                  <a:pt x="1157" y="996"/>
                </a:moveTo>
                <a:cubicBezTo>
                  <a:pt x="1157" y="998"/>
                  <a:pt x="1158" y="998"/>
                  <a:pt x="1159" y="999"/>
                </a:cubicBezTo>
                <a:cubicBezTo>
                  <a:pt x="1159" y="999"/>
                  <a:pt x="1159" y="999"/>
                  <a:pt x="1159" y="999"/>
                </a:cubicBezTo>
                <a:cubicBezTo>
                  <a:pt x="1157" y="998"/>
                  <a:pt x="1156" y="997"/>
                  <a:pt x="1154" y="996"/>
                </a:cubicBezTo>
                <a:cubicBezTo>
                  <a:pt x="1157" y="996"/>
                  <a:pt x="1159" y="996"/>
                  <a:pt x="1161" y="997"/>
                </a:cubicBezTo>
                <a:cubicBezTo>
                  <a:pt x="1160" y="997"/>
                  <a:pt x="1158" y="997"/>
                  <a:pt x="1157" y="996"/>
                </a:cubicBezTo>
                <a:close/>
                <a:moveTo>
                  <a:pt x="1161" y="992"/>
                </a:moveTo>
                <a:cubicBezTo>
                  <a:pt x="1162" y="992"/>
                  <a:pt x="1163" y="993"/>
                  <a:pt x="1163" y="993"/>
                </a:cubicBezTo>
                <a:cubicBezTo>
                  <a:pt x="1163" y="994"/>
                  <a:pt x="1162" y="994"/>
                  <a:pt x="1162" y="994"/>
                </a:cubicBezTo>
                <a:cubicBezTo>
                  <a:pt x="1161" y="993"/>
                  <a:pt x="1160" y="991"/>
                  <a:pt x="1161" y="992"/>
                </a:cubicBezTo>
                <a:close/>
                <a:moveTo>
                  <a:pt x="1178" y="1003"/>
                </a:moveTo>
                <a:cubicBezTo>
                  <a:pt x="1179" y="1003"/>
                  <a:pt x="1180" y="1003"/>
                  <a:pt x="1181" y="1002"/>
                </a:cubicBezTo>
                <a:cubicBezTo>
                  <a:pt x="1181" y="1002"/>
                  <a:pt x="1182" y="1003"/>
                  <a:pt x="1183" y="1003"/>
                </a:cubicBezTo>
                <a:cubicBezTo>
                  <a:pt x="1182" y="1004"/>
                  <a:pt x="1182" y="1004"/>
                  <a:pt x="1182" y="1005"/>
                </a:cubicBezTo>
                <a:cubicBezTo>
                  <a:pt x="1182" y="1004"/>
                  <a:pt x="1183" y="1004"/>
                  <a:pt x="1184" y="1004"/>
                </a:cubicBezTo>
                <a:cubicBezTo>
                  <a:pt x="1188" y="1006"/>
                  <a:pt x="1191" y="1008"/>
                  <a:pt x="1193" y="1009"/>
                </a:cubicBezTo>
                <a:cubicBezTo>
                  <a:pt x="1192" y="1009"/>
                  <a:pt x="1192" y="1010"/>
                  <a:pt x="1193" y="1011"/>
                </a:cubicBezTo>
                <a:cubicBezTo>
                  <a:pt x="1189" y="1010"/>
                  <a:pt x="1185" y="1008"/>
                  <a:pt x="1185" y="1007"/>
                </a:cubicBezTo>
                <a:cubicBezTo>
                  <a:pt x="1183" y="1004"/>
                  <a:pt x="1180" y="1008"/>
                  <a:pt x="1176" y="1007"/>
                </a:cubicBezTo>
                <a:cubicBezTo>
                  <a:pt x="1176" y="1007"/>
                  <a:pt x="1176" y="1007"/>
                  <a:pt x="1176" y="1007"/>
                </a:cubicBezTo>
                <a:cubicBezTo>
                  <a:pt x="1177" y="1007"/>
                  <a:pt x="1177" y="1007"/>
                  <a:pt x="1176" y="1006"/>
                </a:cubicBezTo>
                <a:cubicBezTo>
                  <a:pt x="1176" y="1006"/>
                  <a:pt x="1176" y="1006"/>
                  <a:pt x="1176" y="1006"/>
                </a:cubicBezTo>
                <a:cubicBezTo>
                  <a:pt x="1175" y="1005"/>
                  <a:pt x="1175" y="1005"/>
                  <a:pt x="1175" y="1004"/>
                </a:cubicBezTo>
                <a:cubicBezTo>
                  <a:pt x="1175" y="1004"/>
                  <a:pt x="1176" y="1004"/>
                  <a:pt x="1176" y="1004"/>
                </a:cubicBezTo>
                <a:cubicBezTo>
                  <a:pt x="1176" y="1004"/>
                  <a:pt x="1176" y="1004"/>
                  <a:pt x="1176" y="1004"/>
                </a:cubicBezTo>
                <a:cubicBezTo>
                  <a:pt x="1176" y="1004"/>
                  <a:pt x="1177" y="1004"/>
                  <a:pt x="1177" y="1004"/>
                </a:cubicBezTo>
                <a:cubicBezTo>
                  <a:pt x="1177" y="1004"/>
                  <a:pt x="1178" y="1004"/>
                  <a:pt x="1178" y="1004"/>
                </a:cubicBezTo>
                <a:cubicBezTo>
                  <a:pt x="1178" y="1003"/>
                  <a:pt x="1178" y="1003"/>
                  <a:pt x="1178" y="1003"/>
                </a:cubicBezTo>
                <a:close/>
                <a:moveTo>
                  <a:pt x="1223" y="1012"/>
                </a:moveTo>
                <a:cubicBezTo>
                  <a:pt x="1222" y="1012"/>
                  <a:pt x="1221" y="1012"/>
                  <a:pt x="1220" y="1011"/>
                </a:cubicBezTo>
                <a:cubicBezTo>
                  <a:pt x="1220" y="1010"/>
                  <a:pt x="1218" y="1010"/>
                  <a:pt x="1216" y="1010"/>
                </a:cubicBezTo>
                <a:cubicBezTo>
                  <a:pt x="1213" y="1009"/>
                  <a:pt x="1211" y="1007"/>
                  <a:pt x="1209" y="1005"/>
                </a:cubicBezTo>
                <a:cubicBezTo>
                  <a:pt x="1212" y="1004"/>
                  <a:pt x="1215" y="1005"/>
                  <a:pt x="1215" y="1008"/>
                </a:cubicBezTo>
                <a:cubicBezTo>
                  <a:pt x="1216" y="1007"/>
                  <a:pt x="1216" y="1007"/>
                  <a:pt x="1216" y="1006"/>
                </a:cubicBezTo>
                <a:cubicBezTo>
                  <a:pt x="1219" y="1007"/>
                  <a:pt x="1222" y="1009"/>
                  <a:pt x="1224" y="1011"/>
                </a:cubicBezTo>
                <a:cubicBezTo>
                  <a:pt x="1223" y="1012"/>
                  <a:pt x="1223" y="1012"/>
                  <a:pt x="1223" y="1012"/>
                </a:cubicBezTo>
                <a:close/>
                <a:moveTo>
                  <a:pt x="1205" y="1002"/>
                </a:moveTo>
                <a:cubicBezTo>
                  <a:pt x="1205" y="1002"/>
                  <a:pt x="1205" y="1002"/>
                  <a:pt x="1205" y="1002"/>
                </a:cubicBezTo>
                <a:cubicBezTo>
                  <a:pt x="1204" y="1002"/>
                  <a:pt x="1203" y="1002"/>
                  <a:pt x="1202" y="1002"/>
                </a:cubicBezTo>
                <a:cubicBezTo>
                  <a:pt x="1202" y="1001"/>
                  <a:pt x="1202" y="1001"/>
                  <a:pt x="1202" y="1000"/>
                </a:cubicBezTo>
                <a:cubicBezTo>
                  <a:pt x="1202" y="1001"/>
                  <a:pt x="1201" y="1001"/>
                  <a:pt x="1201" y="1001"/>
                </a:cubicBezTo>
                <a:cubicBezTo>
                  <a:pt x="1193" y="998"/>
                  <a:pt x="1182" y="994"/>
                  <a:pt x="1179" y="989"/>
                </a:cubicBezTo>
                <a:cubicBezTo>
                  <a:pt x="1190" y="994"/>
                  <a:pt x="1201" y="998"/>
                  <a:pt x="1210" y="1003"/>
                </a:cubicBezTo>
                <a:cubicBezTo>
                  <a:pt x="1208" y="1003"/>
                  <a:pt x="1207" y="1003"/>
                  <a:pt x="1205" y="1002"/>
                </a:cubicBezTo>
                <a:close/>
                <a:moveTo>
                  <a:pt x="1182" y="998"/>
                </a:moveTo>
                <a:cubicBezTo>
                  <a:pt x="1182" y="1001"/>
                  <a:pt x="1188" y="998"/>
                  <a:pt x="1186" y="1002"/>
                </a:cubicBezTo>
                <a:cubicBezTo>
                  <a:pt x="1186" y="1002"/>
                  <a:pt x="1185" y="1002"/>
                  <a:pt x="1185" y="1002"/>
                </a:cubicBezTo>
                <a:cubicBezTo>
                  <a:pt x="1184" y="1002"/>
                  <a:pt x="1182" y="1001"/>
                  <a:pt x="1181" y="1001"/>
                </a:cubicBezTo>
                <a:cubicBezTo>
                  <a:pt x="1181" y="1001"/>
                  <a:pt x="1181" y="1000"/>
                  <a:pt x="1181" y="1000"/>
                </a:cubicBezTo>
                <a:cubicBezTo>
                  <a:pt x="1182" y="1000"/>
                  <a:pt x="1182" y="1000"/>
                  <a:pt x="1182" y="1000"/>
                </a:cubicBezTo>
                <a:cubicBezTo>
                  <a:pt x="1182" y="999"/>
                  <a:pt x="1181" y="998"/>
                  <a:pt x="1182" y="998"/>
                </a:cubicBezTo>
                <a:close/>
                <a:moveTo>
                  <a:pt x="1176" y="1011"/>
                </a:moveTo>
                <a:cubicBezTo>
                  <a:pt x="1175" y="1011"/>
                  <a:pt x="1174" y="1010"/>
                  <a:pt x="1174" y="1010"/>
                </a:cubicBezTo>
                <a:cubicBezTo>
                  <a:pt x="1174" y="1010"/>
                  <a:pt x="1175" y="1010"/>
                  <a:pt x="1175" y="1010"/>
                </a:cubicBezTo>
                <a:cubicBezTo>
                  <a:pt x="1175" y="1010"/>
                  <a:pt x="1176" y="1011"/>
                  <a:pt x="1176" y="1011"/>
                </a:cubicBezTo>
                <a:close/>
                <a:moveTo>
                  <a:pt x="1176" y="998"/>
                </a:moveTo>
                <a:cubicBezTo>
                  <a:pt x="1176" y="998"/>
                  <a:pt x="1175" y="998"/>
                  <a:pt x="1175" y="997"/>
                </a:cubicBezTo>
                <a:cubicBezTo>
                  <a:pt x="1175" y="997"/>
                  <a:pt x="1176" y="997"/>
                  <a:pt x="1176" y="997"/>
                </a:cubicBezTo>
                <a:cubicBezTo>
                  <a:pt x="1176" y="997"/>
                  <a:pt x="1176" y="997"/>
                  <a:pt x="1176" y="997"/>
                </a:cubicBezTo>
                <a:lnTo>
                  <a:pt x="1176" y="998"/>
                </a:lnTo>
                <a:close/>
                <a:moveTo>
                  <a:pt x="1176" y="1000"/>
                </a:moveTo>
                <a:cubicBezTo>
                  <a:pt x="1176" y="1002"/>
                  <a:pt x="1176" y="1002"/>
                  <a:pt x="1176" y="1002"/>
                </a:cubicBezTo>
                <a:cubicBezTo>
                  <a:pt x="1174" y="1000"/>
                  <a:pt x="1171" y="1000"/>
                  <a:pt x="1168" y="998"/>
                </a:cubicBezTo>
                <a:cubicBezTo>
                  <a:pt x="1167" y="998"/>
                  <a:pt x="1167" y="998"/>
                  <a:pt x="1167" y="998"/>
                </a:cubicBezTo>
                <a:cubicBezTo>
                  <a:pt x="1167" y="998"/>
                  <a:pt x="1167" y="998"/>
                  <a:pt x="1167" y="998"/>
                </a:cubicBezTo>
                <a:cubicBezTo>
                  <a:pt x="1167" y="998"/>
                  <a:pt x="1167" y="998"/>
                  <a:pt x="1166" y="998"/>
                </a:cubicBezTo>
                <a:cubicBezTo>
                  <a:pt x="1168" y="998"/>
                  <a:pt x="1169" y="998"/>
                  <a:pt x="1170" y="998"/>
                </a:cubicBezTo>
                <a:cubicBezTo>
                  <a:pt x="1171" y="999"/>
                  <a:pt x="1172" y="999"/>
                  <a:pt x="1172" y="999"/>
                </a:cubicBezTo>
                <a:cubicBezTo>
                  <a:pt x="1174" y="999"/>
                  <a:pt x="1175" y="1000"/>
                  <a:pt x="1176" y="1000"/>
                </a:cubicBezTo>
                <a:close/>
                <a:moveTo>
                  <a:pt x="1172" y="996"/>
                </a:moveTo>
                <a:cubicBezTo>
                  <a:pt x="1172" y="996"/>
                  <a:pt x="1171" y="996"/>
                  <a:pt x="1171" y="996"/>
                </a:cubicBezTo>
                <a:cubicBezTo>
                  <a:pt x="1169" y="995"/>
                  <a:pt x="1168" y="994"/>
                  <a:pt x="1166" y="994"/>
                </a:cubicBezTo>
                <a:cubicBezTo>
                  <a:pt x="1163" y="991"/>
                  <a:pt x="1166" y="992"/>
                  <a:pt x="1169" y="994"/>
                </a:cubicBezTo>
                <a:cubicBezTo>
                  <a:pt x="1169" y="994"/>
                  <a:pt x="1169" y="994"/>
                  <a:pt x="1169" y="994"/>
                </a:cubicBezTo>
                <a:cubicBezTo>
                  <a:pt x="1169" y="994"/>
                  <a:pt x="1169" y="994"/>
                  <a:pt x="1169" y="994"/>
                </a:cubicBezTo>
                <a:cubicBezTo>
                  <a:pt x="1170" y="994"/>
                  <a:pt x="1171" y="995"/>
                  <a:pt x="1171" y="995"/>
                </a:cubicBezTo>
                <a:cubicBezTo>
                  <a:pt x="1172" y="995"/>
                  <a:pt x="1172" y="995"/>
                  <a:pt x="1172" y="995"/>
                </a:cubicBezTo>
                <a:cubicBezTo>
                  <a:pt x="1172" y="996"/>
                  <a:pt x="1172" y="996"/>
                  <a:pt x="1172" y="996"/>
                </a:cubicBezTo>
                <a:close/>
                <a:moveTo>
                  <a:pt x="1164" y="999"/>
                </a:moveTo>
                <a:cubicBezTo>
                  <a:pt x="1165" y="999"/>
                  <a:pt x="1165" y="999"/>
                  <a:pt x="1165" y="999"/>
                </a:cubicBezTo>
                <a:cubicBezTo>
                  <a:pt x="1165" y="1000"/>
                  <a:pt x="1165" y="1000"/>
                  <a:pt x="1165" y="1001"/>
                </a:cubicBezTo>
                <a:cubicBezTo>
                  <a:pt x="1163" y="1001"/>
                  <a:pt x="1163" y="1000"/>
                  <a:pt x="1163" y="999"/>
                </a:cubicBezTo>
                <a:cubicBezTo>
                  <a:pt x="1164" y="999"/>
                  <a:pt x="1164" y="999"/>
                  <a:pt x="1164" y="999"/>
                </a:cubicBezTo>
                <a:cubicBezTo>
                  <a:pt x="1164" y="999"/>
                  <a:pt x="1164" y="999"/>
                  <a:pt x="1164" y="999"/>
                </a:cubicBezTo>
                <a:close/>
                <a:moveTo>
                  <a:pt x="1164" y="996"/>
                </a:moveTo>
                <a:cubicBezTo>
                  <a:pt x="1164" y="996"/>
                  <a:pt x="1165" y="995"/>
                  <a:pt x="1165" y="995"/>
                </a:cubicBezTo>
                <a:cubicBezTo>
                  <a:pt x="1165" y="995"/>
                  <a:pt x="1165" y="995"/>
                  <a:pt x="1166" y="994"/>
                </a:cubicBezTo>
                <a:cubicBezTo>
                  <a:pt x="1166" y="996"/>
                  <a:pt x="1165" y="997"/>
                  <a:pt x="1164" y="996"/>
                </a:cubicBezTo>
                <a:close/>
                <a:moveTo>
                  <a:pt x="1169" y="987"/>
                </a:moveTo>
                <a:cubicBezTo>
                  <a:pt x="1168" y="987"/>
                  <a:pt x="1167" y="986"/>
                  <a:pt x="1166" y="986"/>
                </a:cubicBezTo>
                <a:cubicBezTo>
                  <a:pt x="1166" y="986"/>
                  <a:pt x="1166" y="986"/>
                  <a:pt x="1166" y="986"/>
                </a:cubicBezTo>
                <a:cubicBezTo>
                  <a:pt x="1165" y="986"/>
                  <a:pt x="1163" y="985"/>
                  <a:pt x="1163" y="984"/>
                </a:cubicBezTo>
                <a:cubicBezTo>
                  <a:pt x="1163" y="983"/>
                  <a:pt x="1162" y="982"/>
                  <a:pt x="1162" y="981"/>
                </a:cubicBezTo>
                <a:cubicBezTo>
                  <a:pt x="1165" y="984"/>
                  <a:pt x="1171" y="985"/>
                  <a:pt x="1171" y="988"/>
                </a:cubicBezTo>
                <a:cubicBezTo>
                  <a:pt x="1171" y="988"/>
                  <a:pt x="1170" y="988"/>
                  <a:pt x="1169" y="987"/>
                </a:cubicBezTo>
                <a:close/>
                <a:moveTo>
                  <a:pt x="1186" y="1150"/>
                </a:moveTo>
                <a:cubicBezTo>
                  <a:pt x="1186" y="1151"/>
                  <a:pt x="1186" y="1152"/>
                  <a:pt x="1186" y="1153"/>
                </a:cubicBezTo>
                <a:cubicBezTo>
                  <a:pt x="1185" y="1152"/>
                  <a:pt x="1183" y="1152"/>
                  <a:pt x="1182" y="1151"/>
                </a:cubicBezTo>
                <a:cubicBezTo>
                  <a:pt x="1183" y="1150"/>
                  <a:pt x="1184" y="1149"/>
                  <a:pt x="1185" y="1148"/>
                </a:cubicBezTo>
                <a:cubicBezTo>
                  <a:pt x="1185" y="1149"/>
                  <a:pt x="1187" y="1149"/>
                  <a:pt x="1189" y="1150"/>
                </a:cubicBezTo>
                <a:cubicBezTo>
                  <a:pt x="1188" y="1150"/>
                  <a:pt x="1187" y="1150"/>
                  <a:pt x="1186" y="1150"/>
                </a:cubicBezTo>
                <a:close/>
                <a:moveTo>
                  <a:pt x="1191" y="1130"/>
                </a:moveTo>
                <a:cubicBezTo>
                  <a:pt x="1191" y="1131"/>
                  <a:pt x="1191" y="1132"/>
                  <a:pt x="1190" y="1133"/>
                </a:cubicBezTo>
                <a:cubicBezTo>
                  <a:pt x="1181" y="1129"/>
                  <a:pt x="1187" y="1130"/>
                  <a:pt x="1191" y="1130"/>
                </a:cubicBezTo>
                <a:close/>
                <a:moveTo>
                  <a:pt x="1186" y="1128"/>
                </a:moveTo>
                <a:cubicBezTo>
                  <a:pt x="1186" y="1128"/>
                  <a:pt x="1187" y="1128"/>
                  <a:pt x="1187" y="1127"/>
                </a:cubicBezTo>
                <a:cubicBezTo>
                  <a:pt x="1189" y="1128"/>
                  <a:pt x="1191" y="1127"/>
                  <a:pt x="1191" y="1129"/>
                </a:cubicBezTo>
                <a:cubicBezTo>
                  <a:pt x="1190" y="1130"/>
                  <a:pt x="1186" y="1130"/>
                  <a:pt x="1186" y="1128"/>
                </a:cubicBezTo>
                <a:close/>
                <a:moveTo>
                  <a:pt x="1205" y="1171"/>
                </a:moveTo>
                <a:cubicBezTo>
                  <a:pt x="1205" y="1171"/>
                  <a:pt x="1205" y="1172"/>
                  <a:pt x="1205" y="1172"/>
                </a:cubicBezTo>
                <a:cubicBezTo>
                  <a:pt x="1203" y="1171"/>
                  <a:pt x="1202" y="1170"/>
                  <a:pt x="1201" y="1170"/>
                </a:cubicBezTo>
                <a:cubicBezTo>
                  <a:pt x="1202" y="1170"/>
                  <a:pt x="1204" y="1171"/>
                  <a:pt x="1205" y="1171"/>
                </a:cubicBezTo>
                <a:cubicBezTo>
                  <a:pt x="1205" y="1171"/>
                  <a:pt x="1205" y="1171"/>
                  <a:pt x="1205" y="1171"/>
                </a:cubicBezTo>
                <a:close/>
                <a:moveTo>
                  <a:pt x="1202" y="1164"/>
                </a:moveTo>
                <a:cubicBezTo>
                  <a:pt x="1206" y="1165"/>
                  <a:pt x="1210" y="1167"/>
                  <a:pt x="1213" y="1168"/>
                </a:cubicBezTo>
                <a:cubicBezTo>
                  <a:pt x="1213" y="1169"/>
                  <a:pt x="1213" y="1169"/>
                  <a:pt x="1213" y="1170"/>
                </a:cubicBezTo>
                <a:cubicBezTo>
                  <a:pt x="1209" y="1169"/>
                  <a:pt x="1206" y="1167"/>
                  <a:pt x="1203" y="1165"/>
                </a:cubicBezTo>
                <a:cubicBezTo>
                  <a:pt x="1203" y="1165"/>
                  <a:pt x="1203" y="1165"/>
                  <a:pt x="1202" y="1164"/>
                </a:cubicBezTo>
                <a:close/>
                <a:moveTo>
                  <a:pt x="1212" y="1175"/>
                </a:moveTo>
                <a:cubicBezTo>
                  <a:pt x="1212" y="1175"/>
                  <a:pt x="1213" y="1174"/>
                  <a:pt x="1214" y="1174"/>
                </a:cubicBezTo>
                <a:cubicBezTo>
                  <a:pt x="1214" y="1175"/>
                  <a:pt x="1214" y="1175"/>
                  <a:pt x="1214" y="1176"/>
                </a:cubicBezTo>
                <a:cubicBezTo>
                  <a:pt x="1213" y="1176"/>
                  <a:pt x="1212" y="1175"/>
                  <a:pt x="1212" y="1175"/>
                </a:cubicBezTo>
                <a:close/>
                <a:moveTo>
                  <a:pt x="1216" y="1160"/>
                </a:moveTo>
                <a:cubicBezTo>
                  <a:pt x="1216" y="1160"/>
                  <a:pt x="1215" y="1160"/>
                  <a:pt x="1214" y="1160"/>
                </a:cubicBezTo>
                <a:cubicBezTo>
                  <a:pt x="1214" y="1160"/>
                  <a:pt x="1214" y="1160"/>
                  <a:pt x="1214" y="1160"/>
                </a:cubicBezTo>
                <a:cubicBezTo>
                  <a:pt x="1213" y="1160"/>
                  <a:pt x="1213" y="1160"/>
                  <a:pt x="1212" y="1160"/>
                </a:cubicBezTo>
                <a:cubicBezTo>
                  <a:pt x="1212" y="1160"/>
                  <a:pt x="1212" y="1159"/>
                  <a:pt x="1212" y="1159"/>
                </a:cubicBezTo>
                <a:cubicBezTo>
                  <a:pt x="1213" y="1159"/>
                  <a:pt x="1215" y="1159"/>
                  <a:pt x="1216" y="1160"/>
                </a:cubicBezTo>
                <a:close/>
                <a:moveTo>
                  <a:pt x="1209" y="1158"/>
                </a:moveTo>
                <a:cubicBezTo>
                  <a:pt x="1210" y="1159"/>
                  <a:pt x="1209" y="1159"/>
                  <a:pt x="1208" y="1159"/>
                </a:cubicBezTo>
                <a:cubicBezTo>
                  <a:pt x="1208" y="1160"/>
                  <a:pt x="1208" y="1161"/>
                  <a:pt x="1209" y="1161"/>
                </a:cubicBezTo>
                <a:cubicBezTo>
                  <a:pt x="1209" y="1161"/>
                  <a:pt x="1209" y="1161"/>
                  <a:pt x="1209" y="1161"/>
                </a:cubicBezTo>
                <a:cubicBezTo>
                  <a:pt x="1207" y="1161"/>
                  <a:pt x="1206" y="1160"/>
                  <a:pt x="1204" y="1160"/>
                </a:cubicBezTo>
                <a:cubicBezTo>
                  <a:pt x="1203" y="1159"/>
                  <a:pt x="1202" y="1158"/>
                  <a:pt x="1205" y="1160"/>
                </a:cubicBezTo>
                <a:cubicBezTo>
                  <a:pt x="1209" y="1158"/>
                  <a:pt x="1200" y="1153"/>
                  <a:pt x="1199" y="1156"/>
                </a:cubicBezTo>
                <a:cubicBezTo>
                  <a:pt x="1199" y="1157"/>
                  <a:pt x="1199" y="1157"/>
                  <a:pt x="1199" y="1158"/>
                </a:cubicBezTo>
                <a:cubicBezTo>
                  <a:pt x="1196" y="1157"/>
                  <a:pt x="1192" y="1156"/>
                  <a:pt x="1189" y="1155"/>
                </a:cubicBezTo>
                <a:cubicBezTo>
                  <a:pt x="1190" y="1154"/>
                  <a:pt x="1191" y="1153"/>
                  <a:pt x="1192" y="1152"/>
                </a:cubicBezTo>
                <a:cubicBezTo>
                  <a:pt x="1192" y="1151"/>
                  <a:pt x="1192" y="1151"/>
                  <a:pt x="1192" y="1151"/>
                </a:cubicBezTo>
                <a:cubicBezTo>
                  <a:pt x="1199" y="1153"/>
                  <a:pt x="1207" y="1156"/>
                  <a:pt x="1209" y="1158"/>
                </a:cubicBezTo>
                <a:close/>
                <a:moveTo>
                  <a:pt x="1192" y="1145"/>
                </a:moveTo>
                <a:cubicBezTo>
                  <a:pt x="1193" y="1143"/>
                  <a:pt x="1194" y="1145"/>
                  <a:pt x="1196" y="1145"/>
                </a:cubicBezTo>
                <a:cubicBezTo>
                  <a:pt x="1195" y="1146"/>
                  <a:pt x="1195" y="1146"/>
                  <a:pt x="1195" y="1146"/>
                </a:cubicBezTo>
                <a:cubicBezTo>
                  <a:pt x="1194" y="1146"/>
                  <a:pt x="1193" y="1145"/>
                  <a:pt x="1192" y="1145"/>
                </a:cubicBezTo>
                <a:close/>
                <a:moveTo>
                  <a:pt x="1194" y="1136"/>
                </a:moveTo>
                <a:cubicBezTo>
                  <a:pt x="1197" y="1137"/>
                  <a:pt x="1199" y="1138"/>
                  <a:pt x="1202" y="1139"/>
                </a:cubicBezTo>
                <a:cubicBezTo>
                  <a:pt x="1199" y="1140"/>
                  <a:pt x="1197" y="1142"/>
                  <a:pt x="1196" y="1144"/>
                </a:cubicBezTo>
                <a:cubicBezTo>
                  <a:pt x="1195" y="1143"/>
                  <a:pt x="1196" y="1141"/>
                  <a:pt x="1194" y="1140"/>
                </a:cubicBezTo>
                <a:cubicBezTo>
                  <a:pt x="1192" y="1141"/>
                  <a:pt x="1190" y="1141"/>
                  <a:pt x="1187" y="1139"/>
                </a:cubicBezTo>
                <a:cubicBezTo>
                  <a:pt x="1187" y="1138"/>
                  <a:pt x="1187" y="1137"/>
                  <a:pt x="1187" y="1137"/>
                </a:cubicBezTo>
                <a:cubicBezTo>
                  <a:pt x="1189" y="1137"/>
                  <a:pt x="1191" y="1138"/>
                  <a:pt x="1194" y="1139"/>
                </a:cubicBezTo>
                <a:cubicBezTo>
                  <a:pt x="1195" y="1138"/>
                  <a:pt x="1194" y="1137"/>
                  <a:pt x="1194" y="1136"/>
                </a:cubicBezTo>
                <a:close/>
                <a:moveTo>
                  <a:pt x="1209" y="1136"/>
                </a:moveTo>
                <a:cubicBezTo>
                  <a:pt x="1209" y="1136"/>
                  <a:pt x="1210" y="1136"/>
                  <a:pt x="1210" y="1136"/>
                </a:cubicBezTo>
                <a:cubicBezTo>
                  <a:pt x="1211" y="1136"/>
                  <a:pt x="1212" y="1136"/>
                  <a:pt x="1212" y="1136"/>
                </a:cubicBezTo>
                <a:cubicBezTo>
                  <a:pt x="1211" y="1137"/>
                  <a:pt x="1210" y="1137"/>
                  <a:pt x="1209" y="1136"/>
                </a:cubicBezTo>
                <a:close/>
                <a:moveTo>
                  <a:pt x="1231" y="1129"/>
                </a:moveTo>
                <a:cubicBezTo>
                  <a:pt x="1231" y="1129"/>
                  <a:pt x="1231" y="1129"/>
                  <a:pt x="1231" y="1129"/>
                </a:cubicBezTo>
                <a:cubicBezTo>
                  <a:pt x="1230" y="1128"/>
                  <a:pt x="1230" y="1128"/>
                  <a:pt x="1231" y="1127"/>
                </a:cubicBezTo>
                <a:cubicBezTo>
                  <a:pt x="1231" y="1128"/>
                  <a:pt x="1231" y="1128"/>
                  <a:pt x="1231" y="1129"/>
                </a:cubicBezTo>
                <a:close/>
                <a:moveTo>
                  <a:pt x="1227" y="1118"/>
                </a:moveTo>
                <a:cubicBezTo>
                  <a:pt x="1229" y="1117"/>
                  <a:pt x="1229" y="1116"/>
                  <a:pt x="1232" y="1117"/>
                </a:cubicBezTo>
                <a:cubicBezTo>
                  <a:pt x="1234" y="1120"/>
                  <a:pt x="1226" y="1120"/>
                  <a:pt x="1227" y="1118"/>
                </a:cubicBezTo>
                <a:close/>
                <a:moveTo>
                  <a:pt x="1237" y="1110"/>
                </a:moveTo>
                <a:cubicBezTo>
                  <a:pt x="1232" y="1114"/>
                  <a:pt x="1226" y="1116"/>
                  <a:pt x="1218" y="1114"/>
                </a:cubicBezTo>
                <a:cubicBezTo>
                  <a:pt x="1222" y="1120"/>
                  <a:pt x="1226" y="1120"/>
                  <a:pt x="1228" y="1122"/>
                </a:cubicBezTo>
                <a:cubicBezTo>
                  <a:pt x="1220" y="1122"/>
                  <a:pt x="1217" y="1118"/>
                  <a:pt x="1209" y="1116"/>
                </a:cubicBezTo>
                <a:cubicBezTo>
                  <a:pt x="1210" y="1116"/>
                  <a:pt x="1211" y="1116"/>
                  <a:pt x="1211" y="1114"/>
                </a:cubicBezTo>
                <a:cubicBezTo>
                  <a:pt x="1210" y="1114"/>
                  <a:pt x="1208" y="1115"/>
                  <a:pt x="1206" y="1115"/>
                </a:cubicBezTo>
                <a:cubicBezTo>
                  <a:pt x="1206" y="1115"/>
                  <a:pt x="1206" y="1114"/>
                  <a:pt x="1205" y="1114"/>
                </a:cubicBezTo>
                <a:cubicBezTo>
                  <a:pt x="1211" y="1113"/>
                  <a:pt x="1201" y="1110"/>
                  <a:pt x="1199" y="1113"/>
                </a:cubicBezTo>
                <a:cubicBezTo>
                  <a:pt x="1198" y="1111"/>
                  <a:pt x="1199" y="1109"/>
                  <a:pt x="1197" y="1108"/>
                </a:cubicBezTo>
                <a:cubicBezTo>
                  <a:pt x="1201" y="1107"/>
                  <a:pt x="1202" y="1108"/>
                  <a:pt x="1205" y="1109"/>
                </a:cubicBezTo>
                <a:cubicBezTo>
                  <a:pt x="1204" y="1105"/>
                  <a:pt x="1199" y="1107"/>
                  <a:pt x="1196" y="1104"/>
                </a:cubicBezTo>
                <a:cubicBezTo>
                  <a:pt x="1197" y="1109"/>
                  <a:pt x="1193" y="1107"/>
                  <a:pt x="1190" y="1109"/>
                </a:cubicBezTo>
                <a:cubicBezTo>
                  <a:pt x="1188" y="1108"/>
                  <a:pt x="1182" y="1100"/>
                  <a:pt x="1177" y="1105"/>
                </a:cubicBezTo>
                <a:cubicBezTo>
                  <a:pt x="1175" y="1104"/>
                  <a:pt x="1179" y="1101"/>
                  <a:pt x="1178" y="1100"/>
                </a:cubicBezTo>
                <a:cubicBezTo>
                  <a:pt x="1176" y="1098"/>
                  <a:pt x="1175" y="1102"/>
                  <a:pt x="1174" y="1101"/>
                </a:cubicBezTo>
                <a:cubicBezTo>
                  <a:pt x="1172" y="1100"/>
                  <a:pt x="1173" y="1096"/>
                  <a:pt x="1176" y="1097"/>
                </a:cubicBezTo>
                <a:cubicBezTo>
                  <a:pt x="1172" y="1094"/>
                  <a:pt x="1167" y="1092"/>
                  <a:pt x="1163" y="1090"/>
                </a:cubicBezTo>
                <a:cubicBezTo>
                  <a:pt x="1169" y="1090"/>
                  <a:pt x="1176" y="1091"/>
                  <a:pt x="1183" y="1091"/>
                </a:cubicBezTo>
                <a:cubicBezTo>
                  <a:pt x="1183" y="1090"/>
                  <a:pt x="1182" y="1090"/>
                  <a:pt x="1182" y="1089"/>
                </a:cubicBezTo>
                <a:cubicBezTo>
                  <a:pt x="1184" y="1089"/>
                  <a:pt x="1187" y="1088"/>
                  <a:pt x="1189" y="1088"/>
                </a:cubicBezTo>
                <a:cubicBezTo>
                  <a:pt x="1187" y="1089"/>
                  <a:pt x="1185" y="1091"/>
                  <a:pt x="1184" y="1091"/>
                </a:cubicBezTo>
                <a:cubicBezTo>
                  <a:pt x="1183" y="1093"/>
                  <a:pt x="1185" y="1093"/>
                  <a:pt x="1185" y="1095"/>
                </a:cubicBezTo>
                <a:cubicBezTo>
                  <a:pt x="1186" y="1094"/>
                  <a:pt x="1186" y="1093"/>
                  <a:pt x="1185" y="1093"/>
                </a:cubicBezTo>
                <a:cubicBezTo>
                  <a:pt x="1185" y="1091"/>
                  <a:pt x="1189" y="1091"/>
                  <a:pt x="1190" y="1090"/>
                </a:cubicBezTo>
                <a:cubicBezTo>
                  <a:pt x="1190" y="1089"/>
                  <a:pt x="1190" y="1088"/>
                  <a:pt x="1189" y="1088"/>
                </a:cubicBezTo>
                <a:cubicBezTo>
                  <a:pt x="1193" y="1088"/>
                  <a:pt x="1196" y="1088"/>
                  <a:pt x="1200" y="1088"/>
                </a:cubicBezTo>
                <a:cubicBezTo>
                  <a:pt x="1198" y="1088"/>
                  <a:pt x="1197" y="1089"/>
                  <a:pt x="1195" y="1088"/>
                </a:cubicBezTo>
                <a:cubicBezTo>
                  <a:pt x="1197" y="1091"/>
                  <a:pt x="1201" y="1092"/>
                  <a:pt x="1201" y="1088"/>
                </a:cubicBezTo>
                <a:cubicBezTo>
                  <a:pt x="1202" y="1088"/>
                  <a:pt x="1204" y="1088"/>
                  <a:pt x="1206" y="1088"/>
                </a:cubicBezTo>
                <a:cubicBezTo>
                  <a:pt x="1213" y="1093"/>
                  <a:pt x="1220" y="1097"/>
                  <a:pt x="1228" y="1099"/>
                </a:cubicBezTo>
                <a:cubicBezTo>
                  <a:pt x="1228" y="1101"/>
                  <a:pt x="1229" y="1104"/>
                  <a:pt x="1227" y="1108"/>
                </a:cubicBezTo>
                <a:cubicBezTo>
                  <a:pt x="1230" y="1107"/>
                  <a:pt x="1230" y="1104"/>
                  <a:pt x="1229" y="1102"/>
                </a:cubicBezTo>
                <a:cubicBezTo>
                  <a:pt x="1229" y="1103"/>
                  <a:pt x="1229" y="1103"/>
                  <a:pt x="1230" y="1103"/>
                </a:cubicBezTo>
                <a:cubicBezTo>
                  <a:pt x="1230" y="1103"/>
                  <a:pt x="1231" y="1104"/>
                  <a:pt x="1233" y="1104"/>
                </a:cubicBezTo>
                <a:cubicBezTo>
                  <a:pt x="1233" y="1104"/>
                  <a:pt x="1233" y="1104"/>
                  <a:pt x="1232" y="1103"/>
                </a:cubicBezTo>
                <a:cubicBezTo>
                  <a:pt x="1234" y="1103"/>
                  <a:pt x="1235" y="1103"/>
                  <a:pt x="1237" y="1103"/>
                </a:cubicBezTo>
                <a:cubicBezTo>
                  <a:pt x="1238" y="1104"/>
                  <a:pt x="1239" y="1104"/>
                  <a:pt x="1240" y="1105"/>
                </a:cubicBezTo>
                <a:cubicBezTo>
                  <a:pt x="1239" y="1106"/>
                  <a:pt x="1237" y="1107"/>
                  <a:pt x="1235" y="1108"/>
                </a:cubicBezTo>
                <a:cubicBezTo>
                  <a:pt x="1235" y="1109"/>
                  <a:pt x="1237" y="1109"/>
                  <a:pt x="1237" y="1110"/>
                </a:cubicBezTo>
                <a:close/>
                <a:moveTo>
                  <a:pt x="1252" y="1017"/>
                </a:moveTo>
                <a:cubicBezTo>
                  <a:pt x="1247" y="1016"/>
                  <a:pt x="1255" y="1009"/>
                  <a:pt x="1250" y="1006"/>
                </a:cubicBezTo>
                <a:cubicBezTo>
                  <a:pt x="1250" y="1006"/>
                  <a:pt x="1250" y="1006"/>
                  <a:pt x="1250" y="1006"/>
                </a:cubicBezTo>
                <a:cubicBezTo>
                  <a:pt x="1252" y="1007"/>
                  <a:pt x="1254" y="1008"/>
                  <a:pt x="1256" y="1008"/>
                </a:cubicBezTo>
                <a:cubicBezTo>
                  <a:pt x="1253" y="1011"/>
                  <a:pt x="1254" y="1014"/>
                  <a:pt x="1252" y="1017"/>
                </a:cubicBezTo>
                <a:close/>
                <a:moveTo>
                  <a:pt x="1256" y="1016"/>
                </a:moveTo>
                <a:cubicBezTo>
                  <a:pt x="1256" y="1014"/>
                  <a:pt x="1256" y="1012"/>
                  <a:pt x="1255" y="1011"/>
                </a:cubicBezTo>
                <a:cubicBezTo>
                  <a:pt x="1258" y="1011"/>
                  <a:pt x="1259" y="1013"/>
                  <a:pt x="1260" y="1015"/>
                </a:cubicBezTo>
                <a:cubicBezTo>
                  <a:pt x="1259" y="1015"/>
                  <a:pt x="1258" y="1016"/>
                  <a:pt x="1256" y="1016"/>
                </a:cubicBezTo>
                <a:close/>
                <a:moveTo>
                  <a:pt x="1263" y="1114"/>
                </a:moveTo>
                <a:cubicBezTo>
                  <a:pt x="1264" y="1114"/>
                  <a:pt x="1264" y="1115"/>
                  <a:pt x="1265" y="1115"/>
                </a:cubicBezTo>
                <a:cubicBezTo>
                  <a:pt x="1264" y="1115"/>
                  <a:pt x="1263" y="1115"/>
                  <a:pt x="1263" y="1114"/>
                </a:cubicBezTo>
                <a:close/>
                <a:moveTo>
                  <a:pt x="1298" y="1112"/>
                </a:moveTo>
                <a:cubicBezTo>
                  <a:pt x="1302" y="1113"/>
                  <a:pt x="1302" y="1114"/>
                  <a:pt x="1306" y="1115"/>
                </a:cubicBezTo>
                <a:cubicBezTo>
                  <a:pt x="1305" y="1118"/>
                  <a:pt x="1298" y="1113"/>
                  <a:pt x="1298" y="1112"/>
                </a:cubicBezTo>
                <a:close/>
                <a:moveTo>
                  <a:pt x="1299" y="1027"/>
                </a:moveTo>
                <a:cubicBezTo>
                  <a:pt x="1297" y="1027"/>
                  <a:pt x="1296" y="1026"/>
                  <a:pt x="1296" y="1024"/>
                </a:cubicBezTo>
                <a:cubicBezTo>
                  <a:pt x="1296" y="1024"/>
                  <a:pt x="1296" y="1024"/>
                  <a:pt x="1297" y="1024"/>
                </a:cubicBezTo>
                <a:cubicBezTo>
                  <a:pt x="1297" y="1024"/>
                  <a:pt x="1297" y="1024"/>
                  <a:pt x="1297" y="1025"/>
                </a:cubicBezTo>
                <a:cubicBezTo>
                  <a:pt x="1297" y="1024"/>
                  <a:pt x="1297" y="1023"/>
                  <a:pt x="1298" y="1023"/>
                </a:cubicBezTo>
                <a:cubicBezTo>
                  <a:pt x="1299" y="1022"/>
                  <a:pt x="1301" y="1022"/>
                  <a:pt x="1304" y="1022"/>
                </a:cubicBezTo>
                <a:cubicBezTo>
                  <a:pt x="1304" y="1020"/>
                  <a:pt x="1302" y="1019"/>
                  <a:pt x="1302" y="1018"/>
                </a:cubicBezTo>
                <a:cubicBezTo>
                  <a:pt x="1303" y="1019"/>
                  <a:pt x="1306" y="1019"/>
                  <a:pt x="1306" y="1022"/>
                </a:cubicBezTo>
                <a:cubicBezTo>
                  <a:pt x="1307" y="1022"/>
                  <a:pt x="1308" y="1022"/>
                  <a:pt x="1308" y="1022"/>
                </a:cubicBezTo>
                <a:cubicBezTo>
                  <a:pt x="1309" y="1022"/>
                  <a:pt x="1309" y="1023"/>
                  <a:pt x="1309" y="1024"/>
                </a:cubicBezTo>
                <a:cubicBezTo>
                  <a:pt x="1302" y="1026"/>
                  <a:pt x="1304" y="1022"/>
                  <a:pt x="1299" y="1027"/>
                </a:cubicBezTo>
                <a:close/>
                <a:moveTo>
                  <a:pt x="1311" y="1022"/>
                </a:moveTo>
                <a:cubicBezTo>
                  <a:pt x="1312" y="1025"/>
                  <a:pt x="1314" y="1021"/>
                  <a:pt x="1314" y="1024"/>
                </a:cubicBezTo>
                <a:cubicBezTo>
                  <a:pt x="1312" y="1025"/>
                  <a:pt x="1308" y="1024"/>
                  <a:pt x="1311" y="1022"/>
                </a:cubicBezTo>
                <a:close/>
                <a:moveTo>
                  <a:pt x="1319" y="1122"/>
                </a:moveTo>
                <a:cubicBezTo>
                  <a:pt x="1317" y="1118"/>
                  <a:pt x="1316" y="1122"/>
                  <a:pt x="1311" y="1118"/>
                </a:cubicBezTo>
                <a:cubicBezTo>
                  <a:pt x="1314" y="1116"/>
                  <a:pt x="1315" y="1119"/>
                  <a:pt x="1319" y="1119"/>
                </a:cubicBezTo>
                <a:cubicBezTo>
                  <a:pt x="1319" y="1119"/>
                  <a:pt x="1319" y="1119"/>
                  <a:pt x="1319" y="1120"/>
                </a:cubicBezTo>
                <a:cubicBezTo>
                  <a:pt x="1319" y="1121"/>
                  <a:pt x="1319" y="1121"/>
                  <a:pt x="1319" y="1122"/>
                </a:cubicBezTo>
                <a:close/>
                <a:moveTo>
                  <a:pt x="1326" y="1011"/>
                </a:moveTo>
                <a:cubicBezTo>
                  <a:pt x="1326" y="1012"/>
                  <a:pt x="1327" y="1012"/>
                  <a:pt x="1327" y="1013"/>
                </a:cubicBezTo>
                <a:cubicBezTo>
                  <a:pt x="1325" y="1013"/>
                  <a:pt x="1323" y="1011"/>
                  <a:pt x="1324" y="1010"/>
                </a:cubicBezTo>
                <a:cubicBezTo>
                  <a:pt x="1324" y="1010"/>
                  <a:pt x="1325" y="1011"/>
                  <a:pt x="1326" y="1011"/>
                </a:cubicBezTo>
                <a:close/>
                <a:moveTo>
                  <a:pt x="1327" y="1015"/>
                </a:moveTo>
                <a:cubicBezTo>
                  <a:pt x="1328" y="1019"/>
                  <a:pt x="1324" y="1019"/>
                  <a:pt x="1322" y="1021"/>
                </a:cubicBezTo>
                <a:cubicBezTo>
                  <a:pt x="1320" y="1020"/>
                  <a:pt x="1323" y="1019"/>
                  <a:pt x="1322" y="1018"/>
                </a:cubicBezTo>
                <a:cubicBezTo>
                  <a:pt x="1322" y="1018"/>
                  <a:pt x="1322" y="1018"/>
                  <a:pt x="1323" y="1018"/>
                </a:cubicBezTo>
                <a:cubicBezTo>
                  <a:pt x="1321" y="1017"/>
                  <a:pt x="1319" y="1015"/>
                  <a:pt x="1318" y="1014"/>
                </a:cubicBezTo>
                <a:cubicBezTo>
                  <a:pt x="1320" y="1015"/>
                  <a:pt x="1323" y="1015"/>
                  <a:pt x="1327" y="1015"/>
                </a:cubicBezTo>
                <a:close/>
                <a:moveTo>
                  <a:pt x="1332" y="1023"/>
                </a:moveTo>
                <a:cubicBezTo>
                  <a:pt x="1331" y="1023"/>
                  <a:pt x="1331" y="1023"/>
                  <a:pt x="1331" y="1023"/>
                </a:cubicBezTo>
                <a:cubicBezTo>
                  <a:pt x="1330" y="1023"/>
                  <a:pt x="1330" y="1022"/>
                  <a:pt x="1332" y="1021"/>
                </a:cubicBezTo>
                <a:cubicBezTo>
                  <a:pt x="1332" y="1022"/>
                  <a:pt x="1332" y="1023"/>
                  <a:pt x="1333" y="1023"/>
                </a:cubicBezTo>
                <a:cubicBezTo>
                  <a:pt x="1333" y="1022"/>
                  <a:pt x="1333" y="1021"/>
                  <a:pt x="1334" y="1021"/>
                </a:cubicBezTo>
                <a:cubicBezTo>
                  <a:pt x="1335" y="1021"/>
                  <a:pt x="1336" y="1022"/>
                  <a:pt x="1337" y="1022"/>
                </a:cubicBezTo>
                <a:cubicBezTo>
                  <a:pt x="1337" y="1023"/>
                  <a:pt x="1337" y="1024"/>
                  <a:pt x="1337" y="1025"/>
                </a:cubicBezTo>
                <a:cubicBezTo>
                  <a:pt x="1335" y="1024"/>
                  <a:pt x="1334" y="1023"/>
                  <a:pt x="1332" y="1023"/>
                </a:cubicBezTo>
                <a:close/>
                <a:moveTo>
                  <a:pt x="1333" y="1092"/>
                </a:moveTo>
                <a:cubicBezTo>
                  <a:pt x="1333" y="1092"/>
                  <a:pt x="1333" y="1092"/>
                  <a:pt x="1334" y="1092"/>
                </a:cubicBezTo>
                <a:cubicBezTo>
                  <a:pt x="1337" y="1093"/>
                  <a:pt x="1338" y="1096"/>
                  <a:pt x="1340" y="1097"/>
                </a:cubicBezTo>
                <a:cubicBezTo>
                  <a:pt x="1332" y="1096"/>
                  <a:pt x="1327" y="1091"/>
                  <a:pt x="1331" y="1091"/>
                </a:cubicBezTo>
                <a:cubicBezTo>
                  <a:pt x="1331" y="1092"/>
                  <a:pt x="1332" y="1092"/>
                  <a:pt x="1333" y="1092"/>
                </a:cubicBezTo>
                <a:close/>
                <a:moveTo>
                  <a:pt x="1331" y="1018"/>
                </a:moveTo>
                <a:cubicBezTo>
                  <a:pt x="1330" y="1017"/>
                  <a:pt x="1329" y="1016"/>
                  <a:pt x="1328" y="1016"/>
                </a:cubicBezTo>
                <a:cubicBezTo>
                  <a:pt x="1330" y="1016"/>
                  <a:pt x="1331" y="1016"/>
                  <a:pt x="1332" y="1015"/>
                </a:cubicBezTo>
                <a:cubicBezTo>
                  <a:pt x="1332" y="1016"/>
                  <a:pt x="1332" y="1017"/>
                  <a:pt x="1331" y="1018"/>
                </a:cubicBezTo>
                <a:close/>
                <a:moveTo>
                  <a:pt x="1329" y="1085"/>
                </a:moveTo>
                <a:cubicBezTo>
                  <a:pt x="1330" y="1085"/>
                  <a:pt x="1330" y="1085"/>
                  <a:pt x="1331" y="1086"/>
                </a:cubicBezTo>
                <a:cubicBezTo>
                  <a:pt x="1331" y="1086"/>
                  <a:pt x="1331" y="1088"/>
                  <a:pt x="1331" y="1089"/>
                </a:cubicBezTo>
                <a:cubicBezTo>
                  <a:pt x="1330" y="1089"/>
                  <a:pt x="1329" y="1088"/>
                  <a:pt x="1327" y="1088"/>
                </a:cubicBezTo>
                <a:cubicBezTo>
                  <a:pt x="1328" y="1087"/>
                  <a:pt x="1328" y="1086"/>
                  <a:pt x="1329" y="1085"/>
                </a:cubicBezTo>
                <a:close/>
                <a:moveTo>
                  <a:pt x="1337" y="1100"/>
                </a:moveTo>
                <a:cubicBezTo>
                  <a:pt x="1334" y="1103"/>
                  <a:pt x="1331" y="1098"/>
                  <a:pt x="1326" y="1098"/>
                </a:cubicBezTo>
                <a:cubicBezTo>
                  <a:pt x="1326" y="1098"/>
                  <a:pt x="1326" y="1098"/>
                  <a:pt x="1326" y="1097"/>
                </a:cubicBezTo>
                <a:cubicBezTo>
                  <a:pt x="1329" y="1095"/>
                  <a:pt x="1334" y="1100"/>
                  <a:pt x="1337" y="1100"/>
                </a:cubicBezTo>
                <a:close/>
                <a:moveTo>
                  <a:pt x="1329" y="1132"/>
                </a:moveTo>
                <a:cubicBezTo>
                  <a:pt x="1325" y="1131"/>
                  <a:pt x="1321" y="1129"/>
                  <a:pt x="1319" y="1126"/>
                </a:cubicBezTo>
                <a:cubicBezTo>
                  <a:pt x="1321" y="1126"/>
                  <a:pt x="1325" y="1128"/>
                  <a:pt x="1329" y="1129"/>
                </a:cubicBezTo>
                <a:cubicBezTo>
                  <a:pt x="1328" y="1129"/>
                  <a:pt x="1328" y="1130"/>
                  <a:pt x="1329" y="1132"/>
                </a:cubicBezTo>
                <a:close/>
                <a:moveTo>
                  <a:pt x="1342" y="1137"/>
                </a:moveTo>
                <a:cubicBezTo>
                  <a:pt x="1340" y="1136"/>
                  <a:pt x="1339" y="1135"/>
                  <a:pt x="1337" y="1134"/>
                </a:cubicBezTo>
                <a:cubicBezTo>
                  <a:pt x="1338" y="1133"/>
                  <a:pt x="1338" y="1132"/>
                  <a:pt x="1339" y="1132"/>
                </a:cubicBezTo>
                <a:cubicBezTo>
                  <a:pt x="1338" y="1132"/>
                  <a:pt x="1337" y="1132"/>
                  <a:pt x="1335" y="1132"/>
                </a:cubicBezTo>
                <a:cubicBezTo>
                  <a:pt x="1334" y="1131"/>
                  <a:pt x="1332" y="1130"/>
                  <a:pt x="1330" y="1129"/>
                </a:cubicBezTo>
                <a:cubicBezTo>
                  <a:pt x="1330" y="1129"/>
                  <a:pt x="1330" y="1129"/>
                  <a:pt x="1330" y="1129"/>
                </a:cubicBezTo>
                <a:cubicBezTo>
                  <a:pt x="1329" y="1126"/>
                  <a:pt x="1323" y="1125"/>
                  <a:pt x="1320" y="1123"/>
                </a:cubicBezTo>
                <a:cubicBezTo>
                  <a:pt x="1321" y="1122"/>
                  <a:pt x="1321" y="1121"/>
                  <a:pt x="1321" y="1120"/>
                </a:cubicBezTo>
                <a:cubicBezTo>
                  <a:pt x="1321" y="1121"/>
                  <a:pt x="1321" y="1122"/>
                  <a:pt x="1321" y="1122"/>
                </a:cubicBezTo>
                <a:cubicBezTo>
                  <a:pt x="1324" y="1123"/>
                  <a:pt x="1325" y="1121"/>
                  <a:pt x="1328" y="1121"/>
                </a:cubicBezTo>
                <a:cubicBezTo>
                  <a:pt x="1332" y="1125"/>
                  <a:pt x="1338" y="1127"/>
                  <a:pt x="1344" y="1130"/>
                </a:cubicBezTo>
                <a:cubicBezTo>
                  <a:pt x="1345" y="1130"/>
                  <a:pt x="1345" y="1131"/>
                  <a:pt x="1346" y="1131"/>
                </a:cubicBezTo>
                <a:cubicBezTo>
                  <a:pt x="1346" y="1131"/>
                  <a:pt x="1346" y="1131"/>
                  <a:pt x="1346" y="1131"/>
                </a:cubicBezTo>
                <a:cubicBezTo>
                  <a:pt x="1342" y="1132"/>
                  <a:pt x="1344" y="1133"/>
                  <a:pt x="1342" y="1137"/>
                </a:cubicBezTo>
                <a:close/>
                <a:moveTo>
                  <a:pt x="1357" y="1105"/>
                </a:moveTo>
                <a:cubicBezTo>
                  <a:pt x="1352" y="1103"/>
                  <a:pt x="1346" y="1101"/>
                  <a:pt x="1342" y="1099"/>
                </a:cubicBezTo>
                <a:cubicBezTo>
                  <a:pt x="1345" y="1095"/>
                  <a:pt x="1349" y="1101"/>
                  <a:pt x="1352" y="1102"/>
                </a:cubicBezTo>
                <a:cubicBezTo>
                  <a:pt x="1353" y="1100"/>
                  <a:pt x="1355" y="1100"/>
                  <a:pt x="1357" y="1101"/>
                </a:cubicBezTo>
                <a:cubicBezTo>
                  <a:pt x="1356" y="1102"/>
                  <a:pt x="1356" y="1104"/>
                  <a:pt x="1357" y="1105"/>
                </a:cubicBezTo>
                <a:close/>
                <a:moveTo>
                  <a:pt x="1358" y="1109"/>
                </a:moveTo>
                <a:cubicBezTo>
                  <a:pt x="1359" y="1110"/>
                  <a:pt x="1360" y="1111"/>
                  <a:pt x="1361" y="1111"/>
                </a:cubicBezTo>
                <a:cubicBezTo>
                  <a:pt x="1361" y="1112"/>
                  <a:pt x="1361" y="1112"/>
                  <a:pt x="1361" y="1112"/>
                </a:cubicBezTo>
                <a:cubicBezTo>
                  <a:pt x="1360" y="1110"/>
                  <a:pt x="1358" y="1110"/>
                  <a:pt x="1357" y="1109"/>
                </a:cubicBezTo>
                <a:cubicBezTo>
                  <a:pt x="1356" y="1108"/>
                  <a:pt x="1355" y="1108"/>
                  <a:pt x="1356" y="1108"/>
                </a:cubicBezTo>
                <a:cubicBezTo>
                  <a:pt x="1357" y="1108"/>
                  <a:pt x="1358" y="1109"/>
                  <a:pt x="1358" y="1109"/>
                </a:cubicBezTo>
                <a:close/>
                <a:moveTo>
                  <a:pt x="1344" y="1111"/>
                </a:moveTo>
                <a:cubicBezTo>
                  <a:pt x="1344" y="1110"/>
                  <a:pt x="1343" y="1109"/>
                  <a:pt x="1343" y="1108"/>
                </a:cubicBezTo>
                <a:cubicBezTo>
                  <a:pt x="1345" y="1108"/>
                  <a:pt x="1348" y="1110"/>
                  <a:pt x="1350" y="1111"/>
                </a:cubicBezTo>
                <a:cubicBezTo>
                  <a:pt x="1350" y="1114"/>
                  <a:pt x="1347" y="1111"/>
                  <a:pt x="1346" y="1112"/>
                </a:cubicBezTo>
                <a:cubicBezTo>
                  <a:pt x="1347" y="1108"/>
                  <a:pt x="1345" y="1111"/>
                  <a:pt x="1344" y="1111"/>
                </a:cubicBezTo>
                <a:close/>
                <a:moveTo>
                  <a:pt x="1344" y="1157"/>
                </a:moveTo>
                <a:cubicBezTo>
                  <a:pt x="1343" y="1153"/>
                  <a:pt x="1349" y="1150"/>
                  <a:pt x="1351" y="1145"/>
                </a:cubicBezTo>
                <a:cubicBezTo>
                  <a:pt x="1353" y="1145"/>
                  <a:pt x="1355" y="1146"/>
                  <a:pt x="1357" y="1147"/>
                </a:cubicBezTo>
                <a:cubicBezTo>
                  <a:pt x="1352" y="1150"/>
                  <a:pt x="1349" y="1155"/>
                  <a:pt x="1344" y="1157"/>
                </a:cubicBezTo>
                <a:close/>
                <a:moveTo>
                  <a:pt x="1358" y="1142"/>
                </a:moveTo>
                <a:cubicBezTo>
                  <a:pt x="1357" y="1143"/>
                  <a:pt x="1357" y="1143"/>
                  <a:pt x="1358" y="1143"/>
                </a:cubicBezTo>
                <a:cubicBezTo>
                  <a:pt x="1353" y="1142"/>
                  <a:pt x="1349" y="1140"/>
                  <a:pt x="1344" y="1138"/>
                </a:cubicBezTo>
                <a:cubicBezTo>
                  <a:pt x="1346" y="1137"/>
                  <a:pt x="1348" y="1135"/>
                  <a:pt x="1349" y="1132"/>
                </a:cubicBezTo>
                <a:cubicBezTo>
                  <a:pt x="1352" y="1132"/>
                  <a:pt x="1349" y="1137"/>
                  <a:pt x="1350" y="1140"/>
                </a:cubicBezTo>
                <a:cubicBezTo>
                  <a:pt x="1352" y="1140"/>
                  <a:pt x="1353" y="1140"/>
                  <a:pt x="1355" y="1140"/>
                </a:cubicBezTo>
                <a:cubicBezTo>
                  <a:pt x="1355" y="1138"/>
                  <a:pt x="1354" y="1136"/>
                  <a:pt x="1353" y="1136"/>
                </a:cubicBezTo>
                <a:cubicBezTo>
                  <a:pt x="1353" y="1135"/>
                  <a:pt x="1354" y="1134"/>
                  <a:pt x="1355" y="1134"/>
                </a:cubicBezTo>
                <a:cubicBezTo>
                  <a:pt x="1357" y="1135"/>
                  <a:pt x="1359" y="1136"/>
                  <a:pt x="1361" y="1137"/>
                </a:cubicBezTo>
                <a:cubicBezTo>
                  <a:pt x="1361" y="1137"/>
                  <a:pt x="1360" y="1138"/>
                  <a:pt x="1363" y="1140"/>
                </a:cubicBezTo>
                <a:cubicBezTo>
                  <a:pt x="1362" y="1142"/>
                  <a:pt x="1360" y="1142"/>
                  <a:pt x="1358" y="1142"/>
                </a:cubicBezTo>
                <a:close/>
                <a:moveTo>
                  <a:pt x="1363" y="1118"/>
                </a:moveTo>
                <a:cubicBezTo>
                  <a:pt x="1360" y="1116"/>
                  <a:pt x="1355" y="1115"/>
                  <a:pt x="1351" y="1114"/>
                </a:cubicBezTo>
                <a:cubicBezTo>
                  <a:pt x="1352" y="1113"/>
                  <a:pt x="1354" y="1112"/>
                  <a:pt x="1355" y="1112"/>
                </a:cubicBezTo>
                <a:cubicBezTo>
                  <a:pt x="1358" y="1113"/>
                  <a:pt x="1360" y="1114"/>
                  <a:pt x="1362" y="1115"/>
                </a:cubicBezTo>
                <a:cubicBezTo>
                  <a:pt x="1362" y="1115"/>
                  <a:pt x="1362" y="1115"/>
                  <a:pt x="1362" y="1114"/>
                </a:cubicBezTo>
                <a:cubicBezTo>
                  <a:pt x="1363" y="1115"/>
                  <a:pt x="1364" y="1115"/>
                  <a:pt x="1364" y="1115"/>
                </a:cubicBezTo>
                <a:cubicBezTo>
                  <a:pt x="1364" y="1116"/>
                  <a:pt x="1364" y="1117"/>
                  <a:pt x="1363" y="1118"/>
                </a:cubicBezTo>
                <a:close/>
                <a:moveTo>
                  <a:pt x="1359" y="1102"/>
                </a:moveTo>
                <a:cubicBezTo>
                  <a:pt x="1361" y="1103"/>
                  <a:pt x="1363" y="1105"/>
                  <a:pt x="1365" y="1106"/>
                </a:cubicBezTo>
                <a:cubicBezTo>
                  <a:pt x="1362" y="1108"/>
                  <a:pt x="1360" y="1105"/>
                  <a:pt x="1359" y="1102"/>
                </a:cubicBezTo>
                <a:close/>
                <a:moveTo>
                  <a:pt x="1363" y="1102"/>
                </a:moveTo>
                <a:cubicBezTo>
                  <a:pt x="1361" y="1101"/>
                  <a:pt x="1359" y="1101"/>
                  <a:pt x="1358" y="1100"/>
                </a:cubicBezTo>
                <a:cubicBezTo>
                  <a:pt x="1358" y="1100"/>
                  <a:pt x="1358" y="1100"/>
                  <a:pt x="1358" y="1100"/>
                </a:cubicBezTo>
                <a:cubicBezTo>
                  <a:pt x="1358" y="1100"/>
                  <a:pt x="1357" y="1100"/>
                  <a:pt x="1357" y="1100"/>
                </a:cubicBezTo>
                <a:cubicBezTo>
                  <a:pt x="1352" y="1098"/>
                  <a:pt x="1347" y="1097"/>
                  <a:pt x="1345" y="1094"/>
                </a:cubicBezTo>
                <a:cubicBezTo>
                  <a:pt x="1343" y="1094"/>
                  <a:pt x="1344" y="1095"/>
                  <a:pt x="1344" y="1096"/>
                </a:cubicBezTo>
                <a:cubicBezTo>
                  <a:pt x="1341" y="1093"/>
                  <a:pt x="1337" y="1092"/>
                  <a:pt x="1333" y="1090"/>
                </a:cubicBezTo>
                <a:cubicBezTo>
                  <a:pt x="1332" y="1088"/>
                  <a:pt x="1332" y="1087"/>
                  <a:pt x="1332" y="1086"/>
                </a:cubicBezTo>
                <a:cubicBezTo>
                  <a:pt x="1333" y="1086"/>
                  <a:pt x="1334" y="1086"/>
                  <a:pt x="1335" y="1086"/>
                </a:cubicBezTo>
                <a:cubicBezTo>
                  <a:pt x="1335" y="1087"/>
                  <a:pt x="1335" y="1087"/>
                  <a:pt x="1336" y="1087"/>
                </a:cubicBezTo>
                <a:cubicBezTo>
                  <a:pt x="1336" y="1087"/>
                  <a:pt x="1337" y="1087"/>
                  <a:pt x="1337" y="1087"/>
                </a:cubicBezTo>
                <a:cubicBezTo>
                  <a:pt x="1343" y="1088"/>
                  <a:pt x="1348" y="1090"/>
                  <a:pt x="1355" y="1093"/>
                </a:cubicBezTo>
                <a:cubicBezTo>
                  <a:pt x="1357" y="1095"/>
                  <a:pt x="1356" y="1100"/>
                  <a:pt x="1360" y="1100"/>
                </a:cubicBezTo>
                <a:cubicBezTo>
                  <a:pt x="1361" y="1098"/>
                  <a:pt x="1361" y="1097"/>
                  <a:pt x="1361" y="1096"/>
                </a:cubicBezTo>
                <a:cubicBezTo>
                  <a:pt x="1361" y="1096"/>
                  <a:pt x="1361" y="1096"/>
                  <a:pt x="1361" y="1096"/>
                </a:cubicBezTo>
                <a:cubicBezTo>
                  <a:pt x="1361" y="1096"/>
                  <a:pt x="1361" y="1096"/>
                  <a:pt x="1361" y="1096"/>
                </a:cubicBezTo>
                <a:cubicBezTo>
                  <a:pt x="1361" y="1095"/>
                  <a:pt x="1362" y="1094"/>
                  <a:pt x="1362" y="1094"/>
                </a:cubicBezTo>
                <a:cubicBezTo>
                  <a:pt x="1363" y="1093"/>
                  <a:pt x="1364" y="1094"/>
                  <a:pt x="1365" y="1094"/>
                </a:cubicBezTo>
                <a:cubicBezTo>
                  <a:pt x="1364" y="1096"/>
                  <a:pt x="1363" y="1099"/>
                  <a:pt x="1363" y="1102"/>
                </a:cubicBezTo>
                <a:close/>
                <a:moveTo>
                  <a:pt x="1343" y="996"/>
                </a:moveTo>
                <a:cubicBezTo>
                  <a:pt x="1345" y="996"/>
                  <a:pt x="1344" y="998"/>
                  <a:pt x="1344" y="1000"/>
                </a:cubicBezTo>
                <a:cubicBezTo>
                  <a:pt x="1343" y="1001"/>
                  <a:pt x="1342" y="1002"/>
                  <a:pt x="1340" y="1002"/>
                </a:cubicBezTo>
                <a:cubicBezTo>
                  <a:pt x="1341" y="1000"/>
                  <a:pt x="1342" y="998"/>
                  <a:pt x="1343" y="997"/>
                </a:cubicBezTo>
                <a:cubicBezTo>
                  <a:pt x="1343" y="997"/>
                  <a:pt x="1344" y="997"/>
                  <a:pt x="1343" y="996"/>
                </a:cubicBezTo>
                <a:close/>
                <a:moveTo>
                  <a:pt x="1351" y="1021"/>
                </a:moveTo>
                <a:cubicBezTo>
                  <a:pt x="1352" y="1020"/>
                  <a:pt x="1354" y="1020"/>
                  <a:pt x="1356" y="1020"/>
                </a:cubicBezTo>
                <a:cubicBezTo>
                  <a:pt x="1358" y="1023"/>
                  <a:pt x="1351" y="1023"/>
                  <a:pt x="1351" y="1021"/>
                </a:cubicBezTo>
                <a:close/>
                <a:moveTo>
                  <a:pt x="1359" y="1089"/>
                </a:moveTo>
                <a:cubicBezTo>
                  <a:pt x="1359" y="1089"/>
                  <a:pt x="1359" y="1090"/>
                  <a:pt x="1359" y="1090"/>
                </a:cubicBezTo>
                <a:cubicBezTo>
                  <a:pt x="1355" y="1089"/>
                  <a:pt x="1352" y="1088"/>
                  <a:pt x="1349" y="1087"/>
                </a:cubicBezTo>
                <a:cubicBezTo>
                  <a:pt x="1351" y="1087"/>
                  <a:pt x="1353" y="1087"/>
                  <a:pt x="1355" y="1087"/>
                </a:cubicBezTo>
                <a:cubicBezTo>
                  <a:pt x="1356" y="1087"/>
                  <a:pt x="1358" y="1088"/>
                  <a:pt x="1359" y="1089"/>
                </a:cubicBezTo>
                <a:close/>
                <a:moveTo>
                  <a:pt x="1352" y="1010"/>
                </a:moveTo>
                <a:cubicBezTo>
                  <a:pt x="1351" y="1010"/>
                  <a:pt x="1351" y="1010"/>
                  <a:pt x="1350" y="1011"/>
                </a:cubicBezTo>
                <a:cubicBezTo>
                  <a:pt x="1348" y="1009"/>
                  <a:pt x="1345" y="1009"/>
                  <a:pt x="1346" y="1004"/>
                </a:cubicBezTo>
                <a:cubicBezTo>
                  <a:pt x="1347" y="1004"/>
                  <a:pt x="1349" y="1004"/>
                  <a:pt x="1351" y="1004"/>
                </a:cubicBezTo>
                <a:cubicBezTo>
                  <a:pt x="1351" y="1005"/>
                  <a:pt x="1352" y="1008"/>
                  <a:pt x="1352" y="1010"/>
                </a:cubicBezTo>
                <a:close/>
                <a:moveTo>
                  <a:pt x="1346" y="1021"/>
                </a:moveTo>
                <a:cubicBezTo>
                  <a:pt x="1346" y="1021"/>
                  <a:pt x="1346" y="1020"/>
                  <a:pt x="1346" y="1020"/>
                </a:cubicBezTo>
                <a:cubicBezTo>
                  <a:pt x="1347" y="1022"/>
                  <a:pt x="1346" y="1025"/>
                  <a:pt x="1345" y="1027"/>
                </a:cubicBezTo>
                <a:cubicBezTo>
                  <a:pt x="1344" y="1025"/>
                  <a:pt x="1344" y="1023"/>
                  <a:pt x="1344" y="1021"/>
                </a:cubicBezTo>
                <a:cubicBezTo>
                  <a:pt x="1345" y="1021"/>
                  <a:pt x="1345" y="1021"/>
                  <a:pt x="1346" y="1021"/>
                </a:cubicBezTo>
                <a:close/>
                <a:moveTo>
                  <a:pt x="1366" y="1113"/>
                </a:moveTo>
                <a:cubicBezTo>
                  <a:pt x="1366" y="1113"/>
                  <a:pt x="1365" y="1112"/>
                  <a:pt x="1365" y="1112"/>
                </a:cubicBezTo>
                <a:cubicBezTo>
                  <a:pt x="1366" y="1112"/>
                  <a:pt x="1366" y="1111"/>
                  <a:pt x="1367" y="1111"/>
                </a:cubicBezTo>
                <a:cubicBezTo>
                  <a:pt x="1367" y="1111"/>
                  <a:pt x="1367" y="1111"/>
                  <a:pt x="1367" y="1111"/>
                </a:cubicBezTo>
                <a:cubicBezTo>
                  <a:pt x="1367" y="1112"/>
                  <a:pt x="1366" y="1112"/>
                  <a:pt x="1366" y="1113"/>
                </a:cubicBezTo>
                <a:close/>
                <a:moveTo>
                  <a:pt x="1368" y="1026"/>
                </a:moveTo>
                <a:cubicBezTo>
                  <a:pt x="1367" y="1026"/>
                  <a:pt x="1365" y="1026"/>
                  <a:pt x="1364" y="1026"/>
                </a:cubicBezTo>
                <a:cubicBezTo>
                  <a:pt x="1367" y="1023"/>
                  <a:pt x="1360" y="1019"/>
                  <a:pt x="1364" y="1019"/>
                </a:cubicBezTo>
                <a:cubicBezTo>
                  <a:pt x="1366" y="1019"/>
                  <a:pt x="1363" y="1022"/>
                  <a:pt x="1367" y="1021"/>
                </a:cubicBezTo>
                <a:cubicBezTo>
                  <a:pt x="1367" y="1023"/>
                  <a:pt x="1368" y="1024"/>
                  <a:pt x="1369" y="1025"/>
                </a:cubicBezTo>
                <a:cubicBezTo>
                  <a:pt x="1369" y="1025"/>
                  <a:pt x="1368" y="1026"/>
                  <a:pt x="1368" y="1026"/>
                </a:cubicBezTo>
                <a:close/>
                <a:moveTo>
                  <a:pt x="1369" y="1011"/>
                </a:moveTo>
                <a:cubicBezTo>
                  <a:pt x="1368" y="1010"/>
                  <a:pt x="1369" y="1008"/>
                  <a:pt x="1367" y="1008"/>
                </a:cubicBezTo>
                <a:cubicBezTo>
                  <a:pt x="1366" y="1011"/>
                  <a:pt x="1365" y="1008"/>
                  <a:pt x="1362" y="1010"/>
                </a:cubicBezTo>
                <a:cubicBezTo>
                  <a:pt x="1363" y="1008"/>
                  <a:pt x="1362" y="1005"/>
                  <a:pt x="1364" y="1005"/>
                </a:cubicBezTo>
                <a:cubicBezTo>
                  <a:pt x="1366" y="1008"/>
                  <a:pt x="1371" y="1005"/>
                  <a:pt x="1375" y="1005"/>
                </a:cubicBezTo>
                <a:cubicBezTo>
                  <a:pt x="1375" y="1007"/>
                  <a:pt x="1374" y="1008"/>
                  <a:pt x="1373" y="1009"/>
                </a:cubicBezTo>
                <a:cubicBezTo>
                  <a:pt x="1372" y="1009"/>
                  <a:pt x="1370" y="1009"/>
                  <a:pt x="1369" y="1011"/>
                </a:cubicBezTo>
                <a:close/>
                <a:moveTo>
                  <a:pt x="1383" y="1025"/>
                </a:moveTo>
                <a:cubicBezTo>
                  <a:pt x="1383" y="1027"/>
                  <a:pt x="1382" y="1028"/>
                  <a:pt x="1382" y="1029"/>
                </a:cubicBezTo>
                <a:cubicBezTo>
                  <a:pt x="1379" y="1027"/>
                  <a:pt x="1374" y="1027"/>
                  <a:pt x="1371" y="1025"/>
                </a:cubicBezTo>
                <a:cubicBezTo>
                  <a:pt x="1372" y="1024"/>
                  <a:pt x="1373" y="1024"/>
                  <a:pt x="1375" y="1023"/>
                </a:cubicBezTo>
                <a:cubicBezTo>
                  <a:pt x="1375" y="1023"/>
                  <a:pt x="1376" y="1023"/>
                  <a:pt x="1377" y="1022"/>
                </a:cubicBezTo>
                <a:cubicBezTo>
                  <a:pt x="1377" y="1022"/>
                  <a:pt x="1378" y="1023"/>
                  <a:pt x="1377" y="1026"/>
                </a:cubicBezTo>
                <a:cubicBezTo>
                  <a:pt x="1379" y="1026"/>
                  <a:pt x="1381" y="1025"/>
                  <a:pt x="1383" y="1025"/>
                </a:cubicBezTo>
                <a:close/>
                <a:moveTo>
                  <a:pt x="1371" y="1095"/>
                </a:moveTo>
                <a:cubicBezTo>
                  <a:pt x="1371" y="1094"/>
                  <a:pt x="1371" y="1094"/>
                  <a:pt x="1371" y="1093"/>
                </a:cubicBezTo>
                <a:cubicBezTo>
                  <a:pt x="1372" y="1094"/>
                  <a:pt x="1374" y="1094"/>
                  <a:pt x="1376" y="1095"/>
                </a:cubicBezTo>
                <a:cubicBezTo>
                  <a:pt x="1375" y="1095"/>
                  <a:pt x="1375" y="1096"/>
                  <a:pt x="1374" y="1096"/>
                </a:cubicBezTo>
                <a:cubicBezTo>
                  <a:pt x="1373" y="1096"/>
                  <a:pt x="1372" y="1095"/>
                  <a:pt x="1371" y="1095"/>
                </a:cubicBezTo>
                <a:close/>
                <a:moveTo>
                  <a:pt x="1371" y="1091"/>
                </a:moveTo>
                <a:cubicBezTo>
                  <a:pt x="1371" y="1090"/>
                  <a:pt x="1371" y="1089"/>
                  <a:pt x="1372" y="1088"/>
                </a:cubicBezTo>
                <a:cubicBezTo>
                  <a:pt x="1374" y="1088"/>
                  <a:pt x="1376" y="1090"/>
                  <a:pt x="1377" y="1091"/>
                </a:cubicBezTo>
                <a:cubicBezTo>
                  <a:pt x="1377" y="1092"/>
                  <a:pt x="1377" y="1092"/>
                  <a:pt x="1376" y="1093"/>
                </a:cubicBezTo>
                <a:cubicBezTo>
                  <a:pt x="1374" y="1092"/>
                  <a:pt x="1372" y="1092"/>
                  <a:pt x="1371" y="1091"/>
                </a:cubicBezTo>
                <a:close/>
                <a:moveTo>
                  <a:pt x="1435" y="1149"/>
                </a:moveTo>
                <a:cubicBezTo>
                  <a:pt x="1434" y="1148"/>
                  <a:pt x="1431" y="1146"/>
                  <a:pt x="1428" y="1145"/>
                </a:cubicBezTo>
                <a:cubicBezTo>
                  <a:pt x="1430" y="1148"/>
                  <a:pt x="1430" y="1149"/>
                  <a:pt x="1429" y="1151"/>
                </a:cubicBezTo>
                <a:cubicBezTo>
                  <a:pt x="1427" y="1150"/>
                  <a:pt x="1426" y="1150"/>
                  <a:pt x="1424" y="1149"/>
                </a:cubicBezTo>
                <a:cubicBezTo>
                  <a:pt x="1426" y="1149"/>
                  <a:pt x="1428" y="1149"/>
                  <a:pt x="1429" y="1148"/>
                </a:cubicBezTo>
                <a:cubicBezTo>
                  <a:pt x="1416" y="1148"/>
                  <a:pt x="1398" y="1135"/>
                  <a:pt x="1377" y="1127"/>
                </a:cubicBezTo>
                <a:cubicBezTo>
                  <a:pt x="1377" y="1125"/>
                  <a:pt x="1376" y="1124"/>
                  <a:pt x="1372" y="1124"/>
                </a:cubicBezTo>
                <a:cubicBezTo>
                  <a:pt x="1373" y="1124"/>
                  <a:pt x="1373" y="1124"/>
                  <a:pt x="1373" y="1124"/>
                </a:cubicBezTo>
                <a:cubicBezTo>
                  <a:pt x="1372" y="1124"/>
                  <a:pt x="1371" y="1123"/>
                  <a:pt x="1370" y="1122"/>
                </a:cubicBezTo>
                <a:cubicBezTo>
                  <a:pt x="1371" y="1121"/>
                  <a:pt x="1372" y="1120"/>
                  <a:pt x="1374" y="1120"/>
                </a:cubicBezTo>
                <a:cubicBezTo>
                  <a:pt x="1375" y="1120"/>
                  <a:pt x="1376" y="1120"/>
                  <a:pt x="1377" y="1119"/>
                </a:cubicBezTo>
                <a:cubicBezTo>
                  <a:pt x="1377" y="1119"/>
                  <a:pt x="1376" y="1118"/>
                  <a:pt x="1376" y="1118"/>
                </a:cubicBezTo>
                <a:cubicBezTo>
                  <a:pt x="1378" y="1117"/>
                  <a:pt x="1379" y="1117"/>
                  <a:pt x="1380" y="1116"/>
                </a:cubicBezTo>
                <a:cubicBezTo>
                  <a:pt x="1380" y="1113"/>
                  <a:pt x="1378" y="1114"/>
                  <a:pt x="1376" y="1114"/>
                </a:cubicBezTo>
                <a:cubicBezTo>
                  <a:pt x="1375" y="1114"/>
                  <a:pt x="1374" y="1113"/>
                  <a:pt x="1373" y="1113"/>
                </a:cubicBezTo>
                <a:cubicBezTo>
                  <a:pt x="1375" y="1112"/>
                  <a:pt x="1376" y="1111"/>
                  <a:pt x="1376" y="1109"/>
                </a:cubicBezTo>
                <a:cubicBezTo>
                  <a:pt x="1379" y="1110"/>
                  <a:pt x="1381" y="1111"/>
                  <a:pt x="1383" y="1109"/>
                </a:cubicBezTo>
                <a:cubicBezTo>
                  <a:pt x="1380" y="1109"/>
                  <a:pt x="1379" y="1108"/>
                  <a:pt x="1377" y="1108"/>
                </a:cubicBezTo>
                <a:cubicBezTo>
                  <a:pt x="1378" y="1104"/>
                  <a:pt x="1378" y="1101"/>
                  <a:pt x="1381" y="1100"/>
                </a:cubicBezTo>
                <a:cubicBezTo>
                  <a:pt x="1384" y="1101"/>
                  <a:pt x="1387" y="1103"/>
                  <a:pt x="1388" y="1102"/>
                </a:cubicBezTo>
                <a:cubicBezTo>
                  <a:pt x="1387" y="1101"/>
                  <a:pt x="1385" y="1100"/>
                  <a:pt x="1383" y="1099"/>
                </a:cubicBezTo>
                <a:cubicBezTo>
                  <a:pt x="1383" y="1099"/>
                  <a:pt x="1383" y="1099"/>
                  <a:pt x="1383" y="1099"/>
                </a:cubicBezTo>
                <a:cubicBezTo>
                  <a:pt x="1384" y="1098"/>
                  <a:pt x="1383" y="1098"/>
                  <a:pt x="1382" y="1098"/>
                </a:cubicBezTo>
                <a:cubicBezTo>
                  <a:pt x="1382" y="1097"/>
                  <a:pt x="1383" y="1097"/>
                  <a:pt x="1383" y="1097"/>
                </a:cubicBezTo>
                <a:cubicBezTo>
                  <a:pt x="1384" y="1094"/>
                  <a:pt x="1380" y="1097"/>
                  <a:pt x="1380" y="1098"/>
                </a:cubicBezTo>
                <a:cubicBezTo>
                  <a:pt x="1378" y="1098"/>
                  <a:pt x="1379" y="1095"/>
                  <a:pt x="1377" y="1095"/>
                </a:cubicBezTo>
                <a:cubicBezTo>
                  <a:pt x="1377" y="1095"/>
                  <a:pt x="1378" y="1095"/>
                  <a:pt x="1378" y="1095"/>
                </a:cubicBezTo>
                <a:cubicBezTo>
                  <a:pt x="1379" y="1095"/>
                  <a:pt x="1381" y="1095"/>
                  <a:pt x="1382" y="1095"/>
                </a:cubicBezTo>
                <a:cubicBezTo>
                  <a:pt x="1381" y="1095"/>
                  <a:pt x="1381" y="1095"/>
                  <a:pt x="1380" y="1095"/>
                </a:cubicBezTo>
                <a:cubicBezTo>
                  <a:pt x="1385" y="1095"/>
                  <a:pt x="1390" y="1097"/>
                  <a:pt x="1392" y="1098"/>
                </a:cubicBezTo>
                <a:cubicBezTo>
                  <a:pt x="1393" y="1096"/>
                  <a:pt x="1395" y="1096"/>
                  <a:pt x="1398" y="1096"/>
                </a:cubicBezTo>
                <a:cubicBezTo>
                  <a:pt x="1398" y="1097"/>
                  <a:pt x="1399" y="1097"/>
                  <a:pt x="1399" y="1098"/>
                </a:cubicBezTo>
                <a:cubicBezTo>
                  <a:pt x="1400" y="1098"/>
                  <a:pt x="1401" y="1099"/>
                  <a:pt x="1401" y="1099"/>
                </a:cubicBezTo>
                <a:cubicBezTo>
                  <a:pt x="1400" y="1102"/>
                  <a:pt x="1400" y="1103"/>
                  <a:pt x="1399" y="1108"/>
                </a:cubicBezTo>
                <a:cubicBezTo>
                  <a:pt x="1407" y="1110"/>
                  <a:pt x="1400" y="1096"/>
                  <a:pt x="1408" y="1101"/>
                </a:cubicBezTo>
                <a:cubicBezTo>
                  <a:pt x="1408" y="1101"/>
                  <a:pt x="1408" y="1100"/>
                  <a:pt x="1408" y="1100"/>
                </a:cubicBezTo>
                <a:cubicBezTo>
                  <a:pt x="1411" y="1101"/>
                  <a:pt x="1413" y="1101"/>
                  <a:pt x="1416" y="1102"/>
                </a:cubicBezTo>
                <a:cubicBezTo>
                  <a:pt x="1414" y="1103"/>
                  <a:pt x="1411" y="1104"/>
                  <a:pt x="1408" y="1104"/>
                </a:cubicBezTo>
                <a:cubicBezTo>
                  <a:pt x="1410" y="1106"/>
                  <a:pt x="1407" y="1106"/>
                  <a:pt x="1408" y="1110"/>
                </a:cubicBezTo>
                <a:cubicBezTo>
                  <a:pt x="1410" y="1111"/>
                  <a:pt x="1411" y="1113"/>
                  <a:pt x="1414" y="1113"/>
                </a:cubicBezTo>
                <a:cubicBezTo>
                  <a:pt x="1414" y="1113"/>
                  <a:pt x="1414" y="1113"/>
                  <a:pt x="1414" y="1112"/>
                </a:cubicBezTo>
                <a:cubicBezTo>
                  <a:pt x="1415" y="1113"/>
                  <a:pt x="1416" y="1113"/>
                  <a:pt x="1416" y="1113"/>
                </a:cubicBezTo>
                <a:cubicBezTo>
                  <a:pt x="1416" y="1113"/>
                  <a:pt x="1416" y="1114"/>
                  <a:pt x="1416" y="1114"/>
                </a:cubicBezTo>
                <a:cubicBezTo>
                  <a:pt x="1417" y="1117"/>
                  <a:pt x="1417" y="1113"/>
                  <a:pt x="1416" y="1111"/>
                </a:cubicBezTo>
                <a:cubicBezTo>
                  <a:pt x="1418" y="1109"/>
                  <a:pt x="1423" y="1111"/>
                  <a:pt x="1427" y="1112"/>
                </a:cubicBezTo>
                <a:cubicBezTo>
                  <a:pt x="1424" y="1114"/>
                  <a:pt x="1421" y="1116"/>
                  <a:pt x="1418" y="1117"/>
                </a:cubicBezTo>
                <a:cubicBezTo>
                  <a:pt x="1419" y="1119"/>
                  <a:pt x="1420" y="1124"/>
                  <a:pt x="1415" y="1122"/>
                </a:cubicBezTo>
                <a:cubicBezTo>
                  <a:pt x="1418" y="1126"/>
                  <a:pt x="1423" y="1125"/>
                  <a:pt x="1426" y="1125"/>
                </a:cubicBezTo>
                <a:cubicBezTo>
                  <a:pt x="1433" y="1128"/>
                  <a:pt x="1427" y="1138"/>
                  <a:pt x="1434" y="1138"/>
                </a:cubicBezTo>
                <a:cubicBezTo>
                  <a:pt x="1433" y="1141"/>
                  <a:pt x="1427" y="1138"/>
                  <a:pt x="1426" y="1141"/>
                </a:cubicBezTo>
                <a:cubicBezTo>
                  <a:pt x="1426" y="1145"/>
                  <a:pt x="1436" y="1144"/>
                  <a:pt x="1436" y="1141"/>
                </a:cubicBezTo>
                <a:cubicBezTo>
                  <a:pt x="1438" y="1144"/>
                  <a:pt x="1436" y="1146"/>
                  <a:pt x="1435" y="1149"/>
                </a:cubicBezTo>
                <a:close/>
                <a:moveTo>
                  <a:pt x="1387" y="1092"/>
                </a:moveTo>
                <a:cubicBezTo>
                  <a:pt x="1387" y="1092"/>
                  <a:pt x="1386" y="1093"/>
                  <a:pt x="1385" y="1093"/>
                </a:cubicBezTo>
                <a:cubicBezTo>
                  <a:pt x="1385" y="1092"/>
                  <a:pt x="1386" y="1091"/>
                  <a:pt x="1386" y="1090"/>
                </a:cubicBezTo>
                <a:cubicBezTo>
                  <a:pt x="1387" y="1090"/>
                  <a:pt x="1387" y="1091"/>
                  <a:pt x="1388" y="1091"/>
                </a:cubicBezTo>
                <a:cubicBezTo>
                  <a:pt x="1388" y="1091"/>
                  <a:pt x="1388" y="1091"/>
                  <a:pt x="1388" y="1092"/>
                </a:cubicBezTo>
                <a:cubicBezTo>
                  <a:pt x="1388" y="1092"/>
                  <a:pt x="1387" y="1091"/>
                  <a:pt x="1387" y="1091"/>
                </a:cubicBezTo>
                <a:cubicBezTo>
                  <a:pt x="1387" y="1092"/>
                  <a:pt x="1387" y="1092"/>
                  <a:pt x="1387" y="1092"/>
                </a:cubicBezTo>
                <a:close/>
                <a:moveTo>
                  <a:pt x="1422" y="1092"/>
                </a:moveTo>
                <a:cubicBezTo>
                  <a:pt x="1427" y="1095"/>
                  <a:pt x="1424" y="1102"/>
                  <a:pt x="1429" y="1105"/>
                </a:cubicBezTo>
                <a:cubicBezTo>
                  <a:pt x="1427" y="1104"/>
                  <a:pt x="1425" y="1104"/>
                  <a:pt x="1422" y="1103"/>
                </a:cubicBezTo>
                <a:cubicBezTo>
                  <a:pt x="1423" y="1101"/>
                  <a:pt x="1423" y="1099"/>
                  <a:pt x="1421" y="1098"/>
                </a:cubicBezTo>
                <a:cubicBezTo>
                  <a:pt x="1420" y="1099"/>
                  <a:pt x="1419" y="1100"/>
                  <a:pt x="1418" y="1101"/>
                </a:cubicBezTo>
                <a:cubicBezTo>
                  <a:pt x="1415" y="1100"/>
                  <a:pt x="1412" y="1099"/>
                  <a:pt x="1409" y="1098"/>
                </a:cubicBezTo>
                <a:cubicBezTo>
                  <a:pt x="1411" y="1095"/>
                  <a:pt x="1415" y="1094"/>
                  <a:pt x="1422" y="1092"/>
                </a:cubicBezTo>
                <a:close/>
                <a:moveTo>
                  <a:pt x="1413" y="1089"/>
                </a:moveTo>
                <a:cubicBezTo>
                  <a:pt x="1414" y="1088"/>
                  <a:pt x="1414" y="1088"/>
                  <a:pt x="1414" y="1087"/>
                </a:cubicBezTo>
                <a:cubicBezTo>
                  <a:pt x="1414" y="1088"/>
                  <a:pt x="1415" y="1088"/>
                  <a:pt x="1415" y="1088"/>
                </a:cubicBezTo>
                <a:cubicBezTo>
                  <a:pt x="1414" y="1088"/>
                  <a:pt x="1414" y="1088"/>
                  <a:pt x="1413" y="1089"/>
                </a:cubicBezTo>
                <a:close/>
                <a:moveTo>
                  <a:pt x="1418" y="1088"/>
                </a:moveTo>
                <a:cubicBezTo>
                  <a:pt x="1419" y="1088"/>
                  <a:pt x="1420" y="1089"/>
                  <a:pt x="1420" y="1089"/>
                </a:cubicBezTo>
                <a:cubicBezTo>
                  <a:pt x="1420" y="1089"/>
                  <a:pt x="1420" y="1090"/>
                  <a:pt x="1420" y="1090"/>
                </a:cubicBezTo>
                <a:cubicBezTo>
                  <a:pt x="1419" y="1089"/>
                  <a:pt x="1419" y="1089"/>
                  <a:pt x="1418" y="1088"/>
                </a:cubicBezTo>
                <a:close/>
                <a:moveTo>
                  <a:pt x="1427" y="1026"/>
                </a:moveTo>
                <a:cubicBezTo>
                  <a:pt x="1430" y="1026"/>
                  <a:pt x="1430" y="1028"/>
                  <a:pt x="1431" y="1029"/>
                </a:cubicBezTo>
                <a:cubicBezTo>
                  <a:pt x="1428" y="1030"/>
                  <a:pt x="1428" y="1028"/>
                  <a:pt x="1427" y="1026"/>
                </a:cubicBezTo>
                <a:close/>
                <a:moveTo>
                  <a:pt x="1429" y="1119"/>
                </a:moveTo>
                <a:cubicBezTo>
                  <a:pt x="1426" y="1119"/>
                  <a:pt x="1423" y="1125"/>
                  <a:pt x="1420" y="1121"/>
                </a:cubicBezTo>
                <a:cubicBezTo>
                  <a:pt x="1422" y="1120"/>
                  <a:pt x="1427" y="1115"/>
                  <a:pt x="1429" y="1119"/>
                </a:cubicBezTo>
                <a:close/>
                <a:moveTo>
                  <a:pt x="1423" y="1108"/>
                </a:moveTo>
                <a:cubicBezTo>
                  <a:pt x="1422" y="1107"/>
                  <a:pt x="1422" y="1106"/>
                  <a:pt x="1422" y="1104"/>
                </a:cubicBezTo>
                <a:cubicBezTo>
                  <a:pt x="1424" y="1105"/>
                  <a:pt x="1426" y="1106"/>
                  <a:pt x="1428" y="1107"/>
                </a:cubicBezTo>
                <a:cubicBezTo>
                  <a:pt x="1426" y="1107"/>
                  <a:pt x="1425" y="1106"/>
                  <a:pt x="1423" y="1108"/>
                </a:cubicBezTo>
                <a:close/>
                <a:moveTo>
                  <a:pt x="1432" y="1105"/>
                </a:moveTo>
                <a:cubicBezTo>
                  <a:pt x="1434" y="1105"/>
                  <a:pt x="1433" y="1101"/>
                  <a:pt x="1436" y="1102"/>
                </a:cubicBezTo>
                <a:cubicBezTo>
                  <a:pt x="1437" y="1105"/>
                  <a:pt x="1433" y="1108"/>
                  <a:pt x="1432" y="1105"/>
                </a:cubicBezTo>
                <a:close/>
                <a:moveTo>
                  <a:pt x="1447" y="1150"/>
                </a:moveTo>
                <a:cubicBezTo>
                  <a:pt x="1447" y="1148"/>
                  <a:pt x="1447" y="1146"/>
                  <a:pt x="1448" y="1146"/>
                </a:cubicBezTo>
                <a:cubicBezTo>
                  <a:pt x="1448" y="1147"/>
                  <a:pt x="1448" y="1147"/>
                  <a:pt x="1448" y="1148"/>
                </a:cubicBezTo>
                <a:cubicBezTo>
                  <a:pt x="1448" y="1148"/>
                  <a:pt x="1449" y="1147"/>
                  <a:pt x="1449" y="1147"/>
                </a:cubicBezTo>
                <a:cubicBezTo>
                  <a:pt x="1450" y="1147"/>
                  <a:pt x="1450" y="1147"/>
                  <a:pt x="1450" y="1148"/>
                </a:cubicBezTo>
                <a:cubicBezTo>
                  <a:pt x="1450" y="1147"/>
                  <a:pt x="1451" y="1146"/>
                  <a:pt x="1451" y="1146"/>
                </a:cubicBezTo>
                <a:cubicBezTo>
                  <a:pt x="1452" y="1146"/>
                  <a:pt x="1453" y="1147"/>
                  <a:pt x="1454" y="1148"/>
                </a:cubicBezTo>
                <a:cubicBezTo>
                  <a:pt x="1454" y="1146"/>
                  <a:pt x="1453" y="1145"/>
                  <a:pt x="1451" y="1144"/>
                </a:cubicBezTo>
                <a:cubicBezTo>
                  <a:pt x="1451" y="1144"/>
                  <a:pt x="1449" y="1144"/>
                  <a:pt x="1449" y="1143"/>
                </a:cubicBezTo>
                <a:cubicBezTo>
                  <a:pt x="1449" y="1142"/>
                  <a:pt x="1449" y="1142"/>
                  <a:pt x="1449" y="1142"/>
                </a:cubicBezTo>
                <a:cubicBezTo>
                  <a:pt x="1451" y="1143"/>
                  <a:pt x="1452" y="1143"/>
                  <a:pt x="1454" y="1144"/>
                </a:cubicBezTo>
                <a:cubicBezTo>
                  <a:pt x="1454" y="1144"/>
                  <a:pt x="1454" y="1144"/>
                  <a:pt x="1454" y="1144"/>
                </a:cubicBezTo>
                <a:cubicBezTo>
                  <a:pt x="1454" y="1147"/>
                  <a:pt x="1458" y="1146"/>
                  <a:pt x="1457" y="1149"/>
                </a:cubicBezTo>
                <a:cubicBezTo>
                  <a:pt x="1453" y="1149"/>
                  <a:pt x="1452" y="1149"/>
                  <a:pt x="1450" y="1150"/>
                </a:cubicBezTo>
                <a:cubicBezTo>
                  <a:pt x="1449" y="1150"/>
                  <a:pt x="1448" y="1150"/>
                  <a:pt x="1447" y="1150"/>
                </a:cubicBezTo>
                <a:close/>
                <a:moveTo>
                  <a:pt x="1460" y="1170"/>
                </a:moveTo>
                <a:cubicBezTo>
                  <a:pt x="1460" y="1173"/>
                  <a:pt x="1462" y="1174"/>
                  <a:pt x="1464" y="1176"/>
                </a:cubicBezTo>
                <a:cubicBezTo>
                  <a:pt x="1461" y="1175"/>
                  <a:pt x="1458" y="1174"/>
                  <a:pt x="1456" y="1173"/>
                </a:cubicBezTo>
                <a:cubicBezTo>
                  <a:pt x="1456" y="1171"/>
                  <a:pt x="1457" y="1170"/>
                  <a:pt x="1460" y="1170"/>
                </a:cubicBezTo>
                <a:close/>
                <a:moveTo>
                  <a:pt x="1446" y="1172"/>
                </a:moveTo>
                <a:cubicBezTo>
                  <a:pt x="1446" y="1172"/>
                  <a:pt x="1446" y="1173"/>
                  <a:pt x="1446" y="1173"/>
                </a:cubicBezTo>
                <a:cubicBezTo>
                  <a:pt x="1444" y="1173"/>
                  <a:pt x="1441" y="1174"/>
                  <a:pt x="1440" y="1172"/>
                </a:cubicBezTo>
                <a:cubicBezTo>
                  <a:pt x="1442" y="1172"/>
                  <a:pt x="1443" y="1171"/>
                  <a:pt x="1444" y="1169"/>
                </a:cubicBezTo>
                <a:cubicBezTo>
                  <a:pt x="1444" y="1170"/>
                  <a:pt x="1445" y="1171"/>
                  <a:pt x="1446" y="1171"/>
                </a:cubicBezTo>
                <a:cubicBezTo>
                  <a:pt x="1446" y="1171"/>
                  <a:pt x="1446" y="1172"/>
                  <a:pt x="1446" y="1172"/>
                </a:cubicBezTo>
                <a:cubicBezTo>
                  <a:pt x="1445" y="1172"/>
                  <a:pt x="1445" y="1172"/>
                  <a:pt x="1445" y="1172"/>
                </a:cubicBezTo>
                <a:cubicBezTo>
                  <a:pt x="1445" y="1172"/>
                  <a:pt x="1445" y="1172"/>
                  <a:pt x="1446" y="1172"/>
                </a:cubicBezTo>
                <a:close/>
                <a:moveTo>
                  <a:pt x="1444" y="1169"/>
                </a:moveTo>
                <a:cubicBezTo>
                  <a:pt x="1445" y="1168"/>
                  <a:pt x="1445" y="1166"/>
                  <a:pt x="1447" y="1166"/>
                </a:cubicBezTo>
                <a:cubicBezTo>
                  <a:pt x="1448" y="1167"/>
                  <a:pt x="1450" y="1168"/>
                  <a:pt x="1452" y="1168"/>
                </a:cubicBezTo>
                <a:cubicBezTo>
                  <a:pt x="1450" y="1166"/>
                  <a:pt x="1453" y="1166"/>
                  <a:pt x="1455" y="1165"/>
                </a:cubicBezTo>
                <a:cubicBezTo>
                  <a:pt x="1456" y="1167"/>
                  <a:pt x="1455" y="1170"/>
                  <a:pt x="1452" y="1172"/>
                </a:cubicBezTo>
                <a:cubicBezTo>
                  <a:pt x="1451" y="1171"/>
                  <a:pt x="1450" y="1171"/>
                  <a:pt x="1449" y="1171"/>
                </a:cubicBezTo>
                <a:cubicBezTo>
                  <a:pt x="1450" y="1170"/>
                  <a:pt x="1450" y="1169"/>
                  <a:pt x="1448" y="1168"/>
                </a:cubicBezTo>
                <a:cubicBezTo>
                  <a:pt x="1447" y="1168"/>
                  <a:pt x="1446" y="1169"/>
                  <a:pt x="1446" y="1170"/>
                </a:cubicBezTo>
                <a:cubicBezTo>
                  <a:pt x="1445" y="1170"/>
                  <a:pt x="1444" y="1169"/>
                  <a:pt x="1444" y="1169"/>
                </a:cubicBezTo>
                <a:close/>
                <a:moveTo>
                  <a:pt x="1447" y="1175"/>
                </a:moveTo>
                <a:cubicBezTo>
                  <a:pt x="1446" y="1174"/>
                  <a:pt x="1447" y="1173"/>
                  <a:pt x="1447" y="1172"/>
                </a:cubicBezTo>
                <a:cubicBezTo>
                  <a:pt x="1448" y="1173"/>
                  <a:pt x="1449" y="1173"/>
                  <a:pt x="1450" y="1173"/>
                </a:cubicBezTo>
                <a:cubicBezTo>
                  <a:pt x="1449" y="1174"/>
                  <a:pt x="1448" y="1174"/>
                  <a:pt x="1447" y="1175"/>
                </a:cubicBezTo>
                <a:close/>
                <a:moveTo>
                  <a:pt x="1457" y="1181"/>
                </a:moveTo>
                <a:cubicBezTo>
                  <a:pt x="1453" y="1181"/>
                  <a:pt x="1452" y="1183"/>
                  <a:pt x="1449" y="1184"/>
                </a:cubicBezTo>
                <a:cubicBezTo>
                  <a:pt x="1449" y="1180"/>
                  <a:pt x="1456" y="1177"/>
                  <a:pt x="1457" y="1181"/>
                </a:cubicBezTo>
                <a:close/>
                <a:moveTo>
                  <a:pt x="1455" y="1213"/>
                </a:moveTo>
                <a:cubicBezTo>
                  <a:pt x="1458" y="1217"/>
                  <a:pt x="1461" y="1216"/>
                  <a:pt x="1463" y="1216"/>
                </a:cubicBezTo>
                <a:cubicBezTo>
                  <a:pt x="1462" y="1217"/>
                  <a:pt x="1462" y="1219"/>
                  <a:pt x="1462" y="1221"/>
                </a:cubicBezTo>
                <a:cubicBezTo>
                  <a:pt x="1461" y="1221"/>
                  <a:pt x="1461" y="1221"/>
                  <a:pt x="1461" y="1221"/>
                </a:cubicBezTo>
                <a:cubicBezTo>
                  <a:pt x="1461" y="1218"/>
                  <a:pt x="1459" y="1217"/>
                  <a:pt x="1456" y="1218"/>
                </a:cubicBezTo>
                <a:cubicBezTo>
                  <a:pt x="1456" y="1218"/>
                  <a:pt x="1456" y="1218"/>
                  <a:pt x="1456" y="1219"/>
                </a:cubicBezTo>
                <a:cubicBezTo>
                  <a:pt x="1454" y="1218"/>
                  <a:pt x="1452" y="1217"/>
                  <a:pt x="1450" y="1217"/>
                </a:cubicBezTo>
                <a:cubicBezTo>
                  <a:pt x="1451" y="1216"/>
                  <a:pt x="1451" y="1216"/>
                  <a:pt x="1451" y="1215"/>
                </a:cubicBezTo>
                <a:cubicBezTo>
                  <a:pt x="1452" y="1215"/>
                  <a:pt x="1452" y="1215"/>
                  <a:pt x="1452" y="1216"/>
                </a:cubicBezTo>
                <a:cubicBezTo>
                  <a:pt x="1452" y="1215"/>
                  <a:pt x="1452" y="1215"/>
                  <a:pt x="1452" y="1215"/>
                </a:cubicBezTo>
                <a:cubicBezTo>
                  <a:pt x="1453" y="1215"/>
                  <a:pt x="1454" y="1215"/>
                  <a:pt x="1455" y="1215"/>
                </a:cubicBezTo>
                <a:cubicBezTo>
                  <a:pt x="1455" y="1214"/>
                  <a:pt x="1455" y="1214"/>
                  <a:pt x="1455" y="1213"/>
                </a:cubicBezTo>
                <a:close/>
                <a:moveTo>
                  <a:pt x="1431" y="1228"/>
                </a:moveTo>
                <a:cubicBezTo>
                  <a:pt x="1434" y="1226"/>
                  <a:pt x="1433" y="1224"/>
                  <a:pt x="1433" y="1221"/>
                </a:cubicBezTo>
                <a:cubicBezTo>
                  <a:pt x="1437" y="1222"/>
                  <a:pt x="1441" y="1223"/>
                  <a:pt x="1446" y="1223"/>
                </a:cubicBezTo>
                <a:cubicBezTo>
                  <a:pt x="1446" y="1224"/>
                  <a:pt x="1446" y="1224"/>
                  <a:pt x="1446" y="1225"/>
                </a:cubicBezTo>
                <a:cubicBezTo>
                  <a:pt x="1445" y="1226"/>
                  <a:pt x="1445" y="1229"/>
                  <a:pt x="1441" y="1227"/>
                </a:cubicBezTo>
                <a:cubicBezTo>
                  <a:pt x="1443" y="1232"/>
                  <a:pt x="1438" y="1231"/>
                  <a:pt x="1439" y="1235"/>
                </a:cubicBezTo>
                <a:cubicBezTo>
                  <a:pt x="1435" y="1234"/>
                  <a:pt x="1434" y="1230"/>
                  <a:pt x="1431" y="1228"/>
                </a:cubicBezTo>
                <a:close/>
                <a:moveTo>
                  <a:pt x="1442" y="1262"/>
                </a:moveTo>
                <a:cubicBezTo>
                  <a:pt x="1444" y="1263"/>
                  <a:pt x="1443" y="1264"/>
                  <a:pt x="1442" y="1265"/>
                </a:cubicBezTo>
                <a:cubicBezTo>
                  <a:pt x="1442" y="1264"/>
                  <a:pt x="1441" y="1264"/>
                  <a:pt x="1441" y="1264"/>
                </a:cubicBezTo>
                <a:cubicBezTo>
                  <a:pt x="1441" y="1264"/>
                  <a:pt x="1442" y="1263"/>
                  <a:pt x="1442" y="1262"/>
                </a:cubicBezTo>
                <a:close/>
                <a:moveTo>
                  <a:pt x="1441" y="1266"/>
                </a:moveTo>
                <a:cubicBezTo>
                  <a:pt x="1441" y="1266"/>
                  <a:pt x="1441" y="1267"/>
                  <a:pt x="1441" y="1267"/>
                </a:cubicBezTo>
                <a:cubicBezTo>
                  <a:pt x="1441" y="1267"/>
                  <a:pt x="1440" y="1267"/>
                  <a:pt x="1440" y="1267"/>
                </a:cubicBezTo>
                <a:cubicBezTo>
                  <a:pt x="1440" y="1266"/>
                  <a:pt x="1441" y="1266"/>
                  <a:pt x="1441" y="1266"/>
                </a:cubicBezTo>
                <a:close/>
                <a:moveTo>
                  <a:pt x="1441" y="1270"/>
                </a:moveTo>
                <a:cubicBezTo>
                  <a:pt x="1441" y="1272"/>
                  <a:pt x="1441" y="1274"/>
                  <a:pt x="1439" y="1274"/>
                </a:cubicBezTo>
                <a:cubicBezTo>
                  <a:pt x="1437" y="1273"/>
                  <a:pt x="1437" y="1270"/>
                  <a:pt x="1436" y="1267"/>
                </a:cubicBezTo>
                <a:cubicBezTo>
                  <a:pt x="1438" y="1268"/>
                  <a:pt x="1439" y="1269"/>
                  <a:pt x="1441" y="1268"/>
                </a:cubicBezTo>
                <a:cubicBezTo>
                  <a:pt x="1441" y="1268"/>
                  <a:pt x="1441" y="1268"/>
                  <a:pt x="1441" y="1268"/>
                </a:cubicBezTo>
                <a:cubicBezTo>
                  <a:pt x="1443" y="1269"/>
                  <a:pt x="1444" y="1269"/>
                  <a:pt x="1445" y="1271"/>
                </a:cubicBezTo>
                <a:cubicBezTo>
                  <a:pt x="1443" y="1271"/>
                  <a:pt x="1442" y="1271"/>
                  <a:pt x="1441" y="1270"/>
                </a:cubicBezTo>
                <a:close/>
                <a:moveTo>
                  <a:pt x="1444" y="1269"/>
                </a:moveTo>
                <a:cubicBezTo>
                  <a:pt x="1444" y="1268"/>
                  <a:pt x="1444" y="1268"/>
                  <a:pt x="1444" y="1267"/>
                </a:cubicBezTo>
                <a:cubicBezTo>
                  <a:pt x="1445" y="1268"/>
                  <a:pt x="1445" y="1268"/>
                  <a:pt x="1445" y="1268"/>
                </a:cubicBezTo>
                <a:cubicBezTo>
                  <a:pt x="1445" y="1267"/>
                  <a:pt x="1445" y="1266"/>
                  <a:pt x="1444" y="1265"/>
                </a:cubicBezTo>
                <a:cubicBezTo>
                  <a:pt x="1445" y="1264"/>
                  <a:pt x="1446" y="1262"/>
                  <a:pt x="1448" y="1262"/>
                </a:cubicBezTo>
                <a:cubicBezTo>
                  <a:pt x="1448" y="1266"/>
                  <a:pt x="1448" y="1269"/>
                  <a:pt x="1444" y="1269"/>
                </a:cubicBezTo>
                <a:close/>
                <a:moveTo>
                  <a:pt x="1445" y="1261"/>
                </a:moveTo>
                <a:cubicBezTo>
                  <a:pt x="1445" y="1261"/>
                  <a:pt x="1445" y="1260"/>
                  <a:pt x="1446" y="1260"/>
                </a:cubicBezTo>
                <a:cubicBezTo>
                  <a:pt x="1446" y="1260"/>
                  <a:pt x="1446" y="1260"/>
                  <a:pt x="1447" y="1260"/>
                </a:cubicBezTo>
                <a:cubicBezTo>
                  <a:pt x="1446" y="1261"/>
                  <a:pt x="1446" y="1261"/>
                  <a:pt x="1445" y="1261"/>
                </a:cubicBezTo>
                <a:close/>
                <a:moveTo>
                  <a:pt x="1448" y="1260"/>
                </a:moveTo>
                <a:cubicBezTo>
                  <a:pt x="1448" y="1260"/>
                  <a:pt x="1447" y="1259"/>
                  <a:pt x="1446" y="1259"/>
                </a:cubicBezTo>
                <a:cubicBezTo>
                  <a:pt x="1446" y="1259"/>
                  <a:pt x="1446" y="1259"/>
                  <a:pt x="1446" y="1259"/>
                </a:cubicBezTo>
                <a:cubicBezTo>
                  <a:pt x="1447" y="1259"/>
                  <a:pt x="1449" y="1260"/>
                  <a:pt x="1450" y="1260"/>
                </a:cubicBezTo>
                <a:cubicBezTo>
                  <a:pt x="1449" y="1261"/>
                  <a:pt x="1449" y="1261"/>
                  <a:pt x="1448" y="1260"/>
                </a:cubicBezTo>
                <a:close/>
                <a:moveTo>
                  <a:pt x="1458" y="1264"/>
                </a:moveTo>
                <a:cubicBezTo>
                  <a:pt x="1457" y="1264"/>
                  <a:pt x="1457" y="1263"/>
                  <a:pt x="1457" y="1263"/>
                </a:cubicBezTo>
                <a:cubicBezTo>
                  <a:pt x="1458" y="1263"/>
                  <a:pt x="1459" y="1264"/>
                  <a:pt x="1460" y="1264"/>
                </a:cubicBezTo>
                <a:cubicBezTo>
                  <a:pt x="1460" y="1264"/>
                  <a:pt x="1460" y="1265"/>
                  <a:pt x="1460" y="1265"/>
                </a:cubicBezTo>
                <a:cubicBezTo>
                  <a:pt x="1459" y="1265"/>
                  <a:pt x="1458" y="1264"/>
                  <a:pt x="1458" y="1264"/>
                </a:cubicBezTo>
                <a:close/>
                <a:moveTo>
                  <a:pt x="1463" y="1267"/>
                </a:moveTo>
                <a:cubicBezTo>
                  <a:pt x="1463" y="1266"/>
                  <a:pt x="1463" y="1266"/>
                  <a:pt x="1463" y="1266"/>
                </a:cubicBezTo>
                <a:cubicBezTo>
                  <a:pt x="1464" y="1266"/>
                  <a:pt x="1466" y="1267"/>
                  <a:pt x="1467" y="1267"/>
                </a:cubicBezTo>
                <a:cubicBezTo>
                  <a:pt x="1466" y="1268"/>
                  <a:pt x="1465" y="1267"/>
                  <a:pt x="1463" y="1267"/>
                </a:cubicBezTo>
                <a:close/>
                <a:moveTo>
                  <a:pt x="1519" y="1288"/>
                </a:moveTo>
                <a:cubicBezTo>
                  <a:pt x="1516" y="1289"/>
                  <a:pt x="1515" y="1287"/>
                  <a:pt x="1513" y="1287"/>
                </a:cubicBezTo>
                <a:cubicBezTo>
                  <a:pt x="1509" y="1285"/>
                  <a:pt x="1506" y="1283"/>
                  <a:pt x="1505" y="1282"/>
                </a:cubicBezTo>
                <a:cubicBezTo>
                  <a:pt x="1509" y="1284"/>
                  <a:pt x="1515" y="1286"/>
                  <a:pt x="1519" y="1287"/>
                </a:cubicBezTo>
                <a:cubicBezTo>
                  <a:pt x="1519" y="1288"/>
                  <a:pt x="1519" y="1288"/>
                  <a:pt x="1519" y="1288"/>
                </a:cubicBezTo>
                <a:close/>
                <a:moveTo>
                  <a:pt x="1524" y="1272"/>
                </a:moveTo>
                <a:cubicBezTo>
                  <a:pt x="1525" y="1273"/>
                  <a:pt x="1526" y="1272"/>
                  <a:pt x="1527" y="1273"/>
                </a:cubicBezTo>
                <a:cubicBezTo>
                  <a:pt x="1528" y="1276"/>
                  <a:pt x="1522" y="1273"/>
                  <a:pt x="1524" y="1272"/>
                </a:cubicBezTo>
                <a:close/>
                <a:moveTo>
                  <a:pt x="1533" y="1277"/>
                </a:moveTo>
                <a:cubicBezTo>
                  <a:pt x="1531" y="1276"/>
                  <a:pt x="1529" y="1274"/>
                  <a:pt x="1529" y="1273"/>
                </a:cubicBezTo>
                <a:cubicBezTo>
                  <a:pt x="1533" y="1274"/>
                  <a:pt x="1532" y="1275"/>
                  <a:pt x="1536" y="1276"/>
                </a:cubicBezTo>
                <a:cubicBezTo>
                  <a:pt x="1535" y="1276"/>
                  <a:pt x="1534" y="1276"/>
                  <a:pt x="1533" y="1277"/>
                </a:cubicBezTo>
                <a:close/>
                <a:moveTo>
                  <a:pt x="1546" y="1290"/>
                </a:moveTo>
                <a:cubicBezTo>
                  <a:pt x="1548" y="1289"/>
                  <a:pt x="1551" y="1293"/>
                  <a:pt x="1548" y="1296"/>
                </a:cubicBezTo>
                <a:cubicBezTo>
                  <a:pt x="1547" y="1294"/>
                  <a:pt x="1542" y="1292"/>
                  <a:pt x="1537" y="1291"/>
                </a:cubicBezTo>
                <a:cubicBezTo>
                  <a:pt x="1541" y="1289"/>
                  <a:pt x="1545" y="1288"/>
                  <a:pt x="1549" y="1286"/>
                </a:cubicBezTo>
                <a:cubicBezTo>
                  <a:pt x="1551" y="1287"/>
                  <a:pt x="1553" y="1288"/>
                  <a:pt x="1555" y="1289"/>
                </a:cubicBezTo>
                <a:cubicBezTo>
                  <a:pt x="1552" y="1292"/>
                  <a:pt x="1547" y="1286"/>
                  <a:pt x="1546" y="1290"/>
                </a:cubicBezTo>
                <a:close/>
                <a:moveTo>
                  <a:pt x="1565" y="1279"/>
                </a:moveTo>
                <a:cubicBezTo>
                  <a:pt x="1564" y="1279"/>
                  <a:pt x="1564" y="1279"/>
                  <a:pt x="1563" y="1279"/>
                </a:cubicBezTo>
                <a:cubicBezTo>
                  <a:pt x="1564" y="1278"/>
                  <a:pt x="1564" y="1278"/>
                  <a:pt x="1565" y="1278"/>
                </a:cubicBezTo>
                <a:cubicBezTo>
                  <a:pt x="1565" y="1278"/>
                  <a:pt x="1565" y="1279"/>
                  <a:pt x="1565" y="1279"/>
                </a:cubicBezTo>
                <a:close/>
                <a:moveTo>
                  <a:pt x="1578" y="1266"/>
                </a:moveTo>
                <a:cubicBezTo>
                  <a:pt x="1578" y="1266"/>
                  <a:pt x="1578" y="1267"/>
                  <a:pt x="1578" y="1267"/>
                </a:cubicBezTo>
                <a:cubicBezTo>
                  <a:pt x="1576" y="1267"/>
                  <a:pt x="1575" y="1268"/>
                  <a:pt x="1573" y="1268"/>
                </a:cubicBezTo>
                <a:cubicBezTo>
                  <a:pt x="1572" y="1267"/>
                  <a:pt x="1572" y="1267"/>
                  <a:pt x="1571" y="1268"/>
                </a:cubicBezTo>
                <a:cubicBezTo>
                  <a:pt x="1571" y="1267"/>
                  <a:pt x="1571" y="1267"/>
                  <a:pt x="1570" y="1267"/>
                </a:cubicBezTo>
                <a:cubicBezTo>
                  <a:pt x="1570" y="1267"/>
                  <a:pt x="1570" y="1268"/>
                  <a:pt x="1570" y="1268"/>
                </a:cubicBezTo>
                <a:cubicBezTo>
                  <a:pt x="1570" y="1268"/>
                  <a:pt x="1569" y="1268"/>
                  <a:pt x="1569" y="1268"/>
                </a:cubicBezTo>
                <a:cubicBezTo>
                  <a:pt x="1569" y="1266"/>
                  <a:pt x="1568" y="1265"/>
                  <a:pt x="1568" y="1263"/>
                </a:cubicBezTo>
                <a:cubicBezTo>
                  <a:pt x="1571" y="1263"/>
                  <a:pt x="1574" y="1264"/>
                  <a:pt x="1578" y="1266"/>
                </a:cubicBezTo>
                <a:close/>
                <a:moveTo>
                  <a:pt x="1566" y="1271"/>
                </a:moveTo>
                <a:cubicBezTo>
                  <a:pt x="1565" y="1271"/>
                  <a:pt x="1565" y="1271"/>
                  <a:pt x="1564" y="1271"/>
                </a:cubicBezTo>
                <a:cubicBezTo>
                  <a:pt x="1565" y="1270"/>
                  <a:pt x="1565" y="1269"/>
                  <a:pt x="1566" y="1269"/>
                </a:cubicBezTo>
                <a:cubicBezTo>
                  <a:pt x="1566" y="1270"/>
                  <a:pt x="1566" y="1271"/>
                  <a:pt x="1566" y="1271"/>
                </a:cubicBezTo>
                <a:close/>
                <a:moveTo>
                  <a:pt x="1565" y="1261"/>
                </a:moveTo>
                <a:cubicBezTo>
                  <a:pt x="1565" y="1262"/>
                  <a:pt x="1565" y="1263"/>
                  <a:pt x="1564" y="1264"/>
                </a:cubicBezTo>
                <a:cubicBezTo>
                  <a:pt x="1563" y="1263"/>
                  <a:pt x="1562" y="1263"/>
                  <a:pt x="1562" y="1262"/>
                </a:cubicBezTo>
                <a:cubicBezTo>
                  <a:pt x="1563" y="1262"/>
                  <a:pt x="1564" y="1261"/>
                  <a:pt x="1565" y="1261"/>
                </a:cubicBezTo>
                <a:close/>
                <a:moveTo>
                  <a:pt x="1563" y="1282"/>
                </a:moveTo>
                <a:cubicBezTo>
                  <a:pt x="1561" y="1283"/>
                  <a:pt x="1558" y="1283"/>
                  <a:pt x="1556" y="1282"/>
                </a:cubicBezTo>
                <a:cubicBezTo>
                  <a:pt x="1556" y="1282"/>
                  <a:pt x="1556" y="1282"/>
                  <a:pt x="1556" y="1282"/>
                </a:cubicBezTo>
                <a:cubicBezTo>
                  <a:pt x="1556" y="1281"/>
                  <a:pt x="1556" y="1280"/>
                  <a:pt x="1556" y="1280"/>
                </a:cubicBezTo>
                <a:cubicBezTo>
                  <a:pt x="1558" y="1281"/>
                  <a:pt x="1560" y="1282"/>
                  <a:pt x="1563" y="1282"/>
                </a:cubicBezTo>
                <a:close/>
                <a:moveTo>
                  <a:pt x="1559" y="1260"/>
                </a:moveTo>
                <a:cubicBezTo>
                  <a:pt x="1558" y="1261"/>
                  <a:pt x="1559" y="1261"/>
                  <a:pt x="1560" y="1262"/>
                </a:cubicBezTo>
                <a:cubicBezTo>
                  <a:pt x="1559" y="1264"/>
                  <a:pt x="1554" y="1263"/>
                  <a:pt x="1555" y="1261"/>
                </a:cubicBezTo>
                <a:cubicBezTo>
                  <a:pt x="1557" y="1262"/>
                  <a:pt x="1557" y="1259"/>
                  <a:pt x="1559" y="1260"/>
                </a:cubicBezTo>
                <a:close/>
                <a:moveTo>
                  <a:pt x="1553" y="1262"/>
                </a:moveTo>
                <a:cubicBezTo>
                  <a:pt x="1552" y="1259"/>
                  <a:pt x="1549" y="1261"/>
                  <a:pt x="1549" y="1257"/>
                </a:cubicBezTo>
                <a:cubicBezTo>
                  <a:pt x="1551" y="1259"/>
                  <a:pt x="1556" y="1259"/>
                  <a:pt x="1553" y="1262"/>
                </a:cubicBezTo>
                <a:close/>
                <a:moveTo>
                  <a:pt x="1546" y="1257"/>
                </a:moveTo>
                <a:cubicBezTo>
                  <a:pt x="1543" y="1259"/>
                  <a:pt x="1543" y="1255"/>
                  <a:pt x="1539" y="1256"/>
                </a:cubicBezTo>
                <a:cubicBezTo>
                  <a:pt x="1540" y="1251"/>
                  <a:pt x="1545" y="1256"/>
                  <a:pt x="1546" y="1257"/>
                </a:cubicBezTo>
                <a:close/>
                <a:moveTo>
                  <a:pt x="1534" y="1251"/>
                </a:moveTo>
                <a:cubicBezTo>
                  <a:pt x="1530" y="1254"/>
                  <a:pt x="1522" y="1247"/>
                  <a:pt x="1519" y="1246"/>
                </a:cubicBezTo>
                <a:cubicBezTo>
                  <a:pt x="1524" y="1246"/>
                  <a:pt x="1529" y="1249"/>
                  <a:pt x="1534" y="1251"/>
                </a:cubicBezTo>
                <a:close/>
                <a:moveTo>
                  <a:pt x="1512" y="1241"/>
                </a:moveTo>
                <a:cubicBezTo>
                  <a:pt x="1510" y="1243"/>
                  <a:pt x="1516" y="1242"/>
                  <a:pt x="1514" y="1244"/>
                </a:cubicBezTo>
                <a:cubicBezTo>
                  <a:pt x="1511" y="1244"/>
                  <a:pt x="1508" y="1242"/>
                  <a:pt x="1512" y="1241"/>
                </a:cubicBezTo>
                <a:close/>
                <a:moveTo>
                  <a:pt x="1506" y="1241"/>
                </a:moveTo>
                <a:cubicBezTo>
                  <a:pt x="1505" y="1240"/>
                  <a:pt x="1500" y="1240"/>
                  <a:pt x="1500" y="1238"/>
                </a:cubicBezTo>
                <a:cubicBezTo>
                  <a:pt x="1504" y="1240"/>
                  <a:pt x="1506" y="1238"/>
                  <a:pt x="1506" y="1241"/>
                </a:cubicBezTo>
                <a:close/>
                <a:moveTo>
                  <a:pt x="1495" y="1247"/>
                </a:moveTo>
                <a:cubicBezTo>
                  <a:pt x="1496" y="1247"/>
                  <a:pt x="1501" y="1246"/>
                  <a:pt x="1501" y="1247"/>
                </a:cubicBezTo>
                <a:cubicBezTo>
                  <a:pt x="1503" y="1248"/>
                  <a:pt x="1503" y="1244"/>
                  <a:pt x="1500" y="1244"/>
                </a:cubicBezTo>
                <a:cubicBezTo>
                  <a:pt x="1520" y="1248"/>
                  <a:pt x="1534" y="1257"/>
                  <a:pt x="1552" y="1264"/>
                </a:cubicBezTo>
                <a:cubicBezTo>
                  <a:pt x="1551" y="1266"/>
                  <a:pt x="1550" y="1269"/>
                  <a:pt x="1549" y="1269"/>
                </a:cubicBezTo>
                <a:cubicBezTo>
                  <a:pt x="1528" y="1259"/>
                  <a:pt x="1517" y="1255"/>
                  <a:pt x="1500" y="1250"/>
                </a:cubicBezTo>
                <a:cubicBezTo>
                  <a:pt x="1499" y="1255"/>
                  <a:pt x="1509" y="1253"/>
                  <a:pt x="1510" y="1257"/>
                </a:cubicBezTo>
                <a:cubicBezTo>
                  <a:pt x="1507" y="1259"/>
                  <a:pt x="1498" y="1249"/>
                  <a:pt x="1496" y="1257"/>
                </a:cubicBezTo>
                <a:cubicBezTo>
                  <a:pt x="1512" y="1258"/>
                  <a:pt x="1527" y="1267"/>
                  <a:pt x="1542" y="1276"/>
                </a:cubicBezTo>
                <a:cubicBezTo>
                  <a:pt x="1537" y="1276"/>
                  <a:pt x="1531" y="1272"/>
                  <a:pt x="1525" y="1269"/>
                </a:cubicBezTo>
                <a:cubicBezTo>
                  <a:pt x="1522" y="1274"/>
                  <a:pt x="1512" y="1269"/>
                  <a:pt x="1509" y="1268"/>
                </a:cubicBezTo>
                <a:cubicBezTo>
                  <a:pt x="1507" y="1271"/>
                  <a:pt x="1515" y="1273"/>
                  <a:pt x="1521" y="1277"/>
                </a:cubicBezTo>
                <a:cubicBezTo>
                  <a:pt x="1518" y="1279"/>
                  <a:pt x="1518" y="1276"/>
                  <a:pt x="1515" y="1276"/>
                </a:cubicBezTo>
                <a:cubicBezTo>
                  <a:pt x="1515" y="1280"/>
                  <a:pt x="1522" y="1277"/>
                  <a:pt x="1521" y="1280"/>
                </a:cubicBezTo>
                <a:cubicBezTo>
                  <a:pt x="1525" y="1282"/>
                  <a:pt x="1519" y="1277"/>
                  <a:pt x="1523" y="1278"/>
                </a:cubicBezTo>
                <a:cubicBezTo>
                  <a:pt x="1523" y="1276"/>
                  <a:pt x="1521" y="1276"/>
                  <a:pt x="1520" y="1275"/>
                </a:cubicBezTo>
                <a:cubicBezTo>
                  <a:pt x="1522" y="1275"/>
                  <a:pt x="1524" y="1278"/>
                  <a:pt x="1527" y="1280"/>
                </a:cubicBezTo>
                <a:cubicBezTo>
                  <a:pt x="1525" y="1281"/>
                  <a:pt x="1524" y="1282"/>
                  <a:pt x="1522" y="1283"/>
                </a:cubicBezTo>
                <a:cubicBezTo>
                  <a:pt x="1522" y="1283"/>
                  <a:pt x="1522" y="1283"/>
                  <a:pt x="1522" y="1283"/>
                </a:cubicBezTo>
                <a:cubicBezTo>
                  <a:pt x="1520" y="1281"/>
                  <a:pt x="1521" y="1288"/>
                  <a:pt x="1518" y="1286"/>
                </a:cubicBezTo>
                <a:cubicBezTo>
                  <a:pt x="1517" y="1285"/>
                  <a:pt x="1519" y="1285"/>
                  <a:pt x="1520" y="1284"/>
                </a:cubicBezTo>
                <a:cubicBezTo>
                  <a:pt x="1507" y="1279"/>
                  <a:pt x="1495" y="1273"/>
                  <a:pt x="1487" y="1269"/>
                </a:cubicBezTo>
                <a:cubicBezTo>
                  <a:pt x="1480" y="1269"/>
                  <a:pt x="1473" y="1266"/>
                  <a:pt x="1465" y="1263"/>
                </a:cubicBezTo>
                <a:cubicBezTo>
                  <a:pt x="1465" y="1263"/>
                  <a:pt x="1466" y="1263"/>
                  <a:pt x="1466" y="1263"/>
                </a:cubicBezTo>
                <a:cubicBezTo>
                  <a:pt x="1465" y="1260"/>
                  <a:pt x="1463" y="1261"/>
                  <a:pt x="1461" y="1262"/>
                </a:cubicBezTo>
                <a:cubicBezTo>
                  <a:pt x="1460" y="1261"/>
                  <a:pt x="1459" y="1261"/>
                  <a:pt x="1458" y="1260"/>
                </a:cubicBezTo>
                <a:cubicBezTo>
                  <a:pt x="1459" y="1260"/>
                  <a:pt x="1459" y="1259"/>
                  <a:pt x="1461" y="1259"/>
                </a:cubicBezTo>
                <a:cubicBezTo>
                  <a:pt x="1461" y="1259"/>
                  <a:pt x="1461" y="1259"/>
                  <a:pt x="1462" y="1259"/>
                </a:cubicBezTo>
                <a:cubicBezTo>
                  <a:pt x="1462" y="1259"/>
                  <a:pt x="1462" y="1259"/>
                  <a:pt x="1462" y="1259"/>
                </a:cubicBezTo>
                <a:cubicBezTo>
                  <a:pt x="1462" y="1259"/>
                  <a:pt x="1462" y="1259"/>
                  <a:pt x="1462" y="1259"/>
                </a:cubicBezTo>
                <a:cubicBezTo>
                  <a:pt x="1463" y="1256"/>
                  <a:pt x="1462" y="1257"/>
                  <a:pt x="1461" y="1257"/>
                </a:cubicBezTo>
                <a:cubicBezTo>
                  <a:pt x="1461" y="1257"/>
                  <a:pt x="1460" y="1257"/>
                  <a:pt x="1460" y="1257"/>
                </a:cubicBezTo>
                <a:cubicBezTo>
                  <a:pt x="1460" y="1257"/>
                  <a:pt x="1460" y="1257"/>
                  <a:pt x="1460" y="1256"/>
                </a:cubicBezTo>
                <a:cubicBezTo>
                  <a:pt x="1461" y="1253"/>
                  <a:pt x="1462" y="1257"/>
                  <a:pt x="1465" y="1257"/>
                </a:cubicBezTo>
                <a:cubicBezTo>
                  <a:pt x="1466" y="1257"/>
                  <a:pt x="1467" y="1258"/>
                  <a:pt x="1469" y="1259"/>
                </a:cubicBezTo>
                <a:cubicBezTo>
                  <a:pt x="1467" y="1256"/>
                  <a:pt x="1465" y="1255"/>
                  <a:pt x="1464" y="1255"/>
                </a:cubicBezTo>
                <a:cubicBezTo>
                  <a:pt x="1462" y="1252"/>
                  <a:pt x="1462" y="1251"/>
                  <a:pt x="1461" y="1246"/>
                </a:cubicBezTo>
                <a:cubicBezTo>
                  <a:pt x="1458" y="1244"/>
                  <a:pt x="1454" y="1248"/>
                  <a:pt x="1454" y="1246"/>
                </a:cubicBezTo>
                <a:cubicBezTo>
                  <a:pt x="1452" y="1246"/>
                  <a:pt x="1453" y="1248"/>
                  <a:pt x="1455" y="1248"/>
                </a:cubicBezTo>
                <a:cubicBezTo>
                  <a:pt x="1454" y="1250"/>
                  <a:pt x="1454" y="1251"/>
                  <a:pt x="1452" y="1251"/>
                </a:cubicBezTo>
                <a:cubicBezTo>
                  <a:pt x="1449" y="1246"/>
                  <a:pt x="1452" y="1244"/>
                  <a:pt x="1450" y="1238"/>
                </a:cubicBezTo>
                <a:cubicBezTo>
                  <a:pt x="1446" y="1239"/>
                  <a:pt x="1447" y="1236"/>
                  <a:pt x="1444" y="1237"/>
                </a:cubicBezTo>
                <a:cubicBezTo>
                  <a:pt x="1447" y="1240"/>
                  <a:pt x="1447" y="1249"/>
                  <a:pt x="1441" y="1249"/>
                </a:cubicBezTo>
                <a:cubicBezTo>
                  <a:pt x="1440" y="1249"/>
                  <a:pt x="1438" y="1248"/>
                  <a:pt x="1438" y="1247"/>
                </a:cubicBezTo>
                <a:cubicBezTo>
                  <a:pt x="1439" y="1245"/>
                  <a:pt x="1441" y="1246"/>
                  <a:pt x="1443" y="1246"/>
                </a:cubicBezTo>
                <a:cubicBezTo>
                  <a:pt x="1442" y="1240"/>
                  <a:pt x="1441" y="1243"/>
                  <a:pt x="1437" y="1244"/>
                </a:cubicBezTo>
                <a:cubicBezTo>
                  <a:pt x="1437" y="1238"/>
                  <a:pt x="1441" y="1235"/>
                  <a:pt x="1443" y="1230"/>
                </a:cubicBezTo>
                <a:cubicBezTo>
                  <a:pt x="1445" y="1232"/>
                  <a:pt x="1447" y="1232"/>
                  <a:pt x="1449" y="1231"/>
                </a:cubicBezTo>
                <a:cubicBezTo>
                  <a:pt x="1453" y="1234"/>
                  <a:pt x="1457" y="1235"/>
                  <a:pt x="1459" y="1233"/>
                </a:cubicBezTo>
                <a:cubicBezTo>
                  <a:pt x="1457" y="1233"/>
                  <a:pt x="1454" y="1232"/>
                  <a:pt x="1452" y="1231"/>
                </a:cubicBezTo>
                <a:cubicBezTo>
                  <a:pt x="1452" y="1231"/>
                  <a:pt x="1453" y="1231"/>
                  <a:pt x="1454" y="1230"/>
                </a:cubicBezTo>
                <a:cubicBezTo>
                  <a:pt x="1454" y="1231"/>
                  <a:pt x="1454" y="1231"/>
                  <a:pt x="1455" y="1231"/>
                </a:cubicBezTo>
                <a:cubicBezTo>
                  <a:pt x="1455" y="1230"/>
                  <a:pt x="1456" y="1231"/>
                  <a:pt x="1457" y="1231"/>
                </a:cubicBezTo>
                <a:cubicBezTo>
                  <a:pt x="1457" y="1229"/>
                  <a:pt x="1456" y="1230"/>
                  <a:pt x="1455" y="1230"/>
                </a:cubicBezTo>
                <a:cubicBezTo>
                  <a:pt x="1465" y="1228"/>
                  <a:pt x="1472" y="1237"/>
                  <a:pt x="1484" y="1240"/>
                </a:cubicBezTo>
                <a:cubicBezTo>
                  <a:pt x="1484" y="1241"/>
                  <a:pt x="1483" y="1241"/>
                  <a:pt x="1483" y="1242"/>
                </a:cubicBezTo>
                <a:cubicBezTo>
                  <a:pt x="1478" y="1243"/>
                  <a:pt x="1476" y="1237"/>
                  <a:pt x="1471" y="1239"/>
                </a:cubicBezTo>
                <a:cubicBezTo>
                  <a:pt x="1474" y="1243"/>
                  <a:pt x="1486" y="1244"/>
                  <a:pt x="1492" y="1250"/>
                </a:cubicBezTo>
                <a:cubicBezTo>
                  <a:pt x="1491" y="1250"/>
                  <a:pt x="1491" y="1251"/>
                  <a:pt x="1490" y="1252"/>
                </a:cubicBezTo>
                <a:cubicBezTo>
                  <a:pt x="1488" y="1250"/>
                  <a:pt x="1482" y="1249"/>
                  <a:pt x="1482" y="1247"/>
                </a:cubicBezTo>
                <a:cubicBezTo>
                  <a:pt x="1479" y="1249"/>
                  <a:pt x="1495" y="1257"/>
                  <a:pt x="1497" y="1253"/>
                </a:cubicBezTo>
                <a:cubicBezTo>
                  <a:pt x="1494" y="1253"/>
                  <a:pt x="1495" y="1252"/>
                  <a:pt x="1492" y="1252"/>
                </a:cubicBezTo>
                <a:cubicBezTo>
                  <a:pt x="1493" y="1251"/>
                  <a:pt x="1494" y="1251"/>
                  <a:pt x="1493" y="1250"/>
                </a:cubicBezTo>
                <a:cubicBezTo>
                  <a:pt x="1498" y="1249"/>
                  <a:pt x="1499" y="1251"/>
                  <a:pt x="1495" y="1247"/>
                </a:cubicBezTo>
                <a:close/>
                <a:moveTo>
                  <a:pt x="1542" y="1270"/>
                </a:moveTo>
                <a:cubicBezTo>
                  <a:pt x="1540" y="1269"/>
                  <a:pt x="1534" y="1269"/>
                  <a:pt x="1537" y="1268"/>
                </a:cubicBezTo>
                <a:cubicBezTo>
                  <a:pt x="1539" y="1269"/>
                  <a:pt x="1542" y="1267"/>
                  <a:pt x="1542" y="1270"/>
                </a:cubicBezTo>
                <a:close/>
                <a:moveTo>
                  <a:pt x="1531" y="1265"/>
                </a:moveTo>
                <a:cubicBezTo>
                  <a:pt x="1527" y="1266"/>
                  <a:pt x="1518" y="1261"/>
                  <a:pt x="1511" y="1257"/>
                </a:cubicBezTo>
                <a:cubicBezTo>
                  <a:pt x="1519" y="1259"/>
                  <a:pt x="1525" y="1263"/>
                  <a:pt x="1531" y="1265"/>
                </a:cubicBezTo>
                <a:close/>
                <a:moveTo>
                  <a:pt x="1492" y="1241"/>
                </a:moveTo>
                <a:cubicBezTo>
                  <a:pt x="1492" y="1240"/>
                  <a:pt x="1490" y="1239"/>
                  <a:pt x="1488" y="1239"/>
                </a:cubicBezTo>
                <a:cubicBezTo>
                  <a:pt x="1488" y="1236"/>
                  <a:pt x="1496" y="1240"/>
                  <a:pt x="1492" y="1241"/>
                </a:cubicBezTo>
                <a:close/>
                <a:moveTo>
                  <a:pt x="1487" y="1244"/>
                </a:moveTo>
                <a:cubicBezTo>
                  <a:pt x="1488" y="1242"/>
                  <a:pt x="1493" y="1246"/>
                  <a:pt x="1489" y="1246"/>
                </a:cubicBezTo>
                <a:cubicBezTo>
                  <a:pt x="1490" y="1243"/>
                  <a:pt x="1485" y="1247"/>
                  <a:pt x="1487" y="1244"/>
                </a:cubicBezTo>
                <a:close/>
                <a:moveTo>
                  <a:pt x="1479" y="1232"/>
                </a:moveTo>
                <a:cubicBezTo>
                  <a:pt x="1481" y="1237"/>
                  <a:pt x="1484" y="1233"/>
                  <a:pt x="1486" y="1237"/>
                </a:cubicBezTo>
                <a:cubicBezTo>
                  <a:pt x="1485" y="1237"/>
                  <a:pt x="1484" y="1237"/>
                  <a:pt x="1484" y="1238"/>
                </a:cubicBezTo>
                <a:cubicBezTo>
                  <a:pt x="1482" y="1237"/>
                  <a:pt x="1479" y="1236"/>
                  <a:pt x="1477" y="1235"/>
                </a:cubicBezTo>
                <a:cubicBezTo>
                  <a:pt x="1478" y="1233"/>
                  <a:pt x="1478" y="1233"/>
                  <a:pt x="1479" y="1232"/>
                </a:cubicBezTo>
                <a:close/>
                <a:moveTo>
                  <a:pt x="1477" y="1232"/>
                </a:moveTo>
                <a:cubicBezTo>
                  <a:pt x="1475" y="1236"/>
                  <a:pt x="1471" y="1231"/>
                  <a:pt x="1470" y="1229"/>
                </a:cubicBezTo>
                <a:cubicBezTo>
                  <a:pt x="1472" y="1230"/>
                  <a:pt x="1475" y="1231"/>
                  <a:pt x="1477" y="1232"/>
                </a:cubicBezTo>
                <a:close/>
                <a:moveTo>
                  <a:pt x="1471" y="1220"/>
                </a:moveTo>
                <a:cubicBezTo>
                  <a:pt x="1471" y="1220"/>
                  <a:pt x="1471" y="1220"/>
                  <a:pt x="1471" y="1220"/>
                </a:cubicBezTo>
                <a:cubicBezTo>
                  <a:pt x="1472" y="1222"/>
                  <a:pt x="1470" y="1222"/>
                  <a:pt x="1470" y="1225"/>
                </a:cubicBezTo>
                <a:cubicBezTo>
                  <a:pt x="1472" y="1226"/>
                  <a:pt x="1472" y="1221"/>
                  <a:pt x="1475" y="1223"/>
                </a:cubicBezTo>
                <a:cubicBezTo>
                  <a:pt x="1476" y="1225"/>
                  <a:pt x="1471" y="1225"/>
                  <a:pt x="1472" y="1229"/>
                </a:cubicBezTo>
                <a:cubicBezTo>
                  <a:pt x="1470" y="1228"/>
                  <a:pt x="1467" y="1226"/>
                  <a:pt x="1466" y="1229"/>
                </a:cubicBezTo>
                <a:cubicBezTo>
                  <a:pt x="1465" y="1226"/>
                  <a:pt x="1462" y="1225"/>
                  <a:pt x="1460" y="1226"/>
                </a:cubicBezTo>
                <a:cubicBezTo>
                  <a:pt x="1462" y="1222"/>
                  <a:pt x="1450" y="1223"/>
                  <a:pt x="1449" y="1219"/>
                </a:cubicBezTo>
                <a:cubicBezTo>
                  <a:pt x="1451" y="1219"/>
                  <a:pt x="1453" y="1220"/>
                  <a:pt x="1456" y="1221"/>
                </a:cubicBezTo>
                <a:cubicBezTo>
                  <a:pt x="1456" y="1221"/>
                  <a:pt x="1456" y="1221"/>
                  <a:pt x="1456" y="1221"/>
                </a:cubicBezTo>
                <a:cubicBezTo>
                  <a:pt x="1456" y="1221"/>
                  <a:pt x="1456" y="1221"/>
                  <a:pt x="1457" y="1221"/>
                </a:cubicBezTo>
                <a:cubicBezTo>
                  <a:pt x="1458" y="1222"/>
                  <a:pt x="1460" y="1223"/>
                  <a:pt x="1461" y="1223"/>
                </a:cubicBezTo>
                <a:cubicBezTo>
                  <a:pt x="1461" y="1224"/>
                  <a:pt x="1461" y="1224"/>
                  <a:pt x="1461" y="1224"/>
                </a:cubicBezTo>
                <a:cubicBezTo>
                  <a:pt x="1461" y="1224"/>
                  <a:pt x="1461" y="1224"/>
                  <a:pt x="1462" y="1223"/>
                </a:cubicBezTo>
                <a:cubicBezTo>
                  <a:pt x="1464" y="1224"/>
                  <a:pt x="1467" y="1225"/>
                  <a:pt x="1469" y="1225"/>
                </a:cubicBezTo>
                <a:cubicBezTo>
                  <a:pt x="1468" y="1224"/>
                  <a:pt x="1466" y="1223"/>
                  <a:pt x="1463" y="1222"/>
                </a:cubicBezTo>
                <a:cubicBezTo>
                  <a:pt x="1464" y="1222"/>
                  <a:pt x="1464" y="1221"/>
                  <a:pt x="1465" y="1220"/>
                </a:cubicBezTo>
                <a:cubicBezTo>
                  <a:pt x="1466" y="1220"/>
                  <a:pt x="1467" y="1220"/>
                  <a:pt x="1469" y="1219"/>
                </a:cubicBezTo>
                <a:cubicBezTo>
                  <a:pt x="1469" y="1220"/>
                  <a:pt x="1470" y="1220"/>
                  <a:pt x="1471" y="1220"/>
                </a:cubicBezTo>
                <a:close/>
                <a:moveTo>
                  <a:pt x="1468" y="1209"/>
                </a:moveTo>
                <a:cubicBezTo>
                  <a:pt x="1468" y="1209"/>
                  <a:pt x="1468" y="1209"/>
                  <a:pt x="1468" y="1210"/>
                </a:cubicBezTo>
                <a:cubicBezTo>
                  <a:pt x="1468" y="1210"/>
                  <a:pt x="1467" y="1211"/>
                  <a:pt x="1468" y="1212"/>
                </a:cubicBezTo>
                <a:cubicBezTo>
                  <a:pt x="1468" y="1213"/>
                  <a:pt x="1469" y="1213"/>
                  <a:pt x="1469" y="1212"/>
                </a:cubicBezTo>
                <a:cubicBezTo>
                  <a:pt x="1469" y="1214"/>
                  <a:pt x="1468" y="1216"/>
                  <a:pt x="1468" y="1217"/>
                </a:cubicBezTo>
                <a:cubicBezTo>
                  <a:pt x="1468" y="1217"/>
                  <a:pt x="1467" y="1216"/>
                  <a:pt x="1466" y="1216"/>
                </a:cubicBezTo>
                <a:cubicBezTo>
                  <a:pt x="1466" y="1216"/>
                  <a:pt x="1466" y="1216"/>
                  <a:pt x="1466" y="1215"/>
                </a:cubicBezTo>
                <a:cubicBezTo>
                  <a:pt x="1466" y="1215"/>
                  <a:pt x="1465" y="1215"/>
                  <a:pt x="1465" y="1215"/>
                </a:cubicBezTo>
                <a:cubicBezTo>
                  <a:pt x="1461" y="1214"/>
                  <a:pt x="1458" y="1213"/>
                  <a:pt x="1455" y="1211"/>
                </a:cubicBezTo>
                <a:cubicBezTo>
                  <a:pt x="1456" y="1209"/>
                  <a:pt x="1458" y="1208"/>
                  <a:pt x="1459" y="1205"/>
                </a:cubicBezTo>
                <a:cubicBezTo>
                  <a:pt x="1461" y="1205"/>
                  <a:pt x="1463" y="1206"/>
                  <a:pt x="1464" y="1207"/>
                </a:cubicBezTo>
                <a:cubicBezTo>
                  <a:pt x="1459" y="1207"/>
                  <a:pt x="1459" y="1211"/>
                  <a:pt x="1465" y="1213"/>
                </a:cubicBezTo>
                <a:cubicBezTo>
                  <a:pt x="1464" y="1210"/>
                  <a:pt x="1468" y="1211"/>
                  <a:pt x="1468" y="1209"/>
                </a:cubicBezTo>
                <a:close/>
                <a:moveTo>
                  <a:pt x="1467" y="1181"/>
                </a:moveTo>
                <a:cubicBezTo>
                  <a:pt x="1461" y="1181"/>
                  <a:pt x="1462" y="1175"/>
                  <a:pt x="1454" y="1176"/>
                </a:cubicBezTo>
                <a:cubicBezTo>
                  <a:pt x="1455" y="1176"/>
                  <a:pt x="1455" y="1175"/>
                  <a:pt x="1455" y="1175"/>
                </a:cubicBezTo>
                <a:cubicBezTo>
                  <a:pt x="1460" y="1177"/>
                  <a:pt x="1465" y="1178"/>
                  <a:pt x="1468" y="1178"/>
                </a:cubicBezTo>
                <a:cubicBezTo>
                  <a:pt x="1468" y="1179"/>
                  <a:pt x="1468" y="1179"/>
                  <a:pt x="1467" y="1181"/>
                </a:cubicBezTo>
                <a:close/>
                <a:moveTo>
                  <a:pt x="1468" y="1177"/>
                </a:moveTo>
                <a:cubicBezTo>
                  <a:pt x="1467" y="1177"/>
                  <a:pt x="1466" y="1176"/>
                  <a:pt x="1465" y="1176"/>
                </a:cubicBezTo>
                <a:cubicBezTo>
                  <a:pt x="1464" y="1175"/>
                  <a:pt x="1463" y="1174"/>
                  <a:pt x="1464" y="1173"/>
                </a:cubicBezTo>
                <a:cubicBezTo>
                  <a:pt x="1466" y="1172"/>
                  <a:pt x="1466" y="1174"/>
                  <a:pt x="1469" y="1174"/>
                </a:cubicBezTo>
                <a:cubicBezTo>
                  <a:pt x="1468" y="1176"/>
                  <a:pt x="1468" y="1177"/>
                  <a:pt x="1468" y="1177"/>
                </a:cubicBezTo>
                <a:close/>
                <a:moveTo>
                  <a:pt x="1488" y="1162"/>
                </a:moveTo>
                <a:cubicBezTo>
                  <a:pt x="1489" y="1162"/>
                  <a:pt x="1490" y="1163"/>
                  <a:pt x="1490" y="1164"/>
                </a:cubicBezTo>
                <a:cubicBezTo>
                  <a:pt x="1489" y="1164"/>
                  <a:pt x="1488" y="1164"/>
                  <a:pt x="1488" y="1164"/>
                </a:cubicBezTo>
                <a:cubicBezTo>
                  <a:pt x="1488" y="1163"/>
                  <a:pt x="1488" y="1163"/>
                  <a:pt x="1488" y="1162"/>
                </a:cubicBezTo>
                <a:close/>
                <a:moveTo>
                  <a:pt x="1481" y="1158"/>
                </a:moveTo>
                <a:cubicBezTo>
                  <a:pt x="1481" y="1159"/>
                  <a:pt x="1481" y="1160"/>
                  <a:pt x="1481" y="1161"/>
                </a:cubicBezTo>
                <a:cubicBezTo>
                  <a:pt x="1479" y="1161"/>
                  <a:pt x="1477" y="1160"/>
                  <a:pt x="1476" y="1159"/>
                </a:cubicBezTo>
                <a:cubicBezTo>
                  <a:pt x="1476" y="1159"/>
                  <a:pt x="1476" y="1159"/>
                  <a:pt x="1476" y="1159"/>
                </a:cubicBezTo>
                <a:cubicBezTo>
                  <a:pt x="1478" y="1159"/>
                  <a:pt x="1480" y="1159"/>
                  <a:pt x="1481" y="1158"/>
                </a:cubicBezTo>
                <a:close/>
                <a:moveTo>
                  <a:pt x="1485" y="1169"/>
                </a:moveTo>
                <a:cubicBezTo>
                  <a:pt x="1485" y="1169"/>
                  <a:pt x="1485" y="1169"/>
                  <a:pt x="1486" y="1169"/>
                </a:cubicBezTo>
                <a:cubicBezTo>
                  <a:pt x="1483" y="1169"/>
                  <a:pt x="1485" y="1174"/>
                  <a:pt x="1484" y="1176"/>
                </a:cubicBezTo>
                <a:cubicBezTo>
                  <a:pt x="1485" y="1176"/>
                  <a:pt x="1486" y="1175"/>
                  <a:pt x="1487" y="1175"/>
                </a:cubicBezTo>
                <a:cubicBezTo>
                  <a:pt x="1487" y="1176"/>
                  <a:pt x="1489" y="1177"/>
                  <a:pt x="1488" y="1180"/>
                </a:cubicBezTo>
                <a:cubicBezTo>
                  <a:pt x="1483" y="1181"/>
                  <a:pt x="1486" y="1175"/>
                  <a:pt x="1482" y="1176"/>
                </a:cubicBezTo>
                <a:cubicBezTo>
                  <a:pt x="1480" y="1179"/>
                  <a:pt x="1481" y="1183"/>
                  <a:pt x="1477" y="1183"/>
                </a:cubicBezTo>
                <a:cubicBezTo>
                  <a:pt x="1478" y="1179"/>
                  <a:pt x="1475" y="1178"/>
                  <a:pt x="1473" y="1174"/>
                </a:cubicBezTo>
                <a:cubicBezTo>
                  <a:pt x="1477" y="1175"/>
                  <a:pt x="1481" y="1176"/>
                  <a:pt x="1483" y="1172"/>
                </a:cubicBezTo>
                <a:cubicBezTo>
                  <a:pt x="1480" y="1172"/>
                  <a:pt x="1478" y="1168"/>
                  <a:pt x="1475" y="1167"/>
                </a:cubicBezTo>
                <a:cubicBezTo>
                  <a:pt x="1479" y="1167"/>
                  <a:pt x="1482" y="1168"/>
                  <a:pt x="1485" y="1169"/>
                </a:cubicBezTo>
                <a:close/>
                <a:moveTo>
                  <a:pt x="1472" y="1164"/>
                </a:moveTo>
                <a:cubicBezTo>
                  <a:pt x="1473" y="1164"/>
                  <a:pt x="1474" y="1165"/>
                  <a:pt x="1473" y="1166"/>
                </a:cubicBezTo>
                <a:cubicBezTo>
                  <a:pt x="1473" y="1166"/>
                  <a:pt x="1472" y="1166"/>
                  <a:pt x="1472" y="1166"/>
                </a:cubicBezTo>
                <a:cubicBezTo>
                  <a:pt x="1471" y="1165"/>
                  <a:pt x="1472" y="1164"/>
                  <a:pt x="1472" y="1164"/>
                </a:cubicBezTo>
                <a:close/>
                <a:moveTo>
                  <a:pt x="1467" y="1157"/>
                </a:moveTo>
                <a:cubicBezTo>
                  <a:pt x="1468" y="1157"/>
                  <a:pt x="1470" y="1157"/>
                  <a:pt x="1471" y="1158"/>
                </a:cubicBezTo>
                <a:cubicBezTo>
                  <a:pt x="1471" y="1158"/>
                  <a:pt x="1471" y="1158"/>
                  <a:pt x="1471" y="1158"/>
                </a:cubicBezTo>
                <a:cubicBezTo>
                  <a:pt x="1471" y="1158"/>
                  <a:pt x="1471" y="1159"/>
                  <a:pt x="1471" y="1160"/>
                </a:cubicBezTo>
                <a:cubicBezTo>
                  <a:pt x="1470" y="1160"/>
                  <a:pt x="1468" y="1159"/>
                  <a:pt x="1467" y="1158"/>
                </a:cubicBezTo>
                <a:cubicBezTo>
                  <a:pt x="1467" y="1158"/>
                  <a:pt x="1467" y="1157"/>
                  <a:pt x="1467" y="1157"/>
                </a:cubicBezTo>
                <a:close/>
                <a:moveTo>
                  <a:pt x="1465" y="1163"/>
                </a:moveTo>
                <a:cubicBezTo>
                  <a:pt x="1466" y="1161"/>
                  <a:pt x="1468" y="1162"/>
                  <a:pt x="1470" y="1163"/>
                </a:cubicBezTo>
                <a:cubicBezTo>
                  <a:pt x="1469" y="1165"/>
                  <a:pt x="1463" y="1167"/>
                  <a:pt x="1468" y="1168"/>
                </a:cubicBezTo>
                <a:cubicBezTo>
                  <a:pt x="1466" y="1171"/>
                  <a:pt x="1461" y="1166"/>
                  <a:pt x="1460" y="1164"/>
                </a:cubicBezTo>
                <a:cubicBezTo>
                  <a:pt x="1460" y="1164"/>
                  <a:pt x="1462" y="1163"/>
                  <a:pt x="1464" y="1161"/>
                </a:cubicBezTo>
                <a:cubicBezTo>
                  <a:pt x="1465" y="1162"/>
                  <a:pt x="1465" y="1164"/>
                  <a:pt x="1467" y="1164"/>
                </a:cubicBezTo>
                <a:cubicBezTo>
                  <a:pt x="1468" y="1165"/>
                  <a:pt x="1466" y="1163"/>
                  <a:pt x="1465" y="1163"/>
                </a:cubicBezTo>
                <a:close/>
                <a:moveTo>
                  <a:pt x="1459" y="1144"/>
                </a:moveTo>
                <a:cubicBezTo>
                  <a:pt x="1460" y="1145"/>
                  <a:pt x="1460" y="1145"/>
                  <a:pt x="1461" y="1146"/>
                </a:cubicBezTo>
                <a:cubicBezTo>
                  <a:pt x="1460" y="1146"/>
                  <a:pt x="1459" y="1145"/>
                  <a:pt x="1459" y="1144"/>
                </a:cubicBezTo>
                <a:close/>
                <a:moveTo>
                  <a:pt x="1458" y="1111"/>
                </a:moveTo>
                <a:cubicBezTo>
                  <a:pt x="1458" y="1112"/>
                  <a:pt x="1458" y="1113"/>
                  <a:pt x="1457" y="1113"/>
                </a:cubicBezTo>
                <a:cubicBezTo>
                  <a:pt x="1456" y="1112"/>
                  <a:pt x="1455" y="1112"/>
                  <a:pt x="1454" y="1111"/>
                </a:cubicBezTo>
                <a:cubicBezTo>
                  <a:pt x="1455" y="1110"/>
                  <a:pt x="1456" y="1110"/>
                  <a:pt x="1458" y="1111"/>
                </a:cubicBezTo>
                <a:close/>
                <a:moveTo>
                  <a:pt x="1454" y="1114"/>
                </a:moveTo>
                <a:cubicBezTo>
                  <a:pt x="1454" y="1114"/>
                  <a:pt x="1455" y="1115"/>
                  <a:pt x="1455" y="1115"/>
                </a:cubicBezTo>
                <a:cubicBezTo>
                  <a:pt x="1455" y="1115"/>
                  <a:pt x="1454" y="1115"/>
                  <a:pt x="1454" y="1116"/>
                </a:cubicBezTo>
                <a:cubicBezTo>
                  <a:pt x="1454" y="1115"/>
                  <a:pt x="1454" y="1115"/>
                  <a:pt x="1454" y="1114"/>
                </a:cubicBezTo>
                <a:close/>
                <a:moveTo>
                  <a:pt x="1453" y="1136"/>
                </a:moveTo>
                <a:cubicBezTo>
                  <a:pt x="1456" y="1139"/>
                  <a:pt x="1460" y="1140"/>
                  <a:pt x="1461" y="1144"/>
                </a:cubicBezTo>
                <a:cubicBezTo>
                  <a:pt x="1460" y="1144"/>
                  <a:pt x="1459" y="1143"/>
                  <a:pt x="1458" y="1143"/>
                </a:cubicBezTo>
                <a:cubicBezTo>
                  <a:pt x="1458" y="1142"/>
                  <a:pt x="1458" y="1142"/>
                  <a:pt x="1457" y="1142"/>
                </a:cubicBezTo>
                <a:cubicBezTo>
                  <a:pt x="1456" y="1142"/>
                  <a:pt x="1455" y="1142"/>
                  <a:pt x="1455" y="1143"/>
                </a:cubicBezTo>
                <a:cubicBezTo>
                  <a:pt x="1454" y="1141"/>
                  <a:pt x="1453" y="1141"/>
                  <a:pt x="1451" y="1140"/>
                </a:cubicBezTo>
                <a:cubicBezTo>
                  <a:pt x="1452" y="1140"/>
                  <a:pt x="1452" y="1141"/>
                  <a:pt x="1453" y="1136"/>
                </a:cubicBezTo>
                <a:close/>
                <a:moveTo>
                  <a:pt x="1444" y="1126"/>
                </a:moveTo>
                <a:cubicBezTo>
                  <a:pt x="1445" y="1124"/>
                  <a:pt x="1445" y="1123"/>
                  <a:pt x="1445" y="1122"/>
                </a:cubicBezTo>
                <a:cubicBezTo>
                  <a:pt x="1445" y="1122"/>
                  <a:pt x="1445" y="1122"/>
                  <a:pt x="1445" y="1122"/>
                </a:cubicBezTo>
                <a:cubicBezTo>
                  <a:pt x="1445" y="1122"/>
                  <a:pt x="1445" y="1122"/>
                  <a:pt x="1445" y="1122"/>
                </a:cubicBezTo>
                <a:cubicBezTo>
                  <a:pt x="1446" y="1117"/>
                  <a:pt x="1446" y="1120"/>
                  <a:pt x="1447" y="1123"/>
                </a:cubicBezTo>
                <a:cubicBezTo>
                  <a:pt x="1446" y="1123"/>
                  <a:pt x="1446" y="1123"/>
                  <a:pt x="1446" y="1123"/>
                </a:cubicBezTo>
                <a:cubicBezTo>
                  <a:pt x="1446" y="1124"/>
                  <a:pt x="1446" y="1124"/>
                  <a:pt x="1447" y="1124"/>
                </a:cubicBezTo>
                <a:cubicBezTo>
                  <a:pt x="1448" y="1125"/>
                  <a:pt x="1448" y="1126"/>
                  <a:pt x="1450" y="1127"/>
                </a:cubicBezTo>
                <a:cubicBezTo>
                  <a:pt x="1447" y="1127"/>
                  <a:pt x="1447" y="1126"/>
                  <a:pt x="1444" y="1126"/>
                </a:cubicBezTo>
                <a:close/>
                <a:moveTo>
                  <a:pt x="1449" y="1106"/>
                </a:moveTo>
                <a:cubicBezTo>
                  <a:pt x="1449" y="1108"/>
                  <a:pt x="1449" y="1109"/>
                  <a:pt x="1448" y="1110"/>
                </a:cubicBezTo>
                <a:cubicBezTo>
                  <a:pt x="1448" y="1109"/>
                  <a:pt x="1447" y="1109"/>
                  <a:pt x="1447" y="1108"/>
                </a:cubicBezTo>
                <a:cubicBezTo>
                  <a:pt x="1447" y="1108"/>
                  <a:pt x="1446" y="1109"/>
                  <a:pt x="1446" y="1109"/>
                </a:cubicBezTo>
                <a:cubicBezTo>
                  <a:pt x="1446" y="1109"/>
                  <a:pt x="1445" y="1108"/>
                  <a:pt x="1445" y="1108"/>
                </a:cubicBezTo>
                <a:cubicBezTo>
                  <a:pt x="1447" y="1108"/>
                  <a:pt x="1447" y="1106"/>
                  <a:pt x="1449" y="1106"/>
                </a:cubicBezTo>
                <a:close/>
                <a:moveTo>
                  <a:pt x="1445" y="1114"/>
                </a:moveTo>
                <a:cubicBezTo>
                  <a:pt x="1445" y="1114"/>
                  <a:pt x="1446" y="1115"/>
                  <a:pt x="1446" y="1115"/>
                </a:cubicBezTo>
                <a:cubicBezTo>
                  <a:pt x="1446" y="1114"/>
                  <a:pt x="1446" y="1114"/>
                  <a:pt x="1446" y="1113"/>
                </a:cubicBezTo>
                <a:cubicBezTo>
                  <a:pt x="1447" y="1112"/>
                  <a:pt x="1448" y="1112"/>
                  <a:pt x="1449" y="1112"/>
                </a:cubicBezTo>
                <a:cubicBezTo>
                  <a:pt x="1449" y="1112"/>
                  <a:pt x="1449" y="1113"/>
                  <a:pt x="1449" y="1113"/>
                </a:cubicBezTo>
                <a:cubicBezTo>
                  <a:pt x="1446" y="1114"/>
                  <a:pt x="1446" y="1117"/>
                  <a:pt x="1443" y="1118"/>
                </a:cubicBezTo>
                <a:cubicBezTo>
                  <a:pt x="1443" y="1117"/>
                  <a:pt x="1444" y="1115"/>
                  <a:pt x="1445" y="1114"/>
                </a:cubicBezTo>
                <a:close/>
                <a:moveTo>
                  <a:pt x="1442" y="1128"/>
                </a:moveTo>
                <a:cubicBezTo>
                  <a:pt x="1441" y="1128"/>
                  <a:pt x="1440" y="1128"/>
                  <a:pt x="1439" y="1128"/>
                </a:cubicBezTo>
                <a:cubicBezTo>
                  <a:pt x="1437" y="1128"/>
                  <a:pt x="1438" y="1131"/>
                  <a:pt x="1437" y="1132"/>
                </a:cubicBezTo>
                <a:cubicBezTo>
                  <a:pt x="1439" y="1132"/>
                  <a:pt x="1439" y="1134"/>
                  <a:pt x="1440" y="1135"/>
                </a:cubicBezTo>
                <a:cubicBezTo>
                  <a:pt x="1440" y="1129"/>
                  <a:pt x="1448" y="1133"/>
                  <a:pt x="1448" y="1136"/>
                </a:cubicBezTo>
                <a:cubicBezTo>
                  <a:pt x="1441" y="1139"/>
                  <a:pt x="1438" y="1134"/>
                  <a:pt x="1433" y="1136"/>
                </a:cubicBezTo>
                <a:cubicBezTo>
                  <a:pt x="1433" y="1133"/>
                  <a:pt x="1435" y="1131"/>
                  <a:pt x="1434" y="1127"/>
                </a:cubicBezTo>
                <a:cubicBezTo>
                  <a:pt x="1436" y="1127"/>
                  <a:pt x="1442" y="1125"/>
                  <a:pt x="1442" y="1128"/>
                </a:cubicBezTo>
                <a:close/>
                <a:moveTo>
                  <a:pt x="1458" y="1042"/>
                </a:moveTo>
                <a:cubicBezTo>
                  <a:pt x="1464" y="1044"/>
                  <a:pt x="1471" y="1043"/>
                  <a:pt x="1477" y="1044"/>
                </a:cubicBezTo>
                <a:cubicBezTo>
                  <a:pt x="1477" y="1045"/>
                  <a:pt x="1477" y="1047"/>
                  <a:pt x="1477" y="1048"/>
                </a:cubicBezTo>
                <a:cubicBezTo>
                  <a:pt x="1469" y="1047"/>
                  <a:pt x="1461" y="1047"/>
                  <a:pt x="1458" y="1042"/>
                </a:cubicBezTo>
                <a:close/>
                <a:moveTo>
                  <a:pt x="1481" y="986"/>
                </a:moveTo>
                <a:cubicBezTo>
                  <a:pt x="1484" y="987"/>
                  <a:pt x="1486" y="991"/>
                  <a:pt x="1490" y="991"/>
                </a:cubicBezTo>
                <a:cubicBezTo>
                  <a:pt x="1489" y="995"/>
                  <a:pt x="1483" y="995"/>
                  <a:pt x="1479" y="992"/>
                </a:cubicBezTo>
                <a:cubicBezTo>
                  <a:pt x="1481" y="989"/>
                  <a:pt x="1481" y="990"/>
                  <a:pt x="1480" y="987"/>
                </a:cubicBezTo>
                <a:cubicBezTo>
                  <a:pt x="1478" y="988"/>
                  <a:pt x="1476" y="986"/>
                  <a:pt x="1474" y="989"/>
                </a:cubicBezTo>
                <a:cubicBezTo>
                  <a:pt x="1476" y="992"/>
                  <a:pt x="1481" y="996"/>
                  <a:pt x="1481" y="1004"/>
                </a:cubicBezTo>
                <a:cubicBezTo>
                  <a:pt x="1482" y="1006"/>
                  <a:pt x="1486" y="1006"/>
                  <a:pt x="1488" y="1007"/>
                </a:cubicBezTo>
                <a:cubicBezTo>
                  <a:pt x="1486" y="1009"/>
                  <a:pt x="1480" y="1011"/>
                  <a:pt x="1484" y="1015"/>
                </a:cubicBezTo>
                <a:cubicBezTo>
                  <a:pt x="1479" y="1019"/>
                  <a:pt x="1467" y="1015"/>
                  <a:pt x="1464" y="1023"/>
                </a:cubicBezTo>
                <a:cubicBezTo>
                  <a:pt x="1463" y="1022"/>
                  <a:pt x="1463" y="1021"/>
                  <a:pt x="1461" y="1021"/>
                </a:cubicBezTo>
                <a:cubicBezTo>
                  <a:pt x="1461" y="1023"/>
                  <a:pt x="1463" y="1024"/>
                  <a:pt x="1464" y="1026"/>
                </a:cubicBezTo>
                <a:cubicBezTo>
                  <a:pt x="1465" y="1026"/>
                  <a:pt x="1465" y="1024"/>
                  <a:pt x="1465" y="1022"/>
                </a:cubicBezTo>
                <a:cubicBezTo>
                  <a:pt x="1469" y="1021"/>
                  <a:pt x="1468" y="1025"/>
                  <a:pt x="1472" y="1025"/>
                </a:cubicBezTo>
                <a:cubicBezTo>
                  <a:pt x="1472" y="1028"/>
                  <a:pt x="1461" y="1034"/>
                  <a:pt x="1461" y="1028"/>
                </a:cubicBezTo>
                <a:cubicBezTo>
                  <a:pt x="1459" y="1031"/>
                  <a:pt x="1459" y="1035"/>
                  <a:pt x="1458" y="1039"/>
                </a:cubicBezTo>
                <a:cubicBezTo>
                  <a:pt x="1456" y="1039"/>
                  <a:pt x="1455" y="1038"/>
                  <a:pt x="1454" y="1038"/>
                </a:cubicBezTo>
                <a:cubicBezTo>
                  <a:pt x="1454" y="1036"/>
                  <a:pt x="1455" y="1035"/>
                  <a:pt x="1457" y="1036"/>
                </a:cubicBezTo>
                <a:cubicBezTo>
                  <a:pt x="1455" y="1032"/>
                  <a:pt x="1448" y="1035"/>
                  <a:pt x="1449" y="1030"/>
                </a:cubicBezTo>
                <a:cubicBezTo>
                  <a:pt x="1442" y="1030"/>
                  <a:pt x="1438" y="1031"/>
                  <a:pt x="1433" y="1030"/>
                </a:cubicBezTo>
                <a:cubicBezTo>
                  <a:pt x="1434" y="1028"/>
                  <a:pt x="1433" y="1024"/>
                  <a:pt x="1428" y="1022"/>
                </a:cubicBezTo>
                <a:cubicBezTo>
                  <a:pt x="1428" y="1025"/>
                  <a:pt x="1423" y="1026"/>
                  <a:pt x="1422" y="1023"/>
                </a:cubicBezTo>
                <a:cubicBezTo>
                  <a:pt x="1420" y="1025"/>
                  <a:pt x="1423" y="1028"/>
                  <a:pt x="1421" y="1030"/>
                </a:cubicBezTo>
                <a:cubicBezTo>
                  <a:pt x="1416" y="1032"/>
                  <a:pt x="1420" y="1025"/>
                  <a:pt x="1415" y="1027"/>
                </a:cubicBezTo>
                <a:cubicBezTo>
                  <a:pt x="1415" y="1024"/>
                  <a:pt x="1415" y="1022"/>
                  <a:pt x="1415" y="1020"/>
                </a:cubicBezTo>
                <a:cubicBezTo>
                  <a:pt x="1410" y="1020"/>
                  <a:pt x="1415" y="1022"/>
                  <a:pt x="1414" y="1025"/>
                </a:cubicBezTo>
                <a:cubicBezTo>
                  <a:pt x="1410" y="1025"/>
                  <a:pt x="1410" y="1023"/>
                  <a:pt x="1407" y="1023"/>
                </a:cubicBezTo>
                <a:cubicBezTo>
                  <a:pt x="1408" y="1022"/>
                  <a:pt x="1408" y="1021"/>
                  <a:pt x="1409" y="1021"/>
                </a:cubicBezTo>
                <a:cubicBezTo>
                  <a:pt x="1403" y="1018"/>
                  <a:pt x="1406" y="1028"/>
                  <a:pt x="1395" y="1025"/>
                </a:cubicBezTo>
                <a:cubicBezTo>
                  <a:pt x="1394" y="1026"/>
                  <a:pt x="1395" y="1027"/>
                  <a:pt x="1395" y="1028"/>
                </a:cubicBezTo>
                <a:cubicBezTo>
                  <a:pt x="1394" y="1027"/>
                  <a:pt x="1393" y="1027"/>
                  <a:pt x="1391" y="1028"/>
                </a:cubicBezTo>
                <a:cubicBezTo>
                  <a:pt x="1392" y="1023"/>
                  <a:pt x="1391" y="1024"/>
                  <a:pt x="1387" y="1024"/>
                </a:cubicBezTo>
                <a:cubicBezTo>
                  <a:pt x="1387" y="1023"/>
                  <a:pt x="1387" y="1023"/>
                  <a:pt x="1387" y="1022"/>
                </a:cubicBezTo>
                <a:cubicBezTo>
                  <a:pt x="1388" y="1022"/>
                  <a:pt x="1390" y="1022"/>
                  <a:pt x="1391" y="1022"/>
                </a:cubicBezTo>
                <a:cubicBezTo>
                  <a:pt x="1387" y="1021"/>
                  <a:pt x="1391" y="1018"/>
                  <a:pt x="1393" y="1017"/>
                </a:cubicBezTo>
                <a:cubicBezTo>
                  <a:pt x="1392" y="1016"/>
                  <a:pt x="1390" y="1015"/>
                  <a:pt x="1390" y="1013"/>
                </a:cubicBezTo>
                <a:cubicBezTo>
                  <a:pt x="1388" y="1013"/>
                  <a:pt x="1388" y="1016"/>
                  <a:pt x="1387" y="1017"/>
                </a:cubicBezTo>
                <a:cubicBezTo>
                  <a:pt x="1384" y="1017"/>
                  <a:pt x="1381" y="1012"/>
                  <a:pt x="1378" y="1014"/>
                </a:cubicBezTo>
                <a:cubicBezTo>
                  <a:pt x="1378" y="1014"/>
                  <a:pt x="1377" y="1014"/>
                  <a:pt x="1377" y="1013"/>
                </a:cubicBezTo>
                <a:cubicBezTo>
                  <a:pt x="1378" y="1012"/>
                  <a:pt x="1379" y="1011"/>
                  <a:pt x="1378" y="1009"/>
                </a:cubicBezTo>
                <a:cubicBezTo>
                  <a:pt x="1382" y="1009"/>
                  <a:pt x="1381" y="1013"/>
                  <a:pt x="1385" y="1012"/>
                </a:cubicBezTo>
                <a:cubicBezTo>
                  <a:pt x="1385" y="1011"/>
                  <a:pt x="1385" y="1010"/>
                  <a:pt x="1387" y="1010"/>
                </a:cubicBezTo>
                <a:cubicBezTo>
                  <a:pt x="1384" y="1006"/>
                  <a:pt x="1386" y="1009"/>
                  <a:pt x="1386" y="1004"/>
                </a:cubicBezTo>
                <a:cubicBezTo>
                  <a:pt x="1379" y="1005"/>
                  <a:pt x="1372" y="1002"/>
                  <a:pt x="1365" y="1003"/>
                </a:cubicBezTo>
                <a:cubicBezTo>
                  <a:pt x="1362" y="1002"/>
                  <a:pt x="1361" y="999"/>
                  <a:pt x="1361" y="996"/>
                </a:cubicBezTo>
                <a:cubicBezTo>
                  <a:pt x="1358" y="1002"/>
                  <a:pt x="1358" y="993"/>
                  <a:pt x="1352" y="995"/>
                </a:cubicBezTo>
                <a:cubicBezTo>
                  <a:pt x="1351" y="997"/>
                  <a:pt x="1351" y="1000"/>
                  <a:pt x="1349" y="1002"/>
                </a:cubicBezTo>
                <a:cubicBezTo>
                  <a:pt x="1347" y="1001"/>
                  <a:pt x="1346" y="997"/>
                  <a:pt x="1347" y="996"/>
                </a:cubicBezTo>
                <a:cubicBezTo>
                  <a:pt x="1348" y="996"/>
                  <a:pt x="1348" y="998"/>
                  <a:pt x="1350" y="998"/>
                </a:cubicBezTo>
                <a:cubicBezTo>
                  <a:pt x="1351" y="995"/>
                  <a:pt x="1351" y="996"/>
                  <a:pt x="1350" y="993"/>
                </a:cubicBezTo>
                <a:cubicBezTo>
                  <a:pt x="1348" y="993"/>
                  <a:pt x="1347" y="993"/>
                  <a:pt x="1345" y="992"/>
                </a:cubicBezTo>
                <a:cubicBezTo>
                  <a:pt x="1343" y="990"/>
                  <a:pt x="1343" y="991"/>
                  <a:pt x="1344" y="987"/>
                </a:cubicBezTo>
                <a:cubicBezTo>
                  <a:pt x="1339" y="991"/>
                  <a:pt x="1331" y="991"/>
                  <a:pt x="1325" y="988"/>
                </a:cubicBezTo>
                <a:cubicBezTo>
                  <a:pt x="1324" y="991"/>
                  <a:pt x="1323" y="994"/>
                  <a:pt x="1319" y="997"/>
                </a:cubicBezTo>
                <a:cubicBezTo>
                  <a:pt x="1321" y="998"/>
                  <a:pt x="1323" y="999"/>
                  <a:pt x="1325" y="1001"/>
                </a:cubicBezTo>
                <a:cubicBezTo>
                  <a:pt x="1320" y="1001"/>
                  <a:pt x="1315" y="1000"/>
                  <a:pt x="1312" y="1000"/>
                </a:cubicBezTo>
                <a:cubicBezTo>
                  <a:pt x="1310" y="1004"/>
                  <a:pt x="1315" y="1003"/>
                  <a:pt x="1316" y="1005"/>
                </a:cubicBezTo>
                <a:cubicBezTo>
                  <a:pt x="1316" y="1007"/>
                  <a:pt x="1310" y="1005"/>
                  <a:pt x="1310" y="1007"/>
                </a:cubicBezTo>
                <a:cubicBezTo>
                  <a:pt x="1312" y="1008"/>
                  <a:pt x="1312" y="1009"/>
                  <a:pt x="1311" y="1010"/>
                </a:cubicBezTo>
                <a:cubicBezTo>
                  <a:pt x="1311" y="1011"/>
                  <a:pt x="1310" y="1011"/>
                  <a:pt x="1309" y="1011"/>
                </a:cubicBezTo>
                <a:cubicBezTo>
                  <a:pt x="1309" y="1012"/>
                  <a:pt x="1310" y="1013"/>
                  <a:pt x="1310" y="1013"/>
                </a:cubicBezTo>
                <a:cubicBezTo>
                  <a:pt x="1310" y="1013"/>
                  <a:pt x="1311" y="1014"/>
                  <a:pt x="1312" y="1014"/>
                </a:cubicBezTo>
                <a:cubicBezTo>
                  <a:pt x="1313" y="1014"/>
                  <a:pt x="1312" y="1013"/>
                  <a:pt x="1312" y="1012"/>
                </a:cubicBezTo>
                <a:cubicBezTo>
                  <a:pt x="1312" y="1012"/>
                  <a:pt x="1313" y="1012"/>
                  <a:pt x="1313" y="1012"/>
                </a:cubicBezTo>
                <a:cubicBezTo>
                  <a:pt x="1314" y="1013"/>
                  <a:pt x="1314" y="1013"/>
                  <a:pt x="1315" y="1014"/>
                </a:cubicBezTo>
                <a:cubicBezTo>
                  <a:pt x="1317" y="1016"/>
                  <a:pt x="1316" y="1017"/>
                  <a:pt x="1315" y="1018"/>
                </a:cubicBezTo>
                <a:cubicBezTo>
                  <a:pt x="1313" y="1019"/>
                  <a:pt x="1312" y="1019"/>
                  <a:pt x="1311" y="1019"/>
                </a:cubicBezTo>
                <a:cubicBezTo>
                  <a:pt x="1311" y="1019"/>
                  <a:pt x="1311" y="1018"/>
                  <a:pt x="1311" y="1017"/>
                </a:cubicBezTo>
                <a:cubicBezTo>
                  <a:pt x="1308" y="1016"/>
                  <a:pt x="1303" y="1013"/>
                  <a:pt x="1300" y="1016"/>
                </a:cubicBezTo>
                <a:cubicBezTo>
                  <a:pt x="1299" y="1016"/>
                  <a:pt x="1300" y="1017"/>
                  <a:pt x="1300" y="1017"/>
                </a:cubicBezTo>
                <a:cubicBezTo>
                  <a:pt x="1299" y="1018"/>
                  <a:pt x="1299" y="1018"/>
                  <a:pt x="1298" y="1018"/>
                </a:cubicBezTo>
                <a:cubicBezTo>
                  <a:pt x="1298" y="1016"/>
                  <a:pt x="1297" y="1014"/>
                  <a:pt x="1297" y="1013"/>
                </a:cubicBezTo>
                <a:cubicBezTo>
                  <a:pt x="1296" y="1013"/>
                  <a:pt x="1296" y="1015"/>
                  <a:pt x="1296" y="1017"/>
                </a:cubicBezTo>
                <a:cubicBezTo>
                  <a:pt x="1295" y="1017"/>
                  <a:pt x="1294" y="1016"/>
                  <a:pt x="1293" y="1015"/>
                </a:cubicBezTo>
                <a:cubicBezTo>
                  <a:pt x="1293" y="1015"/>
                  <a:pt x="1293" y="1015"/>
                  <a:pt x="1294" y="1015"/>
                </a:cubicBezTo>
                <a:cubicBezTo>
                  <a:pt x="1296" y="1014"/>
                  <a:pt x="1295" y="1013"/>
                  <a:pt x="1294" y="1012"/>
                </a:cubicBezTo>
                <a:cubicBezTo>
                  <a:pt x="1294" y="1012"/>
                  <a:pt x="1294" y="1012"/>
                  <a:pt x="1294" y="1012"/>
                </a:cubicBezTo>
                <a:cubicBezTo>
                  <a:pt x="1294" y="1012"/>
                  <a:pt x="1294" y="1011"/>
                  <a:pt x="1293" y="1011"/>
                </a:cubicBezTo>
                <a:cubicBezTo>
                  <a:pt x="1292" y="1011"/>
                  <a:pt x="1291" y="1010"/>
                  <a:pt x="1290" y="1009"/>
                </a:cubicBezTo>
                <a:cubicBezTo>
                  <a:pt x="1291" y="1006"/>
                  <a:pt x="1294" y="1011"/>
                  <a:pt x="1297" y="1010"/>
                </a:cubicBezTo>
                <a:cubicBezTo>
                  <a:pt x="1296" y="1009"/>
                  <a:pt x="1296" y="1009"/>
                  <a:pt x="1295" y="1008"/>
                </a:cubicBezTo>
                <a:cubicBezTo>
                  <a:pt x="1296" y="1008"/>
                  <a:pt x="1297" y="1008"/>
                  <a:pt x="1297" y="1009"/>
                </a:cubicBezTo>
                <a:cubicBezTo>
                  <a:pt x="1298" y="1009"/>
                  <a:pt x="1298" y="1009"/>
                  <a:pt x="1298" y="1008"/>
                </a:cubicBezTo>
                <a:cubicBezTo>
                  <a:pt x="1299" y="1007"/>
                  <a:pt x="1299" y="1006"/>
                  <a:pt x="1299" y="1005"/>
                </a:cubicBezTo>
                <a:cubicBezTo>
                  <a:pt x="1297" y="1006"/>
                  <a:pt x="1296" y="1007"/>
                  <a:pt x="1293" y="1006"/>
                </a:cubicBezTo>
                <a:cubicBezTo>
                  <a:pt x="1293" y="1007"/>
                  <a:pt x="1293" y="1007"/>
                  <a:pt x="1294" y="1007"/>
                </a:cubicBezTo>
                <a:cubicBezTo>
                  <a:pt x="1292" y="1007"/>
                  <a:pt x="1289" y="1006"/>
                  <a:pt x="1287" y="1006"/>
                </a:cubicBezTo>
                <a:cubicBezTo>
                  <a:pt x="1284" y="1006"/>
                  <a:pt x="1293" y="1009"/>
                  <a:pt x="1288" y="1008"/>
                </a:cubicBezTo>
                <a:cubicBezTo>
                  <a:pt x="1287" y="1009"/>
                  <a:pt x="1290" y="1011"/>
                  <a:pt x="1293" y="1012"/>
                </a:cubicBezTo>
                <a:cubicBezTo>
                  <a:pt x="1291" y="1012"/>
                  <a:pt x="1292" y="1015"/>
                  <a:pt x="1294" y="1017"/>
                </a:cubicBezTo>
                <a:cubicBezTo>
                  <a:pt x="1292" y="1017"/>
                  <a:pt x="1290" y="1017"/>
                  <a:pt x="1290" y="1019"/>
                </a:cubicBezTo>
                <a:cubicBezTo>
                  <a:pt x="1289" y="1016"/>
                  <a:pt x="1283" y="1019"/>
                  <a:pt x="1282" y="1015"/>
                </a:cubicBezTo>
                <a:cubicBezTo>
                  <a:pt x="1281" y="1017"/>
                  <a:pt x="1278" y="1016"/>
                  <a:pt x="1278" y="1019"/>
                </a:cubicBezTo>
                <a:cubicBezTo>
                  <a:pt x="1276" y="1019"/>
                  <a:pt x="1274" y="1016"/>
                  <a:pt x="1270" y="1017"/>
                </a:cubicBezTo>
                <a:cubicBezTo>
                  <a:pt x="1271" y="1017"/>
                  <a:pt x="1271" y="1018"/>
                  <a:pt x="1271" y="1020"/>
                </a:cubicBezTo>
                <a:cubicBezTo>
                  <a:pt x="1269" y="1019"/>
                  <a:pt x="1267" y="1018"/>
                  <a:pt x="1264" y="1019"/>
                </a:cubicBezTo>
                <a:cubicBezTo>
                  <a:pt x="1265" y="1018"/>
                  <a:pt x="1266" y="1017"/>
                  <a:pt x="1267" y="1017"/>
                </a:cubicBezTo>
                <a:cubicBezTo>
                  <a:pt x="1264" y="1013"/>
                  <a:pt x="1264" y="1020"/>
                  <a:pt x="1260" y="1019"/>
                </a:cubicBezTo>
                <a:cubicBezTo>
                  <a:pt x="1261" y="1014"/>
                  <a:pt x="1267" y="1015"/>
                  <a:pt x="1269" y="1011"/>
                </a:cubicBezTo>
                <a:cubicBezTo>
                  <a:pt x="1266" y="1012"/>
                  <a:pt x="1262" y="1012"/>
                  <a:pt x="1262" y="1016"/>
                </a:cubicBezTo>
                <a:cubicBezTo>
                  <a:pt x="1260" y="1016"/>
                  <a:pt x="1261" y="1012"/>
                  <a:pt x="1261" y="1011"/>
                </a:cubicBezTo>
                <a:cubicBezTo>
                  <a:pt x="1258" y="1011"/>
                  <a:pt x="1257" y="1010"/>
                  <a:pt x="1257" y="1008"/>
                </a:cubicBezTo>
                <a:cubicBezTo>
                  <a:pt x="1259" y="1009"/>
                  <a:pt x="1261" y="1009"/>
                  <a:pt x="1262" y="1011"/>
                </a:cubicBezTo>
                <a:cubicBezTo>
                  <a:pt x="1261" y="1008"/>
                  <a:pt x="1259" y="1007"/>
                  <a:pt x="1257" y="1006"/>
                </a:cubicBezTo>
                <a:cubicBezTo>
                  <a:pt x="1257" y="1006"/>
                  <a:pt x="1257" y="1006"/>
                  <a:pt x="1258" y="1006"/>
                </a:cubicBezTo>
                <a:cubicBezTo>
                  <a:pt x="1258" y="1002"/>
                  <a:pt x="1255" y="1002"/>
                  <a:pt x="1252" y="1002"/>
                </a:cubicBezTo>
                <a:cubicBezTo>
                  <a:pt x="1253" y="1004"/>
                  <a:pt x="1251" y="1004"/>
                  <a:pt x="1248" y="1004"/>
                </a:cubicBezTo>
                <a:cubicBezTo>
                  <a:pt x="1248" y="1004"/>
                  <a:pt x="1248" y="1004"/>
                  <a:pt x="1248" y="1004"/>
                </a:cubicBezTo>
                <a:cubicBezTo>
                  <a:pt x="1248" y="1004"/>
                  <a:pt x="1248" y="1004"/>
                  <a:pt x="1248" y="1004"/>
                </a:cubicBezTo>
                <a:cubicBezTo>
                  <a:pt x="1246" y="1004"/>
                  <a:pt x="1245" y="1005"/>
                  <a:pt x="1245" y="1008"/>
                </a:cubicBezTo>
                <a:cubicBezTo>
                  <a:pt x="1247" y="1006"/>
                  <a:pt x="1247" y="1009"/>
                  <a:pt x="1249" y="1007"/>
                </a:cubicBezTo>
                <a:cubicBezTo>
                  <a:pt x="1249" y="1011"/>
                  <a:pt x="1246" y="1013"/>
                  <a:pt x="1243" y="1015"/>
                </a:cubicBezTo>
                <a:cubicBezTo>
                  <a:pt x="1242" y="1014"/>
                  <a:pt x="1240" y="1013"/>
                  <a:pt x="1239" y="1011"/>
                </a:cubicBezTo>
                <a:cubicBezTo>
                  <a:pt x="1238" y="1013"/>
                  <a:pt x="1237" y="1012"/>
                  <a:pt x="1236" y="1014"/>
                </a:cubicBezTo>
                <a:cubicBezTo>
                  <a:pt x="1235" y="1013"/>
                  <a:pt x="1233" y="1013"/>
                  <a:pt x="1231" y="1012"/>
                </a:cubicBezTo>
                <a:cubicBezTo>
                  <a:pt x="1231" y="1012"/>
                  <a:pt x="1231" y="1012"/>
                  <a:pt x="1231" y="1012"/>
                </a:cubicBezTo>
                <a:cubicBezTo>
                  <a:pt x="1231" y="1011"/>
                  <a:pt x="1230" y="1011"/>
                  <a:pt x="1229" y="1011"/>
                </a:cubicBezTo>
                <a:cubicBezTo>
                  <a:pt x="1227" y="1010"/>
                  <a:pt x="1226" y="1008"/>
                  <a:pt x="1227" y="1006"/>
                </a:cubicBezTo>
                <a:cubicBezTo>
                  <a:pt x="1211" y="999"/>
                  <a:pt x="1189" y="993"/>
                  <a:pt x="1172" y="984"/>
                </a:cubicBezTo>
                <a:cubicBezTo>
                  <a:pt x="1172" y="982"/>
                  <a:pt x="1171" y="981"/>
                  <a:pt x="1170" y="979"/>
                </a:cubicBezTo>
                <a:cubicBezTo>
                  <a:pt x="1167" y="985"/>
                  <a:pt x="1168" y="979"/>
                  <a:pt x="1163" y="979"/>
                </a:cubicBezTo>
                <a:cubicBezTo>
                  <a:pt x="1163" y="979"/>
                  <a:pt x="1163" y="980"/>
                  <a:pt x="1163" y="980"/>
                </a:cubicBezTo>
                <a:cubicBezTo>
                  <a:pt x="1157" y="976"/>
                  <a:pt x="1152" y="973"/>
                  <a:pt x="1149" y="969"/>
                </a:cubicBezTo>
                <a:cubicBezTo>
                  <a:pt x="1149" y="966"/>
                  <a:pt x="1153" y="966"/>
                  <a:pt x="1152" y="965"/>
                </a:cubicBezTo>
                <a:cubicBezTo>
                  <a:pt x="1152" y="965"/>
                  <a:pt x="1152" y="965"/>
                  <a:pt x="1153" y="965"/>
                </a:cubicBezTo>
                <a:cubicBezTo>
                  <a:pt x="1153" y="966"/>
                  <a:pt x="1153" y="966"/>
                  <a:pt x="1153" y="967"/>
                </a:cubicBezTo>
                <a:cubicBezTo>
                  <a:pt x="1157" y="965"/>
                  <a:pt x="1157" y="966"/>
                  <a:pt x="1159" y="967"/>
                </a:cubicBezTo>
                <a:cubicBezTo>
                  <a:pt x="1158" y="967"/>
                  <a:pt x="1157" y="968"/>
                  <a:pt x="1156" y="968"/>
                </a:cubicBezTo>
                <a:cubicBezTo>
                  <a:pt x="1157" y="969"/>
                  <a:pt x="1159" y="970"/>
                  <a:pt x="1159" y="973"/>
                </a:cubicBezTo>
                <a:cubicBezTo>
                  <a:pt x="1158" y="972"/>
                  <a:pt x="1157" y="972"/>
                  <a:pt x="1155" y="971"/>
                </a:cubicBezTo>
                <a:cubicBezTo>
                  <a:pt x="1155" y="969"/>
                  <a:pt x="1153" y="967"/>
                  <a:pt x="1151" y="967"/>
                </a:cubicBezTo>
                <a:cubicBezTo>
                  <a:pt x="1150" y="970"/>
                  <a:pt x="1153" y="970"/>
                  <a:pt x="1153" y="972"/>
                </a:cubicBezTo>
                <a:cubicBezTo>
                  <a:pt x="1154" y="972"/>
                  <a:pt x="1154" y="972"/>
                  <a:pt x="1154" y="972"/>
                </a:cubicBezTo>
                <a:cubicBezTo>
                  <a:pt x="1155" y="973"/>
                  <a:pt x="1157" y="973"/>
                  <a:pt x="1159" y="974"/>
                </a:cubicBezTo>
                <a:cubicBezTo>
                  <a:pt x="1158" y="974"/>
                  <a:pt x="1158" y="974"/>
                  <a:pt x="1158" y="974"/>
                </a:cubicBezTo>
                <a:cubicBezTo>
                  <a:pt x="1160" y="974"/>
                  <a:pt x="1164" y="973"/>
                  <a:pt x="1164" y="975"/>
                </a:cubicBezTo>
                <a:cubicBezTo>
                  <a:pt x="1166" y="975"/>
                  <a:pt x="1165" y="972"/>
                  <a:pt x="1167" y="972"/>
                </a:cubicBezTo>
                <a:cubicBezTo>
                  <a:pt x="1164" y="972"/>
                  <a:pt x="1161" y="973"/>
                  <a:pt x="1160" y="967"/>
                </a:cubicBezTo>
                <a:cubicBezTo>
                  <a:pt x="1161" y="967"/>
                  <a:pt x="1161" y="967"/>
                  <a:pt x="1162" y="968"/>
                </a:cubicBezTo>
                <a:cubicBezTo>
                  <a:pt x="1161" y="967"/>
                  <a:pt x="1160" y="966"/>
                  <a:pt x="1160" y="965"/>
                </a:cubicBezTo>
                <a:cubicBezTo>
                  <a:pt x="1162" y="965"/>
                  <a:pt x="1164" y="965"/>
                  <a:pt x="1166" y="965"/>
                </a:cubicBezTo>
                <a:cubicBezTo>
                  <a:pt x="1168" y="965"/>
                  <a:pt x="1170" y="966"/>
                  <a:pt x="1172" y="966"/>
                </a:cubicBezTo>
                <a:cubicBezTo>
                  <a:pt x="1172" y="967"/>
                  <a:pt x="1173" y="969"/>
                  <a:pt x="1174" y="970"/>
                </a:cubicBezTo>
                <a:cubicBezTo>
                  <a:pt x="1175" y="970"/>
                  <a:pt x="1176" y="969"/>
                  <a:pt x="1176" y="968"/>
                </a:cubicBezTo>
                <a:cubicBezTo>
                  <a:pt x="1177" y="969"/>
                  <a:pt x="1178" y="969"/>
                  <a:pt x="1179" y="970"/>
                </a:cubicBezTo>
                <a:cubicBezTo>
                  <a:pt x="1178" y="969"/>
                  <a:pt x="1178" y="968"/>
                  <a:pt x="1177" y="968"/>
                </a:cubicBezTo>
                <a:cubicBezTo>
                  <a:pt x="1177" y="967"/>
                  <a:pt x="1177" y="965"/>
                  <a:pt x="1178" y="964"/>
                </a:cubicBezTo>
                <a:cubicBezTo>
                  <a:pt x="1176" y="963"/>
                  <a:pt x="1174" y="963"/>
                  <a:pt x="1173" y="961"/>
                </a:cubicBezTo>
                <a:cubicBezTo>
                  <a:pt x="1173" y="962"/>
                  <a:pt x="1171" y="963"/>
                  <a:pt x="1168" y="963"/>
                </a:cubicBezTo>
                <a:cubicBezTo>
                  <a:pt x="1165" y="962"/>
                  <a:pt x="1161" y="961"/>
                  <a:pt x="1158" y="959"/>
                </a:cubicBezTo>
                <a:cubicBezTo>
                  <a:pt x="1158" y="959"/>
                  <a:pt x="1158" y="959"/>
                  <a:pt x="1158" y="959"/>
                </a:cubicBezTo>
                <a:cubicBezTo>
                  <a:pt x="1162" y="957"/>
                  <a:pt x="1168" y="958"/>
                  <a:pt x="1169" y="961"/>
                </a:cubicBezTo>
                <a:cubicBezTo>
                  <a:pt x="1174" y="957"/>
                  <a:pt x="1175" y="961"/>
                  <a:pt x="1181" y="962"/>
                </a:cubicBezTo>
                <a:cubicBezTo>
                  <a:pt x="1181" y="961"/>
                  <a:pt x="1181" y="960"/>
                  <a:pt x="1181" y="959"/>
                </a:cubicBezTo>
                <a:cubicBezTo>
                  <a:pt x="1183" y="958"/>
                  <a:pt x="1182" y="960"/>
                  <a:pt x="1183" y="962"/>
                </a:cubicBezTo>
                <a:cubicBezTo>
                  <a:pt x="1184" y="962"/>
                  <a:pt x="1183" y="960"/>
                  <a:pt x="1184" y="959"/>
                </a:cubicBezTo>
                <a:cubicBezTo>
                  <a:pt x="1188" y="960"/>
                  <a:pt x="1193" y="960"/>
                  <a:pt x="1197" y="959"/>
                </a:cubicBezTo>
                <a:cubicBezTo>
                  <a:pt x="1198" y="960"/>
                  <a:pt x="1199" y="960"/>
                  <a:pt x="1200" y="961"/>
                </a:cubicBezTo>
                <a:cubicBezTo>
                  <a:pt x="1200" y="963"/>
                  <a:pt x="1202" y="964"/>
                  <a:pt x="1205" y="965"/>
                </a:cubicBezTo>
                <a:cubicBezTo>
                  <a:pt x="1206" y="964"/>
                  <a:pt x="1205" y="963"/>
                  <a:pt x="1205" y="962"/>
                </a:cubicBezTo>
                <a:cubicBezTo>
                  <a:pt x="1210" y="963"/>
                  <a:pt x="1206" y="965"/>
                  <a:pt x="1207" y="966"/>
                </a:cubicBezTo>
                <a:cubicBezTo>
                  <a:pt x="1209" y="968"/>
                  <a:pt x="1210" y="966"/>
                  <a:pt x="1210" y="965"/>
                </a:cubicBezTo>
                <a:cubicBezTo>
                  <a:pt x="1209" y="969"/>
                  <a:pt x="1209" y="972"/>
                  <a:pt x="1215" y="972"/>
                </a:cubicBezTo>
                <a:cubicBezTo>
                  <a:pt x="1213" y="970"/>
                  <a:pt x="1215" y="970"/>
                  <a:pt x="1215" y="967"/>
                </a:cubicBezTo>
                <a:cubicBezTo>
                  <a:pt x="1215" y="968"/>
                  <a:pt x="1216" y="970"/>
                  <a:pt x="1218" y="970"/>
                </a:cubicBezTo>
                <a:cubicBezTo>
                  <a:pt x="1218" y="971"/>
                  <a:pt x="1220" y="972"/>
                  <a:pt x="1220" y="971"/>
                </a:cubicBezTo>
                <a:cubicBezTo>
                  <a:pt x="1220" y="971"/>
                  <a:pt x="1220" y="971"/>
                  <a:pt x="1221" y="971"/>
                </a:cubicBezTo>
                <a:cubicBezTo>
                  <a:pt x="1220" y="971"/>
                  <a:pt x="1220" y="971"/>
                  <a:pt x="1220" y="971"/>
                </a:cubicBezTo>
                <a:cubicBezTo>
                  <a:pt x="1220" y="971"/>
                  <a:pt x="1220" y="971"/>
                  <a:pt x="1220" y="971"/>
                </a:cubicBezTo>
                <a:cubicBezTo>
                  <a:pt x="1222" y="971"/>
                  <a:pt x="1224" y="972"/>
                  <a:pt x="1225" y="973"/>
                </a:cubicBezTo>
                <a:cubicBezTo>
                  <a:pt x="1224" y="974"/>
                  <a:pt x="1223" y="974"/>
                  <a:pt x="1222" y="974"/>
                </a:cubicBezTo>
                <a:cubicBezTo>
                  <a:pt x="1222" y="976"/>
                  <a:pt x="1225" y="975"/>
                  <a:pt x="1224" y="978"/>
                </a:cubicBezTo>
                <a:cubicBezTo>
                  <a:pt x="1225" y="978"/>
                  <a:pt x="1225" y="977"/>
                  <a:pt x="1225" y="976"/>
                </a:cubicBezTo>
                <a:cubicBezTo>
                  <a:pt x="1226" y="976"/>
                  <a:pt x="1227" y="977"/>
                  <a:pt x="1228" y="977"/>
                </a:cubicBezTo>
                <a:cubicBezTo>
                  <a:pt x="1227" y="976"/>
                  <a:pt x="1228" y="975"/>
                  <a:pt x="1228" y="974"/>
                </a:cubicBezTo>
                <a:cubicBezTo>
                  <a:pt x="1229" y="975"/>
                  <a:pt x="1231" y="976"/>
                  <a:pt x="1232" y="977"/>
                </a:cubicBezTo>
                <a:cubicBezTo>
                  <a:pt x="1241" y="980"/>
                  <a:pt x="1237" y="976"/>
                  <a:pt x="1230" y="973"/>
                </a:cubicBezTo>
                <a:cubicBezTo>
                  <a:pt x="1230" y="973"/>
                  <a:pt x="1230" y="973"/>
                  <a:pt x="1230" y="972"/>
                </a:cubicBezTo>
                <a:cubicBezTo>
                  <a:pt x="1233" y="972"/>
                  <a:pt x="1235" y="973"/>
                  <a:pt x="1237" y="974"/>
                </a:cubicBezTo>
                <a:cubicBezTo>
                  <a:pt x="1237" y="976"/>
                  <a:pt x="1238" y="978"/>
                  <a:pt x="1239" y="980"/>
                </a:cubicBezTo>
                <a:cubicBezTo>
                  <a:pt x="1240" y="978"/>
                  <a:pt x="1240" y="977"/>
                  <a:pt x="1240" y="976"/>
                </a:cubicBezTo>
                <a:cubicBezTo>
                  <a:pt x="1241" y="977"/>
                  <a:pt x="1241" y="977"/>
                  <a:pt x="1241" y="976"/>
                </a:cubicBezTo>
                <a:cubicBezTo>
                  <a:pt x="1242" y="976"/>
                  <a:pt x="1242" y="975"/>
                  <a:pt x="1242" y="975"/>
                </a:cubicBezTo>
                <a:cubicBezTo>
                  <a:pt x="1242" y="975"/>
                  <a:pt x="1242" y="975"/>
                  <a:pt x="1243" y="975"/>
                </a:cubicBezTo>
                <a:cubicBezTo>
                  <a:pt x="1242" y="975"/>
                  <a:pt x="1241" y="974"/>
                  <a:pt x="1240" y="973"/>
                </a:cubicBezTo>
                <a:cubicBezTo>
                  <a:pt x="1240" y="972"/>
                  <a:pt x="1240" y="971"/>
                  <a:pt x="1240" y="971"/>
                </a:cubicBezTo>
                <a:cubicBezTo>
                  <a:pt x="1241" y="971"/>
                  <a:pt x="1242" y="971"/>
                  <a:pt x="1242" y="972"/>
                </a:cubicBezTo>
                <a:cubicBezTo>
                  <a:pt x="1243" y="971"/>
                  <a:pt x="1241" y="970"/>
                  <a:pt x="1240" y="969"/>
                </a:cubicBezTo>
                <a:cubicBezTo>
                  <a:pt x="1240" y="968"/>
                  <a:pt x="1240" y="967"/>
                  <a:pt x="1241" y="965"/>
                </a:cubicBezTo>
                <a:cubicBezTo>
                  <a:pt x="1238" y="965"/>
                  <a:pt x="1233" y="963"/>
                  <a:pt x="1230" y="966"/>
                </a:cubicBezTo>
                <a:cubicBezTo>
                  <a:pt x="1230" y="966"/>
                  <a:pt x="1230" y="966"/>
                  <a:pt x="1230" y="966"/>
                </a:cubicBezTo>
                <a:cubicBezTo>
                  <a:pt x="1227" y="964"/>
                  <a:pt x="1224" y="963"/>
                  <a:pt x="1222" y="962"/>
                </a:cubicBezTo>
                <a:cubicBezTo>
                  <a:pt x="1222" y="961"/>
                  <a:pt x="1222" y="961"/>
                  <a:pt x="1221" y="961"/>
                </a:cubicBezTo>
                <a:cubicBezTo>
                  <a:pt x="1225" y="962"/>
                  <a:pt x="1228" y="959"/>
                  <a:pt x="1230" y="963"/>
                </a:cubicBezTo>
                <a:cubicBezTo>
                  <a:pt x="1232" y="963"/>
                  <a:pt x="1229" y="958"/>
                  <a:pt x="1233" y="959"/>
                </a:cubicBezTo>
                <a:cubicBezTo>
                  <a:pt x="1231" y="957"/>
                  <a:pt x="1230" y="954"/>
                  <a:pt x="1226" y="954"/>
                </a:cubicBezTo>
                <a:cubicBezTo>
                  <a:pt x="1227" y="953"/>
                  <a:pt x="1229" y="954"/>
                  <a:pt x="1230" y="953"/>
                </a:cubicBezTo>
                <a:cubicBezTo>
                  <a:pt x="1230" y="951"/>
                  <a:pt x="1231" y="949"/>
                  <a:pt x="1232" y="948"/>
                </a:cubicBezTo>
                <a:cubicBezTo>
                  <a:pt x="1224" y="945"/>
                  <a:pt x="1218" y="952"/>
                  <a:pt x="1210" y="948"/>
                </a:cubicBezTo>
                <a:cubicBezTo>
                  <a:pt x="1210" y="948"/>
                  <a:pt x="1210" y="947"/>
                  <a:pt x="1210" y="947"/>
                </a:cubicBezTo>
                <a:cubicBezTo>
                  <a:pt x="1211" y="948"/>
                  <a:pt x="1211" y="948"/>
                  <a:pt x="1212" y="948"/>
                </a:cubicBezTo>
                <a:cubicBezTo>
                  <a:pt x="1211" y="947"/>
                  <a:pt x="1211" y="947"/>
                  <a:pt x="1211" y="946"/>
                </a:cubicBezTo>
                <a:cubicBezTo>
                  <a:pt x="1212" y="944"/>
                  <a:pt x="1213" y="943"/>
                  <a:pt x="1215" y="943"/>
                </a:cubicBezTo>
                <a:cubicBezTo>
                  <a:pt x="1216" y="946"/>
                  <a:pt x="1223" y="940"/>
                  <a:pt x="1223" y="946"/>
                </a:cubicBezTo>
                <a:cubicBezTo>
                  <a:pt x="1229" y="946"/>
                  <a:pt x="1233" y="945"/>
                  <a:pt x="1240" y="944"/>
                </a:cubicBezTo>
                <a:cubicBezTo>
                  <a:pt x="1240" y="942"/>
                  <a:pt x="1240" y="941"/>
                  <a:pt x="1240" y="940"/>
                </a:cubicBezTo>
                <a:cubicBezTo>
                  <a:pt x="1241" y="940"/>
                  <a:pt x="1243" y="940"/>
                  <a:pt x="1244" y="940"/>
                </a:cubicBezTo>
                <a:cubicBezTo>
                  <a:pt x="1244" y="942"/>
                  <a:pt x="1244" y="943"/>
                  <a:pt x="1245" y="944"/>
                </a:cubicBezTo>
                <a:cubicBezTo>
                  <a:pt x="1245" y="944"/>
                  <a:pt x="1245" y="945"/>
                  <a:pt x="1245" y="945"/>
                </a:cubicBezTo>
                <a:cubicBezTo>
                  <a:pt x="1245" y="945"/>
                  <a:pt x="1245" y="945"/>
                  <a:pt x="1245" y="945"/>
                </a:cubicBezTo>
                <a:cubicBezTo>
                  <a:pt x="1245" y="945"/>
                  <a:pt x="1246" y="946"/>
                  <a:pt x="1247" y="947"/>
                </a:cubicBezTo>
                <a:cubicBezTo>
                  <a:pt x="1248" y="946"/>
                  <a:pt x="1249" y="946"/>
                  <a:pt x="1249" y="945"/>
                </a:cubicBezTo>
                <a:cubicBezTo>
                  <a:pt x="1254" y="945"/>
                  <a:pt x="1257" y="945"/>
                  <a:pt x="1261" y="947"/>
                </a:cubicBezTo>
                <a:cubicBezTo>
                  <a:pt x="1258" y="950"/>
                  <a:pt x="1250" y="947"/>
                  <a:pt x="1247" y="950"/>
                </a:cubicBezTo>
                <a:cubicBezTo>
                  <a:pt x="1254" y="953"/>
                  <a:pt x="1261" y="952"/>
                  <a:pt x="1266" y="959"/>
                </a:cubicBezTo>
                <a:cubicBezTo>
                  <a:pt x="1262" y="952"/>
                  <a:pt x="1272" y="955"/>
                  <a:pt x="1274" y="954"/>
                </a:cubicBezTo>
                <a:cubicBezTo>
                  <a:pt x="1276" y="957"/>
                  <a:pt x="1273" y="957"/>
                  <a:pt x="1270" y="957"/>
                </a:cubicBezTo>
                <a:cubicBezTo>
                  <a:pt x="1271" y="962"/>
                  <a:pt x="1273" y="959"/>
                  <a:pt x="1278" y="960"/>
                </a:cubicBezTo>
                <a:cubicBezTo>
                  <a:pt x="1279" y="958"/>
                  <a:pt x="1278" y="959"/>
                  <a:pt x="1278" y="956"/>
                </a:cubicBezTo>
                <a:cubicBezTo>
                  <a:pt x="1282" y="955"/>
                  <a:pt x="1283" y="957"/>
                  <a:pt x="1286" y="956"/>
                </a:cubicBezTo>
                <a:cubicBezTo>
                  <a:pt x="1287" y="961"/>
                  <a:pt x="1289" y="965"/>
                  <a:pt x="1294" y="966"/>
                </a:cubicBezTo>
                <a:cubicBezTo>
                  <a:pt x="1291" y="971"/>
                  <a:pt x="1301" y="970"/>
                  <a:pt x="1298" y="976"/>
                </a:cubicBezTo>
                <a:cubicBezTo>
                  <a:pt x="1302" y="977"/>
                  <a:pt x="1298" y="971"/>
                  <a:pt x="1302" y="973"/>
                </a:cubicBezTo>
                <a:cubicBezTo>
                  <a:pt x="1299" y="971"/>
                  <a:pt x="1297" y="969"/>
                  <a:pt x="1295" y="967"/>
                </a:cubicBezTo>
                <a:cubicBezTo>
                  <a:pt x="1302" y="964"/>
                  <a:pt x="1300" y="955"/>
                  <a:pt x="1304" y="951"/>
                </a:cubicBezTo>
                <a:cubicBezTo>
                  <a:pt x="1306" y="951"/>
                  <a:pt x="1296" y="950"/>
                  <a:pt x="1295" y="953"/>
                </a:cubicBezTo>
                <a:cubicBezTo>
                  <a:pt x="1292" y="950"/>
                  <a:pt x="1286" y="950"/>
                  <a:pt x="1280" y="950"/>
                </a:cubicBezTo>
                <a:cubicBezTo>
                  <a:pt x="1279" y="947"/>
                  <a:pt x="1282" y="947"/>
                  <a:pt x="1282" y="946"/>
                </a:cubicBezTo>
                <a:cubicBezTo>
                  <a:pt x="1285" y="946"/>
                  <a:pt x="1286" y="948"/>
                  <a:pt x="1289" y="950"/>
                </a:cubicBezTo>
                <a:cubicBezTo>
                  <a:pt x="1292" y="949"/>
                  <a:pt x="1295" y="948"/>
                  <a:pt x="1297" y="946"/>
                </a:cubicBezTo>
                <a:cubicBezTo>
                  <a:pt x="1296" y="943"/>
                  <a:pt x="1290" y="945"/>
                  <a:pt x="1287" y="943"/>
                </a:cubicBezTo>
                <a:cubicBezTo>
                  <a:pt x="1288" y="942"/>
                  <a:pt x="1289" y="941"/>
                  <a:pt x="1290" y="941"/>
                </a:cubicBezTo>
                <a:cubicBezTo>
                  <a:pt x="1290" y="940"/>
                  <a:pt x="1289" y="941"/>
                  <a:pt x="1288" y="940"/>
                </a:cubicBezTo>
                <a:cubicBezTo>
                  <a:pt x="1289" y="938"/>
                  <a:pt x="1294" y="939"/>
                  <a:pt x="1293" y="942"/>
                </a:cubicBezTo>
                <a:cubicBezTo>
                  <a:pt x="1299" y="945"/>
                  <a:pt x="1302" y="938"/>
                  <a:pt x="1306" y="944"/>
                </a:cubicBezTo>
                <a:cubicBezTo>
                  <a:pt x="1309" y="941"/>
                  <a:pt x="1309" y="940"/>
                  <a:pt x="1312" y="936"/>
                </a:cubicBezTo>
                <a:cubicBezTo>
                  <a:pt x="1315" y="936"/>
                  <a:pt x="1310" y="939"/>
                  <a:pt x="1313" y="941"/>
                </a:cubicBezTo>
                <a:cubicBezTo>
                  <a:pt x="1314" y="941"/>
                  <a:pt x="1316" y="941"/>
                  <a:pt x="1317" y="940"/>
                </a:cubicBezTo>
                <a:cubicBezTo>
                  <a:pt x="1317" y="938"/>
                  <a:pt x="1316" y="937"/>
                  <a:pt x="1314" y="938"/>
                </a:cubicBezTo>
                <a:cubicBezTo>
                  <a:pt x="1316" y="934"/>
                  <a:pt x="1319" y="939"/>
                  <a:pt x="1322" y="937"/>
                </a:cubicBezTo>
                <a:cubicBezTo>
                  <a:pt x="1324" y="937"/>
                  <a:pt x="1320" y="942"/>
                  <a:pt x="1325" y="940"/>
                </a:cubicBezTo>
                <a:cubicBezTo>
                  <a:pt x="1323" y="943"/>
                  <a:pt x="1322" y="942"/>
                  <a:pt x="1323" y="946"/>
                </a:cubicBezTo>
                <a:cubicBezTo>
                  <a:pt x="1321" y="946"/>
                  <a:pt x="1319" y="945"/>
                  <a:pt x="1315" y="946"/>
                </a:cubicBezTo>
                <a:cubicBezTo>
                  <a:pt x="1315" y="949"/>
                  <a:pt x="1320" y="951"/>
                  <a:pt x="1313" y="951"/>
                </a:cubicBezTo>
                <a:cubicBezTo>
                  <a:pt x="1313" y="955"/>
                  <a:pt x="1316" y="956"/>
                  <a:pt x="1321" y="956"/>
                </a:cubicBezTo>
                <a:cubicBezTo>
                  <a:pt x="1319" y="959"/>
                  <a:pt x="1309" y="959"/>
                  <a:pt x="1308" y="959"/>
                </a:cubicBezTo>
                <a:cubicBezTo>
                  <a:pt x="1305" y="964"/>
                  <a:pt x="1317" y="960"/>
                  <a:pt x="1315" y="965"/>
                </a:cubicBezTo>
                <a:cubicBezTo>
                  <a:pt x="1316" y="961"/>
                  <a:pt x="1323" y="962"/>
                  <a:pt x="1326" y="960"/>
                </a:cubicBezTo>
                <a:cubicBezTo>
                  <a:pt x="1330" y="961"/>
                  <a:pt x="1324" y="963"/>
                  <a:pt x="1325" y="965"/>
                </a:cubicBezTo>
                <a:cubicBezTo>
                  <a:pt x="1329" y="965"/>
                  <a:pt x="1329" y="963"/>
                  <a:pt x="1331" y="962"/>
                </a:cubicBezTo>
                <a:cubicBezTo>
                  <a:pt x="1330" y="960"/>
                  <a:pt x="1328" y="956"/>
                  <a:pt x="1326" y="959"/>
                </a:cubicBezTo>
                <a:cubicBezTo>
                  <a:pt x="1327" y="957"/>
                  <a:pt x="1327" y="955"/>
                  <a:pt x="1326" y="954"/>
                </a:cubicBezTo>
                <a:cubicBezTo>
                  <a:pt x="1326" y="951"/>
                  <a:pt x="1330" y="953"/>
                  <a:pt x="1330" y="950"/>
                </a:cubicBezTo>
                <a:cubicBezTo>
                  <a:pt x="1331" y="951"/>
                  <a:pt x="1331" y="953"/>
                  <a:pt x="1333" y="952"/>
                </a:cubicBezTo>
                <a:cubicBezTo>
                  <a:pt x="1335" y="949"/>
                  <a:pt x="1335" y="945"/>
                  <a:pt x="1339" y="945"/>
                </a:cubicBezTo>
                <a:cubicBezTo>
                  <a:pt x="1339" y="942"/>
                  <a:pt x="1336" y="942"/>
                  <a:pt x="1333" y="942"/>
                </a:cubicBezTo>
                <a:cubicBezTo>
                  <a:pt x="1335" y="939"/>
                  <a:pt x="1340" y="942"/>
                  <a:pt x="1342" y="942"/>
                </a:cubicBezTo>
                <a:cubicBezTo>
                  <a:pt x="1342" y="946"/>
                  <a:pt x="1339" y="946"/>
                  <a:pt x="1341" y="950"/>
                </a:cubicBezTo>
                <a:cubicBezTo>
                  <a:pt x="1346" y="951"/>
                  <a:pt x="1345" y="947"/>
                  <a:pt x="1348" y="946"/>
                </a:cubicBezTo>
                <a:cubicBezTo>
                  <a:pt x="1351" y="945"/>
                  <a:pt x="1345" y="950"/>
                  <a:pt x="1349" y="950"/>
                </a:cubicBezTo>
                <a:cubicBezTo>
                  <a:pt x="1354" y="950"/>
                  <a:pt x="1347" y="943"/>
                  <a:pt x="1352" y="944"/>
                </a:cubicBezTo>
                <a:cubicBezTo>
                  <a:pt x="1352" y="942"/>
                  <a:pt x="1349" y="943"/>
                  <a:pt x="1349" y="942"/>
                </a:cubicBezTo>
                <a:cubicBezTo>
                  <a:pt x="1362" y="935"/>
                  <a:pt x="1361" y="948"/>
                  <a:pt x="1364" y="960"/>
                </a:cubicBezTo>
                <a:cubicBezTo>
                  <a:pt x="1364" y="958"/>
                  <a:pt x="1371" y="953"/>
                  <a:pt x="1371" y="959"/>
                </a:cubicBezTo>
                <a:cubicBezTo>
                  <a:pt x="1373" y="959"/>
                  <a:pt x="1375" y="959"/>
                  <a:pt x="1377" y="959"/>
                </a:cubicBezTo>
                <a:cubicBezTo>
                  <a:pt x="1376" y="958"/>
                  <a:pt x="1374" y="958"/>
                  <a:pt x="1375" y="955"/>
                </a:cubicBezTo>
                <a:cubicBezTo>
                  <a:pt x="1371" y="955"/>
                  <a:pt x="1364" y="957"/>
                  <a:pt x="1363" y="953"/>
                </a:cubicBezTo>
                <a:cubicBezTo>
                  <a:pt x="1370" y="953"/>
                  <a:pt x="1366" y="947"/>
                  <a:pt x="1374" y="947"/>
                </a:cubicBezTo>
                <a:cubicBezTo>
                  <a:pt x="1380" y="957"/>
                  <a:pt x="1394" y="951"/>
                  <a:pt x="1405" y="954"/>
                </a:cubicBezTo>
                <a:cubicBezTo>
                  <a:pt x="1404" y="958"/>
                  <a:pt x="1400" y="954"/>
                  <a:pt x="1395" y="956"/>
                </a:cubicBezTo>
                <a:cubicBezTo>
                  <a:pt x="1396" y="957"/>
                  <a:pt x="1397" y="958"/>
                  <a:pt x="1396" y="961"/>
                </a:cubicBezTo>
                <a:cubicBezTo>
                  <a:pt x="1403" y="960"/>
                  <a:pt x="1405" y="963"/>
                  <a:pt x="1413" y="962"/>
                </a:cubicBezTo>
                <a:cubicBezTo>
                  <a:pt x="1413" y="961"/>
                  <a:pt x="1412" y="960"/>
                  <a:pt x="1412" y="959"/>
                </a:cubicBezTo>
                <a:cubicBezTo>
                  <a:pt x="1418" y="960"/>
                  <a:pt x="1423" y="967"/>
                  <a:pt x="1426" y="959"/>
                </a:cubicBezTo>
                <a:cubicBezTo>
                  <a:pt x="1429" y="964"/>
                  <a:pt x="1432" y="963"/>
                  <a:pt x="1438" y="963"/>
                </a:cubicBezTo>
                <a:cubicBezTo>
                  <a:pt x="1438" y="963"/>
                  <a:pt x="1437" y="962"/>
                  <a:pt x="1437" y="960"/>
                </a:cubicBezTo>
                <a:cubicBezTo>
                  <a:pt x="1442" y="961"/>
                  <a:pt x="1445" y="964"/>
                  <a:pt x="1450" y="965"/>
                </a:cubicBezTo>
                <a:cubicBezTo>
                  <a:pt x="1440" y="965"/>
                  <a:pt x="1428" y="966"/>
                  <a:pt x="1419" y="966"/>
                </a:cubicBezTo>
                <a:cubicBezTo>
                  <a:pt x="1416" y="966"/>
                  <a:pt x="1410" y="961"/>
                  <a:pt x="1410" y="967"/>
                </a:cubicBezTo>
                <a:cubicBezTo>
                  <a:pt x="1427" y="969"/>
                  <a:pt x="1440" y="969"/>
                  <a:pt x="1454" y="972"/>
                </a:cubicBezTo>
                <a:cubicBezTo>
                  <a:pt x="1456" y="973"/>
                  <a:pt x="1456" y="971"/>
                  <a:pt x="1456" y="970"/>
                </a:cubicBezTo>
                <a:cubicBezTo>
                  <a:pt x="1459" y="969"/>
                  <a:pt x="1459" y="973"/>
                  <a:pt x="1461" y="973"/>
                </a:cubicBezTo>
                <a:cubicBezTo>
                  <a:pt x="1461" y="974"/>
                  <a:pt x="1459" y="974"/>
                  <a:pt x="1459" y="976"/>
                </a:cubicBezTo>
                <a:cubicBezTo>
                  <a:pt x="1463" y="977"/>
                  <a:pt x="1471" y="975"/>
                  <a:pt x="1472" y="982"/>
                </a:cubicBezTo>
                <a:cubicBezTo>
                  <a:pt x="1474" y="981"/>
                  <a:pt x="1474" y="980"/>
                  <a:pt x="1473" y="979"/>
                </a:cubicBezTo>
                <a:cubicBezTo>
                  <a:pt x="1477" y="981"/>
                  <a:pt x="1487" y="978"/>
                  <a:pt x="1488" y="981"/>
                </a:cubicBezTo>
                <a:cubicBezTo>
                  <a:pt x="1490" y="985"/>
                  <a:pt x="1490" y="978"/>
                  <a:pt x="1493" y="980"/>
                </a:cubicBezTo>
                <a:cubicBezTo>
                  <a:pt x="1492" y="978"/>
                  <a:pt x="1490" y="978"/>
                  <a:pt x="1492" y="976"/>
                </a:cubicBezTo>
                <a:cubicBezTo>
                  <a:pt x="1495" y="976"/>
                  <a:pt x="1495" y="980"/>
                  <a:pt x="1497" y="977"/>
                </a:cubicBezTo>
                <a:cubicBezTo>
                  <a:pt x="1497" y="975"/>
                  <a:pt x="1496" y="974"/>
                  <a:pt x="1496" y="973"/>
                </a:cubicBezTo>
                <a:cubicBezTo>
                  <a:pt x="1502" y="973"/>
                  <a:pt x="1511" y="971"/>
                  <a:pt x="1514" y="977"/>
                </a:cubicBezTo>
                <a:cubicBezTo>
                  <a:pt x="1516" y="977"/>
                  <a:pt x="1516" y="976"/>
                  <a:pt x="1517" y="976"/>
                </a:cubicBezTo>
                <a:cubicBezTo>
                  <a:pt x="1518" y="976"/>
                  <a:pt x="1519" y="976"/>
                  <a:pt x="1520" y="977"/>
                </a:cubicBezTo>
                <a:cubicBezTo>
                  <a:pt x="1521" y="977"/>
                  <a:pt x="1522" y="977"/>
                  <a:pt x="1523" y="978"/>
                </a:cubicBezTo>
                <a:cubicBezTo>
                  <a:pt x="1523" y="978"/>
                  <a:pt x="1523" y="979"/>
                  <a:pt x="1523" y="979"/>
                </a:cubicBezTo>
                <a:cubicBezTo>
                  <a:pt x="1523" y="979"/>
                  <a:pt x="1524" y="978"/>
                  <a:pt x="1524" y="978"/>
                </a:cubicBezTo>
                <a:cubicBezTo>
                  <a:pt x="1526" y="979"/>
                  <a:pt x="1527" y="979"/>
                  <a:pt x="1528" y="981"/>
                </a:cubicBezTo>
                <a:cubicBezTo>
                  <a:pt x="1517" y="979"/>
                  <a:pt x="1509" y="976"/>
                  <a:pt x="1494" y="979"/>
                </a:cubicBezTo>
                <a:cubicBezTo>
                  <a:pt x="1501" y="986"/>
                  <a:pt x="1485" y="985"/>
                  <a:pt x="1481" y="986"/>
                </a:cubicBezTo>
                <a:close/>
                <a:moveTo>
                  <a:pt x="1159" y="962"/>
                </a:moveTo>
                <a:cubicBezTo>
                  <a:pt x="1160" y="962"/>
                  <a:pt x="1162" y="963"/>
                  <a:pt x="1164" y="964"/>
                </a:cubicBezTo>
                <a:cubicBezTo>
                  <a:pt x="1162" y="964"/>
                  <a:pt x="1160" y="964"/>
                  <a:pt x="1159" y="963"/>
                </a:cubicBezTo>
                <a:cubicBezTo>
                  <a:pt x="1159" y="963"/>
                  <a:pt x="1159" y="962"/>
                  <a:pt x="1159" y="962"/>
                </a:cubicBezTo>
                <a:close/>
                <a:moveTo>
                  <a:pt x="1220" y="965"/>
                </a:moveTo>
                <a:cubicBezTo>
                  <a:pt x="1219" y="963"/>
                  <a:pt x="1220" y="963"/>
                  <a:pt x="1221" y="963"/>
                </a:cubicBezTo>
                <a:cubicBezTo>
                  <a:pt x="1223" y="964"/>
                  <a:pt x="1227" y="966"/>
                  <a:pt x="1230" y="966"/>
                </a:cubicBezTo>
                <a:cubicBezTo>
                  <a:pt x="1231" y="968"/>
                  <a:pt x="1234" y="967"/>
                  <a:pt x="1237" y="968"/>
                </a:cubicBezTo>
                <a:cubicBezTo>
                  <a:pt x="1236" y="969"/>
                  <a:pt x="1237" y="969"/>
                  <a:pt x="1238" y="970"/>
                </a:cubicBezTo>
                <a:cubicBezTo>
                  <a:pt x="1238" y="971"/>
                  <a:pt x="1238" y="972"/>
                  <a:pt x="1238" y="972"/>
                </a:cubicBezTo>
                <a:cubicBezTo>
                  <a:pt x="1234" y="971"/>
                  <a:pt x="1229" y="969"/>
                  <a:pt x="1225" y="967"/>
                </a:cubicBezTo>
                <a:cubicBezTo>
                  <a:pt x="1228" y="969"/>
                  <a:pt x="1227" y="969"/>
                  <a:pt x="1228" y="971"/>
                </a:cubicBezTo>
                <a:cubicBezTo>
                  <a:pt x="1228" y="971"/>
                  <a:pt x="1227" y="971"/>
                  <a:pt x="1227" y="971"/>
                </a:cubicBezTo>
                <a:cubicBezTo>
                  <a:pt x="1225" y="971"/>
                  <a:pt x="1222" y="970"/>
                  <a:pt x="1219" y="970"/>
                </a:cubicBezTo>
                <a:cubicBezTo>
                  <a:pt x="1218" y="968"/>
                  <a:pt x="1221" y="966"/>
                  <a:pt x="1223" y="969"/>
                </a:cubicBezTo>
                <a:cubicBezTo>
                  <a:pt x="1225" y="967"/>
                  <a:pt x="1223" y="965"/>
                  <a:pt x="1227" y="967"/>
                </a:cubicBezTo>
                <a:cubicBezTo>
                  <a:pt x="1227" y="964"/>
                  <a:pt x="1222" y="965"/>
                  <a:pt x="1220" y="965"/>
                </a:cubicBezTo>
                <a:close/>
                <a:moveTo>
                  <a:pt x="1318" y="949"/>
                </a:moveTo>
                <a:cubicBezTo>
                  <a:pt x="1322" y="948"/>
                  <a:pt x="1324" y="950"/>
                  <a:pt x="1325" y="954"/>
                </a:cubicBezTo>
                <a:cubicBezTo>
                  <a:pt x="1322" y="953"/>
                  <a:pt x="1316" y="956"/>
                  <a:pt x="1316" y="952"/>
                </a:cubicBezTo>
                <a:cubicBezTo>
                  <a:pt x="1317" y="952"/>
                  <a:pt x="1318" y="952"/>
                  <a:pt x="1319" y="952"/>
                </a:cubicBezTo>
                <a:cubicBezTo>
                  <a:pt x="1319" y="950"/>
                  <a:pt x="1318" y="950"/>
                  <a:pt x="1318" y="949"/>
                </a:cubicBezTo>
                <a:close/>
                <a:moveTo>
                  <a:pt x="1443" y="879"/>
                </a:moveTo>
                <a:cubicBezTo>
                  <a:pt x="1441" y="880"/>
                  <a:pt x="1438" y="881"/>
                  <a:pt x="1435" y="880"/>
                </a:cubicBezTo>
                <a:cubicBezTo>
                  <a:pt x="1435" y="879"/>
                  <a:pt x="1434" y="878"/>
                  <a:pt x="1433" y="878"/>
                </a:cubicBezTo>
                <a:cubicBezTo>
                  <a:pt x="1434" y="878"/>
                  <a:pt x="1435" y="877"/>
                  <a:pt x="1436" y="876"/>
                </a:cubicBezTo>
                <a:cubicBezTo>
                  <a:pt x="1437" y="876"/>
                  <a:pt x="1438" y="877"/>
                  <a:pt x="1439" y="877"/>
                </a:cubicBezTo>
                <a:cubicBezTo>
                  <a:pt x="1439" y="878"/>
                  <a:pt x="1439" y="878"/>
                  <a:pt x="1439" y="879"/>
                </a:cubicBezTo>
                <a:cubicBezTo>
                  <a:pt x="1441" y="879"/>
                  <a:pt x="1443" y="878"/>
                  <a:pt x="1443" y="879"/>
                </a:cubicBezTo>
                <a:close/>
                <a:moveTo>
                  <a:pt x="1441" y="957"/>
                </a:moveTo>
                <a:cubicBezTo>
                  <a:pt x="1445" y="956"/>
                  <a:pt x="1448" y="957"/>
                  <a:pt x="1450" y="954"/>
                </a:cubicBezTo>
                <a:cubicBezTo>
                  <a:pt x="1451" y="955"/>
                  <a:pt x="1450" y="957"/>
                  <a:pt x="1451" y="957"/>
                </a:cubicBezTo>
                <a:cubicBezTo>
                  <a:pt x="1453" y="954"/>
                  <a:pt x="1466" y="957"/>
                  <a:pt x="1461" y="958"/>
                </a:cubicBezTo>
                <a:cubicBezTo>
                  <a:pt x="1455" y="961"/>
                  <a:pt x="1448" y="958"/>
                  <a:pt x="1442" y="959"/>
                </a:cubicBezTo>
                <a:cubicBezTo>
                  <a:pt x="1444" y="959"/>
                  <a:pt x="1442" y="958"/>
                  <a:pt x="1441" y="957"/>
                </a:cubicBezTo>
                <a:close/>
                <a:moveTo>
                  <a:pt x="1435" y="886"/>
                </a:moveTo>
                <a:cubicBezTo>
                  <a:pt x="1436" y="886"/>
                  <a:pt x="1437" y="885"/>
                  <a:pt x="1437" y="887"/>
                </a:cubicBezTo>
                <a:cubicBezTo>
                  <a:pt x="1437" y="887"/>
                  <a:pt x="1435" y="888"/>
                  <a:pt x="1433" y="888"/>
                </a:cubicBezTo>
                <a:cubicBezTo>
                  <a:pt x="1434" y="888"/>
                  <a:pt x="1434" y="888"/>
                  <a:pt x="1435" y="887"/>
                </a:cubicBezTo>
                <a:cubicBezTo>
                  <a:pt x="1435" y="887"/>
                  <a:pt x="1435" y="886"/>
                  <a:pt x="1435" y="886"/>
                </a:cubicBezTo>
                <a:close/>
                <a:moveTo>
                  <a:pt x="1439" y="892"/>
                </a:moveTo>
                <a:cubicBezTo>
                  <a:pt x="1435" y="890"/>
                  <a:pt x="1433" y="894"/>
                  <a:pt x="1431" y="890"/>
                </a:cubicBezTo>
                <a:cubicBezTo>
                  <a:pt x="1433" y="888"/>
                  <a:pt x="1438" y="890"/>
                  <a:pt x="1439" y="892"/>
                </a:cubicBezTo>
                <a:close/>
                <a:moveTo>
                  <a:pt x="1437" y="957"/>
                </a:moveTo>
                <a:cubicBezTo>
                  <a:pt x="1435" y="958"/>
                  <a:pt x="1433" y="957"/>
                  <a:pt x="1432" y="955"/>
                </a:cubicBezTo>
                <a:cubicBezTo>
                  <a:pt x="1434" y="956"/>
                  <a:pt x="1438" y="954"/>
                  <a:pt x="1437" y="957"/>
                </a:cubicBezTo>
                <a:close/>
                <a:moveTo>
                  <a:pt x="1428" y="877"/>
                </a:moveTo>
                <a:cubicBezTo>
                  <a:pt x="1429" y="877"/>
                  <a:pt x="1430" y="878"/>
                  <a:pt x="1431" y="878"/>
                </a:cubicBezTo>
                <a:cubicBezTo>
                  <a:pt x="1430" y="879"/>
                  <a:pt x="1428" y="879"/>
                  <a:pt x="1428" y="877"/>
                </a:cubicBezTo>
                <a:close/>
                <a:moveTo>
                  <a:pt x="1466" y="958"/>
                </a:moveTo>
                <a:cubicBezTo>
                  <a:pt x="1467" y="956"/>
                  <a:pt x="1472" y="958"/>
                  <a:pt x="1473" y="959"/>
                </a:cubicBezTo>
                <a:cubicBezTo>
                  <a:pt x="1470" y="960"/>
                  <a:pt x="1467" y="960"/>
                  <a:pt x="1466" y="958"/>
                </a:cubicBezTo>
                <a:close/>
                <a:moveTo>
                  <a:pt x="1477" y="932"/>
                </a:moveTo>
                <a:cubicBezTo>
                  <a:pt x="1479" y="932"/>
                  <a:pt x="1483" y="930"/>
                  <a:pt x="1483" y="932"/>
                </a:cubicBezTo>
                <a:cubicBezTo>
                  <a:pt x="1482" y="933"/>
                  <a:pt x="1482" y="935"/>
                  <a:pt x="1478" y="935"/>
                </a:cubicBezTo>
                <a:cubicBezTo>
                  <a:pt x="1478" y="933"/>
                  <a:pt x="1477" y="933"/>
                  <a:pt x="1477" y="932"/>
                </a:cubicBezTo>
                <a:close/>
                <a:moveTo>
                  <a:pt x="1496" y="954"/>
                </a:moveTo>
                <a:cubicBezTo>
                  <a:pt x="1497" y="955"/>
                  <a:pt x="1498" y="954"/>
                  <a:pt x="1498" y="954"/>
                </a:cubicBezTo>
                <a:cubicBezTo>
                  <a:pt x="1498" y="954"/>
                  <a:pt x="1498" y="954"/>
                  <a:pt x="1498" y="954"/>
                </a:cubicBezTo>
                <a:cubicBezTo>
                  <a:pt x="1496" y="954"/>
                  <a:pt x="1491" y="956"/>
                  <a:pt x="1491" y="953"/>
                </a:cubicBezTo>
                <a:cubicBezTo>
                  <a:pt x="1492" y="953"/>
                  <a:pt x="1494" y="953"/>
                  <a:pt x="1495" y="952"/>
                </a:cubicBezTo>
                <a:cubicBezTo>
                  <a:pt x="1495" y="953"/>
                  <a:pt x="1495" y="953"/>
                  <a:pt x="1496" y="954"/>
                </a:cubicBezTo>
                <a:close/>
                <a:moveTo>
                  <a:pt x="1507" y="950"/>
                </a:moveTo>
                <a:cubicBezTo>
                  <a:pt x="1508" y="950"/>
                  <a:pt x="1512" y="949"/>
                  <a:pt x="1511" y="952"/>
                </a:cubicBezTo>
                <a:cubicBezTo>
                  <a:pt x="1508" y="952"/>
                  <a:pt x="1507" y="952"/>
                  <a:pt x="1507" y="950"/>
                </a:cubicBezTo>
                <a:close/>
                <a:moveTo>
                  <a:pt x="1510" y="963"/>
                </a:moveTo>
                <a:cubicBezTo>
                  <a:pt x="1506" y="962"/>
                  <a:pt x="1507" y="961"/>
                  <a:pt x="1505" y="965"/>
                </a:cubicBezTo>
                <a:cubicBezTo>
                  <a:pt x="1505" y="962"/>
                  <a:pt x="1503" y="962"/>
                  <a:pt x="1502" y="961"/>
                </a:cubicBezTo>
                <a:cubicBezTo>
                  <a:pt x="1504" y="959"/>
                  <a:pt x="1511" y="959"/>
                  <a:pt x="1510" y="963"/>
                </a:cubicBezTo>
                <a:close/>
                <a:moveTo>
                  <a:pt x="1508" y="955"/>
                </a:moveTo>
                <a:cubicBezTo>
                  <a:pt x="1505" y="955"/>
                  <a:pt x="1503" y="955"/>
                  <a:pt x="1501" y="955"/>
                </a:cubicBezTo>
                <a:cubicBezTo>
                  <a:pt x="1501" y="954"/>
                  <a:pt x="1500" y="954"/>
                  <a:pt x="1500" y="953"/>
                </a:cubicBezTo>
                <a:cubicBezTo>
                  <a:pt x="1500" y="953"/>
                  <a:pt x="1500" y="953"/>
                  <a:pt x="1500" y="952"/>
                </a:cubicBezTo>
                <a:cubicBezTo>
                  <a:pt x="1504" y="952"/>
                  <a:pt x="1505" y="954"/>
                  <a:pt x="1508" y="955"/>
                </a:cubicBezTo>
                <a:close/>
                <a:moveTo>
                  <a:pt x="1502" y="964"/>
                </a:moveTo>
                <a:cubicBezTo>
                  <a:pt x="1499" y="964"/>
                  <a:pt x="1498" y="965"/>
                  <a:pt x="1496" y="963"/>
                </a:cubicBezTo>
                <a:cubicBezTo>
                  <a:pt x="1497" y="963"/>
                  <a:pt x="1502" y="961"/>
                  <a:pt x="1502" y="964"/>
                </a:cubicBezTo>
                <a:close/>
                <a:moveTo>
                  <a:pt x="1495" y="967"/>
                </a:moveTo>
                <a:cubicBezTo>
                  <a:pt x="1494" y="967"/>
                  <a:pt x="1495" y="967"/>
                  <a:pt x="1495" y="968"/>
                </a:cubicBezTo>
                <a:cubicBezTo>
                  <a:pt x="1498" y="968"/>
                  <a:pt x="1502" y="968"/>
                  <a:pt x="1496" y="968"/>
                </a:cubicBezTo>
                <a:cubicBezTo>
                  <a:pt x="1496" y="968"/>
                  <a:pt x="1495" y="968"/>
                  <a:pt x="1495" y="968"/>
                </a:cubicBezTo>
                <a:cubicBezTo>
                  <a:pt x="1494" y="967"/>
                  <a:pt x="1493" y="967"/>
                  <a:pt x="1495" y="967"/>
                </a:cubicBezTo>
                <a:close/>
                <a:moveTo>
                  <a:pt x="1492" y="975"/>
                </a:moveTo>
                <a:cubicBezTo>
                  <a:pt x="1491" y="974"/>
                  <a:pt x="1492" y="972"/>
                  <a:pt x="1493" y="972"/>
                </a:cubicBezTo>
                <a:cubicBezTo>
                  <a:pt x="1497" y="970"/>
                  <a:pt x="1494" y="977"/>
                  <a:pt x="1492" y="975"/>
                </a:cubicBezTo>
                <a:close/>
                <a:moveTo>
                  <a:pt x="1513" y="960"/>
                </a:moveTo>
                <a:cubicBezTo>
                  <a:pt x="1515" y="959"/>
                  <a:pt x="1517" y="963"/>
                  <a:pt x="1518" y="960"/>
                </a:cubicBezTo>
                <a:cubicBezTo>
                  <a:pt x="1517" y="960"/>
                  <a:pt x="1516" y="960"/>
                  <a:pt x="1516" y="959"/>
                </a:cubicBezTo>
                <a:cubicBezTo>
                  <a:pt x="1519" y="955"/>
                  <a:pt x="1520" y="960"/>
                  <a:pt x="1524" y="958"/>
                </a:cubicBezTo>
                <a:cubicBezTo>
                  <a:pt x="1526" y="962"/>
                  <a:pt x="1520" y="958"/>
                  <a:pt x="1520" y="961"/>
                </a:cubicBezTo>
                <a:cubicBezTo>
                  <a:pt x="1521" y="964"/>
                  <a:pt x="1529" y="959"/>
                  <a:pt x="1528" y="964"/>
                </a:cubicBezTo>
                <a:cubicBezTo>
                  <a:pt x="1524" y="966"/>
                  <a:pt x="1516" y="965"/>
                  <a:pt x="1511" y="966"/>
                </a:cubicBezTo>
                <a:cubicBezTo>
                  <a:pt x="1511" y="963"/>
                  <a:pt x="1512" y="962"/>
                  <a:pt x="1513" y="960"/>
                </a:cubicBezTo>
                <a:close/>
                <a:moveTo>
                  <a:pt x="1511" y="900"/>
                </a:moveTo>
                <a:cubicBezTo>
                  <a:pt x="1513" y="900"/>
                  <a:pt x="1512" y="897"/>
                  <a:pt x="1514" y="898"/>
                </a:cubicBezTo>
                <a:cubicBezTo>
                  <a:pt x="1514" y="899"/>
                  <a:pt x="1514" y="900"/>
                  <a:pt x="1514" y="901"/>
                </a:cubicBezTo>
                <a:cubicBezTo>
                  <a:pt x="1513" y="901"/>
                  <a:pt x="1511" y="901"/>
                  <a:pt x="1511" y="900"/>
                </a:cubicBezTo>
                <a:close/>
                <a:moveTo>
                  <a:pt x="1519" y="901"/>
                </a:moveTo>
                <a:cubicBezTo>
                  <a:pt x="1522" y="900"/>
                  <a:pt x="1523" y="901"/>
                  <a:pt x="1524" y="903"/>
                </a:cubicBezTo>
                <a:cubicBezTo>
                  <a:pt x="1521" y="903"/>
                  <a:pt x="1520" y="902"/>
                  <a:pt x="1519" y="901"/>
                </a:cubicBezTo>
                <a:close/>
                <a:moveTo>
                  <a:pt x="1526" y="896"/>
                </a:moveTo>
                <a:cubicBezTo>
                  <a:pt x="1525" y="897"/>
                  <a:pt x="1524" y="898"/>
                  <a:pt x="1525" y="896"/>
                </a:cubicBezTo>
                <a:cubicBezTo>
                  <a:pt x="1526" y="894"/>
                  <a:pt x="1523" y="894"/>
                  <a:pt x="1524" y="891"/>
                </a:cubicBezTo>
                <a:cubicBezTo>
                  <a:pt x="1525" y="891"/>
                  <a:pt x="1526" y="891"/>
                  <a:pt x="1526" y="891"/>
                </a:cubicBezTo>
                <a:cubicBezTo>
                  <a:pt x="1526" y="892"/>
                  <a:pt x="1527" y="892"/>
                  <a:pt x="1527" y="893"/>
                </a:cubicBezTo>
                <a:cubicBezTo>
                  <a:pt x="1523" y="893"/>
                  <a:pt x="1527" y="894"/>
                  <a:pt x="1526" y="896"/>
                </a:cubicBezTo>
                <a:close/>
                <a:moveTo>
                  <a:pt x="1517" y="969"/>
                </a:moveTo>
                <a:cubicBezTo>
                  <a:pt x="1519" y="969"/>
                  <a:pt x="1521" y="970"/>
                  <a:pt x="1521" y="971"/>
                </a:cubicBezTo>
                <a:cubicBezTo>
                  <a:pt x="1520" y="971"/>
                  <a:pt x="1516" y="972"/>
                  <a:pt x="1517" y="969"/>
                </a:cubicBezTo>
                <a:close/>
                <a:moveTo>
                  <a:pt x="1542" y="998"/>
                </a:moveTo>
                <a:cubicBezTo>
                  <a:pt x="1539" y="999"/>
                  <a:pt x="1539" y="997"/>
                  <a:pt x="1537" y="997"/>
                </a:cubicBezTo>
                <a:cubicBezTo>
                  <a:pt x="1538" y="994"/>
                  <a:pt x="1540" y="989"/>
                  <a:pt x="1535" y="987"/>
                </a:cubicBezTo>
                <a:cubicBezTo>
                  <a:pt x="1534" y="989"/>
                  <a:pt x="1531" y="988"/>
                  <a:pt x="1528" y="988"/>
                </a:cubicBezTo>
                <a:cubicBezTo>
                  <a:pt x="1528" y="986"/>
                  <a:pt x="1526" y="986"/>
                  <a:pt x="1527" y="983"/>
                </a:cubicBezTo>
                <a:cubicBezTo>
                  <a:pt x="1532" y="984"/>
                  <a:pt x="1536" y="986"/>
                  <a:pt x="1540" y="988"/>
                </a:cubicBezTo>
                <a:cubicBezTo>
                  <a:pt x="1540" y="993"/>
                  <a:pt x="1542" y="992"/>
                  <a:pt x="1542" y="998"/>
                </a:cubicBezTo>
                <a:close/>
                <a:moveTo>
                  <a:pt x="1503" y="985"/>
                </a:moveTo>
                <a:cubicBezTo>
                  <a:pt x="1503" y="982"/>
                  <a:pt x="1499" y="984"/>
                  <a:pt x="1499" y="981"/>
                </a:cubicBezTo>
                <a:cubicBezTo>
                  <a:pt x="1502" y="981"/>
                  <a:pt x="1505" y="981"/>
                  <a:pt x="1506" y="983"/>
                </a:cubicBezTo>
                <a:cubicBezTo>
                  <a:pt x="1504" y="983"/>
                  <a:pt x="1504" y="984"/>
                  <a:pt x="1503" y="985"/>
                </a:cubicBezTo>
                <a:close/>
                <a:moveTo>
                  <a:pt x="1509" y="993"/>
                </a:moveTo>
                <a:cubicBezTo>
                  <a:pt x="1509" y="988"/>
                  <a:pt x="1507" y="982"/>
                  <a:pt x="1511" y="982"/>
                </a:cubicBezTo>
                <a:cubicBezTo>
                  <a:pt x="1513" y="983"/>
                  <a:pt x="1508" y="991"/>
                  <a:pt x="1515" y="990"/>
                </a:cubicBezTo>
                <a:cubicBezTo>
                  <a:pt x="1516" y="993"/>
                  <a:pt x="1512" y="993"/>
                  <a:pt x="1509" y="993"/>
                </a:cubicBezTo>
                <a:close/>
                <a:moveTo>
                  <a:pt x="1525" y="1081"/>
                </a:moveTo>
                <a:cubicBezTo>
                  <a:pt x="1527" y="1080"/>
                  <a:pt x="1523" y="1078"/>
                  <a:pt x="1526" y="1076"/>
                </a:cubicBezTo>
                <a:cubicBezTo>
                  <a:pt x="1528" y="1076"/>
                  <a:pt x="1529" y="1077"/>
                  <a:pt x="1530" y="1078"/>
                </a:cubicBezTo>
                <a:cubicBezTo>
                  <a:pt x="1528" y="1079"/>
                  <a:pt x="1529" y="1081"/>
                  <a:pt x="1530" y="1081"/>
                </a:cubicBezTo>
                <a:cubicBezTo>
                  <a:pt x="1528" y="1081"/>
                  <a:pt x="1525" y="1083"/>
                  <a:pt x="1525" y="1081"/>
                </a:cubicBezTo>
                <a:close/>
                <a:moveTo>
                  <a:pt x="1527" y="1034"/>
                </a:moveTo>
                <a:cubicBezTo>
                  <a:pt x="1528" y="1033"/>
                  <a:pt x="1524" y="1029"/>
                  <a:pt x="1527" y="1028"/>
                </a:cubicBezTo>
                <a:cubicBezTo>
                  <a:pt x="1527" y="1030"/>
                  <a:pt x="1531" y="1029"/>
                  <a:pt x="1530" y="1031"/>
                </a:cubicBezTo>
                <a:cubicBezTo>
                  <a:pt x="1528" y="1031"/>
                  <a:pt x="1530" y="1035"/>
                  <a:pt x="1527" y="1034"/>
                </a:cubicBezTo>
                <a:close/>
                <a:moveTo>
                  <a:pt x="1531" y="994"/>
                </a:moveTo>
                <a:cubicBezTo>
                  <a:pt x="1534" y="994"/>
                  <a:pt x="1535" y="995"/>
                  <a:pt x="1535" y="997"/>
                </a:cubicBezTo>
                <a:cubicBezTo>
                  <a:pt x="1533" y="997"/>
                  <a:pt x="1532" y="997"/>
                  <a:pt x="1531" y="997"/>
                </a:cubicBezTo>
                <a:cubicBezTo>
                  <a:pt x="1531" y="996"/>
                  <a:pt x="1531" y="995"/>
                  <a:pt x="1531" y="994"/>
                </a:cubicBezTo>
                <a:close/>
                <a:moveTo>
                  <a:pt x="1533" y="1010"/>
                </a:moveTo>
                <a:cubicBezTo>
                  <a:pt x="1534" y="1010"/>
                  <a:pt x="1534" y="1010"/>
                  <a:pt x="1535" y="1010"/>
                </a:cubicBezTo>
                <a:cubicBezTo>
                  <a:pt x="1535" y="1011"/>
                  <a:pt x="1535" y="1012"/>
                  <a:pt x="1535" y="1014"/>
                </a:cubicBezTo>
                <a:cubicBezTo>
                  <a:pt x="1534" y="1014"/>
                  <a:pt x="1534" y="1014"/>
                  <a:pt x="1533" y="1014"/>
                </a:cubicBezTo>
                <a:cubicBezTo>
                  <a:pt x="1533" y="1012"/>
                  <a:pt x="1533" y="1011"/>
                  <a:pt x="1533" y="1010"/>
                </a:cubicBezTo>
                <a:close/>
                <a:moveTo>
                  <a:pt x="1534" y="1081"/>
                </a:moveTo>
                <a:cubicBezTo>
                  <a:pt x="1534" y="1080"/>
                  <a:pt x="1534" y="1079"/>
                  <a:pt x="1534" y="1077"/>
                </a:cubicBezTo>
                <a:cubicBezTo>
                  <a:pt x="1540" y="1078"/>
                  <a:pt x="1550" y="1076"/>
                  <a:pt x="1552" y="1081"/>
                </a:cubicBezTo>
                <a:cubicBezTo>
                  <a:pt x="1545" y="1078"/>
                  <a:pt x="1540" y="1084"/>
                  <a:pt x="1534" y="1081"/>
                </a:cubicBezTo>
                <a:close/>
                <a:moveTo>
                  <a:pt x="1538" y="1026"/>
                </a:moveTo>
                <a:cubicBezTo>
                  <a:pt x="1542" y="1026"/>
                  <a:pt x="1545" y="1026"/>
                  <a:pt x="1547" y="1028"/>
                </a:cubicBezTo>
                <a:cubicBezTo>
                  <a:pt x="1544" y="1027"/>
                  <a:pt x="1539" y="1029"/>
                  <a:pt x="1538" y="1026"/>
                </a:cubicBezTo>
                <a:close/>
                <a:moveTo>
                  <a:pt x="1562" y="1033"/>
                </a:moveTo>
                <a:cubicBezTo>
                  <a:pt x="1563" y="1033"/>
                  <a:pt x="1563" y="1032"/>
                  <a:pt x="1563" y="1031"/>
                </a:cubicBezTo>
                <a:cubicBezTo>
                  <a:pt x="1564" y="1031"/>
                  <a:pt x="1565" y="1031"/>
                  <a:pt x="1565" y="1031"/>
                </a:cubicBezTo>
                <a:cubicBezTo>
                  <a:pt x="1565" y="1032"/>
                  <a:pt x="1566" y="1032"/>
                  <a:pt x="1566" y="1033"/>
                </a:cubicBezTo>
                <a:cubicBezTo>
                  <a:pt x="1566" y="1034"/>
                  <a:pt x="1562" y="1036"/>
                  <a:pt x="1562" y="1033"/>
                </a:cubicBezTo>
                <a:close/>
                <a:moveTo>
                  <a:pt x="1565" y="1026"/>
                </a:moveTo>
                <a:cubicBezTo>
                  <a:pt x="1565" y="1027"/>
                  <a:pt x="1570" y="1028"/>
                  <a:pt x="1566" y="1029"/>
                </a:cubicBezTo>
                <a:cubicBezTo>
                  <a:pt x="1564" y="1029"/>
                  <a:pt x="1561" y="1028"/>
                  <a:pt x="1558" y="1029"/>
                </a:cubicBezTo>
                <a:cubicBezTo>
                  <a:pt x="1558" y="1024"/>
                  <a:pt x="1555" y="1022"/>
                  <a:pt x="1551" y="1021"/>
                </a:cubicBezTo>
                <a:cubicBezTo>
                  <a:pt x="1554" y="1023"/>
                  <a:pt x="1547" y="1030"/>
                  <a:pt x="1549" y="1027"/>
                </a:cubicBezTo>
                <a:cubicBezTo>
                  <a:pt x="1551" y="1025"/>
                  <a:pt x="1546" y="1021"/>
                  <a:pt x="1543" y="1024"/>
                </a:cubicBezTo>
                <a:cubicBezTo>
                  <a:pt x="1544" y="1022"/>
                  <a:pt x="1542" y="1018"/>
                  <a:pt x="1544" y="1018"/>
                </a:cubicBezTo>
                <a:cubicBezTo>
                  <a:pt x="1554" y="1021"/>
                  <a:pt x="1564" y="1021"/>
                  <a:pt x="1576" y="1021"/>
                </a:cubicBezTo>
                <a:cubicBezTo>
                  <a:pt x="1575" y="1024"/>
                  <a:pt x="1570" y="1025"/>
                  <a:pt x="1565" y="1026"/>
                </a:cubicBezTo>
                <a:close/>
                <a:moveTo>
                  <a:pt x="1595" y="1028"/>
                </a:moveTo>
                <a:cubicBezTo>
                  <a:pt x="1594" y="1026"/>
                  <a:pt x="1592" y="1026"/>
                  <a:pt x="1592" y="1024"/>
                </a:cubicBezTo>
                <a:cubicBezTo>
                  <a:pt x="1592" y="1024"/>
                  <a:pt x="1593" y="1023"/>
                  <a:pt x="1593" y="1022"/>
                </a:cubicBezTo>
                <a:cubicBezTo>
                  <a:pt x="1594" y="1022"/>
                  <a:pt x="1595" y="1022"/>
                  <a:pt x="1596" y="1022"/>
                </a:cubicBezTo>
                <a:cubicBezTo>
                  <a:pt x="1595" y="1026"/>
                  <a:pt x="1596" y="1026"/>
                  <a:pt x="1595" y="1028"/>
                </a:cubicBezTo>
                <a:close/>
                <a:moveTo>
                  <a:pt x="1603" y="1028"/>
                </a:moveTo>
                <a:cubicBezTo>
                  <a:pt x="1605" y="1028"/>
                  <a:pt x="1608" y="1028"/>
                  <a:pt x="1608" y="1030"/>
                </a:cubicBezTo>
                <a:cubicBezTo>
                  <a:pt x="1607" y="1032"/>
                  <a:pt x="1603" y="1031"/>
                  <a:pt x="1603" y="1028"/>
                </a:cubicBezTo>
                <a:close/>
                <a:moveTo>
                  <a:pt x="1605" y="1021"/>
                </a:moveTo>
                <a:cubicBezTo>
                  <a:pt x="1603" y="1025"/>
                  <a:pt x="1608" y="1021"/>
                  <a:pt x="1608" y="1024"/>
                </a:cubicBezTo>
                <a:cubicBezTo>
                  <a:pt x="1607" y="1027"/>
                  <a:pt x="1605" y="1022"/>
                  <a:pt x="1602" y="1024"/>
                </a:cubicBezTo>
                <a:cubicBezTo>
                  <a:pt x="1598" y="1021"/>
                  <a:pt x="1600" y="1016"/>
                  <a:pt x="1595" y="1015"/>
                </a:cubicBezTo>
                <a:cubicBezTo>
                  <a:pt x="1598" y="1010"/>
                  <a:pt x="1596" y="1007"/>
                  <a:pt x="1597" y="1001"/>
                </a:cubicBezTo>
                <a:cubicBezTo>
                  <a:pt x="1598" y="1001"/>
                  <a:pt x="1602" y="1004"/>
                  <a:pt x="1598" y="1004"/>
                </a:cubicBezTo>
                <a:cubicBezTo>
                  <a:pt x="1598" y="1006"/>
                  <a:pt x="1602" y="1005"/>
                  <a:pt x="1602" y="1007"/>
                </a:cubicBezTo>
                <a:cubicBezTo>
                  <a:pt x="1604" y="1006"/>
                  <a:pt x="1604" y="1003"/>
                  <a:pt x="1604" y="1001"/>
                </a:cubicBezTo>
                <a:cubicBezTo>
                  <a:pt x="1606" y="1002"/>
                  <a:pt x="1607" y="1004"/>
                  <a:pt x="1606" y="1006"/>
                </a:cubicBezTo>
                <a:cubicBezTo>
                  <a:pt x="1605" y="1006"/>
                  <a:pt x="1605" y="1006"/>
                  <a:pt x="1604" y="1006"/>
                </a:cubicBezTo>
                <a:cubicBezTo>
                  <a:pt x="1604" y="1006"/>
                  <a:pt x="1605" y="1006"/>
                  <a:pt x="1606" y="1007"/>
                </a:cubicBezTo>
                <a:cubicBezTo>
                  <a:pt x="1605" y="1007"/>
                  <a:pt x="1605" y="1008"/>
                  <a:pt x="1604" y="1008"/>
                </a:cubicBezTo>
                <a:cubicBezTo>
                  <a:pt x="1605" y="1009"/>
                  <a:pt x="1606" y="1010"/>
                  <a:pt x="1609" y="1009"/>
                </a:cubicBezTo>
                <a:cubicBezTo>
                  <a:pt x="1607" y="1013"/>
                  <a:pt x="1607" y="1012"/>
                  <a:pt x="1608" y="1018"/>
                </a:cubicBezTo>
                <a:cubicBezTo>
                  <a:pt x="1610" y="1018"/>
                  <a:pt x="1612" y="1018"/>
                  <a:pt x="1614" y="1018"/>
                </a:cubicBezTo>
                <a:cubicBezTo>
                  <a:pt x="1614" y="1013"/>
                  <a:pt x="1608" y="1016"/>
                  <a:pt x="1610" y="1012"/>
                </a:cubicBezTo>
                <a:cubicBezTo>
                  <a:pt x="1610" y="1011"/>
                  <a:pt x="1611" y="1011"/>
                  <a:pt x="1611" y="1010"/>
                </a:cubicBezTo>
                <a:cubicBezTo>
                  <a:pt x="1613" y="1011"/>
                  <a:pt x="1614" y="1012"/>
                  <a:pt x="1615" y="1012"/>
                </a:cubicBezTo>
                <a:cubicBezTo>
                  <a:pt x="1614" y="1013"/>
                  <a:pt x="1616" y="1015"/>
                  <a:pt x="1616" y="1018"/>
                </a:cubicBezTo>
                <a:cubicBezTo>
                  <a:pt x="1612" y="1021"/>
                  <a:pt x="1608" y="1019"/>
                  <a:pt x="1605" y="1021"/>
                </a:cubicBezTo>
                <a:close/>
                <a:moveTo>
                  <a:pt x="1621" y="1007"/>
                </a:moveTo>
                <a:cubicBezTo>
                  <a:pt x="1623" y="1009"/>
                  <a:pt x="1625" y="1007"/>
                  <a:pt x="1625" y="1004"/>
                </a:cubicBezTo>
                <a:cubicBezTo>
                  <a:pt x="1626" y="1006"/>
                  <a:pt x="1625" y="1008"/>
                  <a:pt x="1625" y="1011"/>
                </a:cubicBezTo>
                <a:cubicBezTo>
                  <a:pt x="1623" y="1011"/>
                  <a:pt x="1622" y="1010"/>
                  <a:pt x="1621" y="1010"/>
                </a:cubicBezTo>
                <a:cubicBezTo>
                  <a:pt x="1621" y="1009"/>
                  <a:pt x="1621" y="1008"/>
                  <a:pt x="1621" y="1007"/>
                </a:cubicBezTo>
                <a:close/>
                <a:moveTo>
                  <a:pt x="1621" y="1006"/>
                </a:moveTo>
                <a:cubicBezTo>
                  <a:pt x="1619" y="1005"/>
                  <a:pt x="1614" y="1007"/>
                  <a:pt x="1611" y="1004"/>
                </a:cubicBezTo>
                <a:cubicBezTo>
                  <a:pt x="1614" y="1004"/>
                  <a:pt x="1616" y="1002"/>
                  <a:pt x="1621" y="1001"/>
                </a:cubicBezTo>
                <a:cubicBezTo>
                  <a:pt x="1622" y="1003"/>
                  <a:pt x="1623" y="1004"/>
                  <a:pt x="1621" y="1006"/>
                </a:cubicBezTo>
                <a:close/>
                <a:moveTo>
                  <a:pt x="1619" y="1009"/>
                </a:moveTo>
                <a:cubicBezTo>
                  <a:pt x="1617" y="1008"/>
                  <a:pt x="1615" y="1008"/>
                  <a:pt x="1613" y="1007"/>
                </a:cubicBezTo>
                <a:cubicBezTo>
                  <a:pt x="1615" y="1007"/>
                  <a:pt x="1617" y="1007"/>
                  <a:pt x="1619" y="1007"/>
                </a:cubicBezTo>
                <a:cubicBezTo>
                  <a:pt x="1619" y="1008"/>
                  <a:pt x="1619" y="1009"/>
                  <a:pt x="1619" y="1009"/>
                </a:cubicBezTo>
                <a:close/>
                <a:moveTo>
                  <a:pt x="1610" y="1030"/>
                </a:moveTo>
                <a:cubicBezTo>
                  <a:pt x="1614" y="1029"/>
                  <a:pt x="1615" y="1032"/>
                  <a:pt x="1616" y="1030"/>
                </a:cubicBezTo>
                <a:cubicBezTo>
                  <a:pt x="1617" y="1033"/>
                  <a:pt x="1610" y="1032"/>
                  <a:pt x="1610" y="1030"/>
                </a:cubicBezTo>
                <a:close/>
                <a:moveTo>
                  <a:pt x="1628" y="1029"/>
                </a:moveTo>
                <a:cubicBezTo>
                  <a:pt x="1626" y="1030"/>
                  <a:pt x="1625" y="1028"/>
                  <a:pt x="1624" y="1027"/>
                </a:cubicBezTo>
                <a:cubicBezTo>
                  <a:pt x="1624" y="1031"/>
                  <a:pt x="1627" y="1032"/>
                  <a:pt x="1624" y="1033"/>
                </a:cubicBezTo>
                <a:cubicBezTo>
                  <a:pt x="1622" y="1030"/>
                  <a:pt x="1621" y="1031"/>
                  <a:pt x="1618" y="1032"/>
                </a:cubicBezTo>
                <a:cubicBezTo>
                  <a:pt x="1619" y="1028"/>
                  <a:pt x="1619" y="1029"/>
                  <a:pt x="1617" y="1027"/>
                </a:cubicBezTo>
                <a:cubicBezTo>
                  <a:pt x="1620" y="1024"/>
                  <a:pt x="1624" y="1025"/>
                  <a:pt x="1626" y="1024"/>
                </a:cubicBezTo>
                <a:cubicBezTo>
                  <a:pt x="1627" y="1025"/>
                  <a:pt x="1628" y="1027"/>
                  <a:pt x="1628" y="1029"/>
                </a:cubicBezTo>
                <a:close/>
                <a:moveTo>
                  <a:pt x="1642" y="1020"/>
                </a:moveTo>
                <a:cubicBezTo>
                  <a:pt x="1642" y="1021"/>
                  <a:pt x="1642" y="1021"/>
                  <a:pt x="1643" y="1022"/>
                </a:cubicBezTo>
                <a:cubicBezTo>
                  <a:pt x="1634" y="1024"/>
                  <a:pt x="1630" y="1021"/>
                  <a:pt x="1623" y="1022"/>
                </a:cubicBezTo>
                <a:cubicBezTo>
                  <a:pt x="1623" y="1017"/>
                  <a:pt x="1618" y="1017"/>
                  <a:pt x="1616" y="1012"/>
                </a:cubicBezTo>
                <a:cubicBezTo>
                  <a:pt x="1617" y="1013"/>
                  <a:pt x="1617" y="1013"/>
                  <a:pt x="1618" y="1013"/>
                </a:cubicBezTo>
                <a:cubicBezTo>
                  <a:pt x="1618" y="1013"/>
                  <a:pt x="1618" y="1013"/>
                  <a:pt x="1618" y="1013"/>
                </a:cubicBezTo>
                <a:cubicBezTo>
                  <a:pt x="1618" y="1013"/>
                  <a:pt x="1618" y="1013"/>
                  <a:pt x="1618" y="1013"/>
                </a:cubicBezTo>
                <a:cubicBezTo>
                  <a:pt x="1626" y="1016"/>
                  <a:pt x="1635" y="1018"/>
                  <a:pt x="1642" y="1020"/>
                </a:cubicBezTo>
                <a:close/>
                <a:moveTo>
                  <a:pt x="1610" y="989"/>
                </a:moveTo>
                <a:cubicBezTo>
                  <a:pt x="1608" y="988"/>
                  <a:pt x="1606" y="988"/>
                  <a:pt x="1604" y="988"/>
                </a:cubicBezTo>
                <a:cubicBezTo>
                  <a:pt x="1604" y="986"/>
                  <a:pt x="1610" y="987"/>
                  <a:pt x="1610" y="989"/>
                </a:cubicBezTo>
                <a:close/>
                <a:moveTo>
                  <a:pt x="1597" y="987"/>
                </a:moveTo>
                <a:cubicBezTo>
                  <a:pt x="1596" y="990"/>
                  <a:pt x="1591" y="989"/>
                  <a:pt x="1594" y="992"/>
                </a:cubicBezTo>
                <a:cubicBezTo>
                  <a:pt x="1595" y="991"/>
                  <a:pt x="1594" y="990"/>
                  <a:pt x="1595" y="989"/>
                </a:cubicBezTo>
                <a:cubicBezTo>
                  <a:pt x="1596" y="990"/>
                  <a:pt x="1596" y="992"/>
                  <a:pt x="1598" y="991"/>
                </a:cubicBezTo>
                <a:cubicBezTo>
                  <a:pt x="1598" y="990"/>
                  <a:pt x="1599" y="989"/>
                  <a:pt x="1600" y="987"/>
                </a:cubicBezTo>
                <a:cubicBezTo>
                  <a:pt x="1604" y="989"/>
                  <a:pt x="1608" y="990"/>
                  <a:pt x="1613" y="992"/>
                </a:cubicBezTo>
                <a:cubicBezTo>
                  <a:pt x="1616" y="992"/>
                  <a:pt x="1612" y="990"/>
                  <a:pt x="1611" y="990"/>
                </a:cubicBezTo>
                <a:cubicBezTo>
                  <a:pt x="1613" y="987"/>
                  <a:pt x="1616" y="991"/>
                  <a:pt x="1619" y="989"/>
                </a:cubicBezTo>
                <a:cubicBezTo>
                  <a:pt x="1619" y="990"/>
                  <a:pt x="1619" y="992"/>
                  <a:pt x="1620" y="993"/>
                </a:cubicBezTo>
                <a:cubicBezTo>
                  <a:pt x="1619" y="994"/>
                  <a:pt x="1618" y="993"/>
                  <a:pt x="1618" y="993"/>
                </a:cubicBezTo>
                <a:cubicBezTo>
                  <a:pt x="1618" y="996"/>
                  <a:pt x="1622" y="993"/>
                  <a:pt x="1626" y="993"/>
                </a:cubicBezTo>
                <a:cubicBezTo>
                  <a:pt x="1625" y="994"/>
                  <a:pt x="1626" y="996"/>
                  <a:pt x="1624" y="998"/>
                </a:cubicBezTo>
                <a:cubicBezTo>
                  <a:pt x="1616" y="997"/>
                  <a:pt x="1607" y="994"/>
                  <a:pt x="1604" y="991"/>
                </a:cubicBezTo>
                <a:cubicBezTo>
                  <a:pt x="1602" y="992"/>
                  <a:pt x="1602" y="995"/>
                  <a:pt x="1600" y="995"/>
                </a:cubicBezTo>
                <a:cubicBezTo>
                  <a:pt x="1597" y="993"/>
                  <a:pt x="1591" y="995"/>
                  <a:pt x="1589" y="989"/>
                </a:cubicBezTo>
                <a:cubicBezTo>
                  <a:pt x="1591" y="987"/>
                  <a:pt x="1595" y="986"/>
                  <a:pt x="1597" y="987"/>
                </a:cubicBezTo>
                <a:close/>
                <a:moveTo>
                  <a:pt x="1586" y="1003"/>
                </a:moveTo>
                <a:cubicBezTo>
                  <a:pt x="1586" y="1002"/>
                  <a:pt x="1587" y="1002"/>
                  <a:pt x="1587" y="1003"/>
                </a:cubicBezTo>
                <a:cubicBezTo>
                  <a:pt x="1586" y="1003"/>
                  <a:pt x="1586" y="1004"/>
                  <a:pt x="1586" y="1005"/>
                </a:cubicBezTo>
                <a:cubicBezTo>
                  <a:pt x="1584" y="1005"/>
                  <a:pt x="1583" y="1003"/>
                  <a:pt x="1581" y="1002"/>
                </a:cubicBezTo>
                <a:cubicBezTo>
                  <a:pt x="1582" y="1000"/>
                  <a:pt x="1584" y="1002"/>
                  <a:pt x="1586" y="1003"/>
                </a:cubicBezTo>
                <a:close/>
                <a:moveTo>
                  <a:pt x="1579" y="1005"/>
                </a:moveTo>
                <a:cubicBezTo>
                  <a:pt x="1579" y="1007"/>
                  <a:pt x="1579" y="1008"/>
                  <a:pt x="1578" y="1009"/>
                </a:cubicBezTo>
                <a:cubicBezTo>
                  <a:pt x="1581" y="1010"/>
                  <a:pt x="1583" y="1012"/>
                  <a:pt x="1585" y="1013"/>
                </a:cubicBezTo>
                <a:cubicBezTo>
                  <a:pt x="1588" y="1011"/>
                  <a:pt x="1585" y="1009"/>
                  <a:pt x="1587" y="1007"/>
                </a:cubicBezTo>
                <a:cubicBezTo>
                  <a:pt x="1587" y="1009"/>
                  <a:pt x="1589" y="1008"/>
                  <a:pt x="1591" y="1008"/>
                </a:cubicBezTo>
                <a:cubicBezTo>
                  <a:pt x="1591" y="1012"/>
                  <a:pt x="1592" y="1015"/>
                  <a:pt x="1593" y="1018"/>
                </a:cubicBezTo>
                <a:cubicBezTo>
                  <a:pt x="1587" y="1020"/>
                  <a:pt x="1583" y="1018"/>
                  <a:pt x="1578" y="1018"/>
                </a:cubicBezTo>
                <a:cubicBezTo>
                  <a:pt x="1578" y="1019"/>
                  <a:pt x="1579" y="1021"/>
                  <a:pt x="1577" y="1022"/>
                </a:cubicBezTo>
                <a:cubicBezTo>
                  <a:pt x="1577" y="1018"/>
                  <a:pt x="1576" y="1016"/>
                  <a:pt x="1572" y="1015"/>
                </a:cubicBezTo>
                <a:cubicBezTo>
                  <a:pt x="1573" y="1012"/>
                  <a:pt x="1571" y="1009"/>
                  <a:pt x="1574" y="1005"/>
                </a:cubicBezTo>
                <a:cubicBezTo>
                  <a:pt x="1575" y="1008"/>
                  <a:pt x="1576" y="1004"/>
                  <a:pt x="1579" y="1005"/>
                </a:cubicBezTo>
                <a:close/>
                <a:moveTo>
                  <a:pt x="1560" y="995"/>
                </a:moveTo>
                <a:cubicBezTo>
                  <a:pt x="1562" y="998"/>
                  <a:pt x="1573" y="998"/>
                  <a:pt x="1573" y="999"/>
                </a:cubicBezTo>
                <a:cubicBezTo>
                  <a:pt x="1569" y="999"/>
                  <a:pt x="1566" y="1001"/>
                  <a:pt x="1564" y="1003"/>
                </a:cubicBezTo>
                <a:cubicBezTo>
                  <a:pt x="1566" y="1004"/>
                  <a:pt x="1570" y="1002"/>
                  <a:pt x="1571" y="1006"/>
                </a:cubicBezTo>
                <a:cubicBezTo>
                  <a:pt x="1568" y="1006"/>
                  <a:pt x="1567" y="1005"/>
                  <a:pt x="1565" y="1005"/>
                </a:cubicBezTo>
                <a:cubicBezTo>
                  <a:pt x="1565" y="1010"/>
                  <a:pt x="1565" y="1013"/>
                  <a:pt x="1570" y="1015"/>
                </a:cubicBezTo>
                <a:cubicBezTo>
                  <a:pt x="1566" y="1017"/>
                  <a:pt x="1564" y="1016"/>
                  <a:pt x="1561" y="1017"/>
                </a:cubicBezTo>
                <a:cubicBezTo>
                  <a:pt x="1557" y="1013"/>
                  <a:pt x="1549" y="1014"/>
                  <a:pt x="1543" y="1015"/>
                </a:cubicBezTo>
                <a:cubicBezTo>
                  <a:pt x="1545" y="1008"/>
                  <a:pt x="1540" y="1013"/>
                  <a:pt x="1540" y="1009"/>
                </a:cubicBezTo>
                <a:cubicBezTo>
                  <a:pt x="1543" y="1007"/>
                  <a:pt x="1545" y="1011"/>
                  <a:pt x="1547" y="1012"/>
                </a:cubicBezTo>
                <a:cubicBezTo>
                  <a:pt x="1551" y="1010"/>
                  <a:pt x="1550" y="1008"/>
                  <a:pt x="1551" y="1002"/>
                </a:cubicBezTo>
                <a:cubicBezTo>
                  <a:pt x="1556" y="1001"/>
                  <a:pt x="1559" y="1005"/>
                  <a:pt x="1561" y="1001"/>
                </a:cubicBezTo>
                <a:cubicBezTo>
                  <a:pt x="1559" y="1001"/>
                  <a:pt x="1559" y="999"/>
                  <a:pt x="1558" y="999"/>
                </a:cubicBezTo>
                <a:cubicBezTo>
                  <a:pt x="1558" y="1002"/>
                  <a:pt x="1554" y="1001"/>
                  <a:pt x="1553" y="999"/>
                </a:cubicBezTo>
                <a:cubicBezTo>
                  <a:pt x="1555" y="998"/>
                  <a:pt x="1552" y="994"/>
                  <a:pt x="1553" y="993"/>
                </a:cubicBezTo>
                <a:cubicBezTo>
                  <a:pt x="1553" y="994"/>
                  <a:pt x="1554" y="993"/>
                  <a:pt x="1555" y="993"/>
                </a:cubicBezTo>
                <a:cubicBezTo>
                  <a:pt x="1555" y="996"/>
                  <a:pt x="1556" y="998"/>
                  <a:pt x="1560" y="998"/>
                </a:cubicBezTo>
                <a:cubicBezTo>
                  <a:pt x="1560" y="997"/>
                  <a:pt x="1560" y="996"/>
                  <a:pt x="1560" y="995"/>
                </a:cubicBezTo>
                <a:close/>
                <a:moveTo>
                  <a:pt x="1559" y="983"/>
                </a:moveTo>
                <a:cubicBezTo>
                  <a:pt x="1554" y="979"/>
                  <a:pt x="1558" y="983"/>
                  <a:pt x="1551" y="984"/>
                </a:cubicBezTo>
                <a:cubicBezTo>
                  <a:pt x="1552" y="985"/>
                  <a:pt x="1555" y="984"/>
                  <a:pt x="1556" y="985"/>
                </a:cubicBezTo>
                <a:cubicBezTo>
                  <a:pt x="1553" y="987"/>
                  <a:pt x="1551" y="989"/>
                  <a:pt x="1547" y="989"/>
                </a:cubicBezTo>
                <a:cubicBezTo>
                  <a:pt x="1544" y="987"/>
                  <a:pt x="1544" y="986"/>
                  <a:pt x="1543" y="981"/>
                </a:cubicBezTo>
                <a:cubicBezTo>
                  <a:pt x="1538" y="981"/>
                  <a:pt x="1533" y="981"/>
                  <a:pt x="1529" y="981"/>
                </a:cubicBezTo>
                <a:cubicBezTo>
                  <a:pt x="1530" y="979"/>
                  <a:pt x="1528" y="978"/>
                  <a:pt x="1525" y="977"/>
                </a:cubicBezTo>
                <a:cubicBezTo>
                  <a:pt x="1528" y="974"/>
                  <a:pt x="1531" y="973"/>
                  <a:pt x="1535" y="975"/>
                </a:cubicBezTo>
                <a:cubicBezTo>
                  <a:pt x="1537" y="973"/>
                  <a:pt x="1533" y="972"/>
                  <a:pt x="1534" y="970"/>
                </a:cubicBezTo>
                <a:cubicBezTo>
                  <a:pt x="1529" y="970"/>
                  <a:pt x="1529" y="972"/>
                  <a:pt x="1526" y="970"/>
                </a:cubicBezTo>
                <a:cubicBezTo>
                  <a:pt x="1531" y="966"/>
                  <a:pt x="1540" y="972"/>
                  <a:pt x="1549" y="971"/>
                </a:cubicBezTo>
                <a:cubicBezTo>
                  <a:pt x="1546" y="976"/>
                  <a:pt x="1543" y="970"/>
                  <a:pt x="1537" y="973"/>
                </a:cubicBezTo>
                <a:cubicBezTo>
                  <a:pt x="1539" y="977"/>
                  <a:pt x="1543" y="975"/>
                  <a:pt x="1547" y="975"/>
                </a:cubicBezTo>
                <a:cubicBezTo>
                  <a:pt x="1546" y="976"/>
                  <a:pt x="1544" y="976"/>
                  <a:pt x="1542" y="978"/>
                </a:cubicBezTo>
                <a:cubicBezTo>
                  <a:pt x="1546" y="980"/>
                  <a:pt x="1564" y="975"/>
                  <a:pt x="1559" y="983"/>
                </a:cubicBezTo>
                <a:close/>
                <a:moveTo>
                  <a:pt x="1529" y="965"/>
                </a:moveTo>
                <a:cubicBezTo>
                  <a:pt x="1531" y="965"/>
                  <a:pt x="1533" y="964"/>
                  <a:pt x="1534" y="966"/>
                </a:cubicBezTo>
                <a:cubicBezTo>
                  <a:pt x="1533" y="966"/>
                  <a:pt x="1529" y="968"/>
                  <a:pt x="1529" y="965"/>
                </a:cubicBezTo>
                <a:close/>
                <a:moveTo>
                  <a:pt x="1546" y="967"/>
                </a:moveTo>
                <a:cubicBezTo>
                  <a:pt x="1543" y="970"/>
                  <a:pt x="1540" y="967"/>
                  <a:pt x="1539" y="966"/>
                </a:cubicBezTo>
                <a:cubicBezTo>
                  <a:pt x="1541" y="964"/>
                  <a:pt x="1544" y="964"/>
                  <a:pt x="1547" y="962"/>
                </a:cubicBezTo>
                <a:cubicBezTo>
                  <a:pt x="1546" y="966"/>
                  <a:pt x="1540" y="965"/>
                  <a:pt x="1546" y="967"/>
                </a:cubicBezTo>
                <a:close/>
                <a:moveTo>
                  <a:pt x="1559" y="959"/>
                </a:moveTo>
                <a:cubicBezTo>
                  <a:pt x="1561" y="958"/>
                  <a:pt x="1566" y="957"/>
                  <a:pt x="1566" y="961"/>
                </a:cubicBezTo>
                <a:cubicBezTo>
                  <a:pt x="1563" y="961"/>
                  <a:pt x="1560" y="961"/>
                  <a:pt x="1559" y="959"/>
                </a:cubicBezTo>
                <a:close/>
                <a:moveTo>
                  <a:pt x="1572" y="959"/>
                </a:moveTo>
                <a:cubicBezTo>
                  <a:pt x="1576" y="959"/>
                  <a:pt x="1581" y="958"/>
                  <a:pt x="1583" y="961"/>
                </a:cubicBezTo>
                <a:cubicBezTo>
                  <a:pt x="1578" y="963"/>
                  <a:pt x="1576" y="961"/>
                  <a:pt x="1572" y="959"/>
                </a:cubicBezTo>
                <a:close/>
                <a:moveTo>
                  <a:pt x="1578" y="905"/>
                </a:moveTo>
                <a:cubicBezTo>
                  <a:pt x="1580" y="905"/>
                  <a:pt x="1583" y="905"/>
                  <a:pt x="1583" y="907"/>
                </a:cubicBezTo>
                <a:cubicBezTo>
                  <a:pt x="1580" y="907"/>
                  <a:pt x="1578" y="907"/>
                  <a:pt x="1578" y="905"/>
                </a:cubicBezTo>
                <a:close/>
                <a:moveTo>
                  <a:pt x="1591" y="961"/>
                </a:moveTo>
                <a:cubicBezTo>
                  <a:pt x="1594" y="961"/>
                  <a:pt x="1597" y="961"/>
                  <a:pt x="1598" y="963"/>
                </a:cubicBezTo>
                <a:cubicBezTo>
                  <a:pt x="1595" y="963"/>
                  <a:pt x="1592" y="963"/>
                  <a:pt x="1591" y="961"/>
                </a:cubicBezTo>
                <a:close/>
                <a:moveTo>
                  <a:pt x="1592" y="956"/>
                </a:moveTo>
                <a:cubicBezTo>
                  <a:pt x="1593" y="956"/>
                  <a:pt x="1594" y="956"/>
                  <a:pt x="1596" y="956"/>
                </a:cubicBezTo>
                <a:cubicBezTo>
                  <a:pt x="1596" y="958"/>
                  <a:pt x="1594" y="959"/>
                  <a:pt x="1592" y="959"/>
                </a:cubicBezTo>
                <a:cubicBezTo>
                  <a:pt x="1592" y="958"/>
                  <a:pt x="1592" y="957"/>
                  <a:pt x="1592" y="956"/>
                </a:cubicBezTo>
                <a:close/>
                <a:moveTo>
                  <a:pt x="1588" y="942"/>
                </a:moveTo>
                <a:cubicBezTo>
                  <a:pt x="1591" y="939"/>
                  <a:pt x="1600" y="938"/>
                  <a:pt x="1600" y="943"/>
                </a:cubicBezTo>
                <a:cubicBezTo>
                  <a:pt x="1594" y="942"/>
                  <a:pt x="1589" y="946"/>
                  <a:pt x="1588" y="942"/>
                </a:cubicBezTo>
                <a:close/>
                <a:moveTo>
                  <a:pt x="1605" y="946"/>
                </a:moveTo>
                <a:cubicBezTo>
                  <a:pt x="1604" y="943"/>
                  <a:pt x="1603" y="941"/>
                  <a:pt x="1605" y="938"/>
                </a:cubicBezTo>
                <a:cubicBezTo>
                  <a:pt x="1606" y="943"/>
                  <a:pt x="1612" y="942"/>
                  <a:pt x="1615" y="945"/>
                </a:cubicBezTo>
                <a:cubicBezTo>
                  <a:pt x="1610" y="945"/>
                  <a:pt x="1607" y="945"/>
                  <a:pt x="1605" y="946"/>
                </a:cubicBezTo>
                <a:close/>
                <a:moveTo>
                  <a:pt x="1613" y="952"/>
                </a:moveTo>
                <a:cubicBezTo>
                  <a:pt x="1615" y="952"/>
                  <a:pt x="1617" y="952"/>
                  <a:pt x="1617" y="954"/>
                </a:cubicBezTo>
                <a:cubicBezTo>
                  <a:pt x="1615" y="954"/>
                  <a:pt x="1612" y="955"/>
                  <a:pt x="1613" y="952"/>
                </a:cubicBezTo>
                <a:close/>
                <a:moveTo>
                  <a:pt x="1616" y="943"/>
                </a:moveTo>
                <a:cubicBezTo>
                  <a:pt x="1619" y="942"/>
                  <a:pt x="1620" y="942"/>
                  <a:pt x="1621" y="945"/>
                </a:cubicBezTo>
                <a:cubicBezTo>
                  <a:pt x="1618" y="945"/>
                  <a:pt x="1616" y="945"/>
                  <a:pt x="1616" y="943"/>
                </a:cubicBezTo>
                <a:close/>
                <a:moveTo>
                  <a:pt x="1624" y="964"/>
                </a:moveTo>
                <a:cubicBezTo>
                  <a:pt x="1626" y="963"/>
                  <a:pt x="1630" y="962"/>
                  <a:pt x="1631" y="966"/>
                </a:cubicBezTo>
                <a:cubicBezTo>
                  <a:pt x="1628" y="965"/>
                  <a:pt x="1623" y="968"/>
                  <a:pt x="1624" y="964"/>
                </a:cubicBezTo>
                <a:close/>
                <a:moveTo>
                  <a:pt x="1625" y="945"/>
                </a:moveTo>
                <a:cubicBezTo>
                  <a:pt x="1628" y="944"/>
                  <a:pt x="1630" y="945"/>
                  <a:pt x="1631" y="946"/>
                </a:cubicBezTo>
                <a:cubicBezTo>
                  <a:pt x="1629" y="946"/>
                  <a:pt x="1624" y="948"/>
                  <a:pt x="1625" y="945"/>
                </a:cubicBezTo>
                <a:close/>
                <a:moveTo>
                  <a:pt x="1627" y="960"/>
                </a:moveTo>
                <a:cubicBezTo>
                  <a:pt x="1629" y="960"/>
                  <a:pt x="1631" y="959"/>
                  <a:pt x="1632" y="961"/>
                </a:cubicBezTo>
                <a:cubicBezTo>
                  <a:pt x="1631" y="961"/>
                  <a:pt x="1627" y="963"/>
                  <a:pt x="1627" y="960"/>
                </a:cubicBezTo>
                <a:close/>
                <a:moveTo>
                  <a:pt x="1636" y="967"/>
                </a:moveTo>
                <a:cubicBezTo>
                  <a:pt x="1636" y="965"/>
                  <a:pt x="1633" y="966"/>
                  <a:pt x="1634" y="964"/>
                </a:cubicBezTo>
                <a:cubicBezTo>
                  <a:pt x="1636" y="963"/>
                  <a:pt x="1638" y="966"/>
                  <a:pt x="1636" y="967"/>
                </a:cubicBezTo>
                <a:close/>
                <a:moveTo>
                  <a:pt x="1643" y="968"/>
                </a:moveTo>
                <a:cubicBezTo>
                  <a:pt x="1642" y="965"/>
                  <a:pt x="1639" y="969"/>
                  <a:pt x="1638" y="966"/>
                </a:cubicBezTo>
                <a:cubicBezTo>
                  <a:pt x="1640" y="965"/>
                  <a:pt x="1647" y="965"/>
                  <a:pt x="1643" y="968"/>
                </a:cubicBezTo>
                <a:close/>
                <a:moveTo>
                  <a:pt x="1656" y="915"/>
                </a:moveTo>
                <a:cubicBezTo>
                  <a:pt x="1656" y="915"/>
                  <a:pt x="1657" y="915"/>
                  <a:pt x="1657" y="914"/>
                </a:cubicBezTo>
                <a:cubicBezTo>
                  <a:pt x="1654" y="915"/>
                  <a:pt x="1654" y="912"/>
                  <a:pt x="1653" y="911"/>
                </a:cubicBezTo>
                <a:cubicBezTo>
                  <a:pt x="1655" y="911"/>
                  <a:pt x="1653" y="907"/>
                  <a:pt x="1657" y="908"/>
                </a:cubicBezTo>
                <a:cubicBezTo>
                  <a:pt x="1656" y="912"/>
                  <a:pt x="1659" y="911"/>
                  <a:pt x="1659" y="914"/>
                </a:cubicBezTo>
                <a:cubicBezTo>
                  <a:pt x="1658" y="914"/>
                  <a:pt x="1657" y="918"/>
                  <a:pt x="1656" y="915"/>
                </a:cubicBezTo>
                <a:close/>
                <a:moveTo>
                  <a:pt x="1671" y="955"/>
                </a:moveTo>
                <a:cubicBezTo>
                  <a:pt x="1673" y="956"/>
                  <a:pt x="1677" y="954"/>
                  <a:pt x="1676" y="956"/>
                </a:cubicBezTo>
                <a:cubicBezTo>
                  <a:pt x="1675" y="958"/>
                  <a:pt x="1672" y="958"/>
                  <a:pt x="1671" y="955"/>
                </a:cubicBezTo>
                <a:close/>
                <a:moveTo>
                  <a:pt x="1685" y="916"/>
                </a:moveTo>
                <a:cubicBezTo>
                  <a:pt x="1685" y="915"/>
                  <a:pt x="1684" y="916"/>
                  <a:pt x="1683" y="916"/>
                </a:cubicBezTo>
                <a:cubicBezTo>
                  <a:pt x="1683" y="915"/>
                  <a:pt x="1683" y="914"/>
                  <a:pt x="1683" y="913"/>
                </a:cubicBezTo>
                <a:cubicBezTo>
                  <a:pt x="1685" y="912"/>
                  <a:pt x="1688" y="916"/>
                  <a:pt x="1685" y="916"/>
                </a:cubicBezTo>
                <a:close/>
                <a:moveTo>
                  <a:pt x="1688" y="910"/>
                </a:moveTo>
                <a:cubicBezTo>
                  <a:pt x="1687" y="909"/>
                  <a:pt x="1683" y="910"/>
                  <a:pt x="1682" y="908"/>
                </a:cubicBezTo>
                <a:cubicBezTo>
                  <a:pt x="1684" y="909"/>
                  <a:pt x="1689" y="906"/>
                  <a:pt x="1688" y="910"/>
                </a:cubicBezTo>
                <a:close/>
                <a:moveTo>
                  <a:pt x="1707" y="905"/>
                </a:moveTo>
                <a:cubicBezTo>
                  <a:pt x="1708" y="906"/>
                  <a:pt x="1707" y="908"/>
                  <a:pt x="1707" y="908"/>
                </a:cubicBezTo>
                <a:cubicBezTo>
                  <a:pt x="1704" y="908"/>
                  <a:pt x="1701" y="908"/>
                  <a:pt x="1702" y="904"/>
                </a:cubicBezTo>
                <a:cubicBezTo>
                  <a:pt x="1703" y="904"/>
                  <a:pt x="1702" y="901"/>
                  <a:pt x="1704" y="901"/>
                </a:cubicBezTo>
                <a:cubicBezTo>
                  <a:pt x="1706" y="903"/>
                  <a:pt x="1707" y="904"/>
                  <a:pt x="1709" y="902"/>
                </a:cubicBezTo>
                <a:cubicBezTo>
                  <a:pt x="1709" y="904"/>
                  <a:pt x="1707" y="904"/>
                  <a:pt x="1707" y="905"/>
                </a:cubicBezTo>
                <a:close/>
                <a:moveTo>
                  <a:pt x="1710" y="899"/>
                </a:moveTo>
                <a:cubicBezTo>
                  <a:pt x="1713" y="900"/>
                  <a:pt x="1713" y="898"/>
                  <a:pt x="1716" y="898"/>
                </a:cubicBezTo>
                <a:cubicBezTo>
                  <a:pt x="1715" y="900"/>
                  <a:pt x="1717" y="900"/>
                  <a:pt x="1718" y="901"/>
                </a:cubicBezTo>
                <a:cubicBezTo>
                  <a:pt x="1714" y="899"/>
                  <a:pt x="1711" y="903"/>
                  <a:pt x="1710" y="899"/>
                </a:cubicBezTo>
                <a:close/>
                <a:moveTo>
                  <a:pt x="1718" y="904"/>
                </a:moveTo>
                <a:cubicBezTo>
                  <a:pt x="1712" y="902"/>
                  <a:pt x="1718" y="905"/>
                  <a:pt x="1716" y="909"/>
                </a:cubicBezTo>
                <a:cubicBezTo>
                  <a:pt x="1714" y="909"/>
                  <a:pt x="1714" y="908"/>
                  <a:pt x="1712" y="908"/>
                </a:cubicBezTo>
                <a:cubicBezTo>
                  <a:pt x="1711" y="904"/>
                  <a:pt x="1716" y="900"/>
                  <a:pt x="1718" y="904"/>
                </a:cubicBezTo>
                <a:close/>
                <a:moveTo>
                  <a:pt x="1717" y="920"/>
                </a:moveTo>
                <a:cubicBezTo>
                  <a:pt x="1716" y="919"/>
                  <a:pt x="1716" y="917"/>
                  <a:pt x="1718" y="916"/>
                </a:cubicBezTo>
                <a:cubicBezTo>
                  <a:pt x="1720" y="918"/>
                  <a:pt x="1720" y="920"/>
                  <a:pt x="1717" y="920"/>
                </a:cubicBezTo>
                <a:close/>
                <a:moveTo>
                  <a:pt x="1714" y="912"/>
                </a:moveTo>
                <a:cubicBezTo>
                  <a:pt x="1716" y="911"/>
                  <a:pt x="1719" y="912"/>
                  <a:pt x="1720" y="913"/>
                </a:cubicBezTo>
                <a:cubicBezTo>
                  <a:pt x="1717" y="914"/>
                  <a:pt x="1713" y="913"/>
                  <a:pt x="1714" y="912"/>
                </a:cubicBezTo>
                <a:close/>
                <a:moveTo>
                  <a:pt x="1757" y="904"/>
                </a:moveTo>
                <a:cubicBezTo>
                  <a:pt x="1753" y="903"/>
                  <a:pt x="1753" y="899"/>
                  <a:pt x="1748" y="902"/>
                </a:cubicBezTo>
                <a:cubicBezTo>
                  <a:pt x="1749" y="897"/>
                  <a:pt x="1746" y="897"/>
                  <a:pt x="1744" y="894"/>
                </a:cubicBezTo>
                <a:cubicBezTo>
                  <a:pt x="1749" y="893"/>
                  <a:pt x="1749" y="893"/>
                  <a:pt x="1754" y="895"/>
                </a:cubicBezTo>
                <a:cubicBezTo>
                  <a:pt x="1756" y="898"/>
                  <a:pt x="1751" y="896"/>
                  <a:pt x="1752" y="899"/>
                </a:cubicBezTo>
                <a:cubicBezTo>
                  <a:pt x="1754" y="903"/>
                  <a:pt x="1756" y="899"/>
                  <a:pt x="1759" y="899"/>
                </a:cubicBezTo>
                <a:cubicBezTo>
                  <a:pt x="1759" y="901"/>
                  <a:pt x="1757" y="902"/>
                  <a:pt x="1757" y="904"/>
                </a:cubicBezTo>
                <a:close/>
                <a:moveTo>
                  <a:pt x="1762" y="895"/>
                </a:moveTo>
                <a:cubicBezTo>
                  <a:pt x="1760" y="899"/>
                  <a:pt x="1762" y="899"/>
                  <a:pt x="1762" y="904"/>
                </a:cubicBezTo>
                <a:cubicBezTo>
                  <a:pt x="1758" y="904"/>
                  <a:pt x="1757" y="896"/>
                  <a:pt x="1762" y="895"/>
                </a:cubicBezTo>
                <a:close/>
                <a:moveTo>
                  <a:pt x="1760" y="982"/>
                </a:moveTo>
                <a:cubicBezTo>
                  <a:pt x="1761" y="977"/>
                  <a:pt x="1768" y="978"/>
                  <a:pt x="1770" y="982"/>
                </a:cubicBezTo>
                <a:cubicBezTo>
                  <a:pt x="1768" y="985"/>
                  <a:pt x="1764" y="981"/>
                  <a:pt x="1760" y="982"/>
                </a:cubicBezTo>
                <a:close/>
                <a:moveTo>
                  <a:pt x="1771" y="903"/>
                </a:moveTo>
                <a:cubicBezTo>
                  <a:pt x="1769" y="902"/>
                  <a:pt x="1770" y="899"/>
                  <a:pt x="1772" y="898"/>
                </a:cubicBezTo>
                <a:cubicBezTo>
                  <a:pt x="1774" y="900"/>
                  <a:pt x="1773" y="902"/>
                  <a:pt x="1771" y="903"/>
                </a:cubicBezTo>
                <a:close/>
                <a:moveTo>
                  <a:pt x="1779" y="902"/>
                </a:moveTo>
                <a:cubicBezTo>
                  <a:pt x="1780" y="897"/>
                  <a:pt x="1775" y="899"/>
                  <a:pt x="1776" y="894"/>
                </a:cubicBezTo>
                <a:cubicBezTo>
                  <a:pt x="1779" y="894"/>
                  <a:pt x="1782" y="899"/>
                  <a:pt x="1779" y="902"/>
                </a:cubicBezTo>
                <a:close/>
                <a:moveTo>
                  <a:pt x="1818" y="970"/>
                </a:moveTo>
                <a:cubicBezTo>
                  <a:pt x="1822" y="971"/>
                  <a:pt x="1823" y="968"/>
                  <a:pt x="1824" y="971"/>
                </a:cubicBezTo>
                <a:cubicBezTo>
                  <a:pt x="1823" y="973"/>
                  <a:pt x="1819" y="972"/>
                  <a:pt x="1818" y="970"/>
                </a:cubicBezTo>
                <a:close/>
                <a:moveTo>
                  <a:pt x="1839" y="954"/>
                </a:moveTo>
                <a:cubicBezTo>
                  <a:pt x="1837" y="953"/>
                  <a:pt x="1836" y="953"/>
                  <a:pt x="1835" y="952"/>
                </a:cubicBezTo>
                <a:cubicBezTo>
                  <a:pt x="1837" y="951"/>
                  <a:pt x="1839" y="950"/>
                  <a:pt x="1841" y="951"/>
                </a:cubicBezTo>
                <a:cubicBezTo>
                  <a:pt x="1840" y="952"/>
                  <a:pt x="1839" y="953"/>
                  <a:pt x="1839" y="954"/>
                </a:cubicBezTo>
                <a:close/>
                <a:moveTo>
                  <a:pt x="1837" y="927"/>
                </a:moveTo>
                <a:cubicBezTo>
                  <a:pt x="1838" y="924"/>
                  <a:pt x="1838" y="924"/>
                  <a:pt x="1836" y="922"/>
                </a:cubicBezTo>
                <a:cubicBezTo>
                  <a:pt x="1837" y="922"/>
                  <a:pt x="1839" y="922"/>
                  <a:pt x="1840" y="922"/>
                </a:cubicBezTo>
                <a:cubicBezTo>
                  <a:pt x="1840" y="924"/>
                  <a:pt x="1838" y="925"/>
                  <a:pt x="1837" y="927"/>
                </a:cubicBezTo>
                <a:close/>
                <a:moveTo>
                  <a:pt x="1841" y="947"/>
                </a:moveTo>
                <a:cubicBezTo>
                  <a:pt x="1841" y="949"/>
                  <a:pt x="1840" y="950"/>
                  <a:pt x="1838" y="949"/>
                </a:cubicBezTo>
                <a:cubicBezTo>
                  <a:pt x="1838" y="948"/>
                  <a:pt x="1838" y="947"/>
                  <a:pt x="1839" y="946"/>
                </a:cubicBezTo>
                <a:cubicBezTo>
                  <a:pt x="1839" y="947"/>
                  <a:pt x="1839" y="948"/>
                  <a:pt x="1840" y="948"/>
                </a:cubicBezTo>
                <a:cubicBezTo>
                  <a:pt x="1840" y="948"/>
                  <a:pt x="1840" y="947"/>
                  <a:pt x="1841" y="947"/>
                </a:cubicBezTo>
                <a:close/>
                <a:moveTo>
                  <a:pt x="1862" y="964"/>
                </a:moveTo>
                <a:cubicBezTo>
                  <a:pt x="1864" y="964"/>
                  <a:pt x="1866" y="964"/>
                  <a:pt x="1866" y="966"/>
                </a:cubicBezTo>
                <a:cubicBezTo>
                  <a:pt x="1864" y="966"/>
                  <a:pt x="1862" y="966"/>
                  <a:pt x="1862" y="964"/>
                </a:cubicBezTo>
                <a:close/>
                <a:moveTo>
                  <a:pt x="1864" y="955"/>
                </a:moveTo>
                <a:cubicBezTo>
                  <a:pt x="1866" y="955"/>
                  <a:pt x="1867" y="956"/>
                  <a:pt x="1867" y="958"/>
                </a:cubicBezTo>
                <a:cubicBezTo>
                  <a:pt x="1865" y="958"/>
                  <a:pt x="1863" y="957"/>
                  <a:pt x="1864" y="955"/>
                </a:cubicBezTo>
                <a:close/>
                <a:moveTo>
                  <a:pt x="1881" y="945"/>
                </a:moveTo>
                <a:cubicBezTo>
                  <a:pt x="1877" y="945"/>
                  <a:pt x="1872" y="942"/>
                  <a:pt x="1874" y="946"/>
                </a:cubicBezTo>
                <a:cubicBezTo>
                  <a:pt x="1870" y="948"/>
                  <a:pt x="1873" y="943"/>
                  <a:pt x="1869" y="944"/>
                </a:cubicBezTo>
                <a:cubicBezTo>
                  <a:pt x="1872" y="948"/>
                  <a:pt x="1867" y="949"/>
                  <a:pt x="1866" y="952"/>
                </a:cubicBezTo>
                <a:cubicBezTo>
                  <a:pt x="1861" y="951"/>
                  <a:pt x="1859" y="947"/>
                  <a:pt x="1855" y="946"/>
                </a:cubicBezTo>
                <a:cubicBezTo>
                  <a:pt x="1855" y="948"/>
                  <a:pt x="1852" y="951"/>
                  <a:pt x="1854" y="952"/>
                </a:cubicBezTo>
                <a:cubicBezTo>
                  <a:pt x="1856" y="948"/>
                  <a:pt x="1860" y="952"/>
                  <a:pt x="1861" y="956"/>
                </a:cubicBezTo>
                <a:cubicBezTo>
                  <a:pt x="1856" y="960"/>
                  <a:pt x="1855" y="954"/>
                  <a:pt x="1852" y="953"/>
                </a:cubicBezTo>
                <a:cubicBezTo>
                  <a:pt x="1853" y="955"/>
                  <a:pt x="1853" y="956"/>
                  <a:pt x="1851" y="956"/>
                </a:cubicBezTo>
                <a:cubicBezTo>
                  <a:pt x="1850" y="956"/>
                  <a:pt x="1844" y="956"/>
                  <a:pt x="1844" y="951"/>
                </a:cubicBezTo>
                <a:cubicBezTo>
                  <a:pt x="1846" y="950"/>
                  <a:pt x="1848" y="949"/>
                  <a:pt x="1848" y="946"/>
                </a:cubicBezTo>
                <a:cubicBezTo>
                  <a:pt x="1846" y="943"/>
                  <a:pt x="1846" y="942"/>
                  <a:pt x="1842" y="943"/>
                </a:cubicBezTo>
                <a:cubicBezTo>
                  <a:pt x="1840" y="936"/>
                  <a:pt x="1849" y="939"/>
                  <a:pt x="1855" y="938"/>
                </a:cubicBezTo>
                <a:cubicBezTo>
                  <a:pt x="1854" y="936"/>
                  <a:pt x="1853" y="935"/>
                  <a:pt x="1853" y="934"/>
                </a:cubicBezTo>
                <a:cubicBezTo>
                  <a:pt x="1858" y="933"/>
                  <a:pt x="1859" y="937"/>
                  <a:pt x="1862" y="940"/>
                </a:cubicBezTo>
                <a:cubicBezTo>
                  <a:pt x="1862" y="938"/>
                  <a:pt x="1863" y="937"/>
                  <a:pt x="1865" y="937"/>
                </a:cubicBezTo>
                <a:cubicBezTo>
                  <a:pt x="1865" y="939"/>
                  <a:pt x="1864" y="939"/>
                  <a:pt x="1863" y="941"/>
                </a:cubicBezTo>
                <a:cubicBezTo>
                  <a:pt x="1865" y="940"/>
                  <a:pt x="1865" y="941"/>
                  <a:pt x="1866" y="941"/>
                </a:cubicBezTo>
                <a:cubicBezTo>
                  <a:pt x="1868" y="936"/>
                  <a:pt x="1874" y="940"/>
                  <a:pt x="1878" y="939"/>
                </a:cubicBezTo>
                <a:cubicBezTo>
                  <a:pt x="1878" y="943"/>
                  <a:pt x="1883" y="942"/>
                  <a:pt x="1881" y="945"/>
                </a:cubicBezTo>
                <a:close/>
                <a:moveTo>
                  <a:pt x="1845" y="934"/>
                </a:moveTo>
                <a:cubicBezTo>
                  <a:pt x="1847" y="934"/>
                  <a:pt x="1848" y="936"/>
                  <a:pt x="1850" y="937"/>
                </a:cubicBezTo>
                <a:cubicBezTo>
                  <a:pt x="1848" y="937"/>
                  <a:pt x="1846" y="937"/>
                  <a:pt x="1845" y="937"/>
                </a:cubicBezTo>
                <a:cubicBezTo>
                  <a:pt x="1845" y="936"/>
                  <a:pt x="1845" y="935"/>
                  <a:pt x="1845" y="934"/>
                </a:cubicBezTo>
                <a:close/>
                <a:moveTo>
                  <a:pt x="1858" y="929"/>
                </a:moveTo>
                <a:cubicBezTo>
                  <a:pt x="1857" y="929"/>
                  <a:pt x="1856" y="929"/>
                  <a:pt x="1856" y="929"/>
                </a:cubicBezTo>
                <a:cubicBezTo>
                  <a:pt x="1852" y="928"/>
                  <a:pt x="1859" y="924"/>
                  <a:pt x="1858" y="929"/>
                </a:cubicBezTo>
                <a:close/>
                <a:moveTo>
                  <a:pt x="1864" y="929"/>
                </a:moveTo>
                <a:cubicBezTo>
                  <a:pt x="1863" y="928"/>
                  <a:pt x="1868" y="926"/>
                  <a:pt x="1868" y="928"/>
                </a:cubicBezTo>
                <a:cubicBezTo>
                  <a:pt x="1863" y="927"/>
                  <a:pt x="1866" y="932"/>
                  <a:pt x="1862" y="931"/>
                </a:cubicBezTo>
                <a:cubicBezTo>
                  <a:pt x="1862" y="930"/>
                  <a:pt x="1861" y="930"/>
                  <a:pt x="1860" y="929"/>
                </a:cubicBezTo>
                <a:cubicBezTo>
                  <a:pt x="1860" y="926"/>
                  <a:pt x="1863" y="924"/>
                  <a:pt x="1860" y="922"/>
                </a:cubicBezTo>
                <a:cubicBezTo>
                  <a:pt x="1861" y="921"/>
                  <a:pt x="1862" y="921"/>
                  <a:pt x="1865" y="921"/>
                </a:cubicBezTo>
                <a:cubicBezTo>
                  <a:pt x="1865" y="924"/>
                  <a:pt x="1862" y="928"/>
                  <a:pt x="1864" y="929"/>
                </a:cubicBezTo>
                <a:close/>
                <a:moveTo>
                  <a:pt x="1871" y="929"/>
                </a:moveTo>
                <a:cubicBezTo>
                  <a:pt x="1872" y="928"/>
                  <a:pt x="1875" y="928"/>
                  <a:pt x="1875" y="930"/>
                </a:cubicBezTo>
                <a:cubicBezTo>
                  <a:pt x="1873" y="930"/>
                  <a:pt x="1872" y="932"/>
                  <a:pt x="1871" y="929"/>
                </a:cubicBezTo>
                <a:close/>
                <a:moveTo>
                  <a:pt x="1886" y="982"/>
                </a:moveTo>
                <a:cubicBezTo>
                  <a:pt x="1887" y="980"/>
                  <a:pt x="1890" y="981"/>
                  <a:pt x="1891" y="983"/>
                </a:cubicBezTo>
                <a:cubicBezTo>
                  <a:pt x="1890" y="984"/>
                  <a:pt x="1886" y="984"/>
                  <a:pt x="1886" y="982"/>
                </a:cubicBezTo>
                <a:close/>
                <a:moveTo>
                  <a:pt x="1894" y="930"/>
                </a:moveTo>
                <a:cubicBezTo>
                  <a:pt x="1893" y="929"/>
                  <a:pt x="1892" y="926"/>
                  <a:pt x="1890" y="925"/>
                </a:cubicBezTo>
                <a:cubicBezTo>
                  <a:pt x="1892" y="925"/>
                  <a:pt x="1893" y="925"/>
                  <a:pt x="1894" y="925"/>
                </a:cubicBezTo>
                <a:cubicBezTo>
                  <a:pt x="1894" y="927"/>
                  <a:pt x="1896" y="930"/>
                  <a:pt x="1894" y="930"/>
                </a:cubicBezTo>
                <a:close/>
                <a:moveTo>
                  <a:pt x="1891" y="922"/>
                </a:moveTo>
                <a:cubicBezTo>
                  <a:pt x="1889" y="919"/>
                  <a:pt x="1887" y="922"/>
                  <a:pt x="1884" y="920"/>
                </a:cubicBezTo>
                <a:cubicBezTo>
                  <a:pt x="1884" y="922"/>
                  <a:pt x="1885" y="922"/>
                  <a:pt x="1885" y="923"/>
                </a:cubicBezTo>
                <a:cubicBezTo>
                  <a:pt x="1879" y="919"/>
                  <a:pt x="1872" y="921"/>
                  <a:pt x="1866" y="917"/>
                </a:cubicBezTo>
                <a:cubicBezTo>
                  <a:pt x="1862" y="916"/>
                  <a:pt x="1863" y="920"/>
                  <a:pt x="1862" y="920"/>
                </a:cubicBezTo>
                <a:cubicBezTo>
                  <a:pt x="1858" y="921"/>
                  <a:pt x="1859" y="916"/>
                  <a:pt x="1856" y="915"/>
                </a:cubicBezTo>
                <a:cubicBezTo>
                  <a:pt x="1853" y="915"/>
                  <a:pt x="1854" y="917"/>
                  <a:pt x="1853" y="918"/>
                </a:cubicBezTo>
                <a:cubicBezTo>
                  <a:pt x="1845" y="914"/>
                  <a:pt x="1841" y="913"/>
                  <a:pt x="1831" y="911"/>
                </a:cubicBezTo>
                <a:cubicBezTo>
                  <a:pt x="1833" y="908"/>
                  <a:pt x="1829" y="904"/>
                  <a:pt x="1828" y="902"/>
                </a:cubicBezTo>
                <a:cubicBezTo>
                  <a:pt x="1825" y="908"/>
                  <a:pt x="1824" y="908"/>
                  <a:pt x="1822" y="912"/>
                </a:cubicBezTo>
                <a:cubicBezTo>
                  <a:pt x="1818" y="910"/>
                  <a:pt x="1817" y="905"/>
                  <a:pt x="1813" y="906"/>
                </a:cubicBezTo>
                <a:cubicBezTo>
                  <a:pt x="1813" y="904"/>
                  <a:pt x="1818" y="906"/>
                  <a:pt x="1820" y="905"/>
                </a:cubicBezTo>
                <a:cubicBezTo>
                  <a:pt x="1819" y="903"/>
                  <a:pt x="1818" y="902"/>
                  <a:pt x="1817" y="900"/>
                </a:cubicBezTo>
                <a:cubicBezTo>
                  <a:pt x="1813" y="902"/>
                  <a:pt x="1810" y="900"/>
                  <a:pt x="1805" y="900"/>
                </a:cubicBezTo>
                <a:cubicBezTo>
                  <a:pt x="1810" y="905"/>
                  <a:pt x="1801" y="904"/>
                  <a:pt x="1799" y="905"/>
                </a:cubicBezTo>
                <a:cubicBezTo>
                  <a:pt x="1805" y="899"/>
                  <a:pt x="1799" y="898"/>
                  <a:pt x="1801" y="893"/>
                </a:cubicBezTo>
                <a:cubicBezTo>
                  <a:pt x="1798" y="892"/>
                  <a:pt x="1798" y="900"/>
                  <a:pt x="1797" y="893"/>
                </a:cubicBezTo>
                <a:cubicBezTo>
                  <a:pt x="1794" y="894"/>
                  <a:pt x="1797" y="899"/>
                  <a:pt x="1792" y="899"/>
                </a:cubicBezTo>
                <a:cubicBezTo>
                  <a:pt x="1793" y="903"/>
                  <a:pt x="1793" y="907"/>
                  <a:pt x="1789" y="907"/>
                </a:cubicBezTo>
                <a:cubicBezTo>
                  <a:pt x="1787" y="903"/>
                  <a:pt x="1786" y="901"/>
                  <a:pt x="1789" y="897"/>
                </a:cubicBezTo>
                <a:cubicBezTo>
                  <a:pt x="1792" y="897"/>
                  <a:pt x="1791" y="897"/>
                  <a:pt x="1794" y="897"/>
                </a:cubicBezTo>
                <a:cubicBezTo>
                  <a:pt x="1795" y="895"/>
                  <a:pt x="1788" y="895"/>
                  <a:pt x="1791" y="894"/>
                </a:cubicBezTo>
                <a:cubicBezTo>
                  <a:pt x="1789" y="889"/>
                  <a:pt x="1786" y="898"/>
                  <a:pt x="1784" y="894"/>
                </a:cubicBezTo>
                <a:cubicBezTo>
                  <a:pt x="1781" y="895"/>
                  <a:pt x="1785" y="897"/>
                  <a:pt x="1784" y="899"/>
                </a:cubicBezTo>
                <a:cubicBezTo>
                  <a:pt x="1782" y="899"/>
                  <a:pt x="1783" y="895"/>
                  <a:pt x="1780" y="895"/>
                </a:cubicBezTo>
                <a:cubicBezTo>
                  <a:pt x="1780" y="893"/>
                  <a:pt x="1781" y="892"/>
                  <a:pt x="1782" y="892"/>
                </a:cubicBezTo>
                <a:cubicBezTo>
                  <a:pt x="1779" y="890"/>
                  <a:pt x="1774" y="889"/>
                  <a:pt x="1769" y="889"/>
                </a:cubicBezTo>
                <a:cubicBezTo>
                  <a:pt x="1770" y="891"/>
                  <a:pt x="1774" y="891"/>
                  <a:pt x="1769" y="891"/>
                </a:cubicBezTo>
                <a:cubicBezTo>
                  <a:pt x="1770" y="893"/>
                  <a:pt x="1772" y="893"/>
                  <a:pt x="1773" y="895"/>
                </a:cubicBezTo>
                <a:cubicBezTo>
                  <a:pt x="1771" y="896"/>
                  <a:pt x="1771" y="894"/>
                  <a:pt x="1771" y="893"/>
                </a:cubicBezTo>
                <a:cubicBezTo>
                  <a:pt x="1769" y="893"/>
                  <a:pt x="1769" y="894"/>
                  <a:pt x="1769" y="895"/>
                </a:cubicBezTo>
                <a:cubicBezTo>
                  <a:pt x="1765" y="894"/>
                  <a:pt x="1768" y="892"/>
                  <a:pt x="1767" y="888"/>
                </a:cubicBezTo>
                <a:cubicBezTo>
                  <a:pt x="1758" y="886"/>
                  <a:pt x="1754" y="888"/>
                  <a:pt x="1744" y="888"/>
                </a:cubicBezTo>
                <a:cubicBezTo>
                  <a:pt x="1744" y="892"/>
                  <a:pt x="1744" y="890"/>
                  <a:pt x="1741" y="890"/>
                </a:cubicBezTo>
                <a:cubicBezTo>
                  <a:pt x="1742" y="893"/>
                  <a:pt x="1739" y="894"/>
                  <a:pt x="1741" y="896"/>
                </a:cubicBezTo>
                <a:cubicBezTo>
                  <a:pt x="1738" y="896"/>
                  <a:pt x="1736" y="898"/>
                  <a:pt x="1732" y="897"/>
                </a:cubicBezTo>
                <a:cubicBezTo>
                  <a:pt x="1732" y="900"/>
                  <a:pt x="1733" y="900"/>
                  <a:pt x="1733" y="901"/>
                </a:cubicBezTo>
                <a:cubicBezTo>
                  <a:pt x="1735" y="897"/>
                  <a:pt x="1738" y="902"/>
                  <a:pt x="1740" y="903"/>
                </a:cubicBezTo>
                <a:cubicBezTo>
                  <a:pt x="1733" y="905"/>
                  <a:pt x="1723" y="901"/>
                  <a:pt x="1720" y="896"/>
                </a:cubicBezTo>
                <a:cubicBezTo>
                  <a:pt x="1718" y="899"/>
                  <a:pt x="1713" y="894"/>
                  <a:pt x="1714" y="896"/>
                </a:cubicBezTo>
                <a:cubicBezTo>
                  <a:pt x="1712" y="894"/>
                  <a:pt x="1717" y="894"/>
                  <a:pt x="1714" y="890"/>
                </a:cubicBezTo>
                <a:cubicBezTo>
                  <a:pt x="1713" y="891"/>
                  <a:pt x="1712" y="891"/>
                  <a:pt x="1709" y="891"/>
                </a:cubicBezTo>
                <a:cubicBezTo>
                  <a:pt x="1709" y="887"/>
                  <a:pt x="1713" y="887"/>
                  <a:pt x="1715" y="886"/>
                </a:cubicBezTo>
                <a:cubicBezTo>
                  <a:pt x="1715" y="884"/>
                  <a:pt x="1714" y="883"/>
                  <a:pt x="1714" y="882"/>
                </a:cubicBezTo>
                <a:cubicBezTo>
                  <a:pt x="1710" y="885"/>
                  <a:pt x="1709" y="887"/>
                  <a:pt x="1704" y="889"/>
                </a:cubicBezTo>
                <a:cubicBezTo>
                  <a:pt x="1705" y="891"/>
                  <a:pt x="1709" y="889"/>
                  <a:pt x="1707" y="893"/>
                </a:cubicBezTo>
                <a:cubicBezTo>
                  <a:pt x="1709" y="893"/>
                  <a:pt x="1709" y="892"/>
                  <a:pt x="1710" y="892"/>
                </a:cubicBezTo>
                <a:cubicBezTo>
                  <a:pt x="1713" y="896"/>
                  <a:pt x="1708" y="896"/>
                  <a:pt x="1708" y="900"/>
                </a:cubicBezTo>
                <a:cubicBezTo>
                  <a:pt x="1704" y="901"/>
                  <a:pt x="1702" y="898"/>
                  <a:pt x="1698" y="899"/>
                </a:cubicBezTo>
                <a:cubicBezTo>
                  <a:pt x="1704" y="901"/>
                  <a:pt x="1698" y="904"/>
                  <a:pt x="1701" y="908"/>
                </a:cubicBezTo>
                <a:cubicBezTo>
                  <a:pt x="1698" y="907"/>
                  <a:pt x="1694" y="909"/>
                  <a:pt x="1693" y="906"/>
                </a:cubicBezTo>
                <a:cubicBezTo>
                  <a:pt x="1691" y="905"/>
                  <a:pt x="1693" y="910"/>
                  <a:pt x="1690" y="910"/>
                </a:cubicBezTo>
                <a:cubicBezTo>
                  <a:pt x="1689" y="907"/>
                  <a:pt x="1693" y="904"/>
                  <a:pt x="1688" y="902"/>
                </a:cubicBezTo>
                <a:cubicBezTo>
                  <a:pt x="1685" y="904"/>
                  <a:pt x="1688" y="905"/>
                  <a:pt x="1686" y="907"/>
                </a:cubicBezTo>
                <a:cubicBezTo>
                  <a:pt x="1683" y="907"/>
                  <a:pt x="1679" y="906"/>
                  <a:pt x="1677" y="908"/>
                </a:cubicBezTo>
                <a:cubicBezTo>
                  <a:pt x="1676" y="908"/>
                  <a:pt x="1677" y="907"/>
                  <a:pt x="1677" y="905"/>
                </a:cubicBezTo>
                <a:cubicBezTo>
                  <a:pt x="1673" y="908"/>
                  <a:pt x="1671" y="907"/>
                  <a:pt x="1666" y="908"/>
                </a:cubicBezTo>
                <a:cubicBezTo>
                  <a:pt x="1667" y="907"/>
                  <a:pt x="1666" y="904"/>
                  <a:pt x="1669" y="904"/>
                </a:cubicBezTo>
                <a:cubicBezTo>
                  <a:pt x="1665" y="901"/>
                  <a:pt x="1664" y="899"/>
                  <a:pt x="1658" y="901"/>
                </a:cubicBezTo>
                <a:cubicBezTo>
                  <a:pt x="1665" y="906"/>
                  <a:pt x="1651" y="901"/>
                  <a:pt x="1651" y="904"/>
                </a:cubicBezTo>
                <a:cubicBezTo>
                  <a:pt x="1648" y="903"/>
                  <a:pt x="1649" y="902"/>
                  <a:pt x="1648" y="900"/>
                </a:cubicBezTo>
                <a:cubicBezTo>
                  <a:pt x="1646" y="900"/>
                  <a:pt x="1646" y="901"/>
                  <a:pt x="1644" y="901"/>
                </a:cubicBezTo>
                <a:cubicBezTo>
                  <a:pt x="1643" y="904"/>
                  <a:pt x="1646" y="904"/>
                  <a:pt x="1646" y="906"/>
                </a:cubicBezTo>
                <a:cubicBezTo>
                  <a:pt x="1643" y="907"/>
                  <a:pt x="1643" y="905"/>
                  <a:pt x="1641" y="904"/>
                </a:cubicBezTo>
                <a:cubicBezTo>
                  <a:pt x="1642" y="900"/>
                  <a:pt x="1644" y="897"/>
                  <a:pt x="1641" y="895"/>
                </a:cubicBezTo>
                <a:cubicBezTo>
                  <a:pt x="1638" y="896"/>
                  <a:pt x="1636" y="898"/>
                  <a:pt x="1633" y="899"/>
                </a:cubicBezTo>
                <a:cubicBezTo>
                  <a:pt x="1632" y="899"/>
                  <a:pt x="1632" y="897"/>
                  <a:pt x="1632" y="896"/>
                </a:cubicBezTo>
                <a:cubicBezTo>
                  <a:pt x="1629" y="900"/>
                  <a:pt x="1616" y="899"/>
                  <a:pt x="1611" y="900"/>
                </a:cubicBezTo>
                <a:cubicBezTo>
                  <a:pt x="1613" y="897"/>
                  <a:pt x="1610" y="898"/>
                  <a:pt x="1609" y="900"/>
                </a:cubicBezTo>
                <a:cubicBezTo>
                  <a:pt x="1607" y="900"/>
                  <a:pt x="1607" y="898"/>
                  <a:pt x="1606" y="896"/>
                </a:cubicBezTo>
                <a:cubicBezTo>
                  <a:pt x="1604" y="900"/>
                  <a:pt x="1598" y="902"/>
                  <a:pt x="1595" y="895"/>
                </a:cubicBezTo>
                <a:cubicBezTo>
                  <a:pt x="1594" y="897"/>
                  <a:pt x="1593" y="900"/>
                  <a:pt x="1589" y="899"/>
                </a:cubicBezTo>
                <a:cubicBezTo>
                  <a:pt x="1588" y="901"/>
                  <a:pt x="1591" y="901"/>
                  <a:pt x="1590" y="904"/>
                </a:cubicBezTo>
                <a:cubicBezTo>
                  <a:pt x="1589" y="904"/>
                  <a:pt x="1589" y="903"/>
                  <a:pt x="1588" y="903"/>
                </a:cubicBezTo>
                <a:cubicBezTo>
                  <a:pt x="1586" y="903"/>
                  <a:pt x="1589" y="900"/>
                  <a:pt x="1588" y="898"/>
                </a:cubicBezTo>
                <a:cubicBezTo>
                  <a:pt x="1583" y="898"/>
                  <a:pt x="1579" y="899"/>
                  <a:pt x="1577" y="894"/>
                </a:cubicBezTo>
                <a:cubicBezTo>
                  <a:pt x="1576" y="894"/>
                  <a:pt x="1572" y="898"/>
                  <a:pt x="1577" y="898"/>
                </a:cubicBezTo>
                <a:cubicBezTo>
                  <a:pt x="1577" y="900"/>
                  <a:pt x="1575" y="901"/>
                  <a:pt x="1574" y="902"/>
                </a:cubicBezTo>
                <a:cubicBezTo>
                  <a:pt x="1573" y="898"/>
                  <a:pt x="1566" y="900"/>
                  <a:pt x="1564" y="900"/>
                </a:cubicBezTo>
                <a:cubicBezTo>
                  <a:pt x="1563" y="900"/>
                  <a:pt x="1563" y="898"/>
                  <a:pt x="1563" y="896"/>
                </a:cubicBezTo>
                <a:cubicBezTo>
                  <a:pt x="1562" y="897"/>
                  <a:pt x="1557" y="896"/>
                  <a:pt x="1560" y="895"/>
                </a:cubicBezTo>
                <a:cubicBezTo>
                  <a:pt x="1559" y="893"/>
                  <a:pt x="1557" y="897"/>
                  <a:pt x="1555" y="898"/>
                </a:cubicBezTo>
                <a:cubicBezTo>
                  <a:pt x="1552" y="898"/>
                  <a:pt x="1554" y="892"/>
                  <a:pt x="1550" y="894"/>
                </a:cubicBezTo>
                <a:cubicBezTo>
                  <a:pt x="1549" y="891"/>
                  <a:pt x="1550" y="890"/>
                  <a:pt x="1552" y="889"/>
                </a:cubicBezTo>
                <a:cubicBezTo>
                  <a:pt x="1549" y="890"/>
                  <a:pt x="1544" y="894"/>
                  <a:pt x="1539" y="893"/>
                </a:cubicBezTo>
                <a:cubicBezTo>
                  <a:pt x="1537" y="893"/>
                  <a:pt x="1538" y="890"/>
                  <a:pt x="1537" y="889"/>
                </a:cubicBezTo>
                <a:cubicBezTo>
                  <a:pt x="1534" y="888"/>
                  <a:pt x="1534" y="891"/>
                  <a:pt x="1531" y="890"/>
                </a:cubicBezTo>
                <a:cubicBezTo>
                  <a:pt x="1535" y="885"/>
                  <a:pt x="1530" y="889"/>
                  <a:pt x="1527" y="886"/>
                </a:cubicBezTo>
                <a:cubicBezTo>
                  <a:pt x="1522" y="892"/>
                  <a:pt x="1510" y="885"/>
                  <a:pt x="1503" y="889"/>
                </a:cubicBezTo>
                <a:cubicBezTo>
                  <a:pt x="1503" y="890"/>
                  <a:pt x="1502" y="890"/>
                  <a:pt x="1502" y="890"/>
                </a:cubicBezTo>
                <a:cubicBezTo>
                  <a:pt x="1502" y="890"/>
                  <a:pt x="1502" y="889"/>
                  <a:pt x="1503" y="889"/>
                </a:cubicBezTo>
                <a:cubicBezTo>
                  <a:pt x="1504" y="887"/>
                  <a:pt x="1504" y="884"/>
                  <a:pt x="1507" y="884"/>
                </a:cubicBezTo>
                <a:cubicBezTo>
                  <a:pt x="1503" y="879"/>
                  <a:pt x="1502" y="886"/>
                  <a:pt x="1496" y="885"/>
                </a:cubicBezTo>
                <a:cubicBezTo>
                  <a:pt x="1500" y="888"/>
                  <a:pt x="1493" y="885"/>
                  <a:pt x="1494" y="889"/>
                </a:cubicBezTo>
                <a:cubicBezTo>
                  <a:pt x="1488" y="888"/>
                  <a:pt x="1483" y="886"/>
                  <a:pt x="1476" y="889"/>
                </a:cubicBezTo>
                <a:cubicBezTo>
                  <a:pt x="1475" y="886"/>
                  <a:pt x="1471" y="888"/>
                  <a:pt x="1472" y="884"/>
                </a:cubicBezTo>
                <a:cubicBezTo>
                  <a:pt x="1471" y="880"/>
                  <a:pt x="1471" y="886"/>
                  <a:pt x="1471" y="887"/>
                </a:cubicBezTo>
                <a:cubicBezTo>
                  <a:pt x="1468" y="887"/>
                  <a:pt x="1467" y="882"/>
                  <a:pt x="1464" y="885"/>
                </a:cubicBezTo>
                <a:cubicBezTo>
                  <a:pt x="1463" y="887"/>
                  <a:pt x="1464" y="887"/>
                  <a:pt x="1466" y="887"/>
                </a:cubicBezTo>
                <a:cubicBezTo>
                  <a:pt x="1465" y="888"/>
                  <a:pt x="1464" y="888"/>
                  <a:pt x="1463" y="889"/>
                </a:cubicBezTo>
                <a:cubicBezTo>
                  <a:pt x="1462" y="888"/>
                  <a:pt x="1463" y="886"/>
                  <a:pt x="1461" y="887"/>
                </a:cubicBezTo>
                <a:cubicBezTo>
                  <a:pt x="1461" y="889"/>
                  <a:pt x="1459" y="889"/>
                  <a:pt x="1459" y="890"/>
                </a:cubicBezTo>
                <a:cubicBezTo>
                  <a:pt x="1458" y="890"/>
                  <a:pt x="1457" y="890"/>
                  <a:pt x="1456" y="890"/>
                </a:cubicBezTo>
                <a:cubicBezTo>
                  <a:pt x="1456" y="889"/>
                  <a:pt x="1457" y="887"/>
                  <a:pt x="1458" y="886"/>
                </a:cubicBezTo>
                <a:cubicBezTo>
                  <a:pt x="1454" y="885"/>
                  <a:pt x="1452" y="886"/>
                  <a:pt x="1450" y="886"/>
                </a:cubicBezTo>
                <a:cubicBezTo>
                  <a:pt x="1450" y="885"/>
                  <a:pt x="1450" y="884"/>
                  <a:pt x="1450" y="884"/>
                </a:cubicBezTo>
                <a:cubicBezTo>
                  <a:pt x="1450" y="884"/>
                  <a:pt x="1449" y="884"/>
                  <a:pt x="1448" y="883"/>
                </a:cubicBezTo>
                <a:cubicBezTo>
                  <a:pt x="1448" y="883"/>
                  <a:pt x="1448" y="883"/>
                  <a:pt x="1448" y="883"/>
                </a:cubicBezTo>
                <a:cubicBezTo>
                  <a:pt x="1448" y="883"/>
                  <a:pt x="1448" y="883"/>
                  <a:pt x="1448" y="883"/>
                </a:cubicBezTo>
                <a:cubicBezTo>
                  <a:pt x="1447" y="883"/>
                  <a:pt x="1447" y="883"/>
                  <a:pt x="1447" y="883"/>
                </a:cubicBezTo>
                <a:cubicBezTo>
                  <a:pt x="1447" y="884"/>
                  <a:pt x="1447" y="885"/>
                  <a:pt x="1447" y="886"/>
                </a:cubicBezTo>
                <a:cubicBezTo>
                  <a:pt x="1447" y="886"/>
                  <a:pt x="1447" y="886"/>
                  <a:pt x="1447" y="886"/>
                </a:cubicBezTo>
                <a:cubicBezTo>
                  <a:pt x="1447" y="887"/>
                  <a:pt x="1448" y="888"/>
                  <a:pt x="1447" y="889"/>
                </a:cubicBezTo>
                <a:cubicBezTo>
                  <a:pt x="1445" y="889"/>
                  <a:pt x="1447" y="885"/>
                  <a:pt x="1446" y="883"/>
                </a:cubicBezTo>
                <a:cubicBezTo>
                  <a:pt x="1444" y="883"/>
                  <a:pt x="1445" y="885"/>
                  <a:pt x="1443" y="886"/>
                </a:cubicBezTo>
                <a:cubicBezTo>
                  <a:pt x="1442" y="886"/>
                  <a:pt x="1443" y="880"/>
                  <a:pt x="1446" y="881"/>
                </a:cubicBezTo>
                <a:cubicBezTo>
                  <a:pt x="1446" y="880"/>
                  <a:pt x="1446" y="880"/>
                  <a:pt x="1445" y="879"/>
                </a:cubicBezTo>
                <a:cubicBezTo>
                  <a:pt x="1450" y="880"/>
                  <a:pt x="1455" y="880"/>
                  <a:pt x="1460" y="881"/>
                </a:cubicBezTo>
                <a:cubicBezTo>
                  <a:pt x="1457" y="873"/>
                  <a:pt x="1445" y="877"/>
                  <a:pt x="1443" y="870"/>
                </a:cubicBezTo>
                <a:cubicBezTo>
                  <a:pt x="1441" y="873"/>
                  <a:pt x="1439" y="871"/>
                  <a:pt x="1437" y="870"/>
                </a:cubicBezTo>
                <a:cubicBezTo>
                  <a:pt x="1437" y="870"/>
                  <a:pt x="1437" y="870"/>
                  <a:pt x="1437" y="869"/>
                </a:cubicBezTo>
                <a:cubicBezTo>
                  <a:pt x="1436" y="869"/>
                  <a:pt x="1436" y="869"/>
                  <a:pt x="1436" y="869"/>
                </a:cubicBezTo>
                <a:cubicBezTo>
                  <a:pt x="1434" y="868"/>
                  <a:pt x="1433" y="868"/>
                  <a:pt x="1432" y="870"/>
                </a:cubicBezTo>
                <a:cubicBezTo>
                  <a:pt x="1429" y="871"/>
                  <a:pt x="1427" y="872"/>
                  <a:pt x="1424" y="870"/>
                </a:cubicBezTo>
                <a:cubicBezTo>
                  <a:pt x="1424" y="871"/>
                  <a:pt x="1424" y="872"/>
                  <a:pt x="1424" y="873"/>
                </a:cubicBezTo>
                <a:cubicBezTo>
                  <a:pt x="1423" y="873"/>
                  <a:pt x="1423" y="872"/>
                  <a:pt x="1422" y="872"/>
                </a:cubicBezTo>
                <a:cubicBezTo>
                  <a:pt x="1422" y="871"/>
                  <a:pt x="1422" y="870"/>
                  <a:pt x="1422" y="869"/>
                </a:cubicBezTo>
                <a:cubicBezTo>
                  <a:pt x="1422" y="869"/>
                  <a:pt x="1421" y="869"/>
                  <a:pt x="1421" y="869"/>
                </a:cubicBezTo>
                <a:cubicBezTo>
                  <a:pt x="1420" y="868"/>
                  <a:pt x="1420" y="866"/>
                  <a:pt x="1419" y="865"/>
                </a:cubicBezTo>
                <a:cubicBezTo>
                  <a:pt x="1420" y="865"/>
                  <a:pt x="1421" y="864"/>
                  <a:pt x="1421" y="863"/>
                </a:cubicBezTo>
                <a:cubicBezTo>
                  <a:pt x="1422" y="863"/>
                  <a:pt x="1422" y="863"/>
                  <a:pt x="1423" y="863"/>
                </a:cubicBezTo>
                <a:cubicBezTo>
                  <a:pt x="1423" y="864"/>
                  <a:pt x="1423" y="864"/>
                  <a:pt x="1423" y="865"/>
                </a:cubicBezTo>
                <a:cubicBezTo>
                  <a:pt x="1428" y="863"/>
                  <a:pt x="1427" y="869"/>
                  <a:pt x="1430" y="866"/>
                </a:cubicBezTo>
                <a:cubicBezTo>
                  <a:pt x="1429" y="866"/>
                  <a:pt x="1428" y="865"/>
                  <a:pt x="1427" y="864"/>
                </a:cubicBezTo>
                <a:cubicBezTo>
                  <a:pt x="1428" y="864"/>
                  <a:pt x="1428" y="864"/>
                  <a:pt x="1428" y="865"/>
                </a:cubicBezTo>
                <a:cubicBezTo>
                  <a:pt x="1430" y="864"/>
                  <a:pt x="1428" y="862"/>
                  <a:pt x="1427" y="862"/>
                </a:cubicBezTo>
                <a:cubicBezTo>
                  <a:pt x="1427" y="862"/>
                  <a:pt x="1427" y="862"/>
                  <a:pt x="1426" y="862"/>
                </a:cubicBezTo>
                <a:cubicBezTo>
                  <a:pt x="1428" y="860"/>
                  <a:pt x="1431" y="860"/>
                  <a:pt x="1432" y="858"/>
                </a:cubicBezTo>
                <a:cubicBezTo>
                  <a:pt x="1435" y="858"/>
                  <a:pt x="1436" y="862"/>
                  <a:pt x="1437" y="858"/>
                </a:cubicBezTo>
                <a:cubicBezTo>
                  <a:pt x="1438" y="859"/>
                  <a:pt x="1438" y="860"/>
                  <a:pt x="1438" y="863"/>
                </a:cubicBezTo>
                <a:cubicBezTo>
                  <a:pt x="1438" y="863"/>
                  <a:pt x="1437" y="863"/>
                  <a:pt x="1436" y="863"/>
                </a:cubicBezTo>
                <a:cubicBezTo>
                  <a:pt x="1436" y="863"/>
                  <a:pt x="1436" y="862"/>
                  <a:pt x="1436" y="862"/>
                </a:cubicBezTo>
                <a:cubicBezTo>
                  <a:pt x="1435" y="862"/>
                  <a:pt x="1434" y="862"/>
                  <a:pt x="1434" y="863"/>
                </a:cubicBezTo>
                <a:cubicBezTo>
                  <a:pt x="1433" y="863"/>
                  <a:pt x="1432" y="862"/>
                  <a:pt x="1432" y="862"/>
                </a:cubicBezTo>
                <a:cubicBezTo>
                  <a:pt x="1432" y="863"/>
                  <a:pt x="1432" y="863"/>
                  <a:pt x="1432" y="863"/>
                </a:cubicBezTo>
                <a:cubicBezTo>
                  <a:pt x="1432" y="864"/>
                  <a:pt x="1431" y="864"/>
                  <a:pt x="1430" y="863"/>
                </a:cubicBezTo>
                <a:cubicBezTo>
                  <a:pt x="1431" y="865"/>
                  <a:pt x="1432" y="865"/>
                  <a:pt x="1434" y="865"/>
                </a:cubicBezTo>
                <a:cubicBezTo>
                  <a:pt x="1434" y="866"/>
                  <a:pt x="1435" y="866"/>
                  <a:pt x="1435" y="866"/>
                </a:cubicBezTo>
                <a:cubicBezTo>
                  <a:pt x="1435" y="866"/>
                  <a:pt x="1435" y="866"/>
                  <a:pt x="1435" y="866"/>
                </a:cubicBezTo>
                <a:cubicBezTo>
                  <a:pt x="1436" y="866"/>
                  <a:pt x="1436" y="866"/>
                  <a:pt x="1436" y="866"/>
                </a:cubicBezTo>
                <a:cubicBezTo>
                  <a:pt x="1437" y="867"/>
                  <a:pt x="1439" y="866"/>
                  <a:pt x="1442" y="866"/>
                </a:cubicBezTo>
                <a:cubicBezTo>
                  <a:pt x="1442" y="866"/>
                  <a:pt x="1443" y="866"/>
                  <a:pt x="1444" y="866"/>
                </a:cubicBezTo>
                <a:cubicBezTo>
                  <a:pt x="1444" y="866"/>
                  <a:pt x="1443" y="865"/>
                  <a:pt x="1443" y="865"/>
                </a:cubicBezTo>
                <a:cubicBezTo>
                  <a:pt x="1444" y="865"/>
                  <a:pt x="1445" y="864"/>
                  <a:pt x="1446" y="864"/>
                </a:cubicBezTo>
                <a:cubicBezTo>
                  <a:pt x="1447" y="864"/>
                  <a:pt x="1448" y="865"/>
                  <a:pt x="1448" y="867"/>
                </a:cubicBezTo>
                <a:cubicBezTo>
                  <a:pt x="1451" y="866"/>
                  <a:pt x="1450" y="868"/>
                  <a:pt x="1453" y="868"/>
                </a:cubicBezTo>
                <a:cubicBezTo>
                  <a:pt x="1454" y="864"/>
                  <a:pt x="1458" y="864"/>
                  <a:pt x="1459" y="861"/>
                </a:cubicBezTo>
                <a:cubicBezTo>
                  <a:pt x="1459" y="861"/>
                  <a:pt x="1459" y="861"/>
                  <a:pt x="1459" y="861"/>
                </a:cubicBezTo>
                <a:cubicBezTo>
                  <a:pt x="1458" y="858"/>
                  <a:pt x="1453" y="858"/>
                  <a:pt x="1455" y="853"/>
                </a:cubicBezTo>
                <a:cubicBezTo>
                  <a:pt x="1451" y="851"/>
                  <a:pt x="1453" y="857"/>
                  <a:pt x="1454" y="858"/>
                </a:cubicBezTo>
                <a:cubicBezTo>
                  <a:pt x="1449" y="858"/>
                  <a:pt x="1446" y="859"/>
                  <a:pt x="1443" y="861"/>
                </a:cubicBezTo>
                <a:cubicBezTo>
                  <a:pt x="1443" y="858"/>
                  <a:pt x="1441" y="857"/>
                  <a:pt x="1438" y="856"/>
                </a:cubicBezTo>
                <a:cubicBezTo>
                  <a:pt x="1439" y="853"/>
                  <a:pt x="1440" y="853"/>
                  <a:pt x="1441" y="848"/>
                </a:cubicBezTo>
                <a:cubicBezTo>
                  <a:pt x="1440" y="849"/>
                  <a:pt x="1438" y="848"/>
                  <a:pt x="1437" y="848"/>
                </a:cubicBezTo>
                <a:cubicBezTo>
                  <a:pt x="1437" y="847"/>
                  <a:pt x="1435" y="846"/>
                  <a:pt x="1434" y="847"/>
                </a:cubicBezTo>
                <a:cubicBezTo>
                  <a:pt x="1432" y="847"/>
                  <a:pt x="1431" y="847"/>
                  <a:pt x="1430" y="847"/>
                </a:cubicBezTo>
                <a:cubicBezTo>
                  <a:pt x="1429" y="846"/>
                  <a:pt x="1429" y="846"/>
                  <a:pt x="1429" y="846"/>
                </a:cubicBezTo>
                <a:cubicBezTo>
                  <a:pt x="1430" y="845"/>
                  <a:pt x="1433" y="845"/>
                  <a:pt x="1435" y="845"/>
                </a:cubicBezTo>
                <a:cubicBezTo>
                  <a:pt x="1436" y="843"/>
                  <a:pt x="1436" y="840"/>
                  <a:pt x="1438" y="839"/>
                </a:cubicBezTo>
                <a:cubicBezTo>
                  <a:pt x="1441" y="839"/>
                  <a:pt x="1442" y="840"/>
                  <a:pt x="1441" y="838"/>
                </a:cubicBezTo>
                <a:cubicBezTo>
                  <a:pt x="1442" y="838"/>
                  <a:pt x="1443" y="838"/>
                  <a:pt x="1444" y="838"/>
                </a:cubicBezTo>
                <a:cubicBezTo>
                  <a:pt x="1446" y="839"/>
                  <a:pt x="1448" y="840"/>
                  <a:pt x="1450" y="838"/>
                </a:cubicBezTo>
                <a:cubicBezTo>
                  <a:pt x="1449" y="837"/>
                  <a:pt x="1448" y="838"/>
                  <a:pt x="1446" y="836"/>
                </a:cubicBezTo>
                <a:cubicBezTo>
                  <a:pt x="1446" y="836"/>
                  <a:pt x="1447" y="835"/>
                  <a:pt x="1447" y="833"/>
                </a:cubicBezTo>
                <a:cubicBezTo>
                  <a:pt x="1450" y="833"/>
                  <a:pt x="1451" y="834"/>
                  <a:pt x="1452" y="836"/>
                </a:cubicBezTo>
                <a:cubicBezTo>
                  <a:pt x="1454" y="836"/>
                  <a:pt x="1453" y="833"/>
                  <a:pt x="1455" y="833"/>
                </a:cubicBezTo>
                <a:cubicBezTo>
                  <a:pt x="1456" y="833"/>
                  <a:pt x="1456" y="834"/>
                  <a:pt x="1457" y="834"/>
                </a:cubicBezTo>
                <a:cubicBezTo>
                  <a:pt x="1456" y="836"/>
                  <a:pt x="1455" y="838"/>
                  <a:pt x="1453" y="839"/>
                </a:cubicBezTo>
                <a:cubicBezTo>
                  <a:pt x="1455" y="842"/>
                  <a:pt x="1459" y="837"/>
                  <a:pt x="1459" y="842"/>
                </a:cubicBezTo>
                <a:cubicBezTo>
                  <a:pt x="1461" y="841"/>
                  <a:pt x="1461" y="840"/>
                  <a:pt x="1461" y="838"/>
                </a:cubicBezTo>
                <a:cubicBezTo>
                  <a:pt x="1463" y="838"/>
                  <a:pt x="1465" y="838"/>
                  <a:pt x="1466" y="838"/>
                </a:cubicBezTo>
                <a:cubicBezTo>
                  <a:pt x="1469" y="839"/>
                  <a:pt x="1466" y="845"/>
                  <a:pt x="1471" y="842"/>
                </a:cubicBezTo>
                <a:cubicBezTo>
                  <a:pt x="1470" y="843"/>
                  <a:pt x="1470" y="844"/>
                  <a:pt x="1469" y="844"/>
                </a:cubicBezTo>
                <a:cubicBezTo>
                  <a:pt x="1476" y="847"/>
                  <a:pt x="1482" y="846"/>
                  <a:pt x="1491" y="847"/>
                </a:cubicBezTo>
                <a:cubicBezTo>
                  <a:pt x="1491" y="846"/>
                  <a:pt x="1492" y="846"/>
                  <a:pt x="1492" y="844"/>
                </a:cubicBezTo>
                <a:cubicBezTo>
                  <a:pt x="1495" y="843"/>
                  <a:pt x="1496" y="847"/>
                  <a:pt x="1497" y="844"/>
                </a:cubicBezTo>
                <a:cubicBezTo>
                  <a:pt x="1499" y="844"/>
                  <a:pt x="1498" y="847"/>
                  <a:pt x="1498" y="848"/>
                </a:cubicBezTo>
                <a:cubicBezTo>
                  <a:pt x="1500" y="848"/>
                  <a:pt x="1502" y="848"/>
                  <a:pt x="1503" y="848"/>
                </a:cubicBezTo>
                <a:cubicBezTo>
                  <a:pt x="1503" y="845"/>
                  <a:pt x="1505" y="844"/>
                  <a:pt x="1504" y="840"/>
                </a:cubicBezTo>
                <a:cubicBezTo>
                  <a:pt x="1507" y="842"/>
                  <a:pt x="1509" y="845"/>
                  <a:pt x="1515" y="845"/>
                </a:cubicBezTo>
                <a:cubicBezTo>
                  <a:pt x="1514" y="843"/>
                  <a:pt x="1513" y="843"/>
                  <a:pt x="1512" y="842"/>
                </a:cubicBezTo>
                <a:cubicBezTo>
                  <a:pt x="1513" y="839"/>
                  <a:pt x="1516" y="840"/>
                  <a:pt x="1516" y="838"/>
                </a:cubicBezTo>
                <a:cubicBezTo>
                  <a:pt x="1518" y="839"/>
                  <a:pt x="1517" y="841"/>
                  <a:pt x="1518" y="842"/>
                </a:cubicBezTo>
                <a:cubicBezTo>
                  <a:pt x="1519" y="841"/>
                  <a:pt x="1520" y="840"/>
                  <a:pt x="1519" y="838"/>
                </a:cubicBezTo>
                <a:cubicBezTo>
                  <a:pt x="1527" y="845"/>
                  <a:pt x="1535" y="844"/>
                  <a:pt x="1546" y="841"/>
                </a:cubicBezTo>
                <a:cubicBezTo>
                  <a:pt x="1553" y="851"/>
                  <a:pt x="1564" y="840"/>
                  <a:pt x="1574" y="848"/>
                </a:cubicBezTo>
                <a:cubicBezTo>
                  <a:pt x="1575" y="847"/>
                  <a:pt x="1575" y="846"/>
                  <a:pt x="1575" y="844"/>
                </a:cubicBezTo>
                <a:cubicBezTo>
                  <a:pt x="1579" y="844"/>
                  <a:pt x="1584" y="844"/>
                  <a:pt x="1588" y="843"/>
                </a:cubicBezTo>
                <a:cubicBezTo>
                  <a:pt x="1590" y="844"/>
                  <a:pt x="1588" y="845"/>
                  <a:pt x="1588" y="846"/>
                </a:cubicBezTo>
                <a:cubicBezTo>
                  <a:pt x="1592" y="848"/>
                  <a:pt x="1591" y="845"/>
                  <a:pt x="1592" y="844"/>
                </a:cubicBezTo>
                <a:cubicBezTo>
                  <a:pt x="1596" y="843"/>
                  <a:pt x="1594" y="848"/>
                  <a:pt x="1597" y="847"/>
                </a:cubicBezTo>
                <a:cubicBezTo>
                  <a:pt x="1595" y="850"/>
                  <a:pt x="1593" y="848"/>
                  <a:pt x="1591" y="849"/>
                </a:cubicBezTo>
                <a:cubicBezTo>
                  <a:pt x="1593" y="854"/>
                  <a:pt x="1599" y="845"/>
                  <a:pt x="1600" y="853"/>
                </a:cubicBezTo>
                <a:cubicBezTo>
                  <a:pt x="1607" y="854"/>
                  <a:pt x="1610" y="853"/>
                  <a:pt x="1617" y="854"/>
                </a:cubicBezTo>
                <a:cubicBezTo>
                  <a:pt x="1617" y="855"/>
                  <a:pt x="1617" y="856"/>
                  <a:pt x="1618" y="857"/>
                </a:cubicBezTo>
                <a:cubicBezTo>
                  <a:pt x="1623" y="856"/>
                  <a:pt x="1627" y="855"/>
                  <a:pt x="1629" y="852"/>
                </a:cubicBezTo>
                <a:cubicBezTo>
                  <a:pt x="1632" y="852"/>
                  <a:pt x="1629" y="857"/>
                  <a:pt x="1631" y="858"/>
                </a:cubicBezTo>
                <a:cubicBezTo>
                  <a:pt x="1634" y="857"/>
                  <a:pt x="1635" y="859"/>
                  <a:pt x="1638" y="856"/>
                </a:cubicBezTo>
                <a:cubicBezTo>
                  <a:pt x="1639" y="857"/>
                  <a:pt x="1637" y="858"/>
                  <a:pt x="1638" y="859"/>
                </a:cubicBezTo>
                <a:cubicBezTo>
                  <a:pt x="1643" y="857"/>
                  <a:pt x="1642" y="860"/>
                  <a:pt x="1648" y="860"/>
                </a:cubicBezTo>
                <a:cubicBezTo>
                  <a:pt x="1648" y="858"/>
                  <a:pt x="1648" y="856"/>
                  <a:pt x="1650" y="856"/>
                </a:cubicBezTo>
                <a:cubicBezTo>
                  <a:pt x="1655" y="855"/>
                  <a:pt x="1653" y="861"/>
                  <a:pt x="1657" y="861"/>
                </a:cubicBezTo>
                <a:cubicBezTo>
                  <a:pt x="1658" y="858"/>
                  <a:pt x="1655" y="859"/>
                  <a:pt x="1655" y="857"/>
                </a:cubicBezTo>
                <a:cubicBezTo>
                  <a:pt x="1656" y="854"/>
                  <a:pt x="1660" y="855"/>
                  <a:pt x="1662" y="853"/>
                </a:cubicBezTo>
                <a:cubicBezTo>
                  <a:pt x="1663" y="854"/>
                  <a:pt x="1663" y="854"/>
                  <a:pt x="1664" y="854"/>
                </a:cubicBezTo>
                <a:cubicBezTo>
                  <a:pt x="1665" y="856"/>
                  <a:pt x="1663" y="856"/>
                  <a:pt x="1662" y="857"/>
                </a:cubicBezTo>
                <a:cubicBezTo>
                  <a:pt x="1665" y="860"/>
                  <a:pt x="1667" y="854"/>
                  <a:pt x="1669" y="854"/>
                </a:cubicBezTo>
                <a:cubicBezTo>
                  <a:pt x="1673" y="856"/>
                  <a:pt x="1672" y="861"/>
                  <a:pt x="1680" y="860"/>
                </a:cubicBezTo>
                <a:cubicBezTo>
                  <a:pt x="1680" y="858"/>
                  <a:pt x="1679" y="858"/>
                  <a:pt x="1679" y="857"/>
                </a:cubicBezTo>
                <a:cubicBezTo>
                  <a:pt x="1682" y="858"/>
                  <a:pt x="1683" y="860"/>
                  <a:pt x="1684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7" y="860"/>
                  <a:pt x="1682" y="858"/>
                  <a:pt x="1684" y="861"/>
                </a:cubicBezTo>
                <a:cubicBezTo>
                  <a:pt x="1685" y="860"/>
                  <a:pt x="1689" y="859"/>
                  <a:pt x="1689" y="862"/>
                </a:cubicBezTo>
                <a:cubicBezTo>
                  <a:pt x="1692" y="857"/>
                  <a:pt x="1693" y="861"/>
                  <a:pt x="1699" y="858"/>
                </a:cubicBezTo>
                <a:cubicBezTo>
                  <a:pt x="1701" y="859"/>
                  <a:pt x="1698" y="860"/>
                  <a:pt x="1700" y="862"/>
                </a:cubicBezTo>
                <a:cubicBezTo>
                  <a:pt x="1707" y="861"/>
                  <a:pt x="1712" y="861"/>
                  <a:pt x="1717" y="865"/>
                </a:cubicBezTo>
                <a:cubicBezTo>
                  <a:pt x="1718" y="864"/>
                  <a:pt x="1718" y="863"/>
                  <a:pt x="1719" y="862"/>
                </a:cubicBezTo>
                <a:cubicBezTo>
                  <a:pt x="1722" y="862"/>
                  <a:pt x="1721" y="866"/>
                  <a:pt x="1724" y="866"/>
                </a:cubicBezTo>
                <a:cubicBezTo>
                  <a:pt x="1722" y="864"/>
                  <a:pt x="1724" y="865"/>
                  <a:pt x="1724" y="862"/>
                </a:cubicBezTo>
                <a:cubicBezTo>
                  <a:pt x="1727" y="863"/>
                  <a:pt x="1727" y="867"/>
                  <a:pt x="1732" y="866"/>
                </a:cubicBezTo>
                <a:cubicBezTo>
                  <a:pt x="1732" y="867"/>
                  <a:pt x="1733" y="871"/>
                  <a:pt x="1730" y="870"/>
                </a:cubicBezTo>
                <a:cubicBezTo>
                  <a:pt x="1732" y="871"/>
                  <a:pt x="1735" y="870"/>
                  <a:pt x="1737" y="868"/>
                </a:cubicBezTo>
                <a:cubicBezTo>
                  <a:pt x="1740" y="870"/>
                  <a:pt x="1741" y="869"/>
                  <a:pt x="1744" y="868"/>
                </a:cubicBezTo>
                <a:cubicBezTo>
                  <a:pt x="1746" y="871"/>
                  <a:pt x="1742" y="870"/>
                  <a:pt x="1740" y="871"/>
                </a:cubicBezTo>
                <a:cubicBezTo>
                  <a:pt x="1741" y="873"/>
                  <a:pt x="1742" y="874"/>
                  <a:pt x="1745" y="875"/>
                </a:cubicBezTo>
                <a:cubicBezTo>
                  <a:pt x="1745" y="873"/>
                  <a:pt x="1746" y="872"/>
                  <a:pt x="1745" y="869"/>
                </a:cubicBezTo>
                <a:cubicBezTo>
                  <a:pt x="1749" y="868"/>
                  <a:pt x="1749" y="872"/>
                  <a:pt x="1751" y="873"/>
                </a:cubicBezTo>
                <a:cubicBezTo>
                  <a:pt x="1753" y="873"/>
                  <a:pt x="1752" y="869"/>
                  <a:pt x="1754" y="868"/>
                </a:cubicBezTo>
                <a:cubicBezTo>
                  <a:pt x="1758" y="873"/>
                  <a:pt x="1760" y="878"/>
                  <a:pt x="1768" y="877"/>
                </a:cubicBezTo>
                <a:cubicBezTo>
                  <a:pt x="1767" y="876"/>
                  <a:pt x="1768" y="875"/>
                  <a:pt x="1768" y="874"/>
                </a:cubicBezTo>
                <a:cubicBezTo>
                  <a:pt x="1770" y="874"/>
                  <a:pt x="1769" y="877"/>
                  <a:pt x="1770" y="878"/>
                </a:cubicBezTo>
                <a:cubicBezTo>
                  <a:pt x="1775" y="881"/>
                  <a:pt x="1783" y="873"/>
                  <a:pt x="1785" y="884"/>
                </a:cubicBezTo>
                <a:cubicBezTo>
                  <a:pt x="1792" y="884"/>
                  <a:pt x="1798" y="878"/>
                  <a:pt x="1802" y="886"/>
                </a:cubicBezTo>
                <a:cubicBezTo>
                  <a:pt x="1804" y="885"/>
                  <a:pt x="1806" y="883"/>
                  <a:pt x="1809" y="884"/>
                </a:cubicBezTo>
                <a:cubicBezTo>
                  <a:pt x="1809" y="885"/>
                  <a:pt x="1808" y="885"/>
                  <a:pt x="1807" y="885"/>
                </a:cubicBezTo>
                <a:cubicBezTo>
                  <a:pt x="1815" y="889"/>
                  <a:pt x="1830" y="897"/>
                  <a:pt x="1840" y="893"/>
                </a:cubicBezTo>
                <a:cubicBezTo>
                  <a:pt x="1848" y="903"/>
                  <a:pt x="1863" y="910"/>
                  <a:pt x="1876" y="912"/>
                </a:cubicBezTo>
                <a:cubicBezTo>
                  <a:pt x="1877" y="913"/>
                  <a:pt x="1879" y="915"/>
                  <a:pt x="1880" y="916"/>
                </a:cubicBezTo>
                <a:cubicBezTo>
                  <a:pt x="1883" y="915"/>
                  <a:pt x="1886" y="915"/>
                  <a:pt x="1885" y="919"/>
                </a:cubicBezTo>
                <a:cubicBezTo>
                  <a:pt x="1889" y="916"/>
                  <a:pt x="1893" y="916"/>
                  <a:pt x="1896" y="920"/>
                </a:cubicBezTo>
                <a:cubicBezTo>
                  <a:pt x="1895" y="923"/>
                  <a:pt x="1894" y="921"/>
                  <a:pt x="1891" y="922"/>
                </a:cubicBezTo>
                <a:close/>
                <a:moveTo>
                  <a:pt x="1440" y="859"/>
                </a:moveTo>
                <a:cubicBezTo>
                  <a:pt x="1442" y="859"/>
                  <a:pt x="1443" y="860"/>
                  <a:pt x="1443" y="861"/>
                </a:cubicBezTo>
                <a:cubicBezTo>
                  <a:pt x="1442" y="861"/>
                  <a:pt x="1442" y="862"/>
                  <a:pt x="1441" y="862"/>
                </a:cubicBezTo>
                <a:cubicBezTo>
                  <a:pt x="1440" y="861"/>
                  <a:pt x="1440" y="860"/>
                  <a:pt x="1440" y="859"/>
                </a:cubicBezTo>
                <a:close/>
                <a:moveTo>
                  <a:pt x="1452" y="862"/>
                </a:moveTo>
                <a:cubicBezTo>
                  <a:pt x="1453" y="861"/>
                  <a:pt x="1454" y="861"/>
                  <a:pt x="1455" y="861"/>
                </a:cubicBezTo>
                <a:cubicBezTo>
                  <a:pt x="1455" y="862"/>
                  <a:pt x="1457" y="864"/>
                  <a:pt x="1454" y="865"/>
                </a:cubicBezTo>
                <a:cubicBezTo>
                  <a:pt x="1452" y="865"/>
                  <a:pt x="1452" y="863"/>
                  <a:pt x="1452" y="862"/>
                </a:cubicBezTo>
                <a:close/>
                <a:moveTo>
                  <a:pt x="1899" y="731"/>
                </a:moveTo>
                <a:cubicBezTo>
                  <a:pt x="1898" y="731"/>
                  <a:pt x="1898" y="731"/>
                  <a:pt x="1897" y="731"/>
                </a:cubicBezTo>
                <a:cubicBezTo>
                  <a:pt x="1897" y="730"/>
                  <a:pt x="1897" y="730"/>
                  <a:pt x="1897" y="729"/>
                </a:cubicBezTo>
                <a:cubicBezTo>
                  <a:pt x="1900" y="732"/>
                  <a:pt x="1900" y="724"/>
                  <a:pt x="1902" y="728"/>
                </a:cubicBezTo>
                <a:cubicBezTo>
                  <a:pt x="1901" y="729"/>
                  <a:pt x="1900" y="730"/>
                  <a:pt x="1899" y="731"/>
                </a:cubicBezTo>
                <a:close/>
                <a:moveTo>
                  <a:pt x="1905" y="908"/>
                </a:moveTo>
                <a:cubicBezTo>
                  <a:pt x="1905" y="906"/>
                  <a:pt x="1905" y="904"/>
                  <a:pt x="1906" y="903"/>
                </a:cubicBezTo>
                <a:cubicBezTo>
                  <a:pt x="1907" y="905"/>
                  <a:pt x="1907" y="907"/>
                  <a:pt x="1905" y="908"/>
                </a:cubicBezTo>
                <a:close/>
                <a:moveTo>
                  <a:pt x="1938" y="708"/>
                </a:moveTo>
                <a:cubicBezTo>
                  <a:pt x="1937" y="709"/>
                  <a:pt x="1938" y="710"/>
                  <a:pt x="1938" y="711"/>
                </a:cubicBezTo>
                <a:cubicBezTo>
                  <a:pt x="1937" y="711"/>
                  <a:pt x="1935" y="712"/>
                  <a:pt x="1935" y="710"/>
                </a:cubicBezTo>
                <a:cubicBezTo>
                  <a:pt x="1937" y="710"/>
                  <a:pt x="1936" y="707"/>
                  <a:pt x="1938" y="708"/>
                </a:cubicBezTo>
                <a:close/>
                <a:moveTo>
                  <a:pt x="1933" y="717"/>
                </a:moveTo>
                <a:cubicBezTo>
                  <a:pt x="1932" y="714"/>
                  <a:pt x="1931" y="716"/>
                  <a:pt x="1929" y="716"/>
                </a:cubicBezTo>
                <a:cubicBezTo>
                  <a:pt x="1930" y="713"/>
                  <a:pt x="1933" y="713"/>
                  <a:pt x="1936" y="712"/>
                </a:cubicBezTo>
                <a:cubicBezTo>
                  <a:pt x="1937" y="715"/>
                  <a:pt x="1934" y="716"/>
                  <a:pt x="1933" y="717"/>
                </a:cubicBezTo>
                <a:close/>
                <a:moveTo>
                  <a:pt x="1941" y="741"/>
                </a:moveTo>
                <a:cubicBezTo>
                  <a:pt x="1942" y="741"/>
                  <a:pt x="1943" y="741"/>
                  <a:pt x="1944" y="742"/>
                </a:cubicBezTo>
                <a:cubicBezTo>
                  <a:pt x="1943" y="742"/>
                  <a:pt x="1942" y="741"/>
                  <a:pt x="1941" y="741"/>
                </a:cubicBezTo>
                <a:close/>
                <a:moveTo>
                  <a:pt x="1944" y="739"/>
                </a:moveTo>
                <a:cubicBezTo>
                  <a:pt x="1943" y="738"/>
                  <a:pt x="1939" y="739"/>
                  <a:pt x="1939" y="737"/>
                </a:cubicBezTo>
                <a:cubicBezTo>
                  <a:pt x="1942" y="737"/>
                  <a:pt x="1942" y="735"/>
                  <a:pt x="1941" y="733"/>
                </a:cubicBezTo>
                <a:cubicBezTo>
                  <a:pt x="1944" y="734"/>
                  <a:pt x="1945" y="735"/>
                  <a:pt x="1944" y="739"/>
                </a:cubicBezTo>
                <a:close/>
                <a:moveTo>
                  <a:pt x="1948" y="743"/>
                </a:moveTo>
                <a:cubicBezTo>
                  <a:pt x="1947" y="743"/>
                  <a:pt x="1946" y="743"/>
                  <a:pt x="1946" y="742"/>
                </a:cubicBezTo>
                <a:cubicBezTo>
                  <a:pt x="1946" y="742"/>
                  <a:pt x="1947" y="742"/>
                  <a:pt x="1948" y="741"/>
                </a:cubicBezTo>
                <a:cubicBezTo>
                  <a:pt x="1948" y="742"/>
                  <a:pt x="1948" y="742"/>
                  <a:pt x="1948" y="743"/>
                </a:cubicBezTo>
                <a:close/>
                <a:moveTo>
                  <a:pt x="1946" y="738"/>
                </a:moveTo>
                <a:cubicBezTo>
                  <a:pt x="1946" y="737"/>
                  <a:pt x="1946" y="736"/>
                  <a:pt x="1947" y="735"/>
                </a:cubicBezTo>
                <a:cubicBezTo>
                  <a:pt x="1950" y="734"/>
                  <a:pt x="1949" y="740"/>
                  <a:pt x="1946" y="738"/>
                </a:cubicBezTo>
                <a:close/>
                <a:moveTo>
                  <a:pt x="1961" y="740"/>
                </a:moveTo>
                <a:cubicBezTo>
                  <a:pt x="1961" y="740"/>
                  <a:pt x="1960" y="740"/>
                  <a:pt x="1959" y="740"/>
                </a:cubicBezTo>
                <a:cubicBezTo>
                  <a:pt x="1959" y="739"/>
                  <a:pt x="1959" y="738"/>
                  <a:pt x="1959" y="737"/>
                </a:cubicBezTo>
                <a:cubicBezTo>
                  <a:pt x="1960" y="737"/>
                  <a:pt x="1961" y="737"/>
                  <a:pt x="1962" y="737"/>
                </a:cubicBezTo>
                <a:cubicBezTo>
                  <a:pt x="1962" y="738"/>
                  <a:pt x="1962" y="739"/>
                  <a:pt x="1961" y="740"/>
                </a:cubicBezTo>
                <a:close/>
                <a:moveTo>
                  <a:pt x="1959" y="722"/>
                </a:moveTo>
                <a:cubicBezTo>
                  <a:pt x="1959" y="721"/>
                  <a:pt x="1960" y="721"/>
                  <a:pt x="1960" y="720"/>
                </a:cubicBezTo>
                <a:cubicBezTo>
                  <a:pt x="1959" y="720"/>
                  <a:pt x="1957" y="720"/>
                  <a:pt x="1957" y="719"/>
                </a:cubicBezTo>
                <a:cubicBezTo>
                  <a:pt x="1958" y="719"/>
                  <a:pt x="1959" y="717"/>
                  <a:pt x="1960" y="717"/>
                </a:cubicBezTo>
                <a:cubicBezTo>
                  <a:pt x="1960" y="719"/>
                  <a:pt x="1961" y="725"/>
                  <a:pt x="1959" y="722"/>
                </a:cubicBezTo>
                <a:close/>
                <a:moveTo>
                  <a:pt x="1960" y="728"/>
                </a:moveTo>
                <a:cubicBezTo>
                  <a:pt x="1962" y="729"/>
                  <a:pt x="1965" y="725"/>
                  <a:pt x="1965" y="727"/>
                </a:cubicBezTo>
                <a:cubicBezTo>
                  <a:pt x="1965" y="728"/>
                  <a:pt x="1960" y="730"/>
                  <a:pt x="1960" y="728"/>
                </a:cubicBezTo>
                <a:close/>
                <a:moveTo>
                  <a:pt x="1968" y="736"/>
                </a:moveTo>
                <a:cubicBezTo>
                  <a:pt x="1967" y="735"/>
                  <a:pt x="1966" y="736"/>
                  <a:pt x="1965" y="736"/>
                </a:cubicBezTo>
                <a:cubicBezTo>
                  <a:pt x="1964" y="735"/>
                  <a:pt x="1965" y="731"/>
                  <a:pt x="1967" y="732"/>
                </a:cubicBezTo>
                <a:cubicBezTo>
                  <a:pt x="1967" y="733"/>
                  <a:pt x="1970" y="733"/>
                  <a:pt x="1968" y="736"/>
                </a:cubicBezTo>
                <a:close/>
                <a:moveTo>
                  <a:pt x="1976" y="748"/>
                </a:moveTo>
                <a:cubicBezTo>
                  <a:pt x="1978" y="748"/>
                  <a:pt x="1979" y="748"/>
                  <a:pt x="1980" y="749"/>
                </a:cubicBezTo>
                <a:cubicBezTo>
                  <a:pt x="1979" y="749"/>
                  <a:pt x="1978" y="748"/>
                  <a:pt x="1976" y="748"/>
                </a:cubicBezTo>
                <a:close/>
                <a:moveTo>
                  <a:pt x="2020" y="765"/>
                </a:moveTo>
                <a:cubicBezTo>
                  <a:pt x="2019" y="763"/>
                  <a:pt x="2019" y="762"/>
                  <a:pt x="2019" y="761"/>
                </a:cubicBezTo>
                <a:cubicBezTo>
                  <a:pt x="2025" y="762"/>
                  <a:pt x="2032" y="763"/>
                  <a:pt x="2038" y="763"/>
                </a:cubicBezTo>
                <a:cubicBezTo>
                  <a:pt x="2038" y="765"/>
                  <a:pt x="2036" y="766"/>
                  <a:pt x="2035" y="767"/>
                </a:cubicBezTo>
                <a:cubicBezTo>
                  <a:pt x="2032" y="766"/>
                  <a:pt x="2028" y="766"/>
                  <a:pt x="2025" y="764"/>
                </a:cubicBezTo>
                <a:cubicBezTo>
                  <a:pt x="2025" y="765"/>
                  <a:pt x="2025" y="766"/>
                  <a:pt x="2025" y="767"/>
                </a:cubicBezTo>
                <a:cubicBezTo>
                  <a:pt x="2022" y="767"/>
                  <a:pt x="2018" y="766"/>
                  <a:pt x="2015" y="765"/>
                </a:cubicBezTo>
                <a:cubicBezTo>
                  <a:pt x="2015" y="765"/>
                  <a:pt x="2015" y="764"/>
                  <a:pt x="2015" y="763"/>
                </a:cubicBezTo>
                <a:cubicBezTo>
                  <a:pt x="2019" y="762"/>
                  <a:pt x="2016" y="766"/>
                  <a:pt x="2020" y="765"/>
                </a:cubicBezTo>
                <a:close/>
                <a:moveTo>
                  <a:pt x="2015" y="759"/>
                </a:moveTo>
                <a:cubicBezTo>
                  <a:pt x="2014" y="759"/>
                  <a:pt x="2012" y="759"/>
                  <a:pt x="2011" y="758"/>
                </a:cubicBezTo>
                <a:cubicBezTo>
                  <a:pt x="2011" y="758"/>
                  <a:pt x="2011" y="758"/>
                  <a:pt x="2011" y="757"/>
                </a:cubicBezTo>
                <a:cubicBezTo>
                  <a:pt x="2013" y="757"/>
                  <a:pt x="2013" y="758"/>
                  <a:pt x="2015" y="758"/>
                </a:cubicBezTo>
                <a:cubicBezTo>
                  <a:pt x="2015" y="758"/>
                  <a:pt x="2015" y="759"/>
                  <a:pt x="2015" y="759"/>
                </a:cubicBezTo>
                <a:close/>
                <a:moveTo>
                  <a:pt x="2017" y="750"/>
                </a:moveTo>
                <a:cubicBezTo>
                  <a:pt x="2018" y="753"/>
                  <a:pt x="2018" y="754"/>
                  <a:pt x="2014" y="755"/>
                </a:cubicBezTo>
                <a:cubicBezTo>
                  <a:pt x="2014" y="754"/>
                  <a:pt x="2013" y="753"/>
                  <a:pt x="2012" y="752"/>
                </a:cubicBezTo>
                <a:cubicBezTo>
                  <a:pt x="2011" y="752"/>
                  <a:pt x="2011" y="753"/>
                  <a:pt x="2010" y="753"/>
                </a:cubicBezTo>
                <a:cubicBezTo>
                  <a:pt x="2010" y="750"/>
                  <a:pt x="2014" y="750"/>
                  <a:pt x="2017" y="750"/>
                </a:cubicBezTo>
                <a:close/>
                <a:moveTo>
                  <a:pt x="2012" y="762"/>
                </a:moveTo>
                <a:cubicBezTo>
                  <a:pt x="2014" y="760"/>
                  <a:pt x="2012" y="760"/>
                  <a:pt x="2011" y="758"/>
                </a:cubicBezTo>
                <a:cubicBezTo>
                  <a:pt x="2012" y="759"/>
                  <a:pt x="2014" y="759"/>
                  <a:pt x="2015" y="760"/>
                </a:cubicBezTo>
                <a:cubicBezTo>
                  <a:pt x="2014" y="761"/>
                  <a:pt x="2014" y="763"/>
                  <a:pt x="2013" y="765"/>
                </a:cubicBezTo>
                <a:cubicBezTo>
                  <a:pt x="2011" y="764"/>
                  <a:pt x="2009" y="764"/>
                  <a:pt x="2007" y="763"/>
                </a:cubicBezTo>
                <a:cubicBezTo>
                  <a:pt x="2008" y="763"/>
                  <a:pt x="2008" y="762"/>
                  <a:pt x="2007" y="761"/>
                </a:cubicBezTo>
                <a:cubicBezTo>
                  <a:pt x="2010" y="761"/>
                  <a:pt x="2009" y="763"/>
                  <a:pt x="2012" y="762"/>
                </a:cubicBezTo>
                <a:close/>
                <a:moveTo>
                  <a:pt x="2008" y="770"/>
                </a:moveTo>
                <a:cubicBezTo>
                  <a:pt x="2007" y="770"/>
                  <a:pt x="2007" y="768"/>
                  <a:pt x="2005" y="769"/>
                </a:cubicBezTo>
                <a:cubicBezTo>
                  <a:pt x="2005" y="768"/>
                  <a:pt x="2005" y="767"/>
                  <a:pt x="2005" y="766"/>
                </a:cubicBezTo>
                <a:cubicBezTo>
                  <a:pt x="2009" y="767"/>
                  <a:pt x="2012" y="768"/>
                  <a:pt x="2016" y="768"/>
                </a:cubicBezTo>
                <a:cubicBezTo>
                  <a:pt x="2014" y="769"/>
                  <a:pt x="2013" y="770"/>
                  <a:pt x="2008" y="770"/>
                </a:cubicBezTo>
                <a:close/>
                <a:moveTo>
                  <a:pt x="2025" y="780"/>
                </a:moveTo>
                <a:cubicBezTo>
                  <a:pt x="2022" y="778"/>
                  <a:pt x="2019" y="777"/>
                  <a:pt x="2016" y="775"/>
                </a:cubicBezTo>
                <a:cubicBezTo>
                  <a:pt x="2017" y="774"/>
                  <a:pt x="2020" y="773"/>
                  <a:pt x="2020" y="769"/>
                </a:cubicBezTo>
                <a:cubicBezTo>
                  <a:pt x="2021" y="770"/>
                  <a:pt x="2023" y="770"/>
                  <a:pt x="2024" y="770"/>
                </a:cubicBezTo>
                <a:cubicBezTo>
                  <a:pt x="2023" y="770"/>
                  <a:pt x="2022" y="771"/>
                  <a:pt x="2022" y="771"/>
                </a:cubicBezTo>
                <a:cubicBezTo>
                  <a:pt x="2024" y="771"/>
                  <a:pt x="2027" y="771"/>
                  <a:pt x="2030" y="771"/>
                </a:cubicBezTo>
                <a:cubicBezTo>
                  <a:pt x="2035" y="772"/>
                  <a:pt x="2040" y="773"/>
                  <a:pt x="2045" y="774"/>
                </a:cubicBezTo>
                <a:cubicBezTo>
                  <a:pt x="2045" y="775"/>
                  <a:pt x="2044" y="776"/>
                  <a:pt x="2044" y="776"/>
                </a:cubicBezTo>
                <a:cubicBezTo>
                  <a:pt x="2036" y="774"/>
                  <a:pt x="2027" y="775"/>
                  <a:pt x="2019" y="773"/>
                </a:cubicBezTo>
                <a:cubicBezTo>
                  <a:pt x="2027" y="776"/>
                  <a:pt x="2032" y="775"/>
                  <a:pt x="2038" y="778"/>
                </a:cubicBezTo>
                <a:cubicBezTo>
                  <a:pt x="2035" y="778"/>
                  <a:pt x="2030" y="778"/>
                  <a:pt x="2027" y="777"/>
                </a:cubicBezTo>
                <a:cubicBezTo>
                  <a:pt x="2026" y="778"/>
                  <a:pt x="2027" y="779"/>
                  <a:pt x="2027" y="781"/>
                </a:cubicBezTo>
                <a:cubicBezTo>
                  <a:pt x="2027" y="780"/>
                  <a:pt x="2026" y="780"/>
                  <a:pt x="2025" y="780"/>
                </a:cubicBezTo>
                <a:close/>
                <a:moveTo>
                  <a:pt x="2031" y="786"/>
                </a:moveTo>
                <a:cubicBezTo>
                  <a:pt x="2030" y="785"/>
                  <a:pt x="2030" y="784"/>
                  <a:pt x="2029" y="783"/>
                </a:cubicBezTo>
                <a:cubicBezTo>
                  <a:pt x="2031" y="783"/>
                  <a:pt x="2032" y="783"/>
                  <a:pt x="2032" y="785"/>
                </a:cubicBezTo>
                <a:cubicBezTo>
                  <a:pt x="2033" y="783"/>
                  <a:pt x="2034" y="782"/>
                  <a:pt x="2036" y="781"/>
                </a:cubicBezTo>
                <a:cubicBezTo>
                  <a:pt x="2037" y="784"/>
                  <a:pt x="2039" y="785"/>
                  <a:pt x="2039" y="788"/>
                </a:cubicBezTo>
                <a:cubicBezTo>
                  <a:pt x="2036" y="787"/>
                  <a:pt x="2034" y="787"/>
                  <a:pt x="2031" y="786"/>
                </a:cubicBezTo>
                <a:close/>
                <a:moveTo>
                  <a:pt x="2043" y="960"/>
                </a:moveTo>
                <a:cubicBezTo>
                  <a:pt x="2042" y="963"/>
                  <a:pt x="2044" y="963"/>
                  <a:pt x="2044" y="966"/>
                </a:cubicBezTo>
                <a:cubicBezTo>
                  <a:pt x="2039" y="966"/>
                  <a:pt x="2041" y="961"/>
                  <a:pt x="2043" y="9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lstStyle/>
          <a:p>
            <a:pPr marL="0" marR="0" lvl="0" indent="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Lato Ligh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7124968" y="1162050"/>
            <a:ext cx="4535081" cy="4533900"/>
          </a:xfrm>
          <a:custGeom>
            <a:avLst/>
            <a:gdLst/>
            <a:ahLst/>
            <a:cxnLst/>
            <a:rect l="l" t="t" r="r" b="b"/>
            <a:pathLst>
              <a:path w="9067800" h="9067800">
                <a:moveTo>
                  <a:pt x="4533900" y="0"/>
                </a:moveTo>
                <a:lnTo>
                  <a:pt x="9067800" y="4533900"/>
                </a:lnTo>
                <a:lnTo>
                  <a:pt x="4533900" y="9067800"/>
                </a:lnTo>
                <a:lnTo>
                  <a:pt x="0" y="45339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347824" y="718363"/>
            <a:ext cx="7496352" cy="5421274"/>
          </a:xfrm>
          <a:custGeom>
            <a:avLst/>
            <a:gdLst/>
            <a:ahLst/>
            <a:cxnLst/>
            <a:rect l="l" t="t" r="r" b="b"/>
            <a:pathLst>
              <a:path w="12280595" h="8883496">
                <a:moveTo>
                  <a:pt x="6140298" y="3954132"/>
                </a:moveTo>
                <a:lnTo>
                  <a:pt x="8999329" y="8883496"/>
                </a:lnTo>
                <a:lnTo>
                  <a:pt x="3281267" y="8883496"/>
                </a:lnTo>
                <a:close/>
                <a:moveTo>
                  <a:pt x="6562533" y="0"/>
                </a:moveTo>
                <a:lnTo>
                  <a:pt x="12280595" y="0"/>
                </a:lnTo>
                <a:lnTo>
                  <a:pt x="9421564" y="4929364"/>
                </a:lnTo>
                <a:close/>
                <a:moveTo>
                  <a:pt x="0" y="0"/>
                </a:moveTo>
                <a:lnTo>
                  <a:pt x="5718062" y="0"/>
                </a:lnTo>
                <a:lnTo>
                  <a:pt x="2859031" y="4929364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090694" y="0"/>
            <a:ext cx="6101306" cy="3429000"/>
          </a:xfrm>
          <a:custGeom>
            <a:avLst/>
            <a:gdLst/>
            <a:ahLst/>
            <a:cxnLst/>
            <a:rect l="l" t="t" r="r" b="b"/>
            <a:pathLst>
              <a:path w="12199434" h="9173681">
                <a:moveTo>
                  <a:pt x="0" y="0"/>
                </a:moveTo>
                <a:lnTo>
                  <a:pt x="12199434" y="0"/>
                </a:lnTo>
                <a:lnTo>
                  <a:pt x="12199434" y="9173681"/>
                </a:lnTo>
                <a:lnTo>
                  <a:pt x="0" y="9173681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-10612" y="3429000"/>
            <a:ext cx="6101306" cy="3429000"/>
          </a:xfrm>
          <a:custGeom>
            <a:avLst/>
            <a:gdLst/>
            <a:ahLst/>
            <a:cxnLst/>
            <a:rect l="l" t="t" r="r" b="b"/>
            <a:pathLst>
              <a:path w="12199434" h="9173681">
                <a:moveTo>
                  <a:pt x="0" y="0"/>
                </a:moveTo>
                <a:lnTo>
                  <a:pt x="12199434" y="0"/>
                </a:lnTo>
                <a:lnTo>
                  <a:pt x="12199434" y="9173681"/>
                </a:lnTo>
                <a:lnTo>
                  <a:pt x="0" y="9173681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"/>
            <a:ext cx="12192000" cy="285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227775" y="1752600"/>
            <a:ext cx="1866540" cy="1879057"/>
          </a:xfrm>
          <a:prstGeom prst="flowChartDecision">
            <a:avLst/>
          </a:prstGeom>
          <a:ln w="1270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149165" y="1752600"/>
            <a:ext cx="1866540" cy="1879057"/>
          </a:xfrm>
          <a:prstGeom prst="flowChartDecision">
            <a:avLst/>
          </a:prstGeom>
          <a:ln w="1270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061383" y="1752600"/>
            <a:ext cx="1866541" cy="1879057"/>
          </a:xfrm>
          <a:prstGeom prst="flowChartDecision">
            <a:avLst/>
          </a:prstGeom>
          <a:ln w="1270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1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12751" y="1181100"/>
            <a:ext cx="1866540" cy="2207708"/>
          </a:xfrm>
          <a:custGeom>
            <a:avLst/>
            <a:gdLst/>
            <a:ahLst/>
            <a:cxnLst/>
            <a:rect l="l" t="t" r="r" b="b"/>
            <a:pathLst>
              <a:path w="3732107" h="4415416">
                <a:moveTo>
                  <a:pt x="1907129" y="0"/>
                </a:moveTo>
                <a:lnTo>
                  <a:pt x="3717194" y="925317"/>
                </a:lnTo>
                <a:cubicBezTo>
                  <a:pt x="3717811" y="1759775"/>
                  <a:pt x="3731490" y="2594233"/>
                  <a:pt x="3732107" y="3428691"/>
                </a:cubicBezTo>
                <a:lnTo>
                  <a:pt x="1894821" y="4415416"/>
                </a:lnTo>
                <a:lnTo>
                  <a:pt x="5673" y="3445493"/>
                </a:lnTo>
                <a:lnTo>
                  <a:pt x="0" y="936702"/>
                </a:lnTo>
                <a:close/>
              </a:path>
            </a:pathLst>
          </a:custGeom>
          <a:ln w="1905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844134" y="1181100"/>
            <a:ext cx="1866540" cy="2207708"/>
          </a:xfrm>
          <a:custGeom>
            <a:avLst/>
            <a:gdLst/>
            <a:ahLst/>
            <a:cxnLst/>
            <a:rect l="l" t="t" r="r" b="b"/>
            <a:pathLst>
              <a:path w="3732107" h="4415416">
                <a:moveTo>
                  <a:pt x="1907129" y="0"/>
                </a:moveTo>
                <a:lnTo>
                  <a:pt x="3717194" y="925317"/>
                </a:lnTo>
                <a:cubicBezTo>
                  <a:pt x="3717811" y="1759775"/>
                  <a:pt x="3731490" y="2594233"/>
                  <a:pt x="3732107" y="3428691"/>
                </a:cubicBezTo>
                <a:lnTo>
                  <a:pt x="1894821" y="4415416"/>
                </a:lnTo>
                <a:lnTo>
                  <a:pt x="5673" y="3445493"/>
                </a:lnTo>
                <a:lnTo>
                  <a:pt x="0" y="936702"/>
                </a:lnTo>
                <a:close/>
              </a:path>
            </a:pathLst>
          </a:custGeom>
          <a:ln w="1905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75516" y="1181100"/>
            <a:ext cx="1866540" cy="2207708"/>
          </a:xfrm>
          <a:custGeom>
            <a:avLst/>
            <a:gdLst/>
            <a:ahLst/>
            <a:cxnLst/>
            <a:rect l="l" t="t" r="r" b="b"/>
            <a:pathLst>
              <a:path w="3732107" h="4415416">
                <a:moveTo>
                  <a:pt x="1907129" y="0"/>
                </a:moveTo>
                <a:lnTo>
                  <a:pt x="3717194" y="925317"/>
                </a:lnTo>
                <a:cubicBezTo>
                  <a:pt x="3717811" y="1759775"/>
                  <a:pt x="3731490" y="2594233"/>
                  <a:pt x="3732107" y="3428691"/>
                </a:cubicBezTo>
                <a:lnTo>
                  <a:pt x="1894821" y="4415416"/>
                </a:lnTo>
                <a:lnTo>
                  <a:pt x="5673" y="3445493"/>
                </a:lnTo>
                <a:lnTo>
                  <a:pt x="0" y="936702"/>
                </a:lnTo>
                <a:close/>
              </a:path>
            </a:pathLst>
          </a:custGeom>
          <a:ln w="1905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9106900" y="1181100"/>
            <a:ext cx="1866540" cy="2207708"/>
          </a:xfrm>
          <a:custGeom>
            <a:avLst/>
            <a:gdLst/>
            <a:ahLst/>
            <a:cxnLst/>
            <a:rect l="l" t="t" r="r" b="b"/>
            <a:pathLst>
              <a:path w="3732108" h="4415416">
                <a:moveTo>
                  <a:pt x="1907128" y="0"/>
                </a:moveTo>
                <a:lnTo>
                  <a:pt x="3717194" y="925317"/>
                </a:lnTo>
                <a:cubicBezTo>
                  <a:pt x="3717812" y="1759775"/>
                  <a:pt x="3731490" y="2594233"/>
                  <a:pt x="3732108" y="3428691"/>
                </a:cubicBezTo>
                <a:lnTo>
                  <a:pt x="1894820" y="4415416"/>
                </a:lnTo>
                <a:lnTo>
                  <a:pt x="5672" y="3445493"/>
                </a:lnTo>
                <a:lnTo>
                  <a:pt x="0" y="936702"/>
                </a:lnTo>
                <a:close/>
              </a:path>
            </a:pathLst>
          </a:custGeom>
          <a:ln w="190500">
            <a:noFill/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19964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722501" y="685800"/>
            <a:ext cx="4801850" cy="4800600"/>
          </a:xfrm>
          <a:prstGeom prst="ellipse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8992354" y="0"/>
            <a:ext cx="319964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591429" y="685800"/>
            <a:ext cx="4801850" cy="4800600"/>
          </a:xfrm>
          <a:prstGeom prst="triangle">
            <a:avLst/>
          </a:pr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89923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8992354" y="0"/>
            <a:ext cx="319964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94150" y="304800"/>
            <a:ext cx="5373499" cy="6019800"/>
          </a:xfrm>
          <a:custGeom>
            <a:avLst/>
            <a:gdLst/>
            <a:ahLst/>
            <a:cxnLst/>
            <a:rect l="l" t="t" r="r" b="b"/>
            <a:pathLst>
              <a:path w="10744200" h="12039600">
                <a:moveTo>
                  <a:pt x="7678663" y="10010239"/>
                </a:moveTo>
                <a:lnTo>
                  <a:pt x="10078963" y="10010239"/>
                </a:lnTo>
                <a:lnTo>
                  <a:pt x="9944100" y="12039600"/>
                </a:lnTo>
                <a:lnTo>
                  <a:pt x="7543800" y="12039600"/>
                </a:lnTo>
                <a:close/>
                <a:moveTo>
                  <a:pt x="3944863" y="10010239"/>
                </a:moveTo>
                <a:lnTo>
                  <a:pt x="6345163" y="10010239"/>
                </a:lnTo>
                <a:lnTo>
                  <a:pt x="6210300" y="12039600"/>
                </a:lnTo>
                <a:lnTo>
                  <a:pt x="3810000" y="12039600"/>
                </a:lnTo>
                <a:close/>
                <a:moveTo>
                  <a:pt x="4339849" y="4066639"/>
                </a:moveTo>
                <a:lnTo>
                  <a:pt x="6740149" y="4066639"/>
                </a:lnTo>
                <a:lnTo>
                  <a:pt x="6453369" y="8382000"/>
                </a:lnTo>
                <a:lnTo>
                  <a:pt x="4053069" y="8382000"/>
                </a:lnTo>
                <a:close/>
                <a:moveTo>
                  <a:pt x="529849" y="4066639"/>
                </a:moveTo>
                <a:lnTo>
                  <a:pt x="2930149" y="4066639"/>
                </a:lnTo>
                <a:lnTo>
                  <a:pt x="2400300" y="12039600"/>
                </a:lnTo>
                <a:lnTo>
                  <a:pt x="0" y="12039600"/>
                </a:lnTo>
                <a:close/>
                <a:moveTo>
                  <a:pt x="8343900" y="0"/>
                </a:moveTo>
                <a:lnTo>
                  <a:pt x="10744200" y="0"/>
                </a:lnTo>
                <a:lnTo>
                  <a:pt x="10187168" y="8382000"/>
                </a:lnTo>
                <a:lnTo>
                  <a:pt x="7786868" y="8382000"/>
                </a:lnTo>
                <a:close/>
                <a:moveTo>
                  <a:pt x="4610100" y="0"/>
                </a:moveTo>
                <a:lnTo>
                  <a:pt x="7010400" y="0"/>
                </a:lnTo>
                <a:lnTo>
                  <a:pt x="6848354" y="2438400"/>
                </a:lnTo>
                <a:lnTo>
                  <a:pt x="4448055" y="2438400"/>
                </a:lnTo>
                <a:close/>
                <a:moveTo>
                  <a:pt x="800100" y="0"/>
                </a:moveTo>
                <a:lnTo>
                  <a:pt x="3200400" y="0"/>
                </a:lnTo>
                <a:lnTo>
                  <a:pt x="3038355" y="2438400"/>
                </a:lnTo>
                <a:lnTo>
                  <a:pt x="638055" y="24384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199646" y="0"/>
            <a:ext cx="899235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319964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105142" y="304800"/>
            <a:ext cx="5373499" cy="6019800"/>
          </a:xfrm>
          <a:custGeom>
            <a:avLst/>
            <a:gdLst/>
            <a:ahLst/>
            <a:cxnLst/>
            <a:rect l="l" t="t" r="r" b="b"/>
            <a:pathLst>
              <a:path w="10744200" h="12039600">
                <a:moveTo>
                  <a:pt x="7678663" y="10010239"/>
                </a:moveTo>
                <a:lnTo>
                  <a:pt x="10078963" y="10010239"/>
                </a:lnTo>
                <a:lnTo>
                  <a:pt x="9944100" y="12039600"/>
                </a:lnTo>
                <a:lnTo>
                  <a:pt x="7543800" y="12039600"/>
                </a:lnTo>
                <a:close/>
                <a:moveTo>
                  <a:pt x="3944863" y="10010239"/>
                </a:moveTo>
                <a:lnTo>
                  <a:pt x="6345163" y="10010239"/>
                </a:lnTo>
                <a:lnTo>
                  <a:pt x="6210300" y="12039600"/>
                </a:lnTo>
                <a:lnTo>
                  <a:pt x="3810000" y="12039600"/>
                </a:lnTo>
                <a:close/>
                <a:moveTo>
                  <a:pt x="4339849" y="4066639"/>
                </a:moveTo>
                <a:lnTo>
                  <a:pt x="6740149" y="4066639"/>
                </a:lnTo>
                <a:lnTo>
                  <a:pt x="6453369" y="8382000"/>
                </a:lnTo>
                <a:lnTo>
                  <a:pt x="4053069" y="8382000"/>
                </a:lnTo>
                <a:close/>
                <a:moveTo>
                  <a:pt x="529849" y="4066639"/>
                </a:moveTo>
                <a:lnTo>
                  <a:pt x="2930149" y="4066639"/>
                </a:lnTo>
                <a:lnTo>
                  <a:pt x="2400300" y="12039600"/>
                </a:lnTo>
                <a:lnTo>
                  <a:pt x="0" y="12039600"/>
                </a:lnTo>
                <a:close/>
                <a:moveTo>
                  <a:pt x="8343900" y="0"/>
                </a:moveTo>
                <a:lnTo>
                  <a:pt x="10744200" y="0"/>
                </a:lnTo>
                <a:lnTo>
                  <a:pt x="10187168" y="8382000"/>
                </a:lnTo>
                <a:lnTo>
                  <a:pt x="7786868" y="8382000"/>
                </a:lnTo>
                <a:close/>
                <a:moveTo>
                  <a:pt x="4610100" y="0"/>
                </a:moveTo>
                <a:lnTo>
                  <a:pt x="7010400" y="0"/>
                </a:lnTo>
                <a:lnTo>
                  <a:pt x="6848354" y="2438400"/>
                </a:lnTo>
                <a:lnTo>
                  <a:pt x="4448055" y="2438400"/>
                </a:lnTo>
                <a:close/>
                <a:moveTo>
                  <a:pt x="800100" y="0"/>
                </a:moveTo>
                <a:lnTo>
                  <a:pt x="3200400" y="0"/>
                </a:lnTo>
                <a:lnTo>
                  <a:pt x="3038355" y="2438400"/>
                </a:lnTo>
                <a:lnTo>
                  <a:pt x="638055" y="24384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38932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42655" y="0"/>
            <a:ext cx="6906691" cy="3893223"/>
          </a:xfrm>
          <a:custGeom>
            <a:avLst/>
            <a:gdLst/>
            <a:ahLst/>
            <a:cxnLst/>
            <a:rect l="l" t="t" r="r" b="b"/>
            <a:pathLst>
              <a:path w="13809784" h="7786445">
                <a:moveTo>
                  <a:pt x="0" y="0"/>
                </a:moveTo>
                <a:lnTo>
                  <a:pt x="13809784" y="0"/>
                </a:lnTo>
                <a:lnTo>
                  <a:pt x="13809784" y="7786445"/>
                </a:lnTo>
                <a:lnTo>
                  <a:pt x="0" y="7786445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4923" y="85725"/>
            <a:ext cx="5983440" cy="2820168"/>
          </a:xfrm>
          <a:custGeom>
            <a:avLst/>
            <a:gdLst/>
            <a:ahLst/>
            <a:cxnLst/>
            <a:rect l="l" t="t" r="r" b="b"/>
            <a:pathLst>
              <a:path w="9119339" h="6249934">
                <a:moveTo>
                  <a:pt x="0" y="0"/>
                </a:moveTo>
                <a:lnTo>
                  <a:pt x="9119339" y="0"/>
                </a:lnTo>
                <a:lnTo>
                  <a:pt x="9119339" y="6249934"/>
                </a:lnTo>
                <a:lnTo>
                  <a:pt x="0" y="6249934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3335" y="2971033"/>
            <a:ext cx="5983440" cy="2820168"/>
          </a:xfrm>
          <a:custGeom>
            <a:avLst/>
            <a:gdLst/>
            <a:ahLst/>
            <a:cxnLst/>
            <a:rect l="l" t="t" r="r" b="b"/>
            <a:pathLst>
              <a:path w="9119339" h="6249934">
                <a:moveTo>
                  <a:pt x="0" y="0"/>
                </a:moveTo>
                <a:lnTo>
                  <a:pt x="9119339" y="0"/>
                </a:lnTo>
                <a:lnTo>
                  <a:pt x="9119339" y="6249934"/>
                </a:lnTo>
                <a:lnTo>
                  <a:pt x="0" y="6249934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113286" y="85725"/>
            <a:ext cx="5983440" cy="2820168"/>
          </a:xfrm>
          <a:custGeom>
            <a:avLst/>
            <a:gdLst/>
            <a:ahLst/>
            <a:cxnLst/>
            <a:rect l="l" t="t" r="r" b="b"/>
            <a:pathLst>
              <a:path w="9119339" h="6249934">
                <a:moveTo>
                  <a:pt x="0" y="0"/>
                </a:moveTo>
                <a:lnTo>
                  <a:pt x="9119339" y="0"/>
                </a:lnTo>
                <a:lnTo>
                  <a:pt x="9119339" y="6249934"/>
                </a:lnTo>
                <a:lnTo>
                  <a:pt x="0" y="6249934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121225" y="2971033"/>
            <a:ext cx="5983440" cy="2820168"/>
          </a:xfrm>
          <a:custGeom>
            <a:avLst/>
            <a:gdLst/>
            <a:ahLst/>
            <a:cxnLst/>
            <a:rect l="l" t="t" r="r" b="b"/>
            <a:pathLst>
              <a:path w="9119339" h="6249934">
                <a:moveTo>
                  <a:pt x="0" y="0"/>
                </a:moveTo>
                <a:lnTo>
                  <a:pt x="9119339" y="0"/>
                </a:lnTo>
                <a:lnTo>
                  <a:pt x="9119339" y="6249934"/>
                </a:lnTo>
                <a:lnTo>
                  <a:pt x="0" y="6249934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095018"/>
            <a:ext cx="3550024" cy="1849295"/>
          </a:xfrm>
          <a:custGeom>
            <a:avLst/>
            <a:gdLst/>
            <a:ahLst/>
            <a:cxnLst/>
            <a:rect l="l" t="t" r="r" b="b"/>
            <a:pathLst>
              <a:path w="7098199" h="3698590">
                <a:moveTo>
                  <a:pt x="0" y="0"/>
                </a:moveTo>
                <a:lnTo>
                  <a:pt x="7098199" y="0"/>
                </a:lnTo>
                <a:lnTo>
                  <a:pt x="7098199" y="3698590"/>
                </a:lnTo>
                <a:lnTo>
                  <a:pt x="0" y="369859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611495" y="1095018"/>
            <a:ext cx="4794838" cy="1849295"/>
          </a:xfrm>
          <a:custGeom>
            <a:avLst/>
            <a:gdLst/>
            <a:ahLst/>
            <a:cxnLst/>
            <a:rect l="l" t="t" r="r" b="b"/>
            <a:pathLst>
              <a:path w="9587179" h="3698590">
                <a:moveTo>
                  <a:pt x="0" y="0"/>
                </a:moveTo>
                <a:lnTo>
                  <a:pt x="9587179" y="0"/>
                </a:lnTo>
                <a:lnTo>
                  <a:pt x="9587179" y="3698590"/>
                </a:lnTo>
                <a:lnTo>
                  <a:pt x="0" y="369859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454998" y="1095017"/>
            <a:ext cx="3737001" cy="1849295"/>
          </a:xfrm>
          <a:custGeom>
            <a:avLst/>
            <a:gdLst/>
            <a:ahLst/>
            <a:cxnLst/>
            <a:rect l="l" t="t" r="r" b="b"/>
            <a:pathLst>
              <a:path w="7472056" h="3698590">
                <a:moveTo>
                  <a:pt x="0" y="0"/>
                </a:moveTo>
                <a:lnTo>
                  <a:pt x="7472056" y="0"/>
                </a:lnTo>
                <a:lnTo>
                  <a:pt x="7472056" y="3698590"/>
                </a:lnTo>
                <a:lnTo>
                  <a:pt x="0" y="369859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2994849"/>
            <a:ext cx="5560680" cy="2110551"/>
          </a:xfrm>
          <a:custGeom>
            <a:avLst/>
            <a:gdLst/>
            <a:ahLst/>
            <a:cxnLst/>
            <a:rect l="l" t="t" r="r" b="b"/>
            <a:pathLst>
              <a:path w="11118463" h="4221102">
                <a:moveTo>
                  <a:pt x="0" y="0"/>
                </a:moveTo>
                <a:lnTo>
                  <a:pt x="11118463" y="0"/>
                </a:lnTo>
                <a:lnTo>
                  <a:pt x="11118463" y="4221102"/>
                </a:lnTo>
                <a:lnTo>
                  <a:pt x="0" y="4221102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609345" y="2994849"/>
            <a:ext cx="2796988" cy="2110551"/>
          </a:xfrm>
          <a:custGeom>
            <a:avLst/>
            <a:gdLst/>
            <a:ahLst/>
            <a:cxnLst/>
            <a:rect l="l" t="t" r="r" b="b"/>
            <a:pathLst>
              <a:path w="5592519" h="4221102">
                <a:moveTo>
                  <a:pt x="0" y="0"/>
                </a:moveTo>
                <a:lnTo>
                  <a:pt x="5592519" y="0"/>
                </a:lnTo>
                <a:lnTo>
                  <a:pt x="5592519" y="4221102"/>
                </a:lnTo>
                <a:lnTo>
                  <a:pt x="0" y="4221102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8454999" y="2994849"/>
            <a:ext cx="3737001" cy="2110551"/>
          </a:xfrm>
          <a:custGeom>
            <a:avLst/>
            <a:gdLst/>
            <a:ahLst/>
            <a:cxnLst/>
            <a:rect l="l" t="t" r="r" b="b"/>
            <a:pathLst>
              <a:path w="7472056" h="4221102">
                <a:moveTo>
                  <a:pt x="0" y="0"/>
                </a:moveTo>
                <a:lnTo>
                  <a:pt x="7472056" y="0"/>
                </a:lnTo>
                <a:lnTo>
                  <a:pt x="7472056" y="4221102"/>
                </a:lnTo>
                <a:lnTo>
                  <a:pt x="0" y="4221102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-1" y="921803"/>
            <a:ext cx="2863458" cy="1540764"/>
          </a:xfrm>
          <a:custGeom>
            <a:avLst/>
            <a:gdLst/>
            <a:ahLst/>
            <a:cxnLst/>
            <a:rect l="l" t="t" r="r" b="b"/>
            <a:pathLst>
              <a:path w="5725424" h="3081528">
                <a:moveTo>
                  <a:pt x="0" y="0"/>
                </a:moveTo>
                <a:lnTo>
                  <a:pt x="5725424" y="0"/>
                </a:lnTo>
                <a:lnTo>
                  <a:pt x="5725424" y="3081528"/>
                </a:lnTo>
                <a:lnTo>
                  <a:pt x="0" y="3081528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-1" y="2633643"/>
            <a:ext cx="2863458" cy="2624156"/>
          </a:xfrm>
          <a:custGeom>
            <a:avLst/>
            <a:gdLst/>
            <a:ahLst/>
            <a:cxnLst/>
            <a:rect l="l" t="t" r="r" b="b"/>
            <a:pathLst>
              <a:path w="5725424" h="5248312">
                <a:moveTo>
                  <a:pt x="0" y="0"/>
                </a:moveTo>
                <a:lnTo>
                  <a:pt x="5725424" y="0"/>
                </a:lnTo>
                <a:lnTo>
                  <a:pt x="5725424" y="5248312"/>
                </a:lnTo>
                <a:lnTo>
                  <a:pt x="0" y="5248312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027201" y="921803"/>
            <a:ext cx="4031173" cy="2635402"/>
          </a:xfrm>
          <a:custGeom>
            <a:avLst/>
            <a:gdLst/>
            <a:ahLst/>
            <a:cxnLst/>
            <a:rect l="l" t="t" r="r" b="b"/>
            <a:pathLst>
              <a:path w="8060246" h="5270803">
                <a:moveTo>
                  <a:pt x="0" y="0"/>
                </a:moveTo>
                <a:lnTo>
                  <a:pt x="8060246" y="0"/>
                </a:lnTo>
                <a:lnTo>
                  <a:pt x="8060246" y="5270803"/>
                </a:lnTo>
                <a:lnTo>
                  <a:pt x="0" y="5270803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016565" y="3717036"/>
            <a:ext cx="1939033" cy="1540764"/>
          </a:xfrm>
          <a:custGeom>
            <a:avLst/>
            <a:gdLst/>
            <a:ahLst/>
            <a:cxnLst/>
            <a:rect l="l" t="t" r="r" b="b"/>
            <a:pathLst>
              <a:path w="3877056" h="3081528">
                <a:moveTo>
                  <a:pt x="0" y="0"/>
                </a:moveTo>
                <a:lnTo>
                  <a:pt x="3877056" y="0"/>
                </a:lnTo>
                <a:lnTo>
                  <a:pt x="3877056" y="3081528"/>
                </a:lnTo>
                <a:lnTo>
                  <a:pt x="0" y="3081528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5119341" y="3715179"/>
            <a:ext cx="4052396" cy="1540764"/>
          </a:xfrm>
          <a:custGeom>
            <a:avLst/>
            <a:gdLst/>
            <a:ahLst/>
            <a:cxnLst/>
            <a:rect l="l" t="t" r="r" b="b"/>
            <a:pathLst>
              <a:path w="8102682" h="3081528">
                <a:moveTo>
                  <a:pt x="0" y="0"/>
                </a:moveTo>
                <a:lnTo>
                  <a:pt x="8102682" y="0"/>
                </a:lnTo>
                <a:lnTo>
                  <a:pt x="8102682" y="3081528"/>
                </a:lnTo>
                <a:lnTo>
                  <a:pt x="0" y="3081528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232705" y="924574"/>
            <a:ext cx="4959295" cy="2635402"/>
          </a:xfrm>
          <a:custGeom>
            <a:avLst/>
            <a:gdLst/>
            <a:ahLst/>
            <a:cxnLst/>
            <a:rect l="l" t="t" r="r" b="b"/>
            <a:pathLst>
              <a:path w="9916008" h="5270803">
                <a:moveTo>
                  <a:pt x="0" y="0"/>
                </a:moveTo>
                <a:lnTo>
                  <a:pt x="9916008" y="0"/>
                </a:lnTo>
                <a:lnTo>
                  <a:pt x="9916008" y="5270803"/>
                </a:lnTo>
                <a:lnTo>
                  <a:pt x="0" y="5270803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9335480" y="3717036"/>
            <a:ext cx="2856519" cy="1540764"/>
          </a:xfrm>
          <a:custGeom>
            <a:avLst/>
            <a:gdLst/>
            <a:ahLst/>
            <a:cxnLst/>
            <a:rect l="l" t="t" r="r" b="b"/>
            <a:pathLst>
              <a:path w="5711550" h="3081528">
                <a:moveTo>
                  <a:pt x="0" y="0"/>
                </a:moveTo>
                <a:lnTo>
                  <a:pt x="5711550" y="0"/>
                </a:lnTo>
                <a:lnTo>
                  <a:pt x="5711550" y="3081528"/>
                </a:lnTo>
                <a:lnTo>
                  <a:pt x="0" y="3081528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Input 1"/>
          <p:cNvSpPr/>
          <p:nvPr userDrawn="1"/>
        </p:nvSpPr>
        <p:spPr>
          <a:xfrm rot="5400000">
            <a:off x="-1486189" y="1486189"/>
            <a:ext cx="6858001" cy="3885625"/>
          </a:xfrm>
          <a:prstGeom prst="flowChartManualInpu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0" y="-9525"/>
            <a:ext cx="4533493" cy="6867525"/>
            <a:chOff x="0" y="-19050"/>
            <a:chExt cx="7540625" cy="1373505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-19050"/>
              <a:ext cx="5859479" cy="137350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1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5859479" y="-19050"/>
              <a:ext cx="1681146" cy="13735050"/>
              <a:chOff x="7121525" y="-19050"/>
              <a:chExt cx="1905000" cy="13258800"/>
            </a:xfrm>
          </p:grpSpPr>
          <p:sp>
            <p:nvSpPr>
              <p:cNvPr id="6" name="Isosceles Triangle 5"/>
              <p:cNvSpPr/>
              <p:nvPr userDrawn="1"/>
            </p:nvSpPr>
            <p:spPr>
              <a:xfrm rot="5400000">
                <a:off x="6969125" y="133350"/>
                <a:ext cx="2209800" cy="1905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313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7" name="Isosceles Triangle 6"/>
              <p:cNvSpPr/>
              <p:nvPr userDrawn="1"/>
            </p:nvSpPr>
            <p:spPr>
              <a:xfrm rot="5400000">
                <a:off x="6969125" y="2343150"/>
                <a:ext cx="2209800" cy="1905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313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8" name="Isosceles Triangle 7"/>
              <p:cNvSpPr/>
              <p:nvPr userDrawn="1"/>
            </p:nvSpPr>
            <p:spPr>
              <a:xfrm rot="5400000">
                <a:off x="6969125" y="4552950"/>
                <a:ext cx="2209800" cy="1905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313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9" name="Isosceles Triangle 8"/>
              <p:cNvSpPr/>
              <p:nvPr userDrawn="1"/>
            </p:nvSpPr>
            <p:spPr>
              <a:xfrm rot="5400000">
                <a:off x="6969125" y="6762750"/>
                <a:ext cx="2209800" cy="1905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313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0" name="Isosceles Triangle 9"/>
              <p:cNvSpPr/>
              <p:nvPr userDrawn="1"/>
            </p:nvSpPr>
            <p:spPr>
              <a:xfrm rot="5400000">
                <a:off x="6969125" y="8972550"/>
                <a:ext cx="2209800" cy="1905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313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  <p:sp>
            <p:nvSpPr>
              <p:cNvPr id="11" name="Isosceles Triangle 10"/>
              <p:cNvSpPr/>
              <p:nvPr userDrawn="1"/>
            </p:nvSpPr>
            <p:spPr>
              <a:xfrm rot="5400000">
                <a:off x="6969125" y="11182350"/>
                <a:ext cx="2209800" cy="1905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313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29622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2008" y="2251881"/>
            <a:ext cx="2395805" cy="1473959"/>
          </a:xfrm>
          <a:custGeom>
            <a:avLst/>
            <a:gdLst/>
            <a:ahLst/>
            <a:cxnLst/>
            <a:rect l="l" t="t" r="r" b="b"/>
            <a:pathLst>
              <a:path w="4790363" h="2947917">
                <a:moveTo>
                  <a:pt x="0" y="0"/>
                </a:moveTo>
                <a:lnTo>
                  <a:pt x="4012441" y="0"/>
                </a:lnTo>
                <a:lnTo>
                  <a:pt x="4012441" y="2392905"/>
                </a:lnTo>
                <a:cubicBezTo>
                  <a:pt x="4012441" y="2480844"/>
                  <a:pt x="4083729" y="2552132"/>
                  <a:pt x="4171668" y="2552132"/>
                </a:cubicBezTo>
                <a:lnTo>
                  <a:pt x="4790363" y="2552132"/>
                </a:lnTo>
                <a:lnTo>
                  <a:pt x="4790363" y="2947917"/>
                </a:lnTo>
                <a:lnTo>
                  <a:pt x="0" y="2947917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327972" y="2729552"/>
            <a:ext cx="600658" cy="1071350"/>
          </a:xfrm>
          <a:custGeom>
            <a:avLst/>
            <a:gdLst/>
            <a:ahLst/>
            <a:cxnLst/>
            <a:rect l="l" t="t" r="r" b="b"/>
            <a:pathLst>
              <a:path w="1201004" h="2142699">
                <a:moveTo>
                  <a:pt x="36402" y="0"/>
                </a:moveTo>
                <a:lnTo>
                  <a:pt x="1164600" y="0"/>
                </a:lnTo>
                <a:cubicBezTo>
                  <a:pt x="1184704" y="0"/>
                  <a:pt x="1201004" y="16298"/>
                  <a:pt x="1201004" y="36402"/>
                </a:cubicBezTo>
                <a:lnTo>
                  <a:pt x="1201004" y="2106297"/>
                </a:lnTo>
                <a:cubicBezTo>
                  <a:pt x="1201004" y="2126401"/>
                  <a:pt x="1184704" y="2142699"/>
                  <a:pt x="1164600" y="2142699"/>
                </a:cubicBezTo>
                <a:lnTo>
                  <a:pt x="36402" y="2142699"/>
                </a:lnTo>
                <a:cubicBezTo>
                  <a:pt x="16298" y="2142699"/>
                  <a:pt x="0" y="2126401"/>
                  <a:pt x="0" y="2106297"/>
                </a:cubicBezTo>
                <a:lnTo>
                  <a:pt x="0" y="36402"/>
                </a:lnTo>
                <a:cubicBezTo>
                  <a:pt x="0" y="16298"/>
                  <a:pt x="16298" y="0"/>
                  <a:pt x="36402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790735" y="1219200"/>
            <a:ext cx="3277454" cy="1828800"/>
          </a:xfrm>
          <a:custGeom>
            <a:avLst/>
            <a:gdLst/>
            <a:ahLst/>
            <a:cxnLst/>
            <a:rect l="l" t="t" r="r" b="b"/>
            <a:pathLst>
              <a:path w="6553200" h="3657600">
                <a:moveTo>
                  <a:pt x="0" y="0"/>
                </a:moveTo>
                <a:lnTo>
                  <a:pt x="6553200" y="0"/>
                </a:lnTo>
                <a:lnTo>
                  <a:pt x="6553200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7885057" y="2258705"/>
            <a:ext cx="1139885" cy="1514902"/>
          </a:xfrm>
          <a:custGeom>
            <a:avLst/>
            <a:gdLst/>
            <a:ahLst/>
            <a:cxnLst/>
            <a:rect l="l" t="t" r="r" b="b"/>
            <a:pathLst>
              <a:path w="2279176" h="3029803">
                <a:moveTo>
                  <a:pt x="668740" y="0"/>
                </a:moveTo>
                <a:lnTo>
                  <a:pt x="2279176" y="0"/>
                </a:lnTo>
                <a:lnTo>
                  <a:pt x="2279176" y="3029803"/>
                </a:lnTo>
                <a:lnTo>
                  <a:pt x="0" y="3029803"/>
                </a:lnTo>
                <a:lnTo>
                  <a:pt x="0" y="2538484"/>
                </a:lnTo>
                <a:lnTo>
                  <a:pt x="475393" y="2538484"/>
                </a:lnTo>
                <a:cubicBezTo>
                  <a:pt x="582176" y="2538484"/>
                  <a:pt x="668740" y="2451920"/>
                  <a:pt x="668740" y="2345137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544019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200848" y="1533525"/>
            <a:ext cx="1467232" cy="3286125"/>
          </a:xfrm>
          <a:custGeom>
            <a:avLst/>
            <a:gdLst/>
            <a:ahLst/>
            <a:cxnLst/>
            <a:rect l="l" t="t" r="r" b="b"/>
            <a:pathLst>
              <a:path w="2933700" h="6572250">
                <a:moveTo>
                  <a:pt x="0" y="0"/>
                </a:moveTo>
                <a:lnTo>
                  <a:pt x="2933700" y="0"/>
                </a:lnTo>
                <a:lnTo>
                  <a:pt x="2933700" y="6572250"/>
                </a:lnTo>
                <a:lnTo>
                  <a:pt x="0" y="657225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849102" y="1533525"/>
            <a:ext cx="2419980" cy="3286125"/>
          </a:xfrm>
          <a:custGeom>
            <a:avLst/>
            <a:gdLst/>
            <a:ahLst/>
            <a:cxnLst/>
            <a:rect l="l" t="t" r="r" b="b"/>
            <a:pathLst>
              <a:path w="4838700" h="6572250">
                <a:moveTo>
                  <a:pt x="0" y="0"/>
                </a:moveTo>
                <a:lnTo>
                  <a:pt x="4838700" y="0"/>
                </a:lnTo>
                <a:lnTo>
                  <a:pt x="4838700" y="6572250"/>
                </a:lnTo>
                <a:lnTo>
                  <a:pt x="0" y="657225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Manual Input 3"/>
          <p:cNvSpPr/>
          <p:nvPr userDrawn="1"/>
        </p:nvSpPr>
        <p:spPr>
          <a:xfrm>
            <a:off x="-9754" y="3048000"/>
            <a:ext cx="12201754" cy="381000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8"/>
              <a:gd name="connsiteY0-2" fmla="*/ 3100 h 10000"/>
              <a:gd name="connsiteX1-3" fmla="*/ 10008 w 10008"/>
              <a:gd name="connsiteY1-4" fmla="*/ 0 h 10000"/>
              <a:gd name="connsiteX2-5" fmla="*/ 10008 w 10008"/>
              <a:gd name="connsiteY2-6" fmla="*/ 10000 h 10000"/>
              <a:gd name="connsiteX3-7" fmla="*/ 8 w 10008"/>
              <a:gd name="connsiteY3-8" fmla="*/ 10000 h 10000"/>
              <a:gd name="connsiteX4-9" fmla="*/ 0 w 10008"/>
              <a:gd name="connsiteY4-10" fmla="*/ 31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8" h="10000">
                <a:moveTo>
                  <a:pt x="0" y="3100"/>
                </a:moveTo>
                <a:lnTo>
                  <a:pt x="10008" y="0"/>
                </a:lnTo>
                <a:lnTo>
                  <a:pt x="10008" y="10000"/>
                </a:lnTo>
                <a:lnTo>
                  <a:pt x="8" y="10000"/>
                </a:lnTo>
                <a:cubicBezTo>
                  <a:pt x="5" y="7700"/>
                  <a:pt x="3" y="5400"/>
                  <a:pt x="0" y="31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3"/>
          </p:nvPr>
        </p:nvSpPr>
        <p:spPr>
          <a:xfrm rot="21305712">
            <a:off x="3695567" y="1353460"/>
            <a:ext cx="3342564" cy="2339248"/>
          </a:xfrm>
          <a:custGeom>
            <a:avLst/>
            <a:gdLst/>
            <a:ahLst/>
            <a:cxnLst/>
            <a:rect l="l" t="t" r="r" b="b"/>
            <a:pathLst>
              <a:path w="6618834" h="4678496">
                <a:moveTo>
                  <a:pt x="6459186" y="397950"/>
                </a:moveTo>
                <a:lnTo>
                  <a:pt x="6618834" y="4624579"/>
                </a:lnTo>
                <a:lnTo>
                  <a:pt x="134874" y="4678496"/>
                </a:lnTo>
                <a:cubicBezTo>
                  <a:pt x="90132" y="3118996"/>
                  <a:pt x="44741" y="1559501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5448131" y="0"/>
            <a:ext cx="67613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230973" y="3914775"/>
            <a:ext cx="3610914" cy="1666875"/>
          </a:xfrm>
          <a:custGeom>
            <a:avLst/>
            <a:gdLst/>
            <a:ahLst/>
            <a:cxnLst/>
            <a:rect l="l" t="t" r="r" b="b"/>
            <a:pathLst>
              <a:path w="7219948" h="3333750">
                <a:moveTo>
                  <a:pt x="327041" y="0"/>
                </a:moveTo>
                <a:lnTo>
                  <a:pt x="6892908" y="0"/>
                </a:lnTo>
                <a:cubicBezTo>
                  <a:pt x="7073528" y="0"/>
                  <a:pt x="7219948" y="146421"/>
                  <a:pt x="7219948" y="327041"/>
                </a:cubicBezTo>
                <a:lnTo>
                  <a:pt x="7219948" y="723900"/>
                </a:lnTo>
                <a:lnTo>
                  <a:pt x="7177084" y="723900"/>
                </a:lnTo>
                <a:cubicBezTo>
                  <a:pt x="7042944" y="723900"/>
                  <a:pt x="6934200" y="832643"/>
                  <a:pt x="6934200" y="966785"/>
                </a:cubicBezTo>
                <a:lnTo>
                  <a:pt x="6934200" y="2347915"/>
                </a:lnTo>
                <a:cubicBezTo>
                  <a:pt x="6934200" y="2482057"/>
                  <a:pt x="7042944" y="2590800"/>
                  <a:pt x="7177084" y="2590800"/>
                </a:cubicBezTo>
                <a:lnTo>
                  <a:pt x="7219948" y="2590800"/>
                </a:lnTo>
                <a:lnTo>
                  <a:pt x="7219948" y="3006709"/>
                </a:lnTo>
                <a:cubicBezTo>
                  <a:pt x="7219948" y="3187329"/>
                  <a:pt x="7073528" y="3333750"/>
                  <a:pt x="6892908" y="3333750"/>
                </a:cubicBezTo>
                <a:lnTo>
                  <a:pt x="327041" y="3333750"/>
                </a:lnTo>
                <a:cubicBezTo>
                  <a:pt x="146421" y="3333750"/>
                  <a:pt x="0" y="3187329"/>
                  <a:pt x="0" y="3006709"/>
                </a:cubicBezTo>
                <a:lnTo>
                  <a:pt x="0" y="327041"/>
                </a:lnTo>
                <a:cubicBezTo>
                  <a:pt x="0" y="146421"/>
                  <a:pt x="146421" y="0"/>
                  <a:pt x="327041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8584264" y="895349"/>
            <a:ext cx="2162737" cy="4657725"/>
          </a:xfrm>
          <a:custGeom>
            <a:avLst/>
            <a:gdLst/>
            <a:ahLst/>
            <a:cxnLst/>
            <a:rect l="l" t="t" r="r" b="b"/>
            <a:pathLst>
              <a:path w="4324348" h="9315450">
                <a:moveTo>
                  <a:pt x="424218" y="0"/>
                </a:moveTo>
                <a:lnTo>
                  <a:pt x="939000" y="0"/>
                </a:lnTo>
                <a:lnTo>
                  <a:pt x="939000" y="55305"/>
                </a:lnTo>
                <a:cubicBezTo>
                  <a:pt x="939000" y="228378"/>
                  <a:pt x="1080056" y="368683"/>
                  <a:pt x="1254058" y="368683"/>
                </a:cubicBezTo>
                <a:lnTo>
                  <a:pt x="3045580" y="368683"/>
                </a:lnTo>
                <a:cubicBezTo>
                  <a:pt x="3219580" y="368683"/>
                  <a:pt x="3360636" y="228378"/>
                  <a:pt x="3360636" y="55305"/>
                </a:cubicBezTo>
                <a:lnTo>
                  <a:pt x="3360636" y="0"/>
                </a:lnTo>
                <a:lnTo>
                  <a:pt x="3900128" y="0"/>
                </a:lnTo>
                <a:cubicBezTo>
                  <a:pt x="4134418" y="0"/>
                  <a:pt x="4324348" y="188917"/>
                  <a:pt x="4324348" y="421960"/>
                </a:cubicBezTo>
                <a:lnTo>
                  <a:pt x="4324348" y="8893489"/>
                </a:lnTo>
                <a:cubicBezTo>
                  <a:pt x="4324348" y="9126532"/>
                  <a:pt x="4134418" y="9315450"/>
                  <a:pt x="3900128" y="9315450"/>
                </a:cubicBezTo>
                <a:lnTo>
                  <a:pt x="2716460" y="9315450"/>
                </a:lnTo>
                <a:lnTo>
                  <a:pt x="2724144" y="9239224"/>
                </a:lnTo>
                <a:lnTo>
                  <a:pt x="2724144" y="6400830"/>
                </a:lnTo>
                <a:cubicBezTo>
                  <a:pt x="2724144" y="6064142"/>
                  <a:pt x="2451204" y="5791202"/>
                  <a:pt x="2114516" y="5791202"/>
                </a:cubicBezTo>
                <a:lnTo>
                  <a:pt x="0" y="5791202"/>
                </a:lnTo>
                <a:lnTo>
                  <a:pt x="0" y="421960"/>
                </a:lnTo>
                <a:cubicBezTo>
                  <a:pt x="0" y="188917"/>
                  <a:pt x="189928" y="0"/>
                  <a:pt x="424218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0" y="2419350"/>
            <a:ext cx="12192000" cy="4438650"/>
          </a:xfrm>
          <a:custGeom>
            <a:avLst/>
            <a:gdLst/>
            <a:ahLst/>
            <a:cxnLst/>
            <a:rect l="l" t="t" r="r" b="b"/>
            <a:pathLst>
              <a:path w="24377650" h="8877300">
                <a:moveTo>
                  <a:pt x="0" y="0"/>
                </a:moveTo>
                <a:lnTo>
                  <a:pt x="24377650" y="0"/>
                </a:lnTo>
                <a:lnTo>
                  <a:pt x="24377650" y="8877300"/>
                </a:lnTo>
                <a:lnTo>
                  <a:pt x="0" y="8877300"/>
                </a:ln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512720" y="1890106"/>
            <a:ext cx="673486" cy="673311"/>
          </a:xfrm>
          <a:custGeom>
            <a:avLst/>
            <a:gdLst/>
            <a:ahLst/>
            <a:cxnLst/>
            <a:rect l="l" t="t" r="r" b="b"/>
            <a:pathLst>
              <a:path w="1346622" h="1346622">
                <a:moveTo>
                  <a:pt x="673311" y="0"/>
                </a:moveTo>
                <a:cubicBezTo>
                  <a:pt x="1045170" y="0"/>
                  <a:pt x="1346622" y="301452"/>
                  <a:pt x="1346622" y="673311"/>
                </a:cubicBezTo>
                <a:cubicBezTo>
                  <a:pt x="1346622" y="1045170"/>
                  <a:pt x="1045170" y="1346622"/>
                  <a:pt x="673311" y="1346622"/>
                </a:cubicBezTo>
                <a:cubicBezTo>
                  <a:pt x="301452" y="1346622"/>
                  <a:pt x="0" y="1045170"/>
                  <a:pt x="0" y="673311"/>
                </a:cubicBezTo>
                <a:cubicBezTo>
                  <a:pt x="0" y="301452"/>
                  <a:pt x="301452" y="0"/>
                  <a:pt x="673311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512720" y="3950257"/>
            <a:ext cx="673486" cy="673311"/>
          </a:xfrm>
          <a:custGeom>
            <a:avLst/>
            <a:gdLst/>
            <a:ahLst/>
            <a:cxnLst/>
            <a:rect l="l" t="t" r="r" b="b"/>
            <a:pathLst>
              <a:path w="1346622" h="1346622">
                <a:moveTo>
                  <a:pt x="673311" y="0"/>
                </a:moveTo>
                <a:cubicBezTo>
                  <a:pt x="1045170" y="0"/>
                  <a:pt x="1346622" y="301452"/>
                  <a:pt x="1346622" y="673311"/>
                </a:cubicBezTo>
                <a:cubicBezTo>
                  <a:pt x="1346622" y="1045170"/>
                  <a:pt x="1045170" y="1346622"/>
                  <a:pt x="673311" y="1346622"/>
                </a:cubicBezTo>
                <a:cubicBezTo>
                  <a:pt x="301452" y="1346622"/>
                  <a:pt x="0" y="1045170"/>
                  <a:pt x="0" y="673311"/>
                </a:cubicBezTo>
                <a:cubicBezTo>
                  <a:pt x="0" y="301452"/>
                  <a:pt x="301452" y="0"/>
                  <a:pt x="673311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8052099" y="3974889"/>
            <a:ext cx="673486" cy="673311"/>
          </a:xfrm>
          <a:custGeom>
            <a:avLst/>
            <a:gdLst/>
            <a:ahLst/>
            <a:cxnLst/>
            <a:rect l="l" t="t" r="r" b="b"/>
            <a:pathLst>
              <a:path w="1346621" h="1346622">
                <a:moveTo>
                  <a:pt x="673311" y="0"/>
                </a:moveTo>
                <a:cubicBezTo>
                  <a:pt x="1045170" y="0"/>
                  <a:pt x="1346621" y="301452"/>
                  <a:pt x="1346621" y="673311"/>
                </a:cubicBezTo>
                <a:cubicBezTo>
                  <a:pt x="1346621" y="1045170"/>
                  <a:pt x="1045170" y="1346622"/>
                  <a:pt x="673311" y="1346622"/>
                </a:cubicBezTo>
                <a:cubicBezTo>
                  <a:pt x="301452" y="1346622"/>
                  <a:pt x="0" y="1045170"/>
                  <a:pt x="0" y="673311"/>
                </a:cubicBezTo>
                <a:cubicBezTo>
                  <a:pt x="0" y="301452"/>
                  <a:pt x="301452" y="0"/>
                  <a:pt x="673311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8052098" y="1905748"/>
            <a:ext cx="673486" cy="673311"/>
          </a:xfrm>
          <a:custGeom>
            <a:avLst/>
            <a:gdLst/>
            <a:ahLst/>
            <a:cxnLst/>
            <a:rect l="l" t="t" r="r" b="b"/>
            <a:pathLst>
              <a:path w="1346622" h="1346622">
                <a:moveTo>
                  <a:pt x="673311" y="0"/>
                </a:moveTo>
                <a:cubicBezTo>
                  <a:pt x="1045170" y="0"/>
                  <a:pt x="1346622" y="301452"/>
                  <a:pt x="1346622" y="673311"/>
                </a:cubicBezTo>
                <a:cubicBezTo>
                  <a:pt x="1346622" y="1045170"/>
                  <a:pt x="1045170" y="1346622"/>
                  <a:pt x="673311" y="1346622"/>
                </a:cubicBezTo>
                <a:cubicBezTo>
                  <a:pt x="301452" y="1346622"/>
                  <a:pt x="0" y="1045170"/>
                  <a:pt x="0" y="673311"/>
                </a:cubicBezTo>
                <a:cubicBezTo>
                  <a:pt x="0" y="301452"/>
                  <a:pt x="301452" y="0"/>
                  <a:pt x="673311" y="0"/>
                </a:cubicBezTo>
                <a:close/>
              </a:path>
            </a:pathLst>
          </a:custGeo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3771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3294921" cy="3429000"/>
          </a:xfrm>
          <a:custGeom>
            <a:avLst/>
            <a:gdLst/>
            <a:ahLst/>
            <a:cxnLst/>
            <a:rect l="l" t="t" r="r" b="b"/>
            <a:pathLst>
              <a:path w="12199434" h="9173681">
                <a:moveTo>
                  <a:pt x="0" y="0"/>
                </a:moveTo>
                <a:lnTo>
                  <a:pt x="12199434" y="0"/>
                </a:lnTo>
                <a:lnTo>
                  <a:pt x="12199434" y="9173681"/>
                </a:lnTo>
                <a:lnTo>
                  <a:pt x="0" y="9173681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-1588" y="0"/>
            <a:ext cx="3296508" cy="3429000"/>
          </a:xfrm>
          <a:custGeom>
            <a:avLst/>
            <a:gdLst/>
            <a:ahLst/>
            <a:cxnLst/>
            <a:rect l="l" t="t" r="r" b="b"/>
            <a:pathLst>
              <a:path w="12199434" h="9173681">
                <a:moveTo>
                  <a:pt x="0" y="0"/>
                </a:moveTo>
                <a:lnTo>
                  <a:pt x="12199434" y="0"/>
                </a:lnTo>
                <a:lnTo>
                  <a:pt x="12199434" y="9173681"/>
                </a:lnTo>
                <a:lnTo>
                  <a:pt x="0" y="9173681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294921" y="3429000"/>
            <a:ext cx="3275866" cy="3429000"/>
          </a:xfrm>
          <a:custGeom>
            <a:avLst/>
            <a:gdLst/>
            <a:ahLst/>
            <a:cxnLst/>
            <a:rect l="l" t="t" r="r" b="b"/>
            <a:pathLst>
              <a:path w="12199434" h="9173681">
                <a:moveTo>
                  <a:pt x="0" y="0"/>
                </a:moveTo>
                <a:lnTo>
                  <a:pt x="12199434" y="0"/>
                </a:lnTo>
                <a:lnTo>
                  <a:pt x="12199434" y="9173681"/>
                </a:lnTo>
                <a:lnTo>
                  <a:pt x="0" y="9173681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293333" y="0"/>
            <a:ext cx="3275866" cy="3429000"/>
          </a:xfrm>
          <a:custGeom>
            <a:avLst/>
            <a:gdLst/>
            <a:ahLst/>
            <a:cxnLst/>
            <a:rect l="l" t="t" r="r" b="b"/>
            <a:pathLst>
              <a:path w="12199434" h="9173681">
                <a:moveTo>
                  <a:pt x="0" y="0"/>
                </a:moveTo>
                <a:lnTo>
                  <a:pt x="12199434" y="0"/>
                </a:lnTo>
                <a:lnTo>
                  <a:pt x="12199434" y="9173681"/>
                </a:lnTo>
                <a:lnTo>
                  <a:pt x="0" y="9173681"/>
                </a:lnTo>
                <a:close/>
              </a:path>
            </a:pathLst>
          </a:custGeom>
          <a:ln w="12700">
            <a:solidFill>
              <a:schemeClr val="tx1"/>
            </a:solidFill>
          </a:ln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id-ID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569198" y="0"/>
            <a:ext cx="3452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55731" y="5948071"/>
            <a:ext cx="4153982" cy="536565"/>
            <a:chOff x="911225" y="11896143"/>
            <a:chExt cx="8305800" cy="1073129"/>
          </a:xfrm>
        </p:grpSpPr>
        <p:sp>
          <p:nvSpPr>
            <p:cNvPr id="3" name="Subtitle 2"/>
            <p:cNvSpPr txBox="1"/>
            <p:nvPr/>
          </p:nvSpPr>
          <p:spPr bwMode="auto">
            <a:xfrm>
              <a:off x="2282826" y="12017085"/>
              <a:ext cx="6934199" cy="952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217490" tIns="108745" rIns="217490" bIns="108745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marL="0" marR="0" lvl="0" indent="0" algn="l" defTabSz="543560" rtl="0" eaLnBrk="1" fontAlgn="base" latinLnBrk="0" hangingPunct="1">
                <a:lnSpc>
                  <a:spcPts val="202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Poppins Light"/>
                  <a:cs typeface="Poppins Light"/>
                </a:rPr>
                <a:t>C</a:t>
              </a:r>
              <a:r>
                <a:rPr kumimoji="0" lang="id-ID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ato Light"/>
                  <a:ea typeface="Poppins Light"/>
                  <a:cs typeface="Poppins Light"/>
                </a:rPr>
                <a:t>reative &amp; Modern Presentation Template</a:t>
              </a:r>
              <a:endPara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/>
                <a:ea typeface="Poppins Light"/>
                <a:cs typeface="Poppins Light"/>
              </a:endParaRPr>
            </a:p>
          </p:txBody>
        </p:sp>
        <p:sp>
          <p:nvSpPr>
            <p:cNvPr id="4" name="Shape 2655"/>
            <p:cNvSpPr/>
            <p:nvPr/>
          </p:nvSpPr>
          <p:spPr>
            <a:xfrm>
              <a:off x="911225" y="12039600"/>
              <a:ext cx="840335" cy="68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4400"/>
                  </a:moveTo>
                  <a:lnTo>
                    <a:pt x="16349" y="14400"/>
                  </a:lnTo>
                  <a:cubicBezTo>
                    <a:pt x="16227" y="14820"/>
                    <a:pt x="16076" y="15221"/>
                    <a:pt x="15897" y="15600"/>
                  </a:cubicBezTo>
                  <a:lnTo>
                    <a:pt x="20618" y="15600"/>
                  </a:lnTo>
                  <a:lnTo>
                    <a:pt x="20618" y="19200"/>
                  </a:lnTo>
                  <a:cubicBezTo>
                    <a:pt x="20618" y="19862"/>
                    <a:pt x="20178" y="20400"/>
                    <a:pt x="19636" y="20400"/>
                  </a:cubicBezTo>
                  <a:lnTo>
                    <a:pt x="1964" y="20400"/>
                  </a:lnTo>
                  <a:cubicBezTo>
                    <a:pt x="1422" y="20400"/>
                    <a:pt x="982" y="19862"/>
                    <a:pt x="982" y="19200"/>
                  </a:cubicBezTo>
                  <a:lnTo>
                    <a:pt x="982" y="15600"/>
                  </a:lnTo>
                  <a:lnTo>
                    <a:pt x="5704" y="15600"/>
                  </a:lnTo>
                  <a:cubicBezTo>
                    <a:pt x="5524" y="15221"/>
                    <a:pt x="5373" y="14820"/>
                    <a:pt x="5251" y="14400"/>
                  </a:cubicBezTo>
                  <a:lnTo>
                    <a:pt x="982" y="14400"/>
                  </a:lnTo>
                  <a:lnTo>
                    <a:pt x="982" y="4800"/>
                  </a:lnTo>
                  <a:cubicBezTo>
                    <a:pt x="982" y="4138"/>
                    <a:pt x="1422" y="3600"/>
                    <a:pt x="1964" y="3600"/>
                  </a:cubicBezTo>
                  <a:lnTo>
                    <a:pt x="3927" y="3600"/>
                  </a:lnTo>
                  <a:cubicBezTo>
                    <a:pt x="5891" y="3600"/>
                    <a:pt x="5891" y="1200"/>
                    <a:pt x="7364" y="1200"/>
                  </a:cubicBezTo>
                  <a:lnTo>
                    <a:pt x="10800" y="1200"/>
                  </a:lnTo>
                  <a:lnTo>
                    <a:pt x="14236" y="1200"/>
                  </a:lnTo>
                  <a:cubicBezTo>
                    <a:pt x="15709" y="1200"/>
                    <a:pt x="15709" y="3600"/>
                    <a:pt x="17673" y="3600"/>
                  </a:cubicBezTo>
                  <a:lnTo>
                    <a:pt x="19636" y="3600"/>
                  </a:lnTo>
                  <a:cubicBezTo>
                    <a:pt x="20178" y="3600"/>
                    <a:pt x="20618" y="4138"/>
                    <a:pt x="20618" y="4800"/>
                  </a:cubicBezTo>
                  <a:cubicBezTo>
                    <a:pt x="20618" y="4800"/>
                    <a:pt x="20618" y="14400"/>
                    <a:pt x="20618" y="14400"/>
                  </a:cubicBezTo>
                  <a:close/>
                  <a:moveTo>
                    <a:pt x="19636" y="2400"/>
                  </a:moveTo>
                  <a:lnTo>
                    <a:pt x="17673" y="2400"/>
                  </a:lnTo>
                  <a:cubicBezTo>
                    <a:pt x="16200" y="2400"/>
                    <a:pt x="16200" y="0"/>
                    <a:pt x="14236" y="0"/>
                  </a:cubicBezTo>
                  <a:lnTo>
                    <a:pt x="10800" y="0"/>
                  </a:lnTo>
                  <a:lnTo>
                    <a:pt x="7364" y="0"/>
                  </a:lnTo>
                  <a:cubicBezTo>
                    <a:pt x="5400" y="0"/>
                    <a:pt x="5400" y="2400"/>
                    <a:pt x="3927" y="2400"/>
                  </a:cubicBezTo>
                  <a:lnTo>
                    <a:pt x="1964" y="2400"/>
                  </a:lnTo>
                  <a:cubicBezTo>
                    <a:pt x="879" y="2400"/>
                    <a:pt x="0" y="3475"/>
                    <a:pt x="0" y="4800"/>
                  </a:cubicBezTo>
                  <a:lnTo>
                    <a:pt x="0" y="19200"/>
                  </a:lnTo>
                  <a:cubicBezTo>
                    <a:pt x="0" y="20525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525"/>
                    <a:pt x="21600" y="19200"/>
                  </a:cubicBezTo>
                  <a:lnTo>
                    <a:pt x="21600" y="4800"/>
                  </a:lnTo>
                  <a:cubicBezTo>
                    <a:pt x="21600" y="3475"/>
                    <a:pt x="20721" y="2400"/>
                    <a:pt x="19636" y="2400"/>
                  </a:cubicBezTo>
                  <a:moveTo>
                    <a:pt x="18164" y="7200"/>
                  </a:moveTo>
                  <a:cubicBezTo>
                    <a:pt x="17892" y="7200"/>
                    <a:pt x="17673" y="6932"/>
                    <a:pt x="17673" y="6600"/>
                  </a:cubicBezTo>
                  <a:cubicBezTo>
                    <a:pt x="17673" y="6269"/>
                    <a:pt x="17892" y="6000"/>
                    <a:pt x="18164" y="6000"/>
                  </a:cubicBezTo>
                  <a:cubicBezTo>
                    <a:pt x="18435" y="6000"/>
                    <a:pt x="18655" y="6269"/>
                    <a:pt x="18655" y="6600"/>
                  </a:cubicBezTo>
                  <a:cubicBezTo>
                    <a:pt x="18655" y="6932"/>
                    <a:pt x="18435" y="7200"/>
                    <a:pt x="18164" y="7200"/>
                  </a:cubicBezTo>
                  <a:moveTo>
                    <a:pt x="18164" y="4800"/>
                  </a:moveTo>
                  <a:cubicBezTo>
                    <a:pt x="17351" y="4800"/>
                    <a:pt x="16691" y="5607"/>
                    <a:pt x="16691" y="6600"/>
                  </a:cubicBezTo>
                  <a:cubicBezTo>
                    <a:pt x="16691" y="7594"/>
                    <a:pt x="17351" y="8400"/>
                    <a:pt x="18164" y="8400"/>
                  </a:cubicBezTo>
                  <a:cubicBezTo>
                    <a:pt x="18977" y="8400"/>
                    <a:pt x="19636" y="7594"/>
                    <a:pt x="19636" y="6600"/>
                  </a:cubicBezTo>
                  <a:cubicBezTo>
                    <a:pt x="19636" y="5607"/>
                    <a:pt x="18977" y="4800"/>
                    <a:pt x="18164" y="4800"/>
                  </a:cubicBezTo>
                  <a:moveTo>
                    <a:pt x="18164" y="9600"/>
                  </a:moveTo>
                  <a:cubicBezTo>
                    <a:pt x="17892" y="9600"/>
                    <a:pt x="17673" y="9869"/>
                    <a:pt x="17673" y="10200"/>
                  </a:cubicBezTo>
                  <a:cubicBezTo>
                    <a:pt x="17673" y="10532"/>
                    <a:pt x="17892" y="10800"/>
                    <a:pt x="18164" y="10800"/>
                  </a:cubicBezTo>
                  <a:cubicBezTo>
                    <a:pt x="18435" y="10800"/>
                    <a:pt x="18655" y="10532"/>
                    <a:pt x="18655" y="10200"/>
                  </a:cubicBezTo>
                  <a:cubicBezTo>
                    <a:pt x="18655" y="9869"/>
                    <a:pt x="18435" y="9600"/>
                    <a:pt x="18164" y="9600"/>
                  </a:cubicBezTo>
                  <a:moveTo>
                    <a:pt x="10800" y="16800"/>
                  </a:moveTo>
                  <a:cubicBezTo>
                    <a:pt x="8631" y="16800"/>
                    <a:pt x="6873" y="14651"/>
                    <a:pt x="6873" y="12000"/>
                  </a:cubicBezTo>
                  <a:cubicBezTo>
                    <a:pt x="6873" y="9349"/>
                    <a:pt x="8631" y="7200"/>
                    <a:pt x="10800" y="7200"/>
                  </a:cubicBezTo>
                  <a:cubicBezTo>
                    <a:pt x="12969" y="7200"/>
                    <a:pt x="14727" y="9349"/>
                    <a:pt x="14727" y="12000"/>
                  </a:cubicBezTo>
                  <a:cubicBezTo>
                    <a:pt x="14727" y="14651"/>
                    <a:pt x="12969" y="16800"/>
                    <a:pt x="10800" y="16800"/>
                  </a:cubicBezTo>
                  <a:moveTo>
                    <a:pt x="10800" y="6000"/>
                  </a:moveTo>
                  <a:cubicBezTo>
                    <a:pt x="8088" y="6000"/>
                    <a:pt x="5891" y="8687"/>
                    <a:pt x="5891" y="12000"/>
                  </a:cubicBezTo>
                  <a:cubicBezTo>
                    <a:pt x="5891" y="15314"/>
                    <a:pt x="8088" y="18000"/>
                    <a:pt x="10800" y="18000"/>
                  </a:cubicBezTo>
                  <a:cubicBezTo>
                    <a:pt x="13512" y="18000"/>
                    <a:pt x="15709" y="15314"/>
                    <a:pt x="15709" y="12000"/>
                  </a:cubicBezTo>
                  <a:cubicBezTo>
                    <a:pt x="15709" y="8687"/>
                    <a:pt x="13512" y="6000"/>
                    <a:pt x="10800" y="6000"/>
                  </a:cubicBezTo>
                  <a:moveTo>
                    <a:pt x="10800" y="14400"/>
                  </a:moveTo>
                  <a:cubicBezTo>
                    <a:pt x="9716" y="14400"/>
                    <a:pt x="8836" y="13325"/>
                    <a:pt x="8836" y="12000"/>
                  </a:cubicBezTo>
                  <a:cubicBezTo>
                    <a:pt x="8836" y="10675"/>
                    <a:pt x="9716" y="9600"/>
                    <a:pt x="10800" y="9600"/>
                  </a:cubicBezTo>
                  <a:cubicBezTo>
                    <a:pt x="11884" y="9600"/>
                    <a:pt x="12764" y="10675"/>
                    <a:pt x="12764" y="12000"/>
                  </a:cubicBezTo>
                  <a:cubicBezTo>
                    <a:pt x="12764" y="13325"/>
                    <a:pt x="11884" y="14400"/>
                    <a:pt x="10800" y="14400"/>
                  </a:cubicBezTo>
                  <a:moveTo>
                    <a:pt x="10800" y="8400"/>
                  </a:moveTo>
                  <a:cubicBezTo>
                    <a:pt x="9173" y="8400"/>
                    <a:pt x="7855" y="10012"/>
                    <a:pt x="7855" y="12000"/>
                  </a:cubicBezTo>
                  <a:cubicBezTo>
                    <a:pt x="7855" y="13988"/>
                    <a:pt x="9173" y="15600"/>
                    <a:pt x="10800" y="15600"/>
                  </a:cubicBezTo>
                  <a:cubicBezTo>
                    <a:pt x="12426" y="15600"/>
                    <a:pt x="13745" y="13988"/>
                    <a:pt x="13745" y="12000"/>
                  </a:cubicBezTo>
                  <a:cubicBezTo>
                    <a:pt x="13745" y="10012"/>
                    <a:pt x="12426" y="8400"/>
                    <a:pt x="10800" y="8400"/>
                  </a:cubicBezTo>
                  <a:moveTo>
                    <a:pt x="8345" y="3600"/>
                  </a:moveTo>
                  <a:lnTo>
                    <a:pt x="13255" y="3600"/>
                  </a:lnTo>
                  <a:cubicBezTo>
                    <a:pt x="13526" y="3600"/>
                    <a:pt x="13745" y="3332"/>
                    <a:pt x="13745" y="3000"/>
                  </a:cubicBezTo>
                  <a:cubicBezTo>
                    <a:pt x="13745" y="2669"/>
                    <a:pt x="13526" y="2400"/>
                    <a:pt x="13255" y="2400"/>
                  </a:cubicBezTo>
                  <a:lnTo>
                    <a:pt x="8345" y="2400"/>
                  </a:lnTo>
                  <a:cubicBezTo>
                    <a:pt x="8074" y="2400"/>
                    <a:pt x="7855" y="2669"/>
                    <a:pt x="7855" y="3000"/>
                  </a:cubicBezTo>
                  <a:cubicBezTo>
                    <a:pt x="7855" y="3332"/>
                    <a:pt x="8074" y="3600"/>
                    <a:pt x="8345" y="36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marL="0" marR="0" lvl="0" indent="0" algn="l" defTabSz="227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2035175" y="11896143"/>
              <a:ext cx="247650" cy="974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13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6" name="TextBox 5"/>
          <p:cNvSpPr txBox="1"/>
          <p:nvPr userDrawn="1"/>
        </p:nvSpPr>
        <p:spPr>
          <a:xfrm>
            <a:off x="-9347" y="1295400"/>
            <a:ext cx="731869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id-ID" sz="17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/>
                <a:ea typeface="Lato Light" pitchFamily="34" charset="0"/>
                <a:cs typeface="Lato Light" pitchFamily="34" charset="0"/>
              </a:rPr>
              <a:t>MAP</a:t>
            </a:r>
            <a:endParaRPr kumimoji="0" lang="id-ID" sz="175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ExtraBold"/>
              <a:ea typeface="Lato Light" pitchFamily="34" charset="0"/>
              <a:cs typeface="Lato Light" pitchFamily="3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11277810" y="6392485"/>
            <a:ext cx="238848" cy="923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2286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" b="0" i="0" u="none" strike="noStrike" kern="1200" cap="none" spc="15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Lato Light"/>
                <a:ea typeface="Montserrat Hairline" charset="0"/>
                <a:cs typeface="Montserrat Hairline" charset="0"/>
                <a:sym typeface="Bebas Neue" charset="0"/>
              </a:rPr>
              <a:t>Page</a:t>
            </a:r>
            <a:endParaRPr kumimoji="0" lang="en-US" sz="600" b="0" i="0" u="none" strike="noStrike" kern="1200" cap="none" spc="150" normalizeH="0" baseline="0" noProof="0" dirty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Lato Light"/>
              <a:ea typeface="Montserrat Hairline" charset="0"/>
              <a:cs typeface="Montserrat Hairline" charset="0"/>
              <a:sym typeface="Bebas Neue" charset="0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11511554" y="6346825"/>
            <a:ext cx="312871" cy="18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6pPr>
            <a:lvl7pPr marL="29718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7pPr>
            <a:lvl8pPr marL="34290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8pPr>
            <a:lvl9pPr marL="3886200" indent="-228600" defTabSz="1826895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itchFamily="34" charset="0"/>
              </a:defRPr>
            </a:lvl9pPr>
          </a:lstStyle>
          <a:p>
            <a:pPr marL="0" marR="0" lvl="0" indent="0" algn="ctr" defTabSz="91313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81C599A-4160-44BD-81AE-40F94E995B79}" type="slidenum">
              <a:rPr kumimoji="0" lang="id-ID" sz="600" b="0" i="0" u="none" strike="noStrike" kern="1200" cap="none" spc="0" normalizeH="0" baseline="0" noProof="0" smtClean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Lato Light"/>
                <a:ea typeface="Montserrat Hairline"/>
                <a:cs typeface="Montserrat Hairline"/>
              </a:rPr>
            </a:fld>
            <a:r>
              <a:rPr kumimoji="0" lang="id-ID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Lato Light"/>
                <a:ea typeface="Montserrat Hairline"/>
                <a:cs typeface="Montserrat Hairline"/>
              </a:rPr>
              <a:t>  </a:t>
            </a:r>
            <a:endParaRPr kumimoji="0" lang="id-ID" sz="600" b="0" i="0" u="none" strike="noStrike" kern="1200" cap="none" spc="0" normalizeH="0" baseline="0" noProof="0" dirty="0" smtClean="0">
              <a:ln>
                <a:noFill/>
              </a:ln>
              <a:solidFill>
                <a:srgbClr val="303030"/>
              </a:solidFill>
              <a:effectLst/>
              <a:uLnTx/>
              <a:uFillTx/>
              <a:latin typeface="Lato Light"/>
              <a:ea typeface="Montserrat Hairline"/>
              <a:cs typeface="Montserrat Hairline"/>
            </a:endParaRPr>
          </a:p>
        </p:txBody>
      </p:sp>
      <p:sp>
        <p:nvSpPr>
          <p:cNvPr id="4" name="Rectangle 3"/>
          <p:cNvSpPr/>
          <p:nvPr userDrawn="1"/>
        </p:nvSpPr>
        <p:spPr>
          <a:xfrm rot="5400000">
            <a:off x="11680892" y="6118294"/>
            <a:ext cx="105991" cy="916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22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5pPr>
      <a:lvl6pPr marL="228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6pPr>
      <a:lvl7pPr marL="4572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7pPr>
      <a:lvl8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8pPr>
      <a:lvl9pPr marL="9144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Montserrat Hairline"/>
          <a:ea typeface="Montserrat Hairline"/>
          <a:cs typeface="Montserrat Hairline"/>
        </a:defRPr>
      </a:lvl9pPr>
    </p:titleStyle>
    <p:bodyStyle>
      <a:lvl1pPr marL="227965" indent="-227965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  <a:lvl2pPr marL="685165" indent="-227965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2pPr>
      <a:lvl3pPr marL="1142365" indent="-227965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3pPr>
      <a:lvl4pPr marL="1599565" indent="-227965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4pPr>
      <a:lvl5pPr marL="2056765" indent="-227965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1000" kern="1200" dirty="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5pPr>
      <a:lvl6pPr marL="25139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1.jpe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image" Target="../media/image3.jpeg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.jpeg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3.jpeg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5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image" Target="../media/image3.jpeg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image" Target="../media/image3.jpeg"/><Relationship Id="rId1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9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39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40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9" Type="http://schemas.openxmlformats.org/officeDocument/2006/relationships/notesSlide" Target="../notesSlides/notesSlide14.xml"/><Relationship Id="rId18" Type="http://schemas.openxmlformats.org/officeDocument/2006/relationships/slideLayout" Target="../slideLayouts/slideLayout12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image" Target="../media/image5.jpeg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6.jpeg"/><Relationship Id="rId1" Type="http://schemas.openxmlformats.org/officeDocument/2006/relationships/tags" Target="../tags/tag57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jpeg"/><Relationship Id="rId1" Type="http://schemas.openxmlformats.org/officeDocument/2006/relationships/tags" Target="../tags/tag5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6.xml"/><Relationship Id="rId2" Type="http://schemas.openxmlformats.org/officeDocument/2006/relationships/tags" Target="../tags/tag59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9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0.xml"/><Relationship Id="rId2" Type="http://schemas.openxmlformats.org/officeDocument/2006/relationships/tags" Target="../tags/tag65.xml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库_文本框 10"/>
          <p:cNvSpPr txBox="1"/>
          <p:nvPr>
            <p:custDataLst>
              <p:tags r:id="rId1"/>
            </p:custDataLst>
          </p:nvPr>
        </p:nvSpPr>
        <p:spPr>
          <a:xfrm>
            <a:off x="10858500" y="1667015"/>
            <a:ext cx="11634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r>
              <a:rPr lang="en-US" altLang="zh-CN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 </a:t>
            </a:r>
            <a:endParaRPr lang="en-US" altLang="zh-CN" sz="4400" dirty="0" smtClean="0">
              <a:solidFill>
                <a:schemeClr val="accent1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  <p:grpSp>
        <p:nvGrpSpPr>
          <p:cNvPr id="23" name="PA_库_组合 22"/>
          <p:cNvGrpSpPr/>
          <p:nvPr>
            <p:custDataLst>
              <p:tags r:id="rId2"/>
            </p:custDataLst>
          </p:nvPr>
        </p:nvGrpSpPr>
        <p:grpSpPr>
          <a:xfrm>
            <a:off x="485775" y="2351065"/>
            <a:ext cx="3144263" cy="3024658"/>
            <a:chOff x="1346200" y="6505600"/>
            <a:chExt cx="6288526" cy="6049315"/>
          </a:xfrm>
        </p:grpSpPr>
        <p:grpSp>
          <p:nvGrpSpPr>
            <p:cNvPr id="17" name="Group 16"/>
            <p:cNvGrpSpPr/>
            <p:nvPr/>
          </p:nvGrpSpPr>
          <p:grpSpPr>
            <a:xfrm>
              <a:off x="1346200" y="9821791"/>
              <a:ext cx="6288526" cy="2733124"/>
              <a:chOff x="15744825" y="4577244"/>
              <a:chExt cx="6288526" cy="2733124"/>
            </a:xfrm>
          </p:grpSpPr>
          <p:sp>
            <p:nvSpPr>
              <p:cNvPr id="18" name="Subtitle 2"/>
              <p:cNvSpPr txBox="1"/>
              <p:nvPr/>
            </p:nvSpPr>
            <p:spPr bwMode="auto">
              <a:xfrm>
                <a:off x="15744825" y="4577244"/>
                <a:ext cx="5603876" cy="2733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algn="r"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1440775" y="4577244"/>
                <a:ext cx="592576" cy="257170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346200" y="6505600"/>
              <a:ext cx="6115050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</a:t>
              </a:r>
              <a:endParaRPr lang="en-US" altLang="zh-CN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尚在场</a:t>
              </a:r>
              <a:endParaRPr lang="id-ID" altLang="zh-CN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</p:grpSp>
      <p:pic>
        <p:nvPicPr>
          <p:cNvPr id="3" name="PA_库_PicturePlaceholder 2"/>
          <p:cNvPicPr>
            <a:picLocks noGrp="1" noChangeAspect="1"/>
          </p:cNvPicPr>
          <p:nvPr>
            <p:ph type="pic" sz="quarter" idx="11"/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8" r="12488"/>
          <a:stretch>
            <a:fillRect/>
          </a:stretch>
        </p:blipFill>
        <p:spPr/>
      </p:pic>
      <p:pic>
        <p:nvPicPr>
          <p:cNvPr id="4" name="春夏秋冬 张国荣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fade in="250.000000" out="250.00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36549" y="327305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PicturePlaceholder 2"/>
          <p:cNvPicPr>
            <a:picLocks noGrp="1" noChangeAspect="1"/>
          </p:cNvPicPr>
          <p:nvPr>
            <p:ph type="pic" sz="quarter" idx="1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5" r="25415"/>
          <a:stretch>
            <a:fillRect/>
          </a:stretch>
        </p:blipFill>
        <p:spPr/>
      </p:pic>
      <p:grpSp>
        <p:nvGrpSpPr>
          <p:cNvPr id="15" name="PA_库_组合 14"/>
          <p:cNvGrpSpPr/>
          <p:nvPr>
            <p:custDataLst>
              <p:tags r:id="rId3"/>
            </p:custDataLst>
          </p:nvPr>
        </p:nvGrpSpPr>
        <p:grpSpPr>
          <a:xfrm>
            <a:off x="9715500" y="1444950"/>
            <a:ext cx="1181101" cy="3968100"/>
            <a:chOff x="10990080" y="2743200"/>
            <a:chExt cx="2362202" cy="7936200"/>
          </a:xfrm>
        </p:grpSpPr>
        <p:sp>
          <p:nvSpPr>
            <p:cNvPr id="16" name="TextBox 15"/>
            <p:cNvSpPr txBox="1"/>
            <p:nvPr/>
          </p:nvSpPr>
          <p:spPr>
            <a:xfrm>
              <a:off x="11025372" y="3279592"/>
              <a:ext cx="2326910" cy="6955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zh-CN" altLang="en-US" sz="4400" dirty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990080" y="2743200"/>
              <a:ext cx="2362200" cy="79362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grpSp>
        <p:nvGrpSpPr>
          <p:cNvPr id="18" name="PA_库_组合 17"/>
          <p:cNvGrpSpPr/>
          <p:nvPr>
            <p:custDataLst>
              <p:tags r:id="rId4"/>
            </p:custDataLst>
          </p:nvPr>
        </p:nvGrpSpPr>
        <p:grpSpPr>
          <a:xfrm>
            <a:off x="1257300" y="2248592"/>
            <a:ext cx="5775862" cy="2360817"/>
            <a:chOff x="10436225" y="2412862"/>
            <a:chExt cx="11551724" cy="4721634"/>
          </a:xfrm>
        </p:grpSpPr>
        <p:grpSp>
          <p:nvGrpSpPr>
            <p:cNvPr id="19" name="Group 18"/>
            <p:cNvGrpSpPr/>
            <p:nvPr/>
          </p:nvGrpSpPr>
          <p:grpSpPr>
            <a:xfrm>
              <a:off x="10436225" y="2412862"/>
              <a:ext cx="7734300" cy="1569660"/>
              <a:chOff x="10931525" y="2808982"/>
              <a:chExt cx="7734300" cy="156966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11503025" y="2808982"/>
                <a:ext cx="7162800" cy="1369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8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天空多灰我们亦放亮</a:t>
                </a:r>
                <a:endParaRPr lang="zh-CN" altLang="en-US" sz="28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2091474" y="4350077"/>
              <a:ext cx="9896475" cy="2784419"/>
              <a:chOff x="12091474" y="4350077"/>
              <a:chExt cx="9896475" cy="2784419"/>
            </a:xfrm>
          </p:grpSpPr>
          <p:sp>
            <p:nvSpPr>
              <p:cNvPr id="21" name="Subtitle 2"/>
              <p:cNvSpPr txBox="1"/>
              <p:nvPr/>
            </p:nvSpPr>
            <p:spPr bwMode="auto">
              <a:xfrm>
                <a:off x="12586774" y="4350077"/>
                <a:ext cx="9401175" cy="27510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在场，天空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多灰我们亦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放亮，一起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坐坐谈谈来日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动向，漠视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外间低温这样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唱，能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同途偶遇在这星球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上，燃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亮飘渺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人生，我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多么够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运，无人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如你逗留我思潮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上，从没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再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疑问，这个</a:t>
                </a: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世界</a:t>
                </a:r>
                <a:r>
                  <a:rPr lang="zh-CN" altLang="en-US" sz="1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好得很。</a:t>
                </a:r>
                <a:endParaRPr lang="id-ID" altLang="zh-CN" sz="14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2091474" y="4350077"/>
                <a:ext cx="495300" cy="27844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  <p:sp>
        <p:nvSpPr>
          <p:cNvPr id="14" name="Rectangle 3"/>
          <p:cNvSpPr/>
          <p:nvPr/>
        </p:nvSpPr>
        <p:spPr>
          <a:xfrm rot="5400000">
            <a:off x="11680892" y="6118294"/>
            <a:ext cx="105991" cy="916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PicturePlaceholder 2"/>
          <p:cNvPicPr>
            <a:picLocks noGrp="1" noChangeAspect="1"/>
          </p:cNvPicPr>
          <p:nvPr>
            <p:ph type="pic" sz="quarter" idx="10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8" r="27498"/>
          <a:stretch>
            <a:fillRect/>
          </a:stretch>
        </p:blipFill>
        <p:spPr/>
      </p:pic>
      <p:grpSp>
        <p:nvGrpSpPr>
          <p:cNvPr id="5" name="PA_库_组合 4"/>
          <p:cNvGrpSpPr/>
          <p:nvPr>
            <p:custDataLst>
              <p:tags r:id="rId3"/>
            </p:custDataLst>
          </p:nvPr>
        </p:nvGrpSpPr>
        <p:grpSpPr>
          <a:xfrm>
            <a:off x="1409700" y="1444950"/>
            <a:ext cx="1181101" cy="3968100"/>
            <a:chOff x="10990080" y="2743200"/>
            <a:chExt cx="2362202" cy="7936200"/>
          </a:xfrm>
        </p:grpSpPr>
        <p:sp>
          <p:nvSpPr>
            <p:cNvPr id="6" name="TextBox 5"/>
            <p:cNvSpPr txBox="1"/>
            <p:nvPr/>
          </p:nvSpPr>
          <p:spPr>
            <a:xfrm>
              <a:off x="11025372" y="3279592"/>
              <a:ext cx="2326910" cy="6955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zh-CN" altLang="en-US" sz="4400" dirty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0990080" y="2743200"/>
              <a:ext cx="2362200" cy="79362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grpSp>
        <p:nvGrpSpPr>
          <p:cNvPr id="50" name="PA_库_组合 49"/>
          <p:cNvGrpSpPr/>
          <p:nvPr>
            <p:custDataLst>
              <p:tags r:id="rId4"/>
            </p:custDataLst>
          </p:nvPr>
        </p:nvGrpSpPr>
        <p:grpSpPr>
          <a:xfrm>
            <a:off x="5219700" y="1320133"/>
            <a:ext cx="5775862" cy="4104244"/>
            <a:chOff x="10436225" y="2412862"/>
            <a:chExt cx="11551724" cy="8208487"/>
          </a:xfrm>
        </p:grpSpPr>
        <p:grpSp>
          <p:nvGrpSpPr>
            <p:cNvPr id="44" name="Group 43"/>
            <p:cNvGrpSpPr/>
            <p:nvPr/>
          </p:nvGrpSpPr>
          <p:grpSpPr>
            <a:xfrm>
              <a:off x="10436225" y="2412862"/>
              <a:ext cx="7734300" cy="1661994"/>
              <a:chOff x="10931525" y="2808982"/>
              <a:chExt cx="7734300" cy="1661994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11503025" y="2808982"/>
                <a:ext cx="7162800" cy="1661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endParaRPr lang="en-US" altLang="zh-CN" sz="2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2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12091474" y="4350076"/>
              <a:ext cx="9896475" cy="6271273"/>
              <a:chOff x="12091474" y="4350076"/>
              <a:chExt cx="9896475" cy="6271273"/>
            </a:xfrm>
          </p:grpSpPr>
          <p:sp>
            <p:nvSpPr>
              <p:cNvPr id="4" name="Subtitle 2"/>
              <p:cNvSpPr txBox="1"/>
              <p:nvPr/>
            </p:nvSpPr>
            <p:spPr bwMode="auto">
              <a:xfrm>
                <a:off x="12586774" y="4350078"/>
                <a:ext cx="9401175" cy="627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</a:t>
                </a:r>
                <a:r>
                  <a:rPr lang="zh-CN" altLang="en-US" sz="11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。</a:t>
                </a:r>
                <a:endParaRPr lang="en-US" altLang="zh-CN" sz="11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 sz="11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id-ID" altLang="zh-CN" sz="11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 sz="11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id-ID" altLang="zh-CN" sz="11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id-ID" altLang="zh-CN" sz="11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2091474" y="4350076"/>
                <a:ext cx="495300" cy="560850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PicturePlaceholder 2"/>
          <p:cNvPicPr>
            <a:picLocks noGrp="1" noChangeAspect="1"/>
          </p:cNvPicPr>
          <p:nvPr>
            <p:ph type="pic" sz="quarter" idx="1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2" r="31032"/>
          <a:stretch>
            <a:fillRect/>
          </a:stretch>
        </p:blipFill>
        <p:spPr/>
      </p:pic>
      <p:sp>
        <p:nvSpPr>
          <p:cNvPr id="11" name="PA_库_文本框 10"/>
          <p:cNvSpPr txBox="1"/>
          <p:nvPr>
            <p:custDataLst>
              <p:tags r:id="rId3"/>
            </p:custDataLst>
          </p:nvPr>
        </p:nvSpPr>
        <p:spPr>
          <a:xfrm>
            <a:off x="10571346" y="1036038"/>
            <a:ext cx="11634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endParaRPr lang="zh-CN" altLang="en-US" sz="4400" dirty="0">
              <a:solidFill>
                <a:schemeClr val="accent1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  <p:grpSp>
        <p:nvGrpSpPr>
          <p:cNvPr id="13" name="PA_库_组合 12"/>
          <p:cNvGrpSpPr/>
          <p:nvPr>
            <p:custDataLst>
              <p:tags r:id="rId4"/>
            </p:custDataLst>
          </p:nvPr>
        </p:nvGrpSpPr>
        <p:grpSpPr>
          <a:xfrm>
            <a:off x="762000" y="2120352"/>
            <a:ext cx="4891087" cy="2667312"/>
            <a:chOff x="10436225" y="2412862"/>
            <a:chExt cx="9782174" cy="5334623"/>
          </a:xfrm>
        </p:grpSpPr>
        <p:grpSp>
          <p:nvGrpSpPr>
            <p:cNvPr id="14" name="Group 13"/>
            <p:cNvGrpSpPr/>
            <p:nvPr/>
          </p:nvGrpSpPr>
          <p:grpSpPr>
            <a:xfrm>
              <a:off x="10436225" y="2412862"/>
              <a:ext cx="7734300" cy="1661994"/>
              <a:chOff x="10931525" y="2808982"/>
              <a:chExt cx="7734300" cy="1661994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11503025" y="2808982"/>
                <a:ext cx="7162800" cy="1661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endParaRPr lang="en-US" altLang="zh-CN" sz="2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2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2091474" y="4350077"/>
              <a:ext cx="8126925" cy="3397408"/>
              <a:chOff x="12091474" y="4350077"/>
              <a:chExt cx="8126925" cy="3397408"/>
            </a:xfrm>
          </p:grpSpPr>
          <p:sp>
            <p:nvSpPr>
              <p:cNvPr id="16" name="Subtitle 2"/>
              <p:cNvSpPr txBox="1"/>
              <p:nvPr/>
            </p:nvSpPr>
            <p:spPr bwMode="auto">
              <a:xfrm>
                <a:off x="12586774" y="4350077"/>
                <a:ext cx="7631625" cy="3397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id-ID" altLang="zh-CN" sz="14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2091474" y="4350077"/>
                <a:ext cx="495300" cy="329738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  <p:grpSp>
        <p:nvGrpSpPr>
          <p:cNvPr id="21" name="PA_库_组合 20"/>
          <p:cNvGrpSpPr/>
          <p:nvPr>
            <p:custDataLst>
              <p:tags r:id="rId5"/>
            </p:custDataLst>
          </p:nvPr>
        </p:nvGrpSpPr>
        <p:grpSpPr>
          <a:xfrm>
            <a:off x="7886700" y="2678854"/>
            <a:ext cx="1181101" cy="1500292"/>
            <a:chOff x="10990080" y="5211008"/>
            <a:chExt cx="2362202" cy="3000584"/>
          </a:xfrm>
        </p:grpSpPr>
        <p:sp>
          <p:nvSpPr>
            <p:cNvPr id="22" name="TextBox 21"/>
            <p:cNvSpPr txBox="1"/>
            <p:nvPr/>
          </p:nvSpPr>
          <p:spPr>
            <a:xfrm>
              <a:off x="11025372" y="5310918"/>
              <a:ext cx="2326910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</a:t>
              </a:r>
              <a:endParaRPr lang="id-ID" sz="4400" dirty="0">
                <a:solidFill>
                  <a:schemeClr val="tx2"/>
                </a:solidFill>
                <a:latin typeface="+mj-lt"/>
                <a:ea typeface="Lato Light" pitchFamily="34" charset="0"/>
                <a:cs typeface="Lato Light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990080" y="5211008"/>
              <a:ext cx="2362200" cy="3000584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sp>
        <p:nvSpPr>
          <p:cNvPr id="24" name="PA_库_矩形 23"/>
          <p:cNvSpPr/>
          <p:nvPr>
            <p:custDataLst>
              <p:tags r:id="rId6"/>
            </p:custDataLst>
          </p:nvPr>
        </p:nvSpPr>
        <p:spPr>
          <a:xfrm>
            <a:off x="8415338" y="4129192"/>
            <a:ext cx="123825" cy="2728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20" name="PA_库_矩形 19"/>
          <p:cNvSpPr/>
          <p:nvPr>
            <p:custDataLst>
              <p:tags r:id="rId7"/>
            </p:custDataLst>
          </p:nvPr>
        </p:nvSpPr>
        <p:spPr>
          <a:xfrm>
            <a:off x="10922240" y="4513913"/>
            <a:ext cx="461665" cy="1246495"/>
          </a:xfrm>
          <a:prstGeom prst="rect">
            <a:avLst/>
          </a:prstGeom>
          <a:solidFill>
            <a:schemeClr val="accent1"/>
          </a:solidFill>
        </p:spPr>
        <p:txBody>
          <a:bodyPr vert="eaVert" wrap="none">
            <a:spAutoFit/>
          </a:bodyPr>
          <a:lstStyle/>
          <a:p>
            <a:pPr algn="ctr"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FFFFFF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你若尚在场</a:t>
            </a:r>
            <a:endParaRPr lang="id-ID" altLang="zh-CN" dirty="0">
              <a:solidFill>
                <a:srgbClr val="FFFFFF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24" grpId="0" animBg="1"/>
      <p:bldP spid="2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PicturePlaceholder 2"/>
          <p:cNvPicPr>
            <a:picLocks noGrp="1" noChangeAspect="1"/>
          </p:cNvPicPr>
          <p:nvPr>
            <p:ph type="pic" sz="quarter" idx="1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2" r="31032"/>
          <a:stretch>
            <a:fillRect/>
          </a:stretch>
        </p:blipFill>
        <p:spPr/>
      </p:pic>
      <p:grpSp>
        <p:nvGrpSpPr>
          <p:cNvPr id="13" name="PA_库_组合 12"/>
          <p:cNvGrpSpPr/>
          <p:nvPr>
            <p:custDataLst>
              <p:tags r:id="rId3"/>
            </p:custDataLst>
          </p:nvPr>
        </p:nvGrpSpPr>
        <p:grpSpPr>
          <a:xfrm>
            <a:off x="7886700" y="2678854"/>
            <a:ext cx="1181101" cy="1500292"/>
            <a:chOff x="10990080" y="5211008"/>
            <a:chExt cx="2362202" cy="3000584"/>
          </a:xfrm>
        </p:grpSpPr>
        <p:sp>
          <p:nvSpPr>
            <p:cNvPr id="14" name="TextBox 13"/>
            <p:cNvSpPr txBox="1"/>
            <p:nvPr/>
          </p:nvSpPr>
          <p:spPr>
            <a:xfrm>
              <a:off x="11025372" y="5310918"/>
              <a:ext cx="2326910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很好</a:t>
              </a:r>
              <a:endParaRPr lang="zh-CN" altLang="en-US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990080" y="5211008"/>
              <a:ext cx="2362200" cy="3000584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sp>
        <p:nvSpPr>
          <p:cNvPr id="16" name="PA_库_矩形 15"/>
          <p:cNvSpPr/>
          <p:nvPr>
            <p:custDataLst>
              <p:tags r:id="rId4"/>
            </p:custDataLst>
          </p:nvPr>
        </p:nvSpPr>
        <p:spPr>
          <a:xfrm>
            <a:off x="8415338" y="4129192"/>
            <a:ext cx="123825" cy="2728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17" name="PA_库_矩形 16"/>
          <p:cNvSpPr/>
          <p:nvPr>
            <p:custDataLst>
              <p:tags r:id="rId5"/>
            </p:custDataLst>
          </p:nvPr>
        </p:nvSpPr>
        <p:spPr>
          <a:xfrm>
            <a:off x="8415338" y="0"/>
            <a:ext cx="123825" cy="26788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grpSp>
        <p:nvGrpSpPr>
          <p:cNvPr id="26" name="PA_库_组合 12"/>
          <p:cNvGrpSpPr/>
          <p:nvPr>
            <p:custDataLst>
              <p:tags r:id="rId6"/>
            </p:custDataLst>
          </p:nvPr>
        </p:nvGrpSpPr>
        <p:grpSpPr>
          <a:xfrm>
            <a:off x="762000" y="2120352"/>
            <a:ext cx="4891087" cy="2667312"/>
            <a:chOff x="10436225" y="2412862"/>
            <a:chExt cx="9782174" cy="5334623"/>
          </a:xfrm>
        </p:grpSpPr>
        <p:grpSp>
          <p:nvGrpSpPr>
            <p:cNvPr id="27" name="Group 13"/>
            <p:cNvGrpSpPr/>
            <p:nvPr/>
          </p:nvGrpSpPr>
          <p:grpSpPr>
            <a:xfrm>
              <a:off x="10436225" y="2412862"/>
              <a:ext cx="7734300" cy="1661994"/>
              <a:chOff x="10931525" y="2808982"/>
              <a:chExt cx="7734300" cy="1661994"/>
            </a:xfrm>
          </p:grpSpPr>
          <p:sp>
            <p:nvSpPr>
              <p:cNvPr id="31" name="TextBox 17"/>
              <p:cNvSpPr txBox="1"/>
              <p:nvPr/>
            </p:nvSpPr>
            <p:spPr>
              <a:xfrm>
                <a:off x="11503025" y="2808982"/>
                <a:ext cx="7162800" cy="1661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endParaRPr lang="en-US" altLang="zh-CN" sz="2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2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32" name="Rectangle 18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28" name="Group 14"/>
            <p:cNvGrpSpPr/>
            <p:nvPr/>
          </p:nvGrpSpPr>
          <p:grpSpPr>
            <a:xfrm>
              <a:off x="12091474" y="4350077"/>
              <a:ext cx="8126925" cy="3397408"/>
              <a:chOff x="12091474" y="4350077"/>
              <a:chExt cx="8126925" cy="3397408"/>
            </a:xfrm>
          </p:grpSpPr>
          <p:sp>
            <p:nvSpPr>
              <p:cNvPr id="29" name="Subtitle 2"/>
              <p:cNvSpPr txBox="1"/>
              <p:nvPr/>
            </p:nvSpPr>
            <p:spPr bwMode="auto">
              <a:xfrm>
                <a:off x="12586774" y="4350077"/>
                <a:ext cx="7631625" cy="3397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id-ID" altLang="zh-CN" sz="14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30" name="Rectangle 16"/>
              <p:cNvSpPr/>
              <p:nvPr/>
            </p:nvSpPr>
            <p:spPr>
              <a:xfrm>
                <a:off x="12091474" y="4350077"/>
                <a:ext cx="495300" cy="329738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  <p:sp>
        <p:nvSpPr>
          <p:cNvPr id="33" name="PA_库_文本框 10"/>
          <p:cNvSpPr txBox="1"/>
          <p:nvPr>
            <p:custDataLst>
              <p:tags r:id="rId7"/>
            </p:custDataLst>
          </p:nvPr>
        </p:nvSpPr>
        <p:spPr>
          <a:xfrm>
            <a:off x="10571346" y="2390254"/>
            <a:ext cx="11634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你若尚在场</a:t>
            </a:r>
            <a:endParaRPr lang="zh-CN" altLang="en-US" sz="4400" dirty="0" smtClean="0">
              <a:solidFill>
                <a:schemeClr val="accent1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  <p:sp>
        <p:nvSpPr>
          <p:cNvPr id="34" name="PA_库_矩形 33"/>
          <p:cNvSpPr/>
          <p:nvPr>
            <p:custDataLst>
              <p:tags r:id="rId8"/>
            </p:custDataLst>
          </p:nvPr>
        </p:nvSpPr>
        <p:spPr>
          <a:xfrm>
            <a:off x="10922240" y="1036038"/>
            <a:ext cx="461665" cy="1246495"/>
          </a:xfrm>
          <a:prstGeom prst="rect">
            <a:avLst/>
          </a:prstGeom>
          <a:solidFill>
            <a:schemeClr val="accent1"/>
          </a:solidFill>
        </p:spPr>
        <p:txBody>
          <a:bodyPr vert="eaVert" wrap="none">
            <a:spAutoFit/>
          </a:bodyPr>
          <a:lstStyle/>
          <a:p>
            <a:pPr algn="ctr"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rgbClr val="FFFFFF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endParaRPr lang="zh-CN" altLang="en-US" dirty="0">
              <a:solidFill>
                <a:srgbClr val="FFFFFF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3" grpId="0" autoUpdateAnimBg="0"/>
      <p:bldP spid="3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PicturePlaceholder 2"/>
          <p:cNvPicPr>
            <a:picLocks noGrp="1" noChangeAspect="1"/>
          </p:cNvPicPr>
          <p:nvPr>
            <p:ph type="pic" sz="quarter" idx="1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2" r="31032"/>
          <a:stretch>
            <a:fillRect/>
          </a:stretch>
        </p:blipFill>
        <p:spPr>
          <a:xfrm>
            <a:off x="6629539" y="0"/>
            <a:ext cx="3468003" cy="6858000"/>
          </a:xfrm>
          <a:custGeom>
            <a:avLst/>
            <a:gdLst/>
            <a:ahLst/>
            <a:cxnLst/>
            <a:rect l="l" t="t" r="r" b="b"/>
            <a:pathLst>
              <a:path w="6934199" h="10668000">
                <a:moveTo>
                  <a:pt x="0" y="0"/>
                </a:moveTo>
                <a:lnTo>
                  <a:pt x="6934199" y="0"/>
                </a:lnTo>
                <a:lnTo>
                  <a:pt x="6934199" y="10668000"/>
                </a:lnTo>
                <a:lnTo>
                  <a:pt x="0" y="1066800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grpSp>
        <p:nvGrpSpPr>
          <p:cNvPr id="13" name="PA_库_组合 12"/>
          <p:cNvGrpSpPr/>
          <p:nvPr>
            <p:custDataLst>
              <p:tags r:id="rId3"/>
            </p:custDataLst>
          </p:nvPr>
        </p:nvGrpSpPr>
        <p:grpSpPr>
          <a:xfrm>
            <a:off x="7886700" y="2678854"/>
            <a:ext cx="1181101" cy="1500292"/>
            <a:chOff x="10990080" y="5211008"/>
            <a:chExt cx="2362202" cy="3000584"/>
          </a:xfrm>
        </p:grpSpPr>
        <p:sp>
          <p:nvSpPr>
            <p:cNvPr id="14" name="TextBox 13"/>
            <p:cNvSpPr txBox="1"/>
            <p:nvPr/>
          </p:nvSpPr>
          <p:spPr>
            <a:xfrm>
              <a:off x="11025372" y="5310918"/>
              <a:ext cx="2326910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</a:t>
              </a:r>
              <a:endParaRPr lang="zh-CN" altLang="en-US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990080" y="5211008"/>
              <a:ext cx="2362200" cy="3000584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sp>
        <p:nvSpPr>
          <p:cNvPr id="17" name="PA_库_矩形 16"/>
          <p:cNvSpPr/>
          <p:nvPr>
            <p:custDataLst>
              <p:tags r:id="rId4"/>
            </p:custDataLst>
          </p:nvPr>
        </p:nvSpPr>
        <p:spPr>
          <a:xfrm>
            <a:off x="8415338" y="0"/>
            <a:ext cx="123825" cy="267885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18" name="PA_库_文本框 17"/>
          <p:cNvSpPr txBox="1"/>
          <p:nvPr>
            <p:custDataLst>
              <p:tags r:id="rId5"/>
            </p:custDataLst>
          </p:nvPr>
        </p:nvSpPr>
        <p:spPr>
          <a:xfrm>
            <a:off x="10934476" y="111005"/>
            <a:ext cx="1163455" cy="686341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pPr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endParaRPr lang="en-US" altLang="zh-CN" sz="4400" dirty="0" smtClean="0">
              <a:solidFill>
                <a:schemeClr val="accent1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  <a:p>
            <a:pPr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你若尚在场</a:t>
            </a:r>
            <a:endParaRPr lang="id-ID" altLang="zh-CN" sz="4400" dirty="0" smtClean="0">
              <a:solidFill>
                <a:schemeClr val="tx2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  <p:grpSp>
        <p:nvGrpSpPr>
          <p:cNvPr id="16" name="PA_库_组合 12"/>
          <p:cNvGrpSpPr/>
          <p:nvPr>
            <p:custDataLst>
              <p:tags r:id="rId6"/>
            </p:custDataLst>
          </p:nvPr>
        </p:nvGrpSpPr>
        <p:grpSpPr>
          <a:xfrm>
            <a:off x="762000" y="2120352"/>
            <a:ext cx="4891087" cy="2667312"/>
            <a:chOff x="10436225" y="2412862"/>
            <a:chExt cx="9782174" cy="5334623"/>
          </a:xfrm>
        </p:grpSpPr>
        <p:grpSp>
          <p:nvGrpSpPr>
            <p:cNvPr id="19" name="Group 13"/>
            <p:cNvGrpSpPr/>
            <p:nvPr/>
          </p:nvGrpSpPr>
          <p:grpSpPr>
            <a:xfrm>
              <a:off x="10436225" y="2412862"/>
              <a:ext cx="7734300" cy="1661994"/>
              <a:chOff x="10931525" y="2808982"/>
              <a:chExt cx="7734300" cy="1661994"/>
            </a:xfrm>
          </p:grpSpPr>
          <p:sp>
            <p:nvSpPr>
              <p:cNvPr id="23" name="TextBox 17"/>
              <p:cNvSpPr txBox="1"/>
              <p:nvPr/>
            </p:nvSpPr>
            <p:spPr>
              <a:xfrm>
                <a:off x="11503025" y="2808982"/>
                <a:ext cx="7162800" cy="1661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endParaRPr lang="en-US" altLang="zh-CN" sz="2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4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2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24" name="Rectangle 18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20" name="Group 14"/>
            <p:cNvGrpSpPr/>
            <p:nvPr/>
          </p:nvGrpSpPr>
          <p:grpSpPr>
            <a:xfrm>
              <a:off x="12091474" y="4350077"/>
              <a:ext cx="8126925" cy="3397408"/>
              <a:chOff x="12091474" y="4350077"/>
              <a:chExt cx="8126925" cy="3397408"/>
            </a:xfrm>
          </p:grpSpPr>
          <p:sp>
            <p:nvSpPr>
              <p:cNvPr id="21" name="Subtitle 2"/>
              <p:cNvSpPr txBox="1"/>
              <p:nvPr/>
            </p:nvSpPr>
            <p:spPr bwMode="auto">
              <a:xfrm>
                <a:off x="12586774" y="4350077"/>
                <a:ext cx="7631625" cy="3397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id-ID" altLang="zh-CN" sz="14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22" name="Rectangle 16"/>
              <p:cNvSpPr/>
              <p:nvPr/>
            </p:nvSpPr>
            <p:spPr>
              <a:xfrm>
                <a:off x="12091474" y="4350077"/>
                <a:ext cx="495300" cy="329738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2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7" grpId="1" autoUpdateAnimBg="0"/>
      <p:bldP spid="17" grpId="2" autoUpdateAnimBg="0"/>
      <p:bldP spid="1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库_PicturePlaceholder 9"/>
          <p:cNvPicPr>
            <a:picLocks noGrp="1" noChangeAspect="1"/>
          </p:cNvPicPr>
          <p:nvPr>
            <p:ph type="pic" sz="quarter" idx="1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8" r="24998"/>
          <a:stretch>
            <a:fillRect/>
          </a:stretch>
        </p:blipFill>
        <p:spPr/>
      </p:pic>
      <p:grpSp>
        <p:nvGrpSpPr>
          <p:cNvPr id="3" name="PA_库_组合 2"/>
          <p:cNvGrpSpPr/>
          <p:nvPr>
            <p:custDataLst>
              <p:tags r:id="rId3"/>
            </p:custDataLst>
          </p:nvPr>
        </p:nvGrpSpPr>
        <p:grpSpPr>
          <a:xfrm>
            <a:off x="1143000" y="1320133"/>
            <a:ext cx="5199642" cy="3825322"/>
            <a:chOff x="10436225" y="2412862"/>
            <a:chExt cx="10399284" cy="7650643"/>
          </a:xfrm>
        </p:grpSpPr>
        <p:grpSp>
          <p:nvGrpSpPr>
            <p:cNvPr id="4" name="Group 3"/>
            <p:cNvGrpSpPr/>
            <p:nvPr/>
          </p:nvGrpSpPr>
          <p:grpSpPr>
            <a:xfrm>
              <a:off x="10436225" y="2412862"/>
              <a:ext cx="10399284" cy="1569660"/>
              <a:chOff x="10931525" y="2808982"/>
              <a:chExt cx="10399284" cy="156966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1462117" y="3085980"/>
                <a:ext cx="9868692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36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r>
                  <a:rPr lang="en-US" altLang="zh-CN" sz="3600" dirty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 </a:t>
                </a:r>
                <a:r>
                  <a:rPr lang="zh-CN" altLang="en-US" sz="36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36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2091474" y="4350077"/>
              <a:ext cx="8126925" cy="5713428"/>
              <a:chOff x="12091474" y="4350077"/>
              <a:chExt cx="8126925" cy="5713428"/>
            </a:xfrm>
          </p:grpSpPr>
          <p:sp>
            <p:nvSpPr>
              <p:cNvPr id="6" name="Subtitle 2"/>
              <p:cNvSpPr txBox="1"/>
              <p:nvPr/>
            </p:nvSpPr>
            <p:spPr bwMode="auto">
              <a:xfrm>
                <a:off x="12586774" y="4350077"/>
                <a:ext cx="7631625" cy="5713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</a:t>
                </a:r>
                <a:r>
                  <a:rPr lang="zh-CN" altLang="en-US" sz="12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。</a:t>
                </a:r>
                <a:endParaRPr lang="en-US" altLang="zh-CN" sz="12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 sz="12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id-ID" altLang="zh-CN" sz="12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  <a:p>
                <a:pPr defTabSz="91313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id-ID" altLang="zh-CN" sz="1200" dirty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2091474" y="4350077"/>
                <a:ext cx="495300" cy="50556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  <p:grpSp>
        <p:nvGrpSpPr>
          <p:cNvPr id="22" name="PA_库_组合 21"/>
          <p:cNvGrpSpPr/>
          <p:nvPr>
            <p:custDataLst>
              <p:tags r:id="rId4"/>
            </p:custDataLst>
          </p:nvPr>
        </p:nvGrpSpPr>
        <p:grpSpPr>
          <a:xfrm>
            <a:off x="9753600" y="1444950"/>
            <a:ext cx="1181101" cy="3968100"/>
            <a:chOff x="10990080" y="2743200"/>
            <a:chExt cx="2362202" cy="7936200"/>
          </a:xfrm>
        </p:grpSpPr>
        <p:sp>
          <p:nvSpPr>
            <p:cNvPr id="23" name="TextBox 22"/>
            <p:cNvSpPr txBox="1"/>
            <p:nvPr/>
          </p:nvSpPr>
          <p:spPr>
            <a:xfrm>
              <a:off x="11025372" y="3279592"/>
              <a:ext cx="2326910" cy="6955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en-US" altLang="zh-CN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990080" y="2743200"/>
              <a:ext cx="2362200" cy="79362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9" r="21039"/>
          <a:stretch>
            <a:fillRect/>
          </a:stretch>
        </p:blipFill>
        <p:spPr/>
      </p:pic>
      <p:grpSp>
        <p:nvGrpSpPr>
          <p:cNvPr id="8" name="PA_库_组合 7"/>
          <p:cNvGrpSpPr/>
          <p:nvPr>
            <p:custDataLst>
              <p:tags r:id="rId2"/>
            </p:custDataLst>
          </p:nvPr>
        </p:nvGrpSpPr>
        <p:grpSpPr>
          <a:xfrm>
            <a:off x="6123524" y="1320133"/>
            <a:ext cx="5768106" cy="4275189"/>
            <a:chOff x="10436225" y="2412862"/>
            <a:chExt cx="11536212" cy="8550377"/>
          </a:xfrm>
        </p:grpSpPr>
        <p:grpSp>
          <p:nvGrpSpPr>
            <p:cNvPr id="9" name="Group 8"/>
            <p:cNvGrpSpPr/>
            <p:nvPr/>
          </p:nvGrpSpPr>
          <p:grpSpPr>
            <a:xfrm>
              <a:off x="10436225" y="2412862"/>
              <a:ext cx="11536212" cy="1569660"/>
              <a:chOff x="10931525" y="2808982"/>
              <a:chExt cx="11536212" cy="1569660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1426825" y="2947480"/>
                <a:ext cx="11040912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36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r>
                  <a:rPr lang="en-US" altLang="zh-CN" sz="36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 </a:t>
                </a:r>
                <a:r>
                  <a:rPr lang="zh-CN" altLang="en-US" sz="36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36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2091474" y="4350077"/>
              <a:ext cx="8126925" cy="6613162"/>
              <a:chOff x="12091474" y="4350077"/>
              <a:chExt cx="8126925" cy="6613162"/>
            </a:xfrm>
          </p:grpSpPr>
          <p:sp>
            <p:nvSpPr>
              <p:cNvPr id="11" name="Subtitle 2"/>
              <p:cNvSpPr txBox="1"/>
              <p:nvPr/>
            </p:nvSpPr>
            <p:spPr bwMode="auto">
              <a:xfrm>
                <a:off x="12586774" y="4350077"/>
                <a:ext cx="7631625" cy="6613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091474" y="4350077"/>
                <a:ext cx="495300" cy="57998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  <p:grpSp>
        <p:nvGrpSpPr>
          <p:cNvPr id="26" name="PA_库_组合 25"/>
          <p:cNvGrpSpPr/>
          <p:nvPr>
            <p:custDataLst>
              <p:tags r:id="rId3"/>
            </p:custDataLst>
          </p:nvPr>
        </p:nvGrpSpPr>
        <p:grpSpPr>
          <a:xfrm>
            <a:off x="1524000" y="1046325"/>
            <a:ext cx="1181101" cy="4765350"/>
            <a:chOff x="10990080" y="1945950"/>
            <a:chExt cx="2362202" cy="9530700"/>
          </a:xfrm>
        </p:grpSpPr>
        <p:sp>
          <p:nvSpPr>
            <p:cNvPr id="28" name="TextBox 27"/>
            <p:cNvSpPr txBox="1"/>
            <p:nvPr/>
          </p:nvSpPr>
          <p:spPr>
            <a:xfrm>
              <a:off x="11025372" y="2602484"/>
              <a:ext cx="2326910" cy="8494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你若尚在场</a:t>
              </a:r>
              <a:endParaRPr lang="zh-CN" altLang="en-US" sz="5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990080" y="1945950"/>
              <a:ext cx="2362200" cy="95307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6" r="21456"/>
          <a:stretch>
            <a:fillRect/>
          </a:stretch>
        </p:blipFill>
        <p:spPr/>
      </p:pic>
      <p:grpSp>
        <p:nvGrpSpPr>
          <p:cNvPr id="22" name="PA_库_组合 21"/>
          <p:cNvGrpSpPr/>
          <p:nvPr>
            <p:custDataLst>
              <p:tags r:id="rId2"/>
            </p:custDataLst>
          </p:nvPr>
        </p:nvGrpSpPr>
        <p:grpSpPr>
          <a:xfrm>
            <a:off x="9258300" y="1046325"/>
            <a:ext cx="1181101" cy="4847556"/>
            <a:chOff x="10990080" y="1945950"/>
            <a:chExt cx="2362202" cy="9695112"/>
          </a:xfrm>
        </p:grpSpPr>
        <p:sp>
          <p:nvSpPr>
            <p:cNvPr id="23" name="TextBox 22"/>
            <p:cNvSpPr txBox="1"/>
            <p:nvPr/>
          </p:nvSpPr>
          <p:spPr>
            <a:xfrm>
              <a:off x="11025372" y="2223100"/>
              <a:ext cx="2326910" cy="9417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en-US" altLang="zh-CN" sz="60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990080" y="1945950"/>
              <a:ext cx="2362200" cy="95307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grpSp>
        <p:nvGrpSpPr>
          <p:cNvPr id="24" name="PA_库_组合 7"/>
          <p:cNvGrpSpPr/>
          <p:nvPr>
            <p:custDataLst>
              <p:tags r:id="rId3"/>
            </p:custDataLst>
          </p:nvPr>
        </p:nvGrpSpPr>
        <p:grpSpPr>
          <a:xfrm>
            <a:off x="1281113" y="1320133"/>
            <a:ext cx="5768106" cy="4275189"/>
            <a:chOff x="10436225" y="2412862"/>
            <a:chExt cx="11536212" cy="8550377"/>
          </a:xfrm>
        </p:grpSpPr>
        <p:grpSp>
          <p:nvGrpSpPr>
            <p:cNvPr id="26" name="Group 8"/>
            <p:cNvGrpSpPr/>
            <p:nvPr/>
          </p:nvGrpSpPr>
          <p:grpSpPr>
            <a:xfrm>
              <a:off x="10436225" y="2412862"/>
              <a:ext cx="11536212" cy="1569660"/>
              <a:chOff x="10931525" y="2808982"/>
              <a:chExt cx="11536212" cy="1569660"/>
            </a:xfrm>
          </p:grpSpPr>
          <p:sp>
            <p:nvSpPr>
              <p:cNvPr id="30" name="TextBox 12"/>
              <p:cNvSpPr txBox="1"/>
              <p:nvPr/>
            </p:nvSpPr>
            <p:spPr>
              <a:xfrm>
                <a:off x="11426825" y="2947480"/>
                <a:ext cx="11040912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313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36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冬天该很好</a:t>
                </a:r>
                <a:r>
                  <a:rPr lang="en-US" altLang="zh-CN" sz="3600" dirty="0" smtClean="0">
                    <a:solidFill>
                      <a:schemeClr val="accent1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 </a:t>
                </a:r>
                <a:r>
                  <a:rPr lang="zh-CN" altLang="en-US" sz="3600" dirty="0" smtClean="0">
                    <a:solidFill>
                      <a:schemeClr val="tx2"/>
                    </a:solidFill>
                    <a:latin typeface="TypeLand 康熙字典體試用版" pitchFamily="50" charset="-120"/>
                    <a:ea typeface="TypeLand 康熙字典體試用版" pitchFamily="50" charset="-120"/>
                    <a:cs typeface="Lato Light" pitchFamily="34" charset="0"/>
                  </a:rPr>
                  <a:t>你若尚在场</a:t>
                </a:r>
                <a:endParaRPr lang="id-ID" altLang="zh-CN" sz="36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endParaRPr>
              </a:p>
            </p:txBody>
          </p:sp>
          <p:sp>
            <p:nvSpPr>
              <p:cNvPr id="31" name="Rectangle 13"/>
              <p:cNvSpPr/>
              <p:nvPr/>
            </p:nvSpPr>
            <p:spPr>
              <a:xfrm>
                <a:off x="10931525" y="2808982"/>
                <a:ext cx="495300" cy="156966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  <p:grpSp>
          <p:nvGrpSpPr>
            <p:cNvPr id="27" name="Group 9"/>
            <p:cNvGrpSpPr/>
            <p:nvPr/>
          </p:nvGrpSpPr>
          <p:grpSpPr>
            <a:xfrm>
              <a:off x="12091474" y="4350077"/>
              <a:ext cx="8126925" cy="6613162"/>
              <a:chOff x="12091474" y="4350077"/>
              <a:chExt cx="8126925" cy="6613162"/>
            </a:xfrm>
          </p:grpSpPr>
          <p:sp>
            <p:nvSpPr>
              <p:cNvPr id="28" name="Subtitle 2"/>
              <p:cNvSpPr txBox="1"/>
              <p:nvPr/>
            </p:nvSpPr>
            <p:spPr bwMode="auto">
              <a:xfrm>
                <a:off x="12586774" y="4350077"/>
                <a:ext cx="7631625" cy="6613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zh-CN" altLang="en-US" sz="14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  <a:p>
                <a:pPr marL="171450" indent="-171450" algn="just">
                  <a:lnSpc>
                    <a:spcPts val="2020"/>
                  </a:lnSpc>
                  <a:spcBef>
                    <a:spcPct val="20000"/>
                  </a:spcBef>
                  <a:buFont typeface="Arial" panose="020B0604020202020204" pitchFamily="34" charset="0"/>
                  <a:buChar char="•"/>
                  <a:defRPr/>
                </a:pPr>
                <a:endPara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  <p:sp>
            <p:nvSpPr>
              <p:cNvPr id="29" name="Rectangle 11"/>
              <p:cNvSpPr/>
              <p:nvPr/>
            </p:nvSpPr>
            <p:spPr>
              <a:xfrm>
                <a:off x="12091474" y="4350077"/>
                <a:ext cx="495300" cy="57998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7" r="18497"/>
          <a:stretch>
            <a:fillRect/>
          </a:stretch>
        </p:blipFill>
        <p:spPr>
          <a:xfrm>
            <a:off x="684391" y="533400"/>
            <a:ext cx="4992400" cy="59436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33500" y="1482314"/>
            <a:ext cx="3601855" cy="39395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id-ID" sz="250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S</a:t>
            </a:r>
            <a:endParaRPr lang="id-ID" sz="250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grpSp>
        <p:nvGrpSpPr>
          <p:cNvPr id="3" name="PA_库_组合 2"/>
          <p:cNvGrpSpPr/>
          <p:nvPr>
            <p:custDataLst>
              <p:tags r:id="rId2"/>
            </p:custDataLst>
          </p:nvPr>
        </p:nvGrpSpPr>
        <p:grpSpPr>
          <a:xfrm>
            <a:off x="6515100" y="1458193"/>
            <a:ext cx="4686300" cy="3716426"/>
            <a:chOff x="13331825" y="2369266"/>
            <a:chExt cx="9372600" cy="7432852"/>
          </a:xfrm>
        </p:grpSpPr>
        <p:sp>
          <p:nvSpPr>
            <p:cNvPr id="17" name="Subtitle 2"/>
            <p:cNvSpPr txBox="1"/>
            <p:nvPr/>
          </p:nvSpPr>
          <p:spPr bwMode="auto">
            <a:xfrm>
              <a:off x="13331825" y="4267200"/>
              <a:ext cx="9372600" cy="553491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2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2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2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2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616205" y="2369266"/>
              <a:ext cx="6803842" cy="153888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>
                  <a:solidFill>
                    <a:srgbClr val="FF0000"/>
                  </a:solidFill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id-ID" sz="4400" dirty="0">
                <a:latin typeface="+mj-lt"/>
                <a:ea typeface="Lato Light" pitchFamily="34" charset="0"/>
                <a:cs typeface="Lato Light" pitchFamily="34" charset="0"/>
              </a:endParaRPr>
            </a:p>
          </p:txBody>
        </p:sp>
      </p:grpSp>
      <p:sp>
        <p:nvSpPr>
          <p:cNvPr id="13" name="PA_库_矩形 12"/>
          <p:cNvSpPr/>
          <p:nvPr>
            <p:custDataLst>
              <p:tags r:id="rId3"/>
            </p:custDataLst>
          </p:nvPr>
        </p:nvSpPr>
        <p:spPr>
          <a:xfrm>
            <a:off x="5238750" y="1482314"/>
            <a:ext cx="876300" cy="38933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3" grpId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7" r="1849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1333500" y="1482314"/>
            <a:ext cx="360185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50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w</a:t>
            </a:r>
            <a:endParaRPr lang="id-ID" sz="250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grpSp>
        <p:nvGrpSpPr>
          <p:cNvPr id="3" name="PA_库_组合 2"/>
          <p:cNvGrpSpPr/>
          <p:nvPr>
            <p:custDataLst>
              <p:tags r:id="rId2"/>
            </p:custDataLst>
          </p:nvPr>
        </p:nvGrpSpPr>
        <p:grpSpPr>
          <a:xfrm>
            <a:off x="6515100" y="1458193"/>
            <a:ext cx="4686300" cy="3177304"/>
            <a:chOff x="13331825" y="2369266"/>
            <a:chExt cx="9372600" cy="6354608"/>
          </a:xfrm>
        </p:grpSpPr>
        <p:sp>
          <p:nvSpPr>
            <p:cNvPr id="17" name="Subtitle 2"/>
            <p:cNvSpPr txBox="1"/>
            <p:nvPr/>
          </p:nvSpPr>
          <p:spPr bwMode="auto">
            <a:xfrm>
              <a:off x="13331825" y="4267200"/>
              <a:ext cx="9372600" cy="4456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088315" y="2369266"/>
              <a:ext cx="7859622" cy="1538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你若尚在场</a:t>
              </a:r>
              <a:endParaRPr lang="id-ID" altLang="zh-CN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</p:grpSp>
      <p:sp>
        <p:nvSpPr>
          <p:cNvPr id="8" name="PA_库_矩形 7"/>
          <p:cNvSpPr/>
          <p:nvPr>
            <p:custDataLst>
              <p:tags r:id="rId3"/>
            </p:custDataLst>
          </p:nvPr>
        </p:nvSpPr>
        <p:spPr>
          <a:xfrm>
            <a:off x="5238750" y="1482314"/>
            <a:ext cx="876300" cy="38933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7" r="1849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1333500" y="1482314"/>
            <a:ext cx="360185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50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O</a:t>
            </a:r>
            <a:endParaRPr lang="id-ID" sz="250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grpSp>
        <p:nvGrpSpPr>
          <p:cNvPr id="3" name="PA_库_组合 2"/>
          <p:cNvGrpSpPr/>
          <p:nvPr>
            <p:custDataLst>
              <p:tags r:id="rId2"/>
            </p:custDataLst>
          </p:nvPr>
        </p:nvGrpSpPr>
        <p:grpSpPr>
          <a:xfrm>
            <a:off x="6515100" y="1083721"/>
            <a:ext cx="4686300" cy="3551776"/>
            <a:chOff x="13331825" y="1620322"/>
            <a:chExt cx="9372600" cy="7103552"/>
          </a:xfrm>
        </p:grpSpPr>
        <p:sp>
          <p:nvSpPr>
            <p:cNvPr id="17" name="Subtitle 2"/>
            <p:cNvSpPr txBox="1"/>
            <p:nvPr/>
          </p:nvSpPr>
          <p:spPr bwMode="auto">
            <a:xfrm>
              <a:off x="13331825" y="4267200"/>
              <a:ext cx="9372600" cy="4456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1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1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1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1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331825" y="1620322"/>
              <a:ext cx="93726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r>
                <a:rPr lang="en-US" altLang="zh-CN" sz="40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 </a:t>
              </a:r>
              <a:endParaRPr lang="en-US" altLang="zh-CN" sz="40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你若尚在场</a:t>
              </a:r>
              <a:endParaRPr lang="id-ID" altLang="zh-CN" sz="40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238750" y="1482314"/>
            <a:ext cx="876300" cy="38933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7" r="1849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1333500" y="1482314"/>
            <a:ext cx="360185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50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T</a:t>
            </a:r>
            <a:endParaRPr lang="id-ID" sz="250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grpSp>
        <p:nvGrpSpPr>
          <p:cNvPr id="3" name="PA_库_组合 2"/>
          <p:cNvGrpSpPr/>
          <p:nvPr>
            <p:custDataLst>
              <p:tags r:id="rId2"/>
            </p:custDataLst>
          </p:nvPr>
        </p:nvGrpSpPr>
        <p:grpSpPr>
          <a:xfrm>
            <a:off x="5775597" y="1501622"/>
            <a:ext cx="6165305" cy="3146955"/>
            <a:chOff x="11852819" y="2456124"/>
            <a:chExt cx="12330610" cy="6293910"/>
          </a:xfrm>
        </p:grpSpPr>
        <p:sp>
          <p:nvSpPr>
            <p:cNvPr id="17" name="Subtitle 2"/>
            <p:cNvSpPr txBox="1"/>
            <p:nvPr/>
          </p:nvSpPr>
          <p:spPr bwMode="auto">
            <a:xfrm>
              <a:off x="13331825" y="4267200"/>
              <a:ext cx="9372600" cy="4482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  <a:p>
              <a:pPr marL="171450" indent="-171450" algn="just">
                <a:lnSpc>
                  <a:spcPts val="202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852819" y="2456124"/>
              <a:ext cx="1233061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6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r>
                <a:rPr lang="en-US" altLang="zh-CN" sz="36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 </a:t>
              </a:r>
              <a:r>
                <a:rPr lang="zh-CN" altLang="en-US" sz="36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你若尚在场</a:t>
              </a:r>
              <a:endParaRPr lang="id-ID" altLang="zh-CN" sz="36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238750" y="1482314"/>
            <a:ext cx="876300" cy="38933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960688" y="461530"/>
            <a:ext cx="92583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15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你若尚在场</a:t>
            </a:r>
            <a:endParaRPr lang="id-ID" altLang="zh-CN" sz="11500" dirty="0" smtClean="0">
              <a:solidFill>
                <a:schemeClr val="accent1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  <p:sp>
        <p:nvSpPr>
          <p:cNvPr id="28" name="PA_库_矩形 27"/>
          <p:cNvSpPr/>
          <p:nvPr>
            <p:custDataLst>
              <p:tags r:id="rId1"/>
            </p:custDataLst>
          </p:nvPr>
        </p:nvSpPr>
        <p:spPr>
          <a:xfrm rot="16200000">
            <a:off x="9991725" y="3648076"/>
            <a:ext cx="247650" cy="2247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27" name="PA_库_矩形 26"/>
          <p:cNvSpPr/>
          <p:nvPr>
            <p:custDataLst>
              <p:tags r:id="rId2"/>
            </p:custDataLst>
          </p:nvPr>
        </p:nvSpPr>
        <p:spPr>
          <a:xfrm rot="16200000">
            <a:off x="6677024" y="3305176"/>
            <a:ext cx="247650" cy="2247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26" name="PA_库_矩形 25"/>
          <p:cNvSpPr/>
          <p:nvPr>
            <p:custDataLst>
              <p:tags r:id="rId3"/>
            </p:custDataLst>
          </p:nvPr>
        </p:nvSpPr>
        <p:spPr>
          <a:xfrm rot="16200000">
            <a:off x="3895724" y="2524126"/>
            <a:ext cx="247650" cy="2247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17" name="PA_库_文本框 16"/>
          <p:cNvSpPr txBox="1"/>
          <p:nvPr>
            <p:custDataLst>
              <p:tags r:id="rId4"/>
            </p:custDataLst>
          </p:nvPr>
        </p:nvSpPr>
        <p:spPr>
          <a:xfrm>
            <a:off x="800100" y="1374592"/>
            <a:ext cx="11634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endParaRPr lang="id-ID" sz="4400" dirty="0">
              <a:solidFill>
                <a:schemeClr val="tx2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18" name="PA_库_文本框 17"/>
          <p:cNvSpPr txBox="1"/>
          <p:nvPr>
            <p:custDataLst>
              <p:tags r:id="rId5"/>
            </p:custDataLst>
          </p:nvPr>
        </p:nvSpPr>
        <p:spPr>
          <a:xfrm>
            <a:off x="2095500" y="3029635"/>
            <a:ext cx="1714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BRIEF</a:t>
            </a:r>
            <a:endParaRPr lang="id-ID" sz="9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20" name="PA_库_文本框 19"/>
          <p:cNvSpPr txBox="1"/>
          <p:nvPr>
            <p:custDataLst>
              <p:tags r:id="rId6"/>
            </p:custDataLst>
          </p:nvPr>
        </p:nvSpPr>
        <p:spPr>
          <a:xfrm>
            <a:off x="3276600" y="4342135"/>
            <a:ext cx="1714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SHOW 1</a:t>
            </a:r>
            <a:endParaRPr lang="id-ID" sz="9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21" name="PA_库_文本框 20"/>
          <p:cNvSpPr txBox="1"/>
          <p:nvPr>
            <p:custDataLst>
              <p:tags r:id="rId7"/>
            </p:custDataLst>
          </p:nvPr>
        </p:nvSpPr>
        <p:spPr>
          <a:xfrm>
            <a:off x="5035550" y="3724617"/>
            <a:ext cx="1714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SHOW 2</a:t>
            </a:r>
            <a:endParaRPr lang="id-ID" sz="9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22" name="PA_库_文本框 21"/>
          <p:cNvSpPr txBox="1"/>
          <p:nvPr>
            <p:custDataLst>
              <p:tags r:id="rId8"/>
            </p:custDataLst>
          </p:nvPr>
        </p:nvSpPr>
        <p:spPr>
          <a:xfrm>
            <a:off x="6858000" y="4858435"/>
            <a:ext cx="1714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MEETINGS</a:t>
            </a:r>
            <a:endParaRPr lang="id-ID" sz="9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23" name="PA_库_文本框 22"/>
          <p:cNvSpPr txBox="1"/>
          <p:nvPr>
            <p:custDataLst>
              <p:tags r:id="rId9"/>
            </p:custDataLst>
          </p:nvPr>
        </p:nvSpPr>
        <p:spPr>
          <a:xfrm>
            <a:off x="8382000" y="3886200"/>
            <a:ext cx="2057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+mj-lt"/>
                <a:ea typeface="Lato Light" pitchFamily="34" charset="0"/>
                <a:cs typeface="Lato Light" pitchFamily="34" charset="0"/>
              </a:rPr>
              <a:t>PHOTOSHOOT</a:t>
            </a:r>
            <a:endParaRPr lang="id-ID" sz="9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24" name="PA_库_矩形 23"/>
          <p:cNvSpPr/>
          <p:nvPr>
            <p:custDataLst>
              <p:tags r:id="rId10"/>
            </p:custDataLst>
          </p:nvPr>
        </p:nvSpPr>
        <p:spPr>
          <a:xfrm rot="16200000">
            <a:off x="8582025" y="4429125"/>
            <a:ext cx="247650" cy="2247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sp>
        <p:nvSpPr>
          <p:cNvPr id="25" name="PA_库_矩形 24"/>
          <p:cNvSpPr/>
          <p:nvPr>
            <p:custDataLst>
              <p:tags r:id="rId11"/>
            </p:custDataLst>
          </p:nvPr>
        </p:nvSpPr>
        <p:spPr>
          <a:xfrm rot="16200000">
            <a:off x="5019674" y="4010026"/>
            <a:ext cx="247650" cy="2247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00"/>
          </a:p>
        </p:txBody>
      </p:sp>
      <p:pic>
        <p:nvPicPr>
          <p:cNvPr id="7" name="PA_库_PicturePlaceholder 6"/>
          <p:cNvPicPr>
            <a:picLocks noGrp="1" noChangeAspect="1"/>
          </p:cNvPicPr>
          <p:nvPr>
            <p:ph type="pic" sz="quarter" idx="11"/>
            <p:custDataLst>
              <p:tags r:id="rId1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1" r="12471"/>
          <a:stretch>
            <a:fillRect/>
          </a:stretch>
        </p:blipFill>
        <p:spPr/>
      </p:pic>
      <p:pic>
        <p:nvPicPr>
          <p:cNvPr id="8" name="PA_库_PicturePlaceholder 7"/>
          <p:cNvPicPr>
            <a:picLocks noGrp="1" noChangeAspect="1"/>
          </p:cNvPicPr>
          <p:nvPr>
            <p:ph type="pic" sz="quarter" idx="12"/>
            <p:custDataLst>
              <p:tags r:id="rId1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7" r="12497"/>
          <a:stretch>
            <a:fillRect/>
          </a:stretch>
        </p:blipFill>
        <p:spPr/>
      </p:pic>
      <p:pic>
        <p:nvPicPr>
          <p:cNvPr id="9" name="PA_库_PicturePlaceholder 8"/>
          <p:cNvPicPr>
            <a:picLocks noGrp="1" noChangeAspect="1"/>
          </p:cNvPicPr>
          <p:nvPr>
            <p:ph type="pic" sz="quarter" idx="13"/>
            <p:custDataLst>
              <p:tags r:id="rId1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7" r="12497"/>
          <a:stretch>
            <a:fillRect/>
          </a:stretch>
        </p:blipFill>
        <p:spPr/>
      </p:pic>
      <p:pic>
        <p:nvPicPr>
          <p:cNvPr id="10" name="PA_库_PicturePlaceholder 9"/>
          <p:cNvPicPr>
            <a:picLocks noGrp="1" noChangeAspect="1"/>
          </p:cNvPicPr>
          <p:nvPr>
            <p:ph type="pic" sz="quarter" idx="14"/>
            <p:custDataLst>
              <p:tags r:id="rId1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1" r="12471"/>
          <a:stretch>
            <a:fillRect/>
          </a:stretch>
        </p:blipFill>
        <p:spPr/>
      </p:pic>
      <p:pic>
        <p:nvPicPr>
          <p:cNvPr id="11" name="PA_库_PicturePlaceholder 10"/>
          <p:cNvPicPr>
            <a:picLocks noGrp="1" noChangeAspect="1"/>
          </p:cNvPicPr>
          <p:nvPr>
            <p:ph type="pic" sz="quarter" idx="15"/>
            <p:custDataLst>
              <p:tags r:id="rId1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1" r="12471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  <p:bldP spid="27" grpId="0" autoUpdateAnimBg="0"/>
      <p:bldP spid="26" grpId="0" autoUpdateAnimBg="0"/>
      <p:bldP spid="17" grpId="0" autoUpdateAnimBg="0"/>
      <p:bldP spid="18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库_组合 4"/>
          <p:cNvGrpSpPr/>
          <p:nvPr>
            <p:custDataLst>
              <p:tags r:id="rId1"/>
            </p:custDataLst>
          </p:nvPr>
        </p:nvGrpSpPr>
        <p:grpSpPr>
          <a:xfrm>
            <a:off x="8150400" y="2276636"/>
            <a:ext cx="3439088" cy="2868255"/>
            <a:chOff x="749649" y="6356742"/>
            <a:chExt cx="6878176" cy="5736509"/>
          </a:xfrm>
        </p:grpSpPr>
        <p:grpSp>
          <p:nvGrpSpPr>
            <p:cNvPr id="6" name="Group 5"/>
            <p:cNvGrpSpPr/>
            <p:nvPr/>
          </p:nvGrpSpPr>
          <p:grpSpPr>
            <a:xfrm>
              <a:off x="749649" y="9821791"/>
              <a:ext cx="6878176" cy="2271460"/>
              <a:chOff x="15148274" y="4577244"/>
              <a:chExt cx="6878176" cy="2271460"/>
            </a:xfrm>
          </p:grpSpPr>
          <p:sp>
            <p:nvSpPr>
              <p:cNvPr id="8" name="Subtitle 2"/>
              <p:cNvSpPr txBox="1"/>
              <p:nvPr/>
            </p:nvSpPr>
            <p:spPr bwMode="auto">
              <a:xfrm>
                <a:off x="15643574" y="4577244"/>
                <a:ext cx="6382876" cy="2271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5148274" y="4577244"/>
                <a:ext cx="495300" cy="22714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49649" y="6356742"/>
              <a:ext cx="6115050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</a:t>
              </a:r>
              <a:endParaRPr lang="en-US" altLang="zh-CN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该很好 </a:t>
              </a:r>
              <a:endParaRPr lang="zh-CN" altLang="en-US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9" r="1372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库_组合 4"/>
          <p:cNvGrpSpPr/>
          <p:nvPr>
            <p:custDataLst>
              <p:tags r:id="rId1"/>
            </p:custDataLst>
          </p:nvPr>
        </p:nvGrpSpPr>
        <p:grpSpPr>
          <a:xfrm>
            <a:off x="489098" y="2414859"/>
            <a:ext cx="3552503" cy="2730032"/>
            <a:chOff x="-230431" y="6633188"/>
            <a:chExt cx="7105005" cy="5460063"/>
          </a:xfrm>
        </p:grpSpPr>
        <p:grpSp>
          <p:nvGrpSpPr>
            <p:cNvPr id="6" name="Group 5"/>
            <p:cNvGrpSpPr/>
            <p:nvPr/>
          </p:nvGrpSpPr>
          <p:grpSpPr>
            <a:xfrm>
              <a:off x="-230431" y="9821791"/>
              <a:ext cx="7105005" cy="2271460"/>
              <a:chOff x="14168194" y="4577244"/>
              <a:chExt cx="7105005" cy="2271460"/>
            </a:xfrm>
          </p:grpSpPr>
          <p:sp>
            <p:nvSpPr>
              <p:cNvPr id="8" name="Subtitle 2"/>
              <p:cNvSpPr txBox="1"/>
              <p:nvPr/>
            </p:nvSpPr>
            <p:spPr bwMode="auto">
              <a:xfrm>
                <a:off x="14168194" y="4577244"/>
                <a:ext cx="6609705" cy="2271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 algn="r"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0777899" y="4577244"/>
                <a:ext cx="495300" cy="22714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9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49649" y="6633188"/>
              <a:ext cx="6115049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</a:t>
              </a:r>
              <a:endParaRPr lang="en-US" altLang="zh-CN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尚在场</a:t>
              </a:r>
              <a:endParaRPr lang="id-ID" altLang="zh-CN" sz="44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9" r="1372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2" r="39062"/>
          <a:stretch>
            <a:fillRect/>
          </a:stretch>
        </p:blipFill>
        <p:spPr/>
      </p:pic>
      <p:grpSp>
        <p:nvGrpSpPr>
          <p:cNvPr id="2" name="PA_库_组合 1"/>
          <p:cNvGrpSpPr/>
          <p:nvPr>
            <p:custDataLst>
              <p:tags r:id="rId2"/>
            </p:custDataLst>
          </p:nvPr>
        </p:nvGrpSpPr>
        <p:grpSpPr>
          <a:xfrm>
            <a:off x="2511425" y="1831309"/>
            <a:ext cx="8883650" cy="3426216"/>
            <a:chOff x="3502025" y="4905884"/>
            <a:chExt cx="17767300" cy="6852431"/>
          </a:xfrm>
        </p:grpSpPr>
        <p:grpSp>
          <p:nvGrpSpPr>
            <p:cNvPr id="9" name="Group 8"/>
            <p:cNvGrpSpPr/>
            <p:nvPr/>
          </p:nvGrpSpPr>
          <p:grpSpPr>
            <a:xfrm>
              <a:off x="3502025" y="4905884"/>
              <a:ext cx="8401050" cy="2733123"/>
              <a:chOff x="835025" y="7634542"/>
              <a:chExt cx="8401050" cy="2733123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835025" y="8077200"/>
                <a:ext cx="2326910" cy="1538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4400" dirty="0">
                    <a:latin typeface="+mj-lt"/>
                    <a:ea typeface="Lato Light" pitchFamily="34" charset="0"/>
                    <a:cs typeface="Lato Light" pitchFamily="34" charset="0"/>
                  </a:rPr>
                  <a:t>A.</a:t>
                </a:r>
                <a:endParaRPr lang="id-ID" sz="4400" dirty="0">
                  <a:latin typeface="+mj-lt"/>
                  <a:ea typeface="Lato Light" pitchFamily="34" charset="0"/>
                  <a:cs typeface="Lato Light" pitchFamily="34" charset="0"/>
                </a:endParaRPr>
              </a:p>
            </p:txBody>
          </p:sp>
          <p:sp>
            <p:nvSpPr>
              <p:cNvPr id="8" name="Subtitle 2"/>
              <p:cNvSpPr txBox="1"/>
              <p:nvPr/>
            </p:nvSpPr>
            <p:spPr bwMode="auto">
              <a:xfrm>
                <a:off x="3121025" y="7634542"/>
                <a:ext cx="6115050" cy="2733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2868275" y="4929442"/>
              <a:ext cx="8401050" cy="2733123"/>
              <a:chOff x="835025" y="7634542"/>
              <a:chExt cx="8401050" cy="2733123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835025" y="8077200"/>
                <a:ext cx="2326910" cy="1538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4400" dirty="0">
                    <a:latin typeface="+mj-lt"/>
                    <a:ea typeface="Lato Light" pitchFamily="34" charset="0"/>
                    <a:cs typeface="Lato Light" pitchFamily="34" charset="0"/>
                  </a:rPr>
                  <a:t>B.</a:t>
                </a:r>
                <a:endParaRPr lang="id-ID" sz="4400" dirty="0">
                  <a:latin typeface="+mj-lt"/>
                  <a:ea typeface="Lato Light" pitchFamily="34" charset="0"/>
                  <a:cs typeface="Lato Light" pitchFamily="34" charset="0"/>
                </a:endParaRPr>
              </a:p>
            </p:txBody>
          </p:sp>
          <p:sp>
            <p:nvSpPr>
              <p:cNvPr id="17" name="Subtitle 2"/>
              <p:cNvSpPr txBox="1"/>
              <p:nvPr/>
            </p:nvSpPr>
            <p:spPr bwMode="auto">
              <a:xfrm>
                <a:off x="3121025" y="7634542"/>
                <a:ext cx="6115050" cy="2733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502025" y="9001634"/>
              <a:ext cx="8401050" cy="2733123"/>
              <a:chOff x="835025" y="7634542"/>
              <a:chExt cx="8401050" cy="2733123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835025" y="8077200"/>
                <a:ext cx="2326910" cy="1538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4400" dirty="0">
                    <a:latin typeface="+mj-lt"/>
                    <a:ea typeface="Lato Light" pitchFamily="34" charset="0"/>
                    <a:cs typeface="Lato Light" pitchFamily="34" charset="0"/>
                  </a:rPr>
                  <a:t>C.</a:t>
                </a:r>
                <a:endParaRPr lang="id-ID" sz="4400" dirty="0">
                  <a:latin typeface="+mj-lt"/>
                  <a:ea typeface="Lato Light" pitchFamily="34" charset="0"/>
                  <a:cs typeface="Lato Light" pitchFamily="34" charset="0"/>
                </a:endParaRPr>
              </a:p>
            </p:txBody>
          </p:sp>
          <p:sp>
            <p:nvSpPr>
              <p:cNvPr id="20" name="Subtitle 2"/>
              <p:cNvSpPr txBox="1"/>
              <p:nvPr/>
            </p:nvSpPr>
            <p:spPr bwMode="auto">
              <a:xfrm>
                <a:off x="3121025" y="7634542"/>
                <a:ext cx="6115050" cy="2733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2868275" y="9025192"/>
              <a:ext cx="8401050" cy="2733123"/>
              <a:chOff x="835025" y="7634542"/>
              <a:chExt cx="8401050" cy="2733123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835025" y="8077200"/>
                <a:ext cx="2326910" cy="1538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4400" dirty="0">
                    <a:latin typeface="+mj-lt"/>
                    <a:ea typeface="Lato Light" pitchFamily="34" charset="0"/>
                    <a:cs typeface="Lato Light" pitchFamily="34" charset="0"/>
                  </a:rPr>
                  <a:t>D.</a:t>
                </a:r>
                <a:endParaRPr lang="id-ID" sz="4400" dirty="0">
                  <a:latin typeface="+mj-lt"/>
                  <a:ea typeface="Lato Light" pitchFamily="34" charset="0"/>
                  <a:cs typeface="Lato Light" pitchFamily="34" charset="0"/>
                </a:endParaRPr>
              </a:p>
            </p:txBody>
          </p:sp>
          <p:sp>
            <p:nvSpPr>
              <p:cNvPr id="23" name="Subtitle 2"/>
              <p:cNvSpPr txBox="1"/>
              <p:nvPr/>
            </p:nvSpPr>
            <p:spPr bwMode="auto">
              <a:xfrm>
                <a:off x="3121025" y="7634542"/>
                <a:ext cx="6115050" cy="2733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08745" tIns="54373" rIns="108745" bIns="54373">
                <a:spAutoFit/>
              </a:bodyPr>
              <a:lstStyle>
                <a:lvl1pPr defTabSz="1087120">
                  <a:defRPr sz="36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1pPr>
                <a:lvl2pPr marL="1087755" defTabSz="1087120">
                  <a:defRPr sz="28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2pPr>
                <a:lvl3pPr marL="2174875" defTabSz="1087120">
                  <a:defRPr sz="24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3pPr>
                <a:lvl4pPr marL="326263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4pPr>
                <a:lvl5pPr marL="4349750" defTabSz="1087120"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5pPr>
                <a:lvl6pPr marL="48069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6pPr>
                <a:lvl7pPr marL="52641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7pPr>
                <a:lvl8pPr marL="57213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8pPr>
                <a:lvl9pPr marL="6178550" defTabSz="1087120" fontAlgn="base"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Montserrat Hairline"/>
                    <a:ea typeface="Montserrat Hairline"/>
                    <a:cs typeface="Montserrat Hairline"/>
                  </a:defRPr>
                </a:lvl9pPr>
              </a:lstStyle>
              <a:p>
                <a:pPr>
                  <a:lnSpc>
                    <a:spcPts val="2020"/>
                  </a:lnSpc>
                  <a:spcBef>
                    <a:spcPct val="20000"/>
                  </a:spcBef>
                  <a:defRPr/>
                </a:pPr>
                <a:r>
                  <a:rPr lang="zh-CN" altLang="en-US" sz="1000" dirty="0">
                    <a:latin typeface="TypeLand 康熙字典體試用版" pitchFamily="50" charset="-120"/>
                    <a:ea typeface="TypeLand 康熙字典體試用版" pitchFamily="50" charset="-120"/>
                    <a:cs typeface="Poppins Light"/>
                  </a:rPr>
  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  </a:r>
                <a:endPara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617355" y="452934"/>
            <a:ext cx="116345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r>
              <a:rPr lang="en-US" altLang="zh-CN" sz="40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 </a:t>
            </a:r>
            <a:r>
              <a:rPr lang="zh-CN" altLang="en-US" sz="40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你若尚在场</a:t>
            </a:r>
            <a:endParaRPr lang="id-ID" altLang="zh-CN" sz="4000" dirty="0" smtClean="0">
              <a:solidFill>
                <a:schemeClr val="tx2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0" b="28960"/>
          <a:stretch>
            <a:fillRect/>
          </a:stretch>
        </p:blipFill>
        <p:spPr/>
      </p:pic>
      <p:grpSp>
        <p:nvGrpSpPr>
          <p:cNvPr id="9" name="PA_库_组合 8"/>
          <p:cNvGrpSpPr/>
          <p:nvPr>
            <p:custDataLst>
              <p:tags r:id="rId2"/>
            </p:custDataLst>
          </p:nvPr>
        </p:nvGrpSpPr>
        <p:grpSpPr>
          <a:xfrm>
            <a:off x="647700" y="4719891"/>
            <a:ext cx="4285807" cy="1135730"/>
            <a:chOff x="835025" y="7634542"/>
            <a:chExt cx="8571614" cy="2271459"/>
          </a:xfrm>
        </p:grpSpPr>
        <p:sp>
          <p:nvSpPr>
            <p:cNvPr id="5" name="TextBox 4"/>
            <p:cNvSpPr txBox="1"/>
            <p:nvPr/>
          </p:nvSpPr>
          <p:spPr>
            <a:xfrm>
              <a:off x="835025" y="8077200"/>
              <a:ext cx="2326910" cy="1538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4400" dirty="0">
                  <a:solidFill>
                    <a:schemeClr val="accent1"/>
                  </a:solidFill>
                  <a:latin typeface="+mj-lt"/>
                  <a:ea typeface="Lato Light" pitchFamily="34" charset="0"/>
                  <a:cs typeface="Lato Light" pitchFamily="34" charset="0"/>
                </a:rPr>
                <a:t>01.</a:t>
              </a:r>
              <a:endParaRPr lang="id-ID" sz="4400" dirty="0">
                <a:solidFill>
                  <a:schemeClr val="accent1"/>
                </a:solidFill>
                <a:latin typeface="+mj-lt"/>
                <a:ea typeface="Lato Light" pitchFamily="34" charset="0"/>
                <a:cs typeface="Lato Light" pitchFamily="34" charset="0"/>
              </a:endParaRPr>
            </a:p>
          </p:txBody>
        </p:sp>
        <p:sp>
          <p:nvSpPr>
            <p:cNvPr id="8" name="Subtitle 2"/>
            <p:cNvSpPr txBox="1"/>
            <p:nvPr/>
          </p:nvSpPr>
          <p:spPr bwMode="auto">
            <a:xfrm>
              <a:off x="3121025" y="7634542"/>
              <a:ext cx="6285614" cy="2271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</p:grpSp>
      <p:grpSp>
        <p:nvGrpSpPr>
          <p:cNvPr id="12" name="PA_库_组合 11"/>
          <p:cNvGrpSpPr/>
          <p:nvPr>
            <p:custDataLst>
              <p:tags r:id="rId3"/>
            </p:custDataLst>
          </p:nvPr>
        </p:nvGrpSpPr>
        <p:grpSpPr>
          <a:xfrm>
            <a:off x="10172700" y="304800"/>
            <a:ext cx="1181101" cy="5829346"/>
            <a:chOff x="10990080" y="736997"/>
            <a:chExt cx="2362202" cy="11658692"/>
          </a:xfrm>
        </p:grpSpPr>
        <p:sp>
          <p:nvSpPr>
            <p:cNvPr id="13" name="TextBox 12"/>
            <p:cNvSpPr txBox="1"/>
            <p:nvPr/>
          </p:nvSpPr>
          <p:spPr>
            <a:xfrm>
              <a:off x="11025372" y="1131067"/>
              <a:ext cx="2326910" cy="11264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</a:t>
              </a:r>
              <a:endParaRPr lang="en-US" altLang="zh-CN" sz="44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天</a:t>
              </a:r>
              <a:endParaRPr lang="en-US" altLang="zh-CN" sz="44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该</a:t>
              </a:r>
              <a:endParaRPr lang="en-US" altLang="zh-CN" sz="44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很</a:t>
              </a:r>
              <a:endParaRPr lang="en-US" altLang="zh-CN" sz="44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好</a:t>
              </a:r>
              <a:r>
                <a:rPr lang="en-US" altLang="zh-CN" sz="4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 </a:t>
              </a:r>
              <a:r>
                <a:rPr lang="zh-CN" altLang="en-US" sz="28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</a:t>
              </a:r>
              <a:endParaRPr lang="en-US" altLang="zh-CN" sz="28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若</a:t>
              </a:r>
              <a:endParaRPr lang="en-US" altLang="zh-CN" sz="28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尚</a:t>
              </a:r>
              <a:endParaRPr lang="en-US" altLang="zh-CN" sz="28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在</a:t>
              </a:r>
              <a:endParaRPr lang="en-US" altLang="zh-CN" sz="28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dirty="0" smtClean="0">
                  <a:solidFill>
                    <a:schemeClr val="tx2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场</a:t>
              </a:r>
              <a:endParaRPr lang="id-ID" altLang="zh-CN" sz="2800" dirty="0" smtClean="0">
                <a:solidFill>
                  <a:schemeClr val="tx2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990080" y="736997"/>
              <a:ext cx="2362200" cy="116586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grpSp>
        <p:nvGrpSpPr>
          <p:cNvPr id="15" name="PA_库_组合 14"/>
          <p:cNvGrpSpPr/>
          <p:nvPr>
            <p:custDataLst>
              <p:tags r:id="rId4"/>
            </p:custDataLst>
          </p:nvPr>
        </p:nvGrpSpPr>
        <p:grpSpPr>
          <a:xfrm>
            <a:off x="5330825" y="4731670"/>
            <a:ext cx="4291640" cy="1135730"/>
            <a:chOff x="835025" y="7634542"/>
            <a:chExt cx="8583280" cy="2271459"/>
          </a:xfrm>
        </p:grpSpPr>
        <p:sp>
          <p:nvSpPr>
            <p:cNvPr id="16" name="TextBox 15"/>
            <p:cNvSpPr txBox="1"/>
            <p:nvPr/>
          </p:nvSpPr>
          <p:spPr>
            <a:xfrm>
              <a:off x="835025" y="8077200"/>
              <a:ext cx="2326910" cy="1538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4400" dirty="0">
                  <a:solidFill>
                    <a:schemeClr val="accent1"/>
                  </a:solidFill>
                  <a:latin typeface="+mj-lt"/>
                  <a:ea typeface="Lato Light" pitchFamily="34" charset="0"/>
                  <a:cs typeface="Lato Light" pitchFamily="34" charset="0"/>
                </a:rPr>
                <a:t>02.</a:t>
              </a:r>
              <a:endParaRPr lang="id-ID" sz="4400" dirty="0">
                <a:solidFill>
                  <a:schemeClr val="accent1"/>
                </a:solidFill>
                <a:latin typeface="+mj-lt"/>
                <a:ea typeface="Lato Light" pitchFamily="34" charset="0"/>
                <a:cs typeface="Lato Light" pitchFamily="34" charset="0"/>
              </a:endParaRPr>
            </a:p>
          </p:txBody>
        </p:sp>
        <p:sp>
          <p:nvSpPr>
            <p:cNvPr id="17" name="Subtitle 2"/>
            <p:cNvSpPr txBox="1"/>
            <p:nvPr/>
          </p:nvSpPr>
          <p:spPr bwMode="auto">
            <a:xfrm>
              <a:off x="3121025" y="7634542"/>
              <a:ext cx="6297280" cy="2271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9" r="33549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990600" y="1713146"/>
            <a:ext cx="11634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冬天该很好</a:t>
            </a:r>
            <a:endParaRPr lang="id-ID" sz="4400" dirty="0">
              <a:solidFill>
                <a:schemeClr val="bg1"/>
              </a:solidFill>
              <a:latin typeface="+mj-lt"/>
              <a:ea typeface="Lato Light" pitchFamily="34" charset="0"/>
              <a:cs typeface="Lato Light" pitchFamily="34" charset="0"/>
            </a:endParaRPr>
          </a:p>
        </p:txBody>
      </p:sp>
      <p:grpSp>
        <p:nvGrpSpPr>
          <p:cNvPr id="11" name="PA_库_组合 10"/>
          <p:cNvGrpSpPr/>
          <p:nvPr>
            <p:custDataLst>
              <p:tags r:id="rId2"/>
            </p:custDataLst>
          </p:nvPr>
        </p:nvGrpSpPr>
        <p:grpSpPr>
          <a:xfrm>
            <a:off x="1418732" y="2447963"/>
            <a:ext cx="6389111" cy="2123658"/>
            <a:chOff x="1084863" y="6292096"/>
            <a:chExt cx="12778222" cy="4247316"/>
          </a:xfrm>
        </p:grpSpPr>
        <p:sp>
          <p:nvSpPr>
            <p:cNvPr id="3" name="TextBox 2"/>
            <p:cNvSpPr txBox="1"/>
            <p:nvPr/>
          </p:nvSpPr>
          <p:spPr>
            <a:xfrm>
              <a:off x="6660577" y="6292096"/>
              <a:ext cx="7202508" cy="4247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6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</a:t>
              </a:r>
              <a:endParaRPr lang="en-US" altLang="zh-CN" sz="66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  <a:p>
              <a:pPr algn="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6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尚在场</a:t>
              </a:r>
              <a:endParaRPr lang="id-ID" altLang="zh-CN" sz="66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4863" y="7756130"/>
              <a:ext cx="465137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d-ID" sz="1600" dirty="0">
                  <a:solidFill>
                    <a:schemeClr val="bg1"/>
                  </a:solidFill>
                  <a:latin typeface="+mj-lt"/>
                  <a:ea typeface="Lato Light" pitchFamily="34" charset="0"/>
                  <a:cs typeface="Lato Light" pitchFamily="34" charset="0"/>
                </a:rPr>
                <a:t>Show </a:t>
              </a:r>
              <a:r>
                <a:rPr lang="id-ID" sz="1600" dirty="0">
                  <a:solidFill>
                    <a:schemeClr val="accent1"/>
                  </a:solidFill>
                  <a:latin typeface="+mj-lt"/>
                  <a:ea typeface="Lato Light" pitchFamily="34" charset="0"/>
                  <a:cs typeface="Lato Light" pitchFamily="34" charset="0"/>
                </a:rPr>
                <a:t>Ticket</a:t>
              </a:r>
              <a:endParaRPr lang="id-ID" sz="1600" dirty="0">
                <a:solidFill>
                  <a:schemeClr val="accent1"/>
                </a:solidFill>
                <a:latin typeface="+mj-lt"/>
                <a:ea typeface="Lato Light" pitchFamily="34" charset="0"/>
                <a:cs typeface="Lato Light" pitchFamily="34" charset="0"/>
              </a:endParaRPr>
            </a:p>
          </p:txBody>
        </p:sp>
      </p:grpSp>
      <p:grpSp>
        <p:nvGrpSpPr>
          <p:cNvPr id="15" name="PA_库_组合 14"/>
          <p:cNvGrpSpPr/>
          <p:nvPr>
            <p:custDataLst>
              <p:tags r:id="rId3"/>
            </p:custDataLst>
          </p:nvPr>
        </p:nvGrpSpPr>
        <p:grpSpPr>
          <a:xfrm>
            <a:off x="8077200" y="2494817"/>
            <a:ext cx="3219450" cy="1905172"/>
            <a:chOff x="15655925" y="4989634"/>
            <a:chExt cx="6438900" cy="3810343"/>
          </a:xfrm>
        </p:grpSpPr>
        <p:sp>
          <p:nvSpPr>
            <p:cNvPr id="12" name="Subtitle 2"/>
            <p:cNvSpPr txBox="1"/>
            <p:nvPr/>
          </p:nvSpPr>
          <p:spPr bwMode="auto">
            <a:xfrm>
              <a:off x="16151225" y="4989636"/>
              <a:ext cx="5943600" cy="381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冬天该很好你若尚在场，天空多灰我们亦放亮，一起坐坐谈谈来日动向，漠视外间低温这样唱，能同途偶遇在这星球上，燃亮飘渺人生，我多么够运，无人如你逗留我思潮上，从没再疑问，这个世界好得很。</a:t>
              </a:r>
              <a:endParaRPr lang="zh-CN" altLang="en-US" sz="1600" dirty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5655925" y="4989634"/>
              <a:ext cx="495300" cy="37367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59" b="36459"/>
          <a:stretch>
            <a:fillRect/>
          </a:stretch>
        </p:blipFill>
        <p:spPr/>
      </p:pic>
      <p:grpSp>
        <p:nvGrpSpPr>
          <p:cNvPr id="42" name="PA_库_组合 41"/>
          <p:cNvGrpSpPr/>
          <p:nvPr>
            <p:custDataLst>
              <p:tags r:id="rId2"/>
            </p:custDataLst>
          </p:nvPr>
        </p:nvGrpSpPr>
        <p:grpSpPr>
          <a:xfrm>
            <a:off x="916385" y="3177317"/>
            <a:ext cx="10359232" cy="2800075"/>
            <a:chOff x="1831182" y="6507033"/>
            <a:chExt cx="20718464" cy="5600149"/>
          </a:xfrm>
        </p:grpSpPr>
        <p:sp>
          <p:nvSpPr>
            <p:cNvPr id="3" name="Subtitle 2"/>
            <p:cNvSpPr txBox="1"/>
            <p:nvPr/>
          </p:nvSpPr>
          <p:spPr bwMode="auto">
            <a:xfrm>
              <a:off x="9613108" y="10912940"/>
              <a:ext cx="5638800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5" name="TextBox 46"/>
            <p:cNvSpPr txBox="1">
              <a:spLocks noChangeArrowheads="1"/>
            </p:cNvSpPr>
            <p:nvPr/>
          </p:nvSpPr>
          <p:spPr bwMode="auto">
            <a:xfrm>
              <a:off x="9701122" y="10258294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6" name="Subtitle 2"/>
            <p:cNvSpPr txBox="1"/>
            <p:nvPr/>
          </p:nvSpPr>
          <p:spPr bwMode="auto">
            <a:xfrm>
              <a:off x="16909258" y="10912940"/>
              <a:ext cx="5640388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8" name="TextBox 55"/>
            <p:cNvSpPr txBox="1">
              <a:spLocks noChangeArrowheads="1"/>
            </p:cNvSpPr>
            <p:nvPr/>
          </p:nvSpPr>
          <p:spPr bwMode="auto">
            <a:xfrm>
              <a:off x="16997272" y="10258294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9" name="Subtitle 2"/>
            <p:cNvSpPr txBox="1"/>
            <p:nvPr/>
          </p:nvSpPr>
          <p:spPr bwMode="auto">
            <a:xfrm>
              <a:off x="2326482" y="10912940"/>
              <a:ext cx="5640388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1" name="TextBox 64"/>
            <p:cNvSpPr txBox="1">
              <a:spLocks noChangeArrowheads="1"/>
            </p:cNvSpPr>
            <p:nvPr/>
          </p:nvSpPr>
          <p:spPr bwMode="auto">
            <a:xfrm>
              <a:off x="2411322" y="10258294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2" name="Subtitle 2"/>
            <p:cNvSpPr txBox="1"/>
            <p:nvPr/>
          </p:nvSpPr>
          <p:spPr bwMode="auto">
            <a:xfrm>
              <a:off x="9613108" y="7161679"/>
              <a:ext cx="5638800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4" name="TextBox 69"/>
            <p:cNvSpPr txBox="1">
              <a:spLocks noChangeArrowheads="1"/>
            </p:cNvSpPr>
            <p:nvPr/>
          </p:nvSpPr>
          <p:spPr bwMode="auto">
            <a:xfrm>
              <a:off x="9701122" y="6507033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你若尚在场</a:t>
              </a:r>
              <a:endParaRPr lang="en-US" sz="1400" dirty="0">
                <a:latin typeface="+mj-lt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15" name="Subtitle 2"/>
            <p:cNvSpPr txBox="1"/>
            <p:nvPr/>
          </p:nvSpPr>
          <p:spPr bwMode="auto">
            <a:xfrm>
              <a:off x="16909258" y="7161679"/>
              <a:ext cx="5640388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7" name="TextBox 76"/>
            <p:cNvSpPr txBox="1">
              <a:spLocks noChangeArrowheads="1"/>
            </p:cNvSpPr>
            <p:nvPr/>
          </p:nvSpPr>
          <p:spPr bwMode="auto">
            <a:xfrm>
              <a:off x="16997272" y="6507033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你若尚在场</a:t>
              </a:r>
              <a:endParaRPr lang="en-US" sz="1400" dirty="0">
                <a:latin typeface="+mj-lt"/>
                <a:ea typeface="Poppins Medium"/>
                <a:cs typeface="Poppins Medium"/>
              </a:endParaRPr>
            </a:p>
          </p:txBody>
        </p:sp>
        <p:sp>
          <p:nvSpPr>
            <p:cNvPr id="18" name="Subtitle 2"/>
            <p:cNvSpPr txBox="1"/>
            <p:nvPr/>
          </p:nvSpPr>
          <p:spPr bwMode="auto">
            <a:xfrm>
              <a:off x="2326482" y="7161679"/>
              <a:ext cx="5640388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 smtClean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</a:t>
              </a: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20" name="TextBox 80"/>
            <p:cNvSpPr txBox="1">
              <a:spLocks noChangeArrowheads="1"/>
            </p:cNvSpPr>
            <p:nvPr/>
          </p:nvSpPr>
          <p:spPr bwMode="auto">
            <a:xfrm>
              <a:off x="2411322" y="6507033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你若尚在场</a:t>
              </a:r>
              <a:endParaRPr lang="en-US" sz="1400" dirty="0">
                <a:latin typeface="+mj-lt"/>
                <a:ea typeface="Lato Black" pitchFamily="34" charset="0"/>
                <a:cs typeface="Lato Black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31182" y="7161678"/>
              <a:ext cx="495300" cy="11719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31182" y="10912941"/>
              <a:ext cx="495300" cy="11719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117807" y="7161678"/>
              <a:ext cx="495300" cy="1171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117807" y="10912941"/>
              <a:ext cx="495300" cy="1171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6413957" y="10912941"/>
              <a:ext cx="495300" cy="11719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6413957" y="7161679"/>
              <a:ext cx="495300" cy="11719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grpSp>
        <p:nvGrpSpPr>
          <p:cNvPr id="39" name="Group 38"/>
          <p:cNvGrpSpPr/>
          <p:nvPr/>
        </p:nvGrpSpPr>
        <p:grpSpPr>
          <a:xfrm rot="16200000">
            <a:off x="5505452" y="-1714502"/>
            <a:ext cx="1181100" cy="5829300"/>
            <a:chOff x="10990080" y="736997"/>
            <a:chExt cx="2362200" cy="11658600"/>
          </a:xfrm>
        </p:grpSpPr>
        <p:sp>
          <p:nvSpPr>
            <p:cNvPr id="40" name="TextBox 39"/>
            <p:cNvSpPr txBox="1"/>
            <p:nvPr/>
          </p:nvSpPr>
          <p:spPr>
            <a:xfrm rot="5400000">
              <a:off x="7002026" y="5796857"/>
              <a:ext cx="10245978" cy="1538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accent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id-ID" altLang="zh-CN" sz="4400" dirty="0">
                <a:solidFill>
                  <a:schemeClr val="bg1"/>
                </a:solidFill>
                <a:ea typeface="Lato Light" pitchFamily="34" charset="0"/>
                <a:cs typeface="Lato Light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0990080" y="736997"/>
              <a:ext cx="2362200" cy="116586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59" b="36459"/>
          <a:stretch>
            <a:fillRect/>
          </a:stretch>
        </p:blipFill>
        <p:spPr/>
      </p:pic>
      <p:grpSp>
        <p:nvGrpSpPr>
          <p:cNvPr id="27" name="PA_库_组合 26"/>
          <p:cNvGrpSpPr/>
          <p:nvPr>
            <p:custDataLst>
              <p:tags r:id="rId2"/>
            </p:custDataLst>
          </p:nvPr>
        </p:nvGrpSpPr>
        <p:grpSpPr>
          <a:xfrm>
            <a:off x="2861866" y="1234217"/>
            <a:ext cx="6468269" cy="2972086"/>
            <a:chOff x="9611519" y="1469544"/>
            <a:chExt cx="12936537" cy="5944172"/>
          </a:xfrm>
        </p:grpSpPr>
        <p:sp>
          <p:nvSpPr>
            <p:cNvPr id="9" name="Subtitle 2"/>
            <p:cNvSpPr txBox="1"/>
            <p:nvPr/>
          </p:nvSpPr>
          <p:spPr bwMode="auto">
            <a:xfrm>
              <a:off x="9611519" y="6219474"/>
              <a:ext cx="5638800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algn="ctr"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0" name="TextBox 46"/>
            <p:cNvSpPr txBox="1">
              <a:spLocks noChangeArrowheads="1"/>
            </p:cNvSpPr>
            <p:nvPr/>
          </p:nvSpPr>
          <p:spPr bwMode="auto">
            <a:xfrm>
              <a:off x="11348571" y="5564828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1" name="Subtitle 2"/>
            <p:cNvSpPr txBox="1"/>
            <p:nvPr/>
          </p:nvSpPr>
          <p:spPr bwMode="auto">
            <a:xfrm>
              <a:off x="16907668" y="6219474"/>
              <a:ext cx="5640388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algn="ctr"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2" name="TextBox 55"/>
            <p:cNvSpPr txBox="1">
              <a:spLocks noChangeArrowheads="1"/>
            </p:cNvSpPr>
            <p:nvPr/>
          </p:nvSpPr>
          <p:spPr bwMode="auto">
            <a:xfrm>
              <a:off x="18645514" y="5564828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5" name="Subtitle 2"/>
            <p:cNvSpPr txBox="1"/>
            <p:nvPr/>
          </p:nvSpPr>
          <p:spPr bwMode="auto">
            <a:xfrm>
              <a:off x="9611519" y="2124190"/>
              <a:ext cx="5638800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algn="ctr"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6" name="TextBox 69"/>
            <p:cNvSpPr txBox="1">
              <a:spLocks noChangeArrowheads="1"/>
            </p:cNvSpPr>
            <p:nvPr/>
          </p:nvSpPr>
          <p:spPr bwMode="auto">
            <a:xfrm>
              <a:off x="11348571" y="1469544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 algn="ctr"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7" name="Subtitle 2"/>
            <p:cNvSpPr txBox="1"/>
            <p:nvPr/>
          </p:nvSpPr>
          <p:spPr bwMode="auto">
            <a:xfrm>
              <a:off x="16907668" y="2124190"/>
              <a:ext cx="5640388" cy="119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algn="ctr">
                <a:lnSpc>
                  <a:spcPts val="2020"/>
                </a:lnSpc>
                <a:spcBef>
                  <a:spcPct val="20000"/>
                </a:spcBef>
                <a:defRPr/>
              </a:pPr>
              <a:r>
                <a:rPr lang="zh-CN" altLang="en-US" sz="10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无人如你逗留我思潮上，从没再疑问，这个世界好得很。</a:t>
              </a:r>
              <a:endParaRPr lang="zh-CN" altLang="en-US" sz="10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  <p:sp>
          <p:nvSpPr>
            <p:cNvPr id="18" name="TextBox 76"/>
            <p:cNvSpPr txBox="1">
              <a:spLocks noChangeArrowheads="1"/>
            </p:cNvSpPr>
            <p:nvPr/>
          </p:nvSpPr>
          <p:spPr bwMode="auto">
            <a:xfrm>
              <a:off x="18645514" y="1469544"/>
              <a:ext cx="2164696" cy="61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latin typeface="TypeLand 康熙字典體試用版" pitchFamily="50" charset="-120"/>
                  <a:ea typeface="TypeLand 康熙字典體試用版" pitchFamily="50" charset="-120"/>
                  <a:cs typeface="Poppins Light"/>
                </a:rPr>
                <a:t>冬天该很好</a:t>
              </a:r>
              <a:endParaRPr lang="zh-CN" altLang="en-US" sz="1400" dirty="0">
                <a:latin typeface="TypeLand 康熙字典體試用版" pitchFamily="50" charset="-120"/>
                <a:ea typeface="TypeLand 康熙字典體試用版" pitchFamily="50" charset="-120"/>
                <a:cs typeface="Poppins Light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 rot="16200000">
            <a:off x="5505453" y="2743200"/>
            <a:ext cx="1181100" cy="5829300"/>
            <a:chOff x="10990080" y="736997"/>
            <a:chExt cx="2362200" cy="11658600"/>
          </a:xfrm>
        </p:grpSpPr>
        <p:sp>
          <p:nvSpPr>
            <p:cNvPr id="29" name="TextBox 28"/>
            <p:cNvSpPr txBox="1"/>
            <p:nvPr/>
          </p:nvSpPr>
          <p:spPr>
            <a:xfrm rot="5400000">
              <a:off x="7002029" y="5796858"/>
              <a:ext cx="10245978" cy="1538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400" dirty="0" smtClean="0"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你若尚在场</a:t>
              </a:r>
              <a:endParaRPr lang="id-ID" altLang="zh-CN" sz="4400" dirty="0" smtClean="0"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90080" y="736997"/>
              <a:ext cx="2362200" cy="116586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900"/>
            </a:p>
          </p:txBody>
        </p:sp>
      </p:grpSp>
      <p:sp>
        <p:nvSpPr>
          <p:cNvPr id="31" name="PA_库_形状 2617"/>
          <p:cNvSpPr/>
          <p:nvPr>
            <p:custDataLst>
              <p:tags r:id="rId3"/>
            </p:custDataLst>
          </p:nvPr>
        </p:nvSpPr>
        <p:spPr>
          <a:xfrm>
            <a:off x="3964980" y="631843"/>
            <a:ext cx="613172" cy="501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" name="PA_库_形状 2633"/>
          <p:cNvSpPr/>
          <p:nvPr>
            <p:custDataLst>
              <p:tags r:id="rId4"/>
            </p:custDataLst>
          </p:nvPr>
        </p:nvSpPr>
        <p:spPr>
          <a:xfrm>
            <a:off x="7673808" y="639665"/>
            <a:ext cx="492460" cy="493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" name="PA_库_形状 2828"/>
          <p:cNvSpPr/>
          <p:nvPr>
            <p:custDataLst>
              <p:tags r:id="rId5"/>
            </p:custDataLst>
          </p:nvPr>
        </p:nvSpPr>
        <p:spPr>
          <a:xfrm>
            <a:off x="4069531" y="2706537"/>
            <a:ext cx="404070" cy="493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2400" y="13745"/>
                </a:lnTo>
                <a:lnTo>
                  <a:pt x="2400" y="14727"/>
                </a:lnTo>
                <a:lnTo>
                  <a:pt x="14400" y="14727"/>
                </a:lnTo>
                <a:cubicBezTo>
                  <a:pt x="14400" y="14727"/>
                  <a:pt x="14400" y="13745"/>
                  <a:pt x="14400" y="13745"/>
                </a:cubicBezTo>
                <a:close/>
                <a:moveTo>
                  <a:pt x="15600" y="20092"/>
                </a:moveTo>
                <a:lnTo>
                  <a:pt x="13624" y="18798"/>
                </a:lnTo>
                <a:cubicBezTo>
                  <a:pt x="13515" y="18710"/>
                  <a:pt x="13366" y="18655"/>
                  <a:pt x="13200" y="18655"/>
                </a:cubicBezTo>
                <a:cubicBezTo>
                  <a:pt x="13035" y="18655"/>
                  <a:pt x="12885" y="18710"/>
                  <a:pt x="12776" y="18798"/>
                </a:cubicBezTo>
                <a:lnTo>
                  <a:pt x="10800" y="20415"/>
                </a:lnTo>
                <a:lnTo>
                  <a:pt x="8824" y="18798"/>
                </a:lnTo>
                <a:cubicBezTo>
                  <a:pt x="8716" y="18710"/>
                  <a:pt x="8566" y="18655"/>
                  <a:pt x="8400" y="18655"/>
                </a:cubicBezTo>
                <a:cubicBezTo>
                  <a:pt x="8235" y="18655"/>
                  <a:pt x="8085" y="18710"/>
                  <a:pt x="7976" y="18798"/>
                </a:cubicBezTo>
                <a:lnTo>
                  <a:pt x="6000" y="20415"/>
                </a:lnTo>
                <a:lnTo>
                  <a:pt x="4024" y="18798"/>
                </a:lnTo>
                <a:cubicBezTo>
                  <a:pt x="3915" y="18710"/>
                  <a:pt x="3766" y="18655"/>
                  <a:pt x="3600" y="18655"/>
                </a:cubicBezTo>
                <a:cubicBezTo>
                  <a:pt x="3435" y="18655"/>
                  <a:pt x="3285" y="18710"/>
                  <a:pt x="3176" y="18798"/>
                </a:cubicBezTo>
                <a:lnTo>
                  <a:pt x="1200" y="20092"/>
                </a:lnTo>
                <a:lnTo>
                  <a:pt x="1200" y="3927"/>
                </a:lnTo>
                <a:lnTo>
                  <a:pt x="15600" y="3927"/>
                </a:lnTo>
                <a:cubicBezTo>
                  <a:pt x="15600" y="3927"/>
                  <a:pt x="15600" y="20092"/>
                  <a:pt x="15600" y="20092"/>
                </a:cubicBezTo>
                <a:close/>
                <a:moveTo>
                  <a:pt x="16200" y="2945"/>
                </a:moveTo>
                <a:lnTo>
                  <a:pt x="600" y="2945"/>
                </a:lnTo>
                <a:cubicBezTo>
                  <a:pt x="268" y="2945"/>
                  <a:pt x="0" y="3165"/>
                  <a:pt x="0" y="3436"/>
                </a:cubicBezTo>
                <a:lnTo>
                  <a:pt x="0" y="21109"/>
                </a:lnTo>
                <a:cubicBezTo>
                  <a:pt x="0" y="21380"/>
                  <a:pt x="268" y="21600"/>
                  <a:pt x="600" y="21600"/>
                </a:cubicBezTo>
                <a:cubicBezTo>
                  <a:pt x="766" y="21600"/>
                  <a:pt x="916" y="21545"/>
                  <a:pt x="1024" y="21456"/>
                </a:cubicBezTo>
                <a:lnTo>
                  <a:pt x="3553" y="19801"/>
                </a:lnTo>
                <a:lnTo>
                  <a:pt x="5576" y="21456"/>
                </a:lnTo>
                <a:cubicBezTo>
                  <a:pt x="5684" y="21545"/>
                  <a:pt x="5834" y="21600"/>
                  <a:pt x="6000" y="21600"/>
                </a:cubicBezTo>
                <a:cubicBezTo>
                  <a:pt x="6166" y="21600"/>
                  <a:pt x="6316" y="21545"/>
                  <a:pt x="6424" y="21456"/>
                </a:cubicBezTo>
                <a:lnTo>
                  <a:pt x="8400" y="19840"/>
                </a:lnTo>
                <a:lnTo>
                  <a:pt x="10376" y="21456"/>
                </a:lnTo>
                <a:cubicBezTo>
                  <a:pt x="10484" y="21545"/>
                  <a:pt x="10634" y="21600"/>
                  <a:pt x="10800" y="21600"/>
                </a:cubicBezTo>
                <a:cubicBezTo>
                  <a:pt x="10966" y="21600"/>
                  <a:pt x="11116" y="21545"/>
                  <a:pt x="11224" y="21456"/>
                </a:cubicBezTo>
                <a:lnTo>
                  <a:pt x="13247" y="19801"/>
                </a:lnTo>
                <a:lnTo>
                  <a:pt x="15776" y="21456"/>
                </a:lnTo>
                <a:cubicBezTo>
                  <a:pt x="15884" y="21545"/>
                  <a:pt x="16034" y="21600"/>
                  <a:pt x="16200" y="21600"/>
                </a:cubicBezTo>
                <a:cubicBezTo>
                  <a:pt x="16532" y="21600"/>
                  <a:pt x="16800" y="21380"/>
                  <a:pt x="16800" y="21109"/>
                </a:cubicBezTo>
                <a:lnTo>
                  <a:pt x="16800" y="3436"/>
                </a:lnTo>
                <a:cubicBezTo>
                  <a:pt x="16800" y="3165"/>
                  <a:pt x="16532" y="2945"/>
                  <a:pt x="16200" y="2945"/>
                </a:cubicBezTo>
                <a:moveTo>
                  <a:pt x="8400" y="11782"/>
                </a:moveTo>
                <a:lnTo>
                  <a:pt x="2400" y="11782"/>
                </a:lnTo>
                <a:lnTo>
                  <a:pt x="2400" y="12764"/>
                </a:lnTo>
                <a:lnTo>
                  <a:pt x="8400" y="12764"/>
                </a:lnTo>
                <a:cubicBezTo>
                  <a:pt x="8400" y="12764"/>
                  <a:pt x="8400" y="11782"/>
                  <a:pt x="8400" y="11782"/>
                </a:cubicBezTo>
                <a:close/>
                <a:moveTo>
                  <a:pt x="21000" y="0"/>
                </a:moveTo>
                <a:lnTo>
                  <a:pt x="5400" y="0"/>
                </a:lnTo>
                <a:cubicBezTo>
                  <a:pt x="5068" y="0"/>
                  <a:pt x="4800" y="220"/>
                  <a:pt x="4800" y="491"/>
                </a:cubicBezTo>
                <a:lnTo>
                  <a:pt x="4800" y="1964"/>
                </a:lnTo>
                <a:lnTo>
                  <a:pt x="6000" y="1964"/>
                </a:lnTo>
                <a:lnTo>
                  <a:pt x="6000" y="982"/>
                </a:lnTo>
                <a:lnTo>
                  <a:pt x="20400" y="982"/>
                </a:lnTo>
                <a:lnTo>
                  <a:pt x="20400" y="17146"/>
                </a:lnTo>
                <a:lnTo>
                  <a:pt x="18424" y="15853"/>
                </a:lnTo>
                <a:cubicBezTo>
                  <a:pt x="18316" y="15764"/>
                  <a:pt x="18166" y="15709"/>
                  <a:pt x="18000" y="15709"/>
                </a:cubicBezTo>
                <a:lnTo>
                  <a:pt x="18000" y="16894"/>
                </a:lnTo>
                <a:lnTo>
                  <a:pt x="18047" y="16856"/>
                </a:lnTo>
                <a:lnTo>
                  <a:pt x="20576" y="18511"/>
                </a:lnTo>
                <a:cubicBezTo>
                  <a:pt x="20684" y="18599"/>
                  <a:pt x="20834" y="18655"/>
                  <a:pt x="21000" y="18655"/>
                </a:cubicBezTo>
                <a:cubicBezTo>
                  <a:pt x="21332" y="18655"/>
                  <a:pt x="21600" y="18435"/>
                  <a:pt x="21600" y="18164"/>
                </a:cubicBezTo>
                <a:lnTo>
                  <a:pt x="21600" y="491"/>
                </a:lnTo>
                <a:cubicBezTo>
                  <a:pt x="21600" y="220"/>
                  <a:pt x="21332" y="0"/>
                  <a:pt x="21000" y="0"/>
                </a:cubicBezTo>
                <a:moveTo>
                  <a:pt x="10800" y="15709"/>
                </a:moveTo>
                <a:lnTo>
                  <a:pt x="2400" y="15709"/>
                </a:lnTo>
                <a:lnTo>
                  <a:pt x="2400" y="16691"/>
                </a:lnTo>
                <a:lnTo>
                  <a:pt x="10800" y="16691"/>
                </a:lnTo>
                <a:cubicBezTo>
                  <a:pt x="10800" y="16691"/>
                  <a:pt x="10800" y="15709"/>
                  <a:pt x="10800" y="15709"/>
                </a:cubicBezTo>
                <a:close/>
                <a:moveTo>
                  <a:pt x="12000" y="4909"/>
                </a:moveTo>
                <a:lnTo>
                  <a:pt x="10800" y="4909"/>
                </a:lnTo>
                <a:lnTo>
                  <a:pt x="10800" y="9818"/>
                </a:lnTo>
                <a:lnTo>
                  <a:pt x="12000" y="9818"/>
                </a:lnTo>
                <a:cubicBezTo>
                  <a:pt x="12000" y="9818"/>
                  <a:pt x="12000" y="4909"/>
                  <a:pt x="12000" y="4909"/>
                </a:cubicBezTo>
                <a:close/>
                <a:moveTo>
                  <a:pt x="14400" y="4909"/>
                </a:moveTo>
                <a:lnTo>
                  <a:pt x="13200" y="4909"/>
                </a:lnTo>
                <a:lnTo>
                  <a:pt x="13200" y="9818"/>
                </a:lnTo>
                <a:lnTo>
                  <a:pt x="14400" y="9818"/>
                </a:lnTo>
                <a:cubicBezTo>
                  <a:pt x="14400" y="9818"/>
                  <a:pt x="14400" y="4909"/>
                  <a:pt x="14400" y="4909"/>
                </a:cubicBezTo>
                <a:close/>
                <a:moveTo>
                  <a:pt x="7200" y="4909"/>
                </a:moveTo>
                <a:lnTo>
                  <a:pt x="4800" y="4909"/>
                </a:lnTo>
                <a:lnTo>
                  <a:pt x="4800" y="9818"/>
                </a:lnTo>
                <a:lnTo>
                  <a:pt x="7200" y="9818"/>
                </a:lnTo>
                <a:cubicBezTo>
                  <a:pt x="7200" y="9818"/>
                  <a:pt x="7200" y="4909"/>
                  <a:pt x="7200" y="4909"/>
                </a:cubicBezTo>
                <a:close/>
                <a:moveTo>
                  <a:pt x="3600" y="4909"/>
                </a:moveTo>
                <a:lnTo>
                  <a:pt x="2400" y="4909"/>
                </a:lnTo>
                <a:lnTo>
                  <a:pt x="2400" y="9818"/>
                </a:lnTo>
                <a:lnTo>
                  <a:pt x="3600" y="9818"/>
                </a:lnTo>
                <a:cubicBezTo>
                  <a:pt x="3600" y="9818"/>
                  <a:pt x="3600" y="4909"/>
                  <a:pt x="3600" y="4909"/>
                </a:cubicBezTo>
                <a:close/>
                <a:moveTo>
                  <a:pt x="9600" y="4909"/>
                </a:moveTo>
                <a:lnTo>
                  <a:pt x="8400" y="4909"/>
                </a:lnTo>
                <a:lnTo>
                  <a:pt x="8400" y="9818"/>
                </a:lnTo>
                <a:lnTo>
                  <a:pt x="9600" y="9818"/>
                </a:lnTo>
                <a:cubicBezTo>
                  <a:pt x="9600" y="9818"/>
                  <a:pt x="9600" y="4909"/>
                  <a:pt x="9600" y="490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" name="PA_库_形状 2656"/>
          <p:cNvSpPr/>
          <p:nvPr>
            <p:custDataLst>
              <p:tags r:id="rId6"/>
            </p:custDataLst>
          </p:nvPr>
        </p:nvSpPr>
        <p:spPr>
          <a:xfrm>
            <a:off x="7673808" y="2706537"/>
            <a:ext cx="493863" cy="493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utoUpdateAnimBg="0"/>
      <p:bldP spid="32" grpId="0" autoUpdateAnimBg="0"/>
      <p:bldP spid="33" grpId="0" autoUpdateAnimBg="0"/>
      <p:bldP spid="3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3" b="1250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88825" h="13716000">
                <a:moveTo>
                  <a:pt x="0" y="0"/>
                </a:moveTo>
                <a:lnTo>
                  <a:pt x="12188825" y="0"/>
                </a:lnTo>
                <a:lnTo>
                  <a:pt x="12188825" y="13716000"/>
                </a:lnTo>
                <a:lnTo>
                  <a:pt x="0" y="1371600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303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PA_库_组合 18"/>
          <p:cNvGrpSpPr/>
          <p:nvPr>
            <p:custDataLst>
              <p:tags r:id="rId2"/>
            </p:custDataLst>
          </p:nvPr>
        </p:nvGrpSpPr>
        <p:grpSpPr>
          <a:xfrm>
            <a:off x="5496628" y="1371600"/>
            <a:ext cx="1181581" cy="3968100"/>
            <a:chOff x="10990080" y="2743200"/>
            <a:chExt cx="2363162" cy="7936200"/>
          </a:xfrm>
        </p:grpSpPr>
        <p:sp>
          <p:nvSpPr>
            <p:cNvPr id="13" name="TextBox 12"/>
            <p:cNvSpPr txBox="1"/>
            <p:nvPr/>
          </p:nvSpPr>
          <p:spPr>
            <a:xfrm>
              <a:off x="11026332" y="3072348"/>
              <a:ext cx="2326910" cy="75713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800" dirty="0" smtClean="0">
                  <a:solidFill>
                    <a:srgbClr val="FFFFFF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Lato Light" pitchFamily="34" charset="0"/>
                </a:rPr>
                <a:t>冬天该很好</a:t>
              </a:r>
              <a:endParaRPr lang="id-ID" sz="4800" dirty="0">
                <a:solidFill>
                  <a:srgbClr val="FFFFFF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990080" y="2743200"/>
              <a:ext cx="2362200" cy="7936200"/>
            </a:xfrm>
            <a:prstGeom prst="rect">
              <a:avLst/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srgbClr val="FFFFFF"/>
                </a:solidFill>
                <a:latin typeface="Lato Light"/>
              </a:endParaRPr>
            </a:p>
          </p:txBody>
        </p:sp>
      </p:grpSp>
      <p:sp>
        <p:nvSpPr>
          <p:cNvPr id="11" name="Rectangle 3"/>
          <p:cNvSpPr/>
          <p:nvPr/>
        </p:nvSpPr>
        <p:spPr>
          <a:xfrm rot="5400000">
            <a:off x="11680892" y="6118294"/>
            <a:ext cx="105991" cy="916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14" name="PA_组合 1"/>
          <p:cNvGrpSpPr/>
          <p:nvPr>
            <p:custDataLst>
              <p:tags r:id="rId3"/>
            </p:custDataLst>
          </p:nvPr>
        </p:nvGrpSpPr>
        <p:grpSpPr>
          <a:xfrm>
            <a:off x="457200" y="6008543"/>
            <a:ext cx="4152900" cy="426758"/>
            <a:chOff x="911225" y="12017085"/>
            <a:chExt cx="8305800" cy="853515"/>
          </a:xfrm>
        </p:grpSpPr>
        <p:sp>
          <p:nvSpPr>
            <p:cNvPr id="15" name="Subtitle 2"/>
            <p:cNvSpPr txBox="1"/>
            <p:nvPr/>
          </p:nvSpPr>
          <p:spPr bwMode="auto">
            <a:xfrm>
              <a:off x="2282825" y="12017085"/>
              <a:ext cx="6934200" cy="73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8745" tIns="54373" rIns="108745" bIns="54373">
              <a:spAutoFit/>
            </a:bodyPr>
            <a:lstStyle>
              <a:lvl1pPr defTabSz="1087120">
                <a:defRPr sz="36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1pPr>
              <a:lvl2pPr marL="1087755" defTabSz="1087120">
                <a:defRPr sz="28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2pPr>
              <a:lvl3pPr marL="2174875" defTabSz="1087120">
                <a:defRPr sz="24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3pPr>
              <a:lvl4pPr marL="326263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4pPr>
              <a:lvl5pPr marL="4349750" defTabSz="1087120"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5pPr>
              <a:lvl6pPr marL="48069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6pPr>
              <a:lvl7pPr marL="52641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7pPr>
              <a:lvl8pPr marL="57213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8pPr>
              <a:lvl9pPr marL="6178550" defTabSz="1087120" fontAlgn="base">
                <a:spcAft>
                  <a:spcPct val="0"/>
                </a:spcAft>
                <a:defRPr sz="2000">
                  <a:solidFill>
                    <a:schemeClr val="tx1"/>
                  </a:solidFill>
                  <a:latin typeface="Montserrat Hairline"/>
                  <a:ea typeface="Montserrat Hairline"/>
                  <a:cs typeface="Montserrat Hairline"/>
                </a:defRPr>
              </a:lvl9pPr>
            </a:lstStyle>
            <a:p>
              <a:pPr defTabSz="543560" fontAlgn="base">
                <a:lnSpc>
                  <a:spcPts val="202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sz="1000" dirty="0">
                  <a:solidFill>
                    <a:srgbClr val="FFFFFF"/>
                  </a:solidFill>
                  <a:latin typeface="Lato Light"/>
                  <a:ea typeface="Poppins Light"/>
                  <a:cs typeface="Poppins Light"/>
                </a:rPr>
                <a:t>C</a:t>
              </a:r>
              <a:r>
                <a:rPr lang="id-ID" sz="1000" dirty="0">
                  <a:solidFill>
                    <a:srgbClr val="FFFFFF"/>
                  </a:solidFill>
                  <a:latin typeface="Lato Light"/>
                  <a:ea typeface="Poppins Light"/>
                  <a:cs typeface="Poppins Light"/>
                </a:rPr>
                <a:t>reative &amp; Modern Presentation Template</a:t>
              </a:r>
              <a:endParaRPr lang="en-US" sz="1000" dirty="0">
                <a:solidFill>
                  <a:srgbClr val="FFFFFF"/>
                </a:solidFill>
                <a:latin typeface="Lato Light"/>
                <a:ea typeface="Poppins Light"/>
                <a:cs typeface="Poppins Light"/>
              </a:endParaRPr>
            </a:p>
          </p:txBody>
        </p:sp>
        <p:sp>
          <p:nvSpPr>
            <p:cNvPr id="16" name="Shape 2655"/>
            <p:cNvSpPr/>
            <p:nvPr/>
          </p:nvSpPr>
          <p:spPr>
            <a:xfrm>
              <a:off x="911225" y="12039600"/>
              <a:ext cx="840335" cy="68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4400"/>
                  </a:moveTo>
                  <a:lnTo>
                    <a:pt x="16349" y="14400"/>
                  </a:lnTo>
                  <a:cubicBezTo>
                    <a:pt x="16227" y="14820"/>
                    <a:pt x="16076" y="15221"/>
                    <a:pt x="15897" y="15600"/>
                  </a:cubicBezTo>
                  <a:lnTo>
                    <a:pt x="20618" y="15600"/>
                  </a:lnTo>
                  <a:lnTo>
                    <a:pt x="20618" y="19200"/>
                  </a:lnTo>
                  <a:cubicBezTo>
                    <a:pt x="20618" y="19862"/>
                    <a:pt x="20178" y="20400"/>
                    <a:pt x="19636" y="20400"/>
                  </a:cubicBezTo>
                  <a:lnTo>
                    <a:pt x="1964" y="20400"/>
                  </a:lnTo>
                  <a:cubicBezTo>
                    <a:pt x="1422" y="20400"/>
                    <a:pt x="982" y="19862"/>
                    <a:pt x="982" y="19200"/>
                  </a:cubicBezTo>
                  <a:lnTo>
                    <a:pt x="982" y="15600"/>
                  </a:lnTo>
                  <a:lnTo>
                    <a:pt x="5704" y="15600"/>
                  </a:lnTo>
                  <a:cubicBezTo>
                    <a:pt x="5524" y="15221"/>
                    <a:pt x="5373" y="14820"/>
                    <a:pt x="5251" y="14400"/>
                  </a:cubicBezTo>
                  <a:lnTo>
                    <a:pt x="982" y="14400"/>
                  </a:lnTo>
                  <a:lnTo>
                    <a:pt x="982" y="4800"/>
                  </a:lnTo>
                  <a:cubicBezTo>
                    <a:pt x="982" y="4138"/>
                    <a:pt x="1422" y="3600"/>
                    <a:pt x="1964" y="3600"/>
                  </a:cubicBezTo>
                  <a:lnTo>
                    <a:pt x="3927" y="3600"/>
                  </a:lnTo>
                  <a:cubicBezTo>
                    <a:pt x="5891" y="3600"/>
                    <a:pt x="5891" y="1200"/>
                    <a:pt x="7364" y="1200"/>
                  </a:cubicBezTo>
                  <a:lnTo>
                    <a:pt x="10800" y="1200"/>
                  </a:lnTo>
                  <a:lnTo>
                    <a:pt x="14236" y="1200"/>
                  </a:lnTo>
                  <a:cubicBezTo>
                    <a:pt x="15709" y="1200"/>
                    <a:pt x="15709" y="3600"/>
                    <a:pt x="17673" y="3600"/>
                  </a:cubicBezTo>
                  <a:lnTo>
                    <a:pt x="19636" y="3600"/>
                  </a:lnTo>
                  <a:cubicBezTo>
                    <a:pt x="20178" y="3600"/>
                    <a:pt x="20618" y="4138"/>
                    <a:pt x="20618" y="4800"/>
                  </a:cubicBezTo>
                  <a:cubicBezTo>
                    <a:pt x="20618" y="4800"/>
                    <a:pt x="20618" y="14400"/>
                    <a:pt x="20618" y="14400"/>
                  </a:cubicBezTo>
                  <a:close/>
                  <a:moveTo>
                    <a:pt x="19636" y="2400"/>
                  </a:moveTo>
                  <a:lnTo>
                    <a:pt x="17673" y="2400"/>
                  </a:lnTo>
                  <a:cubicBezTo>
                    <a:pt x="16200" y="2400"/>
                    <a:pt x="16200" y="0"/>
                    <a:pt x="14236" y="0"/>
                  </a:cubicBezTo>
                  <a:lnTo>
                    <a:pt x="10800" y="0"/>
                  </a:lnTo>
                  <a:lnTo>
                    <a:pt x="7364" y="0"/>
                  </a:lnTo>
                  <a:cubicBezTo>
                    <a:pt x="5400" y="0"/>
                    <a:pt x="5400" y="2400"/>
                    <a:pt x="3927" y="2400"/>
                  </a:cubicBezTo>
                  <a:lnTo>
                    <a:pt x="1964" y="2400"/>
                  </a:lnTo>
                  <a:cubicBezTo>
                    <a:pt x="879" y="2400"/>
                    <a:pt x="0" y="3475"/>
                    <a:pt x="0" y="4800"/>
                  </a:cubicBezTo>
                  <a:lnTo>
                    <a:pt x="0" y="19200"/>
                  </a:lnTo>
                  <a:cubicBezTo>
                    <a:pt x="0" y="20525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525"/>
                    <a:pt x="21600" y="19200"/>
                  </a:cubicBezTo>
                  <a:lnTo>
                    <a:pt x="21600" y="4800"/>
                  </a:lnTo>
                  <a:cubicBezTo>
                    <a:pt x="21600" y="3475"/>
                    <a:pt x="20721" y="2400"/>
                    <a:pt x="19636" y="2400"/>
                  </a:cubicBezTo>
                  <a:moveTo>
                    <a:pt x="18164" y="7200"/>
                  </a:moveTo>
                  <a:cubicBezTo>
                    <a:pt x="17892" y="7200"/>
                    <a:pt x="17673" y="6932"/>
                    <a:pt x="17673" y="6600"/>
                  </a:cubicBezTo>
                  <a:cubicBezTo>
                    <a:pt x="17673" y="6269"/>
                    <a:pt x="17892" y="6000"/>
                    <a:pt x="18164" y="6000"/>
                  </a:cubicBezTo>
                  <a:cubicBezTo>
                    <a:pt x="18435" y="6000"/>
                    <a:pt x="18655" y="6269"/>
                    <a:pt x="18655" y="6600"/>
                  </a:cubicBezTo>
                  <a:cubicBezTo>
                    <a:pt x="18655" y="6932"/>
                    <a:pt x="18435" y="7200"/>
                    <a:pt x="18164" y="7200"/>
                  </a:cubicBezTo>
                  <a:moveTo>
                    <a:pt x="18164" y="4800"/>
                  </a:moveTo>
                  <a:cubicBezTo>
                    <a:pt x="17351" y="4800"/>
                    <a:pt x="16691" y="5607"/>
                    <a:pt x="16691" y="6600"/>
                  </a:cubicBezTo>
                  <a:cubicBezTo>
                    <a:pt x="16691" y="7594"/>
                    <a:pt x="17351" y="8400"/>
                    <a:pt x="18164" y="8400"/>
                  </a:cubicBezTo>
                  <a:cubicBezTo>
                    <a:pt x="18977" y="8400"/>
                    <a:pt x="19636" y="7594"/>
                    <a:pt x="19636" y="6600"/>
                  </a:cubicBezTo>
                  <a:cubicBezTo>
                    <a:pt x="19636" y="5607"/>
                    <a:pt x="18977" y="4800"/>
                    <a:pt x="18164" y="4800"/>
                  </a:cubicBezTo>
                  <a:moveTo>
                    <a:pt x="18164" y="9600"/>
                  </a:moveTo>
                  <a:cubicBezTo>
                    <a:pt x="17892" y="9600"/>
                    <a:pt x="17673" y="9869"/>
                    <a:pt x="17673" y="10200"/>
                  </a:cubicBezTo>
                  <a:cubicBezTo>
                    <a:pt x="17673" y="10532"/>
                    <a:pt x="17892" y="10800"/>
                    <a:pt x="18164" y="10800"/>
                  </a:cubicBezTo>
                  <a:cubicBezTo>
                    <a:pt x="18435" y="10800"/>
                    <a:pt x="18655" y="10532"/>
                    <a:pt x="18655" y="10200"/>
                  </a:cubicBezTo>
                  <a:cubicBezTo>
                    <a:pt x="18655" y="9869"/>
                    <a:pt x="18435" y="9600"/>
                    <a:pt x="18164" y="9600"/>
                  </a:cubicBezTo>
                  <a:moveTo>
                    <a:pt x="10800" y="16800"/>
                  </a:moveTo>
                  <a:cubicBezTo>
                    <a:pt x="8631" y="16800"/>
                    <a:pt x="6873" y="14651"/>
                    <a:pt x="6873" y="12000"/>
                  </a:cubicBezTo>
                  <a:cubicBezTo>
                    <a:pt x="6873" y="9349"/>
                    <a:pt x="8631" y="7200"/>
                    <a:pt x="10800" y="7200"/>
                  </a:cubicBezTo>
                  <a:cubicBezTo>
                    <a:pt x="12969" y="7200"/>
                    <a:pt x="14727" y="9349"/>
                    <a:pt x="14727" y="12000"/>
                  </a:cubicBezTo>
                  <a:cubicBezTo>
                    <a:pt x="14727" y="14651"/>
                    <a:pt x="12969" y="16800"/>
                    <a:pt x="10800" y="16800"/>
                  </a:cubicBezTo>
                  <a:moveTo>
                    <a:pt x="10800" y="6000"/>
                  </a:moveTo>
                  <a:cubicBezTo>
                    <a:pt x="8088" y="6000"/>
                    <a:pt x="5891" y="8687"/>
                    <a:pt x="5891" y="12000"/>
                  </a:cubicBezTo>
                  <a:cubicBezTo>
                    <a:pt x="5891" y="15314"/>
                    <a:pt x="8088" y="18000"/>
                    <a:pt x="10800" y="18000"/>
                  </a:cubicBezTo>
                  <a:cubicBezTo>
                    <a:pt x="13512" y="18000"/>
                    <a:pt x="15709" y="15314"/>
                    <a:pt x="15709" y="12000"/>
                  </a:cubicBezTo>
                  <a:cubicBezTo>
                    <a:pt x="15709" y="8687"/>
                    <a:pt x="13512" y="6000"/>
                    <a:pt x="10800" y="6000"/>
                  </a:cubicBezTo>
                  <a:moveTo>
                    <a:pt x="10800" y="14400"/>
                  </a:moveTo>
                  <a:cubicBezTo>
                    <a:pt x="9716" y="14400"/>
                    <a:pt x="8836" y="13325"/>
                    <a:pt x="8836" y="12000"/>
                  </a:cubicBezTo>
                  <a:cubicBezTo>
                    <a:pt x="8836" y="10675"/>
                    <a:pt x="9716" y="9600"/>
                    <a:pt x="10800" y="9600"/>
                  </a:cubicBezTo>
                  <a:cubicBezTo>
                    <a:pt x="11884" y="9600"/>
                    <a:pt x="12764" y="10675"/>
                    <a:pt x="12764" y="12000"/>
                  </a:cubicBezTo>
                  <a:cubicBezTo>
                    <a:pt x="12764" y="13325"/>
                    <a:pt x="11884" y="14400"/>
                    <a:pt x="10800" y="14400"/>
                  </a:cubicBezTo>
                  <a:moveTo>
                    <a:pt x="10800" y="8400"/>
                  </a:moveTo>
                  <a:cubicBezTo>
                    <a:pt x="9173" y="8400"/>
                    <a:pt x="7855" y="10012"/>
                    <a:pt x="7855" y="12000"/>
                  </a:cubicBezTo>
                  <a:cubicBezTo>
                    <a:pt x="7855" y="13988"/>
                    <a:pt x="9173" y="15600"/>
                    <a:pt x="10800" y="15600"/>
                  </a:cubicBezTo>
                  <a:cubicBezTo>
                    <a:pt x="12426" y="15600"/>
                    <a:pt x="13745" y="13988"/>
                    <a:pt x="13745" y="12000"/>
                  </a:cubicBezTo>
                  <a:cubicBezTo>
                    <a:pt x="13745" y="10012"/>
                    <a:pt x="12426" y="8400"/>
                    <a:pt x="10800" y="8400"/>
                  </a:cubicBezTo>
                  <a:moveTo>
                    <a:pt x="8345" y="3600"/>
                  </a:moveTo>
                  <a:lnTo>
                    <a:pt x="13255" y="3600"/>
                  </a:lnTo>
                  <a:cubicBezTo>
                    <a:pt x="13526" y="3600"/>
                    <a:pt x="13745" y="3332"/>
                    <a:pt x="13745" y="3000"/>
                  </a:cubicBezTo>
                  <a:cubicBezTo>
                    <a:pt x="13745" y="2669"/>
                    <a:pt x="13526" y="2400"/>
                    <a:pt x="13255" y="2400"/>
                  </a:cubicBezTo>
                  <a:lnTo>
                    <a:pt x="8345" y="2400"/>
                  </a:lnTo>
                  <a:cubicBezTo>
                    <a:pt x="8074" y="2400"/>
                    <a:pt x="7855" y="2669"/>
                    <a:pt x="7855" y="3000"/>
                  </a:cubicBezTo>
                  <a:cubicBezTo>
                    <a:pt x="7855" y="3332"/>
                    <a:pt x="8074" y="3600"/>
                    <a:pt x="8345" y="36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79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" name="Rectangle 25"/>
            <p:cNvSpPr/>
            <p:nvPr/>
          </p:nvSpPr>
          <p:spPr>
            <a:xfrm>
              <a:off x="2035175" y="12039600"/>
              <a:ext cx="247650" cy="83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1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srgbClr val="FFFFFF"/>
                </a:solidFill>
                <a:latin typeface="Lato Light"/>
              </a:endParaRPr>
            </a:p>
          </p:txBody>
        </p:sp>
      </p:grpSp>
      <p:sp>
        <p:nvSpPr>
          <p:cNvPr id="6" name="PA_库_矩形 5"/>
          <p:cNvSpPr/>
          <p:nvPr>
            <p:custDataLst>
              <p:tags r:id="rId4"/>
            </p:custDataLst>
          </p:nvPr>
        </p:nvSpPr>
        <p:spPr>
          <a:xfrm>
            <a:off x="5426586" y="565046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13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FFFFFF"/>
                </a:solidFill>
                <a:latin typeface="TypeLand 康熙字典體試用版" pitchFamily="50" charset="-120"/>
                <a:ea typeface="TypeLand 康熙字典體試用版" pitchFamily="50" charset="-120"/>
                <a:cs typeface="Lato Light" pitchFamily="34" charset="0"/>
              </a:rPr>
              <a:t>你若尚在场</a:t>
            </a:r>
            <a:endParaRPr lang="id-ID" altLang="zh-CN" dirty="0">
              <a:solidFill>
                <a:srgbClr val="FFFFFF"/>
              </a:solidFill>
              <a:latin typeface="TypeLand 康熙字典體試用版" pitchFamily="50" charset="-120"/>
              <a:ea typeface="TypeLand 康熙字典體試用版" pitchFamily="50" charset="-120"/>
              <a:cs typeface="Lato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live Theme">
  <a:themeElements>
    <a:clrScheme name="Olive Color Theme">
      <a:dk1>
        <a:srgbClr val="303030"/>
      </a:dk1>
      <a:lt1>
        <a:srgbClr val="FFFFFF"/>
      </a:lt1>
      <a:dk2>
        <a:srgbClr val="797979"/>
      </a:dk2>
      <a:lt2>
        <a:srgbClr val="EEEEEE"/>
      </a:lt2>
      <a:accent1>
        <a:srgbClr val="FF5050"/>
      </a:accent1>
      <a:accent2>
        <a:srgbClr val="E4E4E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606060"/>
      </a:hlink>
      <a:folHlink>
        <a:srgbClr val="606060"/>
      </a:folHlink>
    </a:clrScheme>
    <a:fontScheme name="Olive - Primary Font">
      <a:majorFont>
        <a:latin typeface="Montserrat ExtraBold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3483</Words>
  <PresentationFormat>宽屏</PresentationFormat>
  <Paragraphs>240</Paragraphs>
  <Slides>22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4" baseType="lpstr">
      <vt:lpstr>Arial</vt:lpstr>
      <vt:lpstr>宋体</vt:lpstr>
      <vt:lpstr>Wingdings</vt:lpstr>
      <vt:lpstr>Lato Light</vt:lpstr>
      <vt:lpstr>Montserrat Hairline</vt:lpstr>
      <vt:lpstr>Bebas Neue</vt:lpstr>
      <vt:lpstr>Lato Light</vt:lpstr>
      <vt:lpstr>Montserrat Hairline</vt:lpstr>
      <vt:lpstr>Poppins Light</vt:lpstr>
      <vt:lpstr>Gill Sans</vt:lpstr>
      <vt:lpstr>Montserrat ExtraBold</vt:lpstr>
      <vt:lpstr>微软雅黑</vt:lpstr>
      <vt:lpstr>TypeLand 康熙字典體試用版</vt:lpstr>
      <vt:lpstr>★日文毛笔</vt:lpstr>
      <vt:lpstr>Adobe 明體 Std L</vt:lpstr>
      <vt:lpstr>Arial Unicode MS</vt:lpstr>
      <vt:lpstr>等线</vt:lpstr>
      <vt:lpstr>Lato Black</vt:lpstr>
      <vt:lpstr>Poppins Medium</vt:lpstr>
      <vt:lpstr>Calibri</vt:lpstr>
      <vt:lpstr>Gill Sans MT</vt:lpstr>
      <vt:lpstr>Olive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2017-11-23T08:33:00Z</dcterms:created>
  <dcterms:modified xsi:type="dcterms:W3CDTF">2017-11-28T02:55:45Z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