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73" r:id="rId4"/>
    <p:sldId id="264" r:id="rId5"/>
    <p:sldId id="266" r:id="rId6"/>
    <p:sldId id="268" r:id="rId7"/>
    <p:sldId id="269" r:id="rId8"/>
    <p:sldId id="267" r:id="rId9"/>
    <p:sldId id="263" r:id="rId10"/>
    <p:sldId id="270" r:id="rId11"/>
    <p:sldId id="271" r:id="rId12"/>
    <p:sldId id="259" r:id="rId13"/>
    <p:sldId id="260" r:id="rId14"/>
    <p:sldId id="262" r:id="rId15"/>
  </p:sldIdLst>
  <p:sldSz cx="12192000" cy="6858000"/>
  <p:notesSz cx="6858000" cy="9144000"/>
  <p:embeddedFontLs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Kunstler Script" pitchFamily="66" charset="0"/>
      <p:regular r:id="rId21"/>
    </p:embeddedFont>
    <p:embeddedFont>
      <p:font typeface="微软雅黑" pitchFamily="34" charset="-122"/>
      <p:regular r:id="rId22"/>
      <p:bold r:id="rId23"/>
    </p:embeddedFont>
    <p:embeddedFont>
      <p:font typeface="Broadway" pitchFamily="82" charset="0"/>
      <p:regular r:id="rId24"/>
    </p:embeddedFont>
    <p:embeddedFont>
      <p:font typeface="Verdana" pitchFamily="34" charset="0"/>
      <p:regular r:id="rId25"/>
      <p:bold r:id="rId26"/>
      <p:italic r:id="rId27"/>
      <p:boldItalic r:id="rId28"/>
    </p:embeddedFont>
    <p:embeddedFont>
      <p:font typeface="Vladimir Script" pitchFamily="66" charset="0"/>
      <p:regular r:id="rId29"/>
    </p:embeddedFont>
    <p:embeddedFont>
      <p:font typeface="幼圆" pitchFamily="49" charset="-122"/>
      <p:regular r:id="rId30"/>
    </p:embeddedFont>
  </p:embeddedFontLst>
  <p:custDataLst>
    <p:tags r:id="rId31"/>
  </p:custDataLst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7650" userDrawn="1">
          <p15:clr>
            <a:srgbClr val="A4A3A4"/>
          </p15:clr>
        </p15:guide>
        <p15:guide id="3" orient="horz" pos="4320" userDrawn="1">
          <p15:clr>
            <a:srgbClr val="A4A3A4"/>
          </p15:clr>
        </p15:guide>
        <p15:guide id="4" orient="horz" pos="28" userDrawn="1">
          <p15:clr>
            <a:srgbClr val="A4A3A4"/>
          </p15:clr>
        </p15:guide>
        <p15:guide id="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000"/>
    <a:srgbClr val="F76F1B"/>
    <a:srgbClr val="D44432"/>
    <a:srgbClr val="A77038"/>
    <a:srgbClr val="FC7C15"/>
    <a:srgbClr val="7B432C"/>
    <a:srgbClr val="C34E52"/>
    <a:srgbClr val="D29D4A"/>
    <a:srgbClr val="46392C"/>
    <a:srgbClr val="E3B97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756" y="-96"/>
      </p:cViewPr>
      <p:guideLst>
        <p:guide orient="horz" pos="4320"/>
        <p:guide orient="horz" pos="28"/>
        <p:guide pos="7650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667A2-3DB8-4AC7-895B-EA6C0EBCA618}" type="datetimeFigureOut">
              <a:rPr lang="zh-CN" altLang="en-US" smtClean="0"/>
              <a:t>2020/7/2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E22C8-DED4-40BE-9EC9-3032D20C12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E22C8-DED4-40BE-9EC9-3032D20C12F3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24680" y="-27384"/>
            <a:ext cx="12241360" cy="6912768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24680" y="2285000"/>
            <a:ext cx="12226374" cy="2287999"/>
            <a:chOff x="-24680" y="2276872"/>
            <a:chExt cx="12226374" cy="2287999"/>
          </a:xfrm>
        </p:grpSpPr>
        <p:sp>
          <p:nvSpPr>
            <p:cNvPr id="6" name="矩形 5"/>
            <p:cNvSpPr/>
            <p:nvPr/>
          </p:nvSpPr>
          <p:spPr>
            <a:xfrm>
              <a:off x="-24680" y="2276872"/>
              <a:ext cx="12226374" cy="2080104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78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096000" y="2924944"/>
              <a:ext cx="0" cy="1008112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6529971" y="3039051"/>
              <a:ext cx="417454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b="1" dirty="0" smtClean="0">
                  <a:solidFill>
                    <a:schemeClr val="bg1"/>
                  </a:solidFill>
                  <a:latin typeface="Kunstler Script" panose="030304020206070D0D06" pitchFamily="66" charset="0"/>
                </a:rPr>
                <a:t>Happy Birthday</a:t>
              </a:r>
              <a:endParaRPr lang="zh-CN" altLang="en-US" sz="6000" b="1" dirty="0">
                <a:solidFill>
                  <a:schemeClr val="bg1"/>
                </a:solidFill>
                <a:latin typeface="Kunstler Script" panose="030304020206070D0D06" pitchFamily="66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817906" y="4059652"/>
              <a:ext cx="11047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2020.7.2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627085" y="2348880"/>
              <a:ext cx="2388795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800" b="1" dirty="0" smtClean="0">
                  <a:solidFill>
                    <a:schemeClr val="bg1"/>
                  </a:solidFill>
                  <a:latin typeface="Kunstler Script" panose="030304020206070D0D06" pitchFamily="66" charset="0"/>
                </a:rPr>
                <a:t>Wei</a:t>
              </a:r>
              <a:endParaRPr lang="zh-CN" altLang="en-US" sz="13800" b="1" dirty="0">
                <a:solidFill>
                  <a:schemeClr val="bg1"/>
                </a:solidFill>
                <a:latin typeface="Kunstler Script" panose="030304020206070D0D06" pitchFamily="66" charset="0"/>
              </a:endParaRPr>
            </a:p>
          </p:txBody>
        </p:sp>
      </p:grpSp>
      <p:pic>
        <p:nvPicPr>
          <p:cNvPr id="3" name="流动的城市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920371" y="-12658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2747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8037" y="2276872"/>
            <a:ext cx="4376515" cy="208823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064552" y="2276872"/>
            <a:ext cx="4752528" cy="20882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776520" y="2276872"/>
            <a:ext cx="1015663" cy="214231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for you</a:t>
            </a:r>
            <a:endParaRPr lang="zh-CN" altLang="en-US" sz="5400" b="1" dirty="0">
              <a:solidFill>
                <a:schemeClr val="bg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240705" y="2276872"/>
            <a:ext cx="12032887" cy="20882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0"/>
            <a:ext cx="6055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3105382"/>
      </p:ext>
    </p:extLst>
  </p:cSld>
  <p:clrMapOvr>
    <a:masterClrMapping/>
  </p:clrMapOvr>
  <p:transition spd="slow" advClick="0" advTm="5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47234" y="2382325"/>
            <a:ext cx="2818079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01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26688" y="2382325"/>
            <a:ext cx="2938625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02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26688" y="2382325"/>
            <a:ext cx="2938625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03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51630" y="2382325"/>
            <a:ext cx="2913683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04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26688" y="2382325"/>
            <a:ext cx="2938625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05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26688" y="2382325"/>
            <a:ext cx="2938625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06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742040" y="2382325"/>
            <a:ext cx="2823273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07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26688" y="2382325"/>
            <a:ext cx="2938625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08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26688" y="2382325"/>
            <a:ext cx="2938625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09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717097" y="2382325"/>
            <a:ext cx="2848216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10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838733" y="2382325"/>
            <a:ext cx="2726580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11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743130" y="2382325"/>
            <a:ext cx="2822183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12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754544" y="2382325"/>
            <a:ext cx="2810769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13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66983" y="2382325"/>
            <a:ext cx="2798330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14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724407" y="2382325"/>
            <a:ext cx="2840906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15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22291" y="2382325"/>
            <a:ext cx="2843022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16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769098" y="2382325"/>
            <a:ext cx="2796215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17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721265" y="2382325"/>
            <a:ext cx="2844048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18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729600" y="2382325"/>
            <a:ext cx="2835713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19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626688" y="2382325"/>
            <a:ext cx="2938625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20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724407" y="2382325"/>
            <a:ext cx="2840906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21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167174" y="2357430"/>
            <a:ext cx="3483646" cy="264687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latin typeface="Broadway" panose="04040905080B02020502" pitchFamily="82" charset="0"/>
              </a:rPr>
              <a:t>XX</a:t>
            </a:r>
            <a:endParaRPr lang="zh-CN" altLang="en-US" sz="16600" dirty="0">
              <a:latin typeface="Broadway" panose="04040905080B02020502" pitchFamily="82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619915" y="2384884"/>
            <a:ext cx="2952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b="1" dirty="0">
                <a:solidFill>
                  <a:srgbClr val="008B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3200" b="1" dirty="0" smtClean="0">
                <a:solidFill>
                  <a:srgbClr val="008B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irl</a:t>
            </a:r>
            <a:r>
              <a:rPr lang="en-US" altLang="zh-CN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 her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536160" y="2384884"/>
            <a:ext cx="4752528" cy="2088232"/>
          </a:xfrm>
          <a:prstGeom prst="rect">
            <a:avLst/>
          </a:prstGeom>
          <a:solidFill>
            <a:srgbClr val="008BBC"/>
          </a:solidFill>
          <a:ln>
            <a:solidFill>
              <a:srgbClr val="008B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432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2000">
        <p:circle/>
      </p:transition>
    </mc:Choice>
    <mc:Fallback>
      <p:transition spd="slow" advClick="0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1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3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8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9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1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4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6080" y="-798909"/>
            <a:ext cx="455984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54177" y="1858563"/>
            <a:ext cx="3817071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dirty="0" smtClean="0">
                <a:solidFill>
                  <a:srgbClr val="46392C"/>
                </a:solidFill>
                <a:latin typeface="Broadway" panose="04040905080B02020502" pitchFamily="82" charset="0"/>
              </a:rPr>
              <a:t>xx</a:t>
            </a:r>
            <a:endParaRPr lang="zh-CN" altLang="en-US" sz="19900" dirty="0">
              <a:solidFill>
                <a:srgbClr val="46392C"/>
              </a:solidFill>
              <a:latin typeface="Broadway" panose="04040905080B02020502" pitchFamily="82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0321" y="5373216"/>
            <a:ext cx="6444031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9642449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3151" y="1268758"/>
            <a:ext cx="6445699" cy="4575353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816080" y="2935074"/>
            <a:ext cx="288032" cy="670523"/>
            <a:chOff x="6816080" y="2935074"/>
            <a:chExt cx="288032" cy="670523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6816080" y="2935074"/>
              <a:ext cx="0" cy="43204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104112" y="2935074"/>
              <a:ext cx="0" cy="67052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6955904" y="2935074"/>
              <a:ext cx="8384" cy="56768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9446" y="5158226"/>
            <a:ext cx="6133108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360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9416" y="0"/>
            <a:ext cx="10286113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70" t="20201" r="50000" b="36455"/>
          <a:stretch/>
        </p:blipFill>
        <p:spPr>
          <a:xfrm>
            <a:off x="9480376" y="1628800"/>
            <a:ext cx="230425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7820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1000">
        <p:fade/>
      </p:transition>
    </mc:Choice>
    <mc:Fallback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967" y="76066"/>
            <a:ext cx="10082784" cy="601065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4192" y="2514289"/>
            <a:ext cx="4212701" cy="321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3463629"/>
      </p:ext>
    </p:extLst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19915" y="2382325"/>
            <a:ext cx="3221114" cy="2646878"/>
            <a:chOff x="4448371" y="2382325"/>
            <a:chExt cx="3221114" cy="2646878"/>
          </a:xfrm>
        </p:grpSpPr>
        <p:sp>
          <p:nvSpPr>
            <p:cNvPr id="8" name="文本框 7"/>
            <p:cNvSpPr txBox="1"/>
            <p:nvPr/>
          </p:nvSpPr>
          <p:spPr>
            <a:xfrm>
              <a:off x="4455144" y="2382325"/>
              <a:ext cx="3214341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600" dirty="0" smtClean="0">
                  <a:latin typeface="Broadway" panose="04040905080B02020502" pitchFamily="82" charset="0"/>
                </a:rPr>
                <a:t>xx</a:t>
              </a:r>
              <a:endParaRPr lang="zh-CN" altLang="en-US" sz="16600" dirty="0">
                <a:latin typeface="Broadway" panose="04040905080B02020502" pitchFamily="82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448371" y="2384884"/>
              <a:ext cx="29521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200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</a:t>
              </a:r>
              <a:r>
                <a:rPr lang="en-US" altLang="zh-CN" sz="3200" b="1" dirty="0" smtClean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irl</a:t>
              </a:r>
              <a:r>
                <a:rPr lang="en-US" altLang="zh-CN" sz="3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in her</a:t>
              </a:r>
              <a:endPara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-139386" y="2382812"/>
            <a:ext cx="4752528" cy="208823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4405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" presetClass="exit" presetSubtype="2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5" presetID="2" presetClass="entr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88" r="19072"/>
          <a:stretch/>
        </p:blipFill>
        <p:spPr>
          <a:xfrm flipH="1">
            <a:off x="8586" y="365760"/>
            <a:ext cx="5472608" cy="61264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951984" y="2852936"/>
            <a:ext cx="19383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rgbClr val="92D050"/>
                </a:solidFill>
                <a:latin typeface="Broadway" panose="04040905080B02020502" pitchFamily="82" charset="0"/>
              </a:rPr>
              <a:t>xx</a:t>
            </a:r>
            <a:endParaRPr lang="zh-CN" altLang="en-US" sz="9600" dirty="0">
              <a:solidFill>
                <a:srgbClr val="92D050"/>
              </a:solidFill>
              <a:latin typeface="Broadway" panose="04040905080B02020502" pitchFamily="8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30035" y="352249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zh-CN" alt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49618" y="4236343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像一只青苹果，酸酸的带着点甜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1560" y="563920"/>
            <a:ext cx="5614903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945394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82452"/>
            <a:ext cx="5573435" cy="429309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51984" y="2852936"/>
            <a:ext cx="19383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rgbClr val="FC7C15"/>
                </a:solidFill>
                <a:latin typeface="Broadway" panose="04040905080B02020502" pitchFamily="82" charset="0"/>
              </a:rPr>
              <a:t>xx</a:t>
            </a:r>
            <a:endParaRPr lang="zh-CN" altLang="en-US" sz="9600" dirty="0">
              <a:solidFill>
                <a:srgbClr val="FC7C15"/>
              </a:solidFill>
              <a:latin typeface="Broadway" panose="04040905080B02020502" pitchFamily="8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30035" y="352249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zh-CN" alt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49618" y="4236343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就像一片片橘子肉，意味着与人分享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1560" y="563920"/>
            <a:ext cx="5614903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2186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56728" y="-210310"/>
            <a:ext cx="9144019" cy="612649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70601" y="3501008"/>
            <a:ext cx="19383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rgbClr val="D44432"/>
                </a:solidFill>
                <a:latin typeface="Broadway" panose="04040905080B02020502" pitchFamily="82" charset="0"/>
              </a:rPr>
              <a:t>xx</a:t>
            </a:r>
            <a:endParaRPr lang="zh-CN" altLang="en-US" sz="9600" dirty="0">
              <a:solidFill>
                <a:srgbClr val="D44432"/>
              </a:solidFill>
              <a:latin typeface="Broadway" panose="04040905080B02020502" pitchFamily="82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8652" y="417056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zh-CN" alt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68235" y="4884415"/>
            <a:ext cx="3803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就像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Cherry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，需要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Cherish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1560" y="1231432"/>
            <a:ext cx="5614903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909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201" t="67850" r="34250"/>
          <a:stretch/>
        </p:blipFill>
        <p:spPr>
          <a:xfrm>
            <a:off x="-528736" y="-41091"/>
            <a:ext cx="6984776" cy="689909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504088" y="1556792"/>
            <a:ext cx="19383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rgbClr val="00729A"/>
                </a:solidFill>
                <a:latin typeface="Broadway" panose="04040905080B02020502" pitchFamily="82" charset="0"/>
              </a:rPr>
              <a:t>xx</a:t>
            </a:r>
            <a:endParaRPr lang="zh-CN" altLang="en-US" sz="9600" dirty="0">
              <a:solidFill>
                <a:srgbClr val="00729A"/>
              </a:solidFill>
              <a:latin typeface="Broadway" panose="04040905080B02020502" pitchFamily="82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04088" y="3284984"/>
            <a:ext cx="4464496" cy="2529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696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 hope for your day </a:t>
            </a:r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zh-CN" dirty="0">
                <a:solidFill>
                  <a:srgbClr val="696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Carries sunny thoughts your way, </a:t>
            </a:r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zh-CN" dirty="0">
                <a:solidFill>
                  <a:srgbClr val="696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 laughter and celebration </a:t>
            </a:r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zh-CN" dirty="0">
                <a:solidFill>
                  <a:srgbClr val="696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Headed your direction.</a:t>
            </a:r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zh-CN" dirty="0">
                <a:solidFill>
                  <a:srgbClr val="696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May your Birthday today</a:t>
            </a:r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zh-CN" dirty="0">
                <a:solidFill>
                  <a:srgbClr val="69696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 as sweet as honey!</a:t>
            </a:r>
            <a:endParaRPr lang="zh-CN" altLang="en-US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239946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2"/>
          <a:stretch/>
        </p:blipFill>
        <p:spPr>
          <a:xfrm>
            <a:off x="-24680" y="0"/>
            <a:ext cx="10109504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832305" y="0"/>
            <a:ext cx="3351448" cy="688152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970610" y="1574210"/>
            <a:ext cx="321434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solidFill>
                  <a:srgbClr val="F57A1C"/>
                </a:solidFill>
                <a:latin typeface="Broadway" panose="04040905080B02020502" pitchFamily="82" charset="0"/>
              </a:rPr>
              <a:t>xx</a:t>
            </a:r>
            <a:endParaRPr lang="zh-CN" altLang="en-US" sz="16600" dirty="0">
              <a:solidFill>
                <a:srgbClr val="F57A1C"/>
              </a:solidFill>
              <a:latin typeface="Broadway" panose="04040905080B02020502" pitchFamily="82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727059" y="3884424"/>
            <a:ext cx="3425728" cy="1415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Don't grow up too </a:t>
            </a:r>
            <a:r>
              <a:rPr lang="en-US" altLang="zh-CN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fast </a:t>
            </a:r>
          </a:p>
          <a:p>
            <a:pPr algn="ctr">
              <a:lnSpc>
                <a:spcPct val="150000"/>
              </a:lnSpc>
            </a:pPr>
            <a:r>
              <a:rPr lang="en-US" altLang="zh-CN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enjoy </a:t>
            </a:r>
            <a:r>
              <a:rPr lang="en-US" altLang="zh-CN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being a </a:t>
            </a:r>
            <a:r>
              <a:rPr lang="en-US" altLang="zh-CN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kid</a:t>
            </a:r>
          </a:p>
          <a:p>
            <a:pPr algn="ctr">
              <a:lnSpc>
                <a:spcPct val="150000"/>
              </a:lnSpc>
            </a:pPr>
            <a:r>
              <a:rPr lang="en-US" altLang="zh-CN" sz="20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 </a:t>
            </a:r>
            <a:r>
              <a:rPr lang="en-US" altLang="zh-CN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long as you can</a:t>
            </a:r>
            <a:endParaRPr lang="zh-CN" altLang="en-US" sz="2000" i="1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25578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8053"/>
            <a:ext cx="4943872" cy="688152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943872" y="0"/>
            <a:ext cx="7344816" cy="6881529"/>
          </a:xfrm>
          <a:prstGeom prst="rect">
            <a:avLst/>
          </a:prstGeom>
          <a:solidFill>
            <a:schemeClr val="tx1">
              <a:lumMod val="65000"/>
              <a:lumOff val="3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48816" y="-332656"/>
            <a:ext cx="7185351" cy="6858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303912" y="2407300"/>
            <a:ext cx="42883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的朋友，你的声音飘荡在我心里，</a:t>
            </a:r>
            <a:endParaRPr lang="en-US" altLang="zh-CN" sz="20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宛如那海水的低吟，</a:t>
            </a:r>
            <a:endParaRPr lang="en-US" altLang="zh-CN" sz="20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萦绕在聆听着的松林间。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03912" y="3823321"/>
            <a:ext cx="5294013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 voice, my friend, wanders in my heart,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Like the muffled sound of the sea 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among these listening pines.</a:t>
            </a:r>
            <a:endParaRPr lang="zh-CN" altLang="en-US" dirty="0">
              <a:solidFill>
                <a:schemeClr val="bg1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41033" y="1196752"/>
            <a:ext cx="19383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xx</a:t>
            </a:r>
            <a:endParaRPr lang="zh-CN" altLang="en-US" sz="96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97384" y="2626365"/>
            <a:ext cx="206528" cy="6586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-9961784" y="-85273"/>
            <a:ext cx="10764219" cy="7028546"/>
            <a:chOff x="-9961784" y="-36106"/>
            <a:chExt cx="10764219" cy="6881529"/>
          </a:xfrm>
          <a:solidFill>
            <a:srgbClr val="FF0000"/>
          </a:solidFill>
        </p:grpSpPr>
        <p:grpSp>
          <p:nvGrpSpPr>
            <p:cNvPr id="3" name="组合 2"/>
            <p:cNvGrpSpPr/>
            <p:nvPr/>
          </p:nvGrpSpPr>
          <p:grpSpPr>
            <a:xfrm>
              <a:off x="-9961784" y="-36106"/>
              <a:ext cx="10764219" cy="6881529"/>
              <a:chOff x="-9961784" y="-36106"/>
              <a:chExt cx="10764219" cy="6881529"/>
            </a:xfrm>
            <a:grpFill/>
          </p:grpSpPr>
          <p:sp>
            <p:nvSpPr>
              <p:cNvPr id="9" name="矩形 8"/>
              <p:cNvSpPr/>
              <p:nvPr/>
            </p:nvSpPr>
            <p:spPr>
              <a:xfrm>
                <a:off x="-9961784" y="-36106"/>
                <a:ext cx="10764219" cy="6881529"/>
              </a:xfrm>
              <a:custGeom>
                <a:avLst/>
                <a:gdLst>
                  <a:gd name="connsiteX0" fmla="*/ 0 w 4943872"/>
                  <a:gd name="connsiteY0" fmla="*/ 0 h 6881529"/>
                  <a:gd name="connsiteX1" fmla="*/ 4943872 w 4943872"/>
                  <a:gd name="connsiteY1" fmla="*/ 0 h 6881529"/>
                  <a:gd name="connsiteX2" fmla="*/ 4943872 w 4943872"/>
                  <a:gd name="connsiteY2" fmla="*/ 6881529 h 6881529"/>
                  <a:gd name="connsiteX3" fmla="*/ 0 w 4943872"/>
                  <a:gd name="connsiteY3" fmla="*/ 6881529 h 6881529"/>
                  <a:gd name="connsiteX4" fmla="*/ 0 w 4943872"/>
                  <a:gd name="connsiteY4" fmla="*/ 0 h 6881529"/>
                  <a:gd name="connsiteX0" fmla="*/ 0 w 4943872"/>
                  <a:gd name="connsiteY0" fmla="*/ 0 h 6881529"/>
                  <a:gd name="connsiteX1" fmla="*/ 4943872 w 4943872"/>
                  <a:gd name="connsiteY1" fmla="*/ 0 h 6881529"/>
                  <a:gd name="connsiteX2" fmla="*/ 4935832 w 4943872"/>
                  <a:gd name="connsiteY2" fmla="*/ 3469771 h 6881529"/>
                  <a:gd name="connsiteX3" fmla="*/ 4943872 w 4943872"/>
                  <a:gd name="connsiteY3" fmla="*/ 6881529 h 6881529"/>
                  <a:gd name="connsiteX4" fmla="*/ 0 w 4943872"/>
                  <a:gd name="connsiteY4" fmla="*/ 6881529 h 6881529"/>
                  <a:gd name="connsiteX5" fmla="*/ 0 w 4943872"/>
                  <a:gd name="connsiteY5" fmla="*/ 0 h 6881529"/>
                  <a:gd name="connsiteX0" fmla="*/ 0 w 5271734"/>
                  <a:gd name="connsiteY0" fmla="*/ 0 h 6881529"/>
                  <a:gd name="connsiteX1" fmla="*/ 4943872 w 5271734"/>
                  <a:gd name="connsiteY1" fmla="*/ 0 h 6881529"/>
                  <a:gd name="connsiteX2" fmla="*/ 5271734 w 5271734"/>
                  <a:gd name="connsiteY2" fmla="*/ 3469771 h 6881529"/>
                  <a:gd name="connsiteX3" fmla="*/ 4943872 w 5271734"/>
                  <a:gd name="connsiteY3" fmla="*/ 6881529 h 6881529"/>
                  <a:gd name="connsiteX4" fmla="*/ 0 w 5271734"/>
                  <a:gd name="connsiteY4" fmla="*/ 6881529 h 6881529"/>
                  <a:gd name="connsiteX5" fmla="*/ 0 w 5271734"/>
                  <a:gd name="connsiteY5" fmla="*/ 0 h 6881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71734" h="6881529">
                    <a:moveTo>
                      <a:pt x="0" y="0"/>
                    </a:moveTo>
                    <a:lnTo>
                      <a:pt x="4943872" y="0"/>
                    </a:lnTo>
                    <a:lnTo>
                      <a:pt x="5271734" y="3469771"/>
                    </a:lnTo>
                    <a:lnTo>
                      <a:pt x="4943872" y="6881529"/>
                    </a:lnTo>
                    <a:lnTo>
                      <a:pt x="0" y="68815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" name="文本框 1"/>
              <p:cNvSpPr txBox="1"/>
              <p:nvPr/>
            </p:nvSpPr>
            <p:spPr>
              <a:xfrm>
                <a:off x="-8958606" y="1174537"/>
                <a:ext cx="7058343" cy="450892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700" b="1" dirty="0" smtClean="0">
                    <a:latin typeface="Vladimir Script" panose="03050402040407070305" pitchFamily="66" charset="0"/>
                    <a:ea typeface="幼圆" panose="02010509060101010101" pitchFamily="49" charset="-122"/>
                  </a:rPr>
                  <a:t>See u</a:t>
                </a:r>
                <a:endParaRPr lang="zh-CN" altLang="en-US" sz="28700" b="1" dirty="0">
                  <a:latin typeface="Vladimir Script" panose="03050402040407070305" pitchFamily="66" charset="0"/>
                  <a:ea typeface="幼圆" panose="02010509060101010101" pitchFamily="49" charset="-122"/>
                </a:endParaRP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-8958606" y="4797152"/>
              <a:ext cx="7058343" cy="0"/>
            </a:xfrm>
            <a:prstGeom prst="line">
              <a:avLst/>
            </a:prstGeom>
            <a:grpFill/>
            <a:ln w="28575">
              <a:noFill/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3107153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6 L 0.81068 3.703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145</Words>
  <Application>Microsoft Office PowerPoint</Application>
  <PresentationFormat>自定义</PresentationFormat>
  <Paragraphs>54</Paragraphs>
  <Slides>14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Calibri</vt:lpstr>
      <vt:lpstr>Kunstler Script</vt:lpstr>
      <vt:lpstr>微软雅黑</vt:lpstr>
      <vt:lpstr>Broadway</vt:lpstr>
      <vt:lpstr>Verdana</vt:lpstr>
      <vt:lpstr>Vladimir Script</vt:lpstr>
      <vt:lpstr>幼圆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_KisSand</dc:creator>
  <cp:lastModifiedBy>User</cp:lastModifiedBy>
  <cp:revision>109</cp:revision>
  <dcterms:created xsi:type="dcterms:W3CDTF">2012-12-21T02:17:29Z</dcterms:created>
  <dcterms:modified xsi:type="dcterms:W3CDTF">2020-07-02T04:05:25Z</dcterms:modified>
</cp:coreProperties>
</file>