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7.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91" r:id="rId2"/>
    <p:sldId id="290" r:id="rId3"/>
    <p:sldId id="292" r:id="rId4"/>
    <p:sldId id="296" r:id="rId5"/>
    <p:sldId id="306" r:id="rId6"/>
    <p:sldId id="312" r:id="rId7"/>
    <p:sldId id="298" r:id="rId8"/>
    <p:sldId id="302" r:id="rId9"/>
    <p:sldId id="293" r:id="rId10"/>
    <p:sldId id="309" r:id="rId11"/>
    <p:sldId id="300" r:id="rId12"/>
    <p:sldId id="313" r:id="rId13"/>
    <p:sldId id="311" r:id="rId14"/>
    <p:sldId id="304" r:id="rId15"/>
    <p:sldId id="294" r:id="rId16"/>
    <p:sldId id="301" r:id="rId17"/>
    <p:sldId id="305" r:id="rId18"/>
    <p:sldId id="303" r:id="rId19"/>
    <p:sldId id="308" r:id="rId20"/>
    <p:sldId id="307" r:id="rId21"/>
    <p:sldId id="295" r:id="rId22"/>
    <p:sldId id="297" r:id="rId23"/>
    <p:sldId id="299" r:id="rId24"/>
    <p:sldId id="310" r:id="rId25"/>
    <p:sldId id="314" r:id="rId26"/>
    <p:sldId id="316" r:id="rId27"/>
    <p:sldId id="317" r:id="rId28"/>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9A5DA"/>
    <a:srgbClr val="93CDE0"/>
    <a:srgbClr val="7FB4DB"/>
    <a:srgbClr val="274991"/>
    <a:srgbClr val="7CA82A"/>
    <a:srgbClr val="55375F"/>
    <a:srgbClr val="442C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485" y="643"/>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t>2017/8/17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t>‹#›</a:t>
            </a:fld>
            <a:endParaRPr lang="zh-CN" altLang="en-US"/>
          </a:p>
        </p:txBody>
      </p:sp>
    </p:spTree>
    <p:extLst>
      <p:ext uri="{BB962C8B-B14F-4D97-AF65-F5344CB8AC3E}">
        <p14:creationId xmlns:p14="http://schemas.microsoft.com/office/powerpoint/2010/main" val="3282366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57917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4011398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3</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8577676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4</a:t>
            </a:fld>
            <a:endParaRPr lang="zh-CN" altLang="en-US"/>
          </a:p>
        </p:txBody>
      </p:sp>
    </p:spTree>
    <p:extLst>
      <p:ext uri="{BB962C8B-B14F-4D97-AF65-F5344CB8AC3E}">
        <p14:creationId xmlns:p14="http://schemas.microsoft.com/office/powerpoint/2010/main" val="39480813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6F6A25E-8950-4A49-94D1-A462097B5F70}" type="slidenum">
              <a:rPr lang="zh-CN" altLang="en-US" smtClean="0"/>
              <a:pPr/>
              <a:t>5</a:t>
            </a:fld>
            <a:endParaRPr lang="zh-CN" altLang="en-US"/>
          </a:p>
        </p:txBody>
      </p:sp>
    </p:spTree>
    <p:extLst>
      <p:ext uri="{BB962C8B-B14F-4D97-AF65-F5344CB8AC3E}">
        <p14:creationId xmlns:p14="http://schemas.microsoft.com/office/powerpoint/2010/main" val="14282314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a:t>
            </a:fld>
            <a:endParaRPr lang="zh-CN" altLang="en-US"/>
          </a:p>
        </p:txBody>
      </p:sp>
    </p:spTree>
    <p:extLst>
      <p:ext uri="{BB962C8B-B14F-4D97-AF65-F5344CB8AC3E}">
        <p14:creationId xmlns:p14="http://schemas.microsoft.com/office/powerpoint/2010/main" val="9805960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8</a:t>
            </a:fld>
            <a:endParaRPr lang="zh-CN" altLang="en-US"/>
          </a:p>
        </p:txBody>
      </p:sp>
    </p:spTree>
    <p:extLst>
      <p:ext uri="{BB962C8B-B14F-4D97-AF65-F5344CB8AC3E}">
        <p14:creationId xmlns:p14="http://schemas.microsoft.com/office/powerpoint/2010/main" val="24360887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9</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0392958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11</a:t>
            </a:fld>
            <a:endParaRPr lang="zh-CN" altLang="en-US"/>
          </a:p>
        </p:txBody>
      </p:sp>
    </p:spTree>
    <p:extLst>
      <p:ext uri="{BB962C8B-B14F-4D97-AF65-F5344CB8AC3E}">
        <p14:creationId xmlns:p14="http://schemas.microsoft.com/office/powerpoint/2010/main" val="1906647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pPr/>
              <a:t>14</a:t>
            </a:fld>
            <a:endParaRPr lang="zh-CN" altLang="en-US" dirty="0"/>
          </a:p>
        </p:txBody>
      </p:sp>
    </p:spTree>
    <p:extLst>
      <p:ext uri="{BB962C8B-B14F-4D97-AF65-F5344CB8AC3E}">
        <p14:creationId xmlns:p14="http://schemas.microsoft.com/office/powerpoint/2010/main" val="32454312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041062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16</a:t>
            </a:fld>
            <a:endParaRPr lang="zh-CN" altLang="en-US"/>
          </a:p>
        </p:txBody>
      </p:sp>
    </p:spTree>
    <p:extLst>
      <p:ext uri="{BB962C8B-B14F-4D97-AF65-F5344CB8AC3E}">
        <p14:creationId xmlns:p14="http://schemas.microsoft.com/office/powerpoint/2010/main" val="39923376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Rot="1" noChangeAspect="1" noTextEdit="1"/>
          </p:cNvSpPr>
          <p:nvPr>
            <p:ph type="sldImg"/>
          </p:nvPr>
        </p:nvSpPr>
        <p:spPr bwMode="auto">
          <a:noFill/>
          <a:ln>
            <a:solidFill>
              <a:srgbClr val="000000"/>
            </a:solidFill>
            <a:miter lim="800000"/>
            <a:headEnd/>
            <a:tailEnd/>
          </a:ln>
        </p:spPr>
      </p:sp>
      <p:sp>
        <p:nvSpPr>
          <p:cNvPr id="53250" name="Rectangle 3"/>
          <p:cNvSpPr>
            <a:spLocks noGrp="1"/>
          </p:cNvSpPr>
          <p:nvPr>
            <p:ph type="body" idx="1"/>
          </p:nvPr>
        </p:nvSpPr>
        <p:spPr bwMode="auto">
          <a:noFill/>
        </p:spPr>
        <p:txBody>
          <a:bodyPr wrap="square" numCol="1" anchor="t" anchorCtr="0" compatLnSpc="1">
            <a:prstTxWarp prst="textNoShape">
              <a:avLst/>
            </a:prstTxWarp>
          </a:bodyPr>
          <a:lstStyle/>
          <a:p>
            <a:endParaRPr lang="zh-CN" altLang="en-US" smtClean="0"/>
          </a:p>
        </p:txBody>
      </p:sp>
    </p:spTree>
    <p:extLst>
      <p:ext uri="{BB962C8B-B14F-4D97-AF65-F5344CB8AC3E}">
        <p14:creationId xmlns:p14="http://schemas.microsoft.com/office/powerpoint/2010/main" val="3472788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pPr/>
              <a:t>18</a:t>
            </a:fld>
            <a:endParaRPr lang="en-GB"/>
          </a:p>
        </p:txBody>
      </p:sp>
    </p:spTree>
    <p:extLst>
      <p:ext uri="{BB962C8B-B14F-4D97-AF65-F5344CB8AC3E}">
        <p14:creationId xmlns:p14="http://schemas.microsoft.com/office/powerpoint/2010/main" val="9449481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pPr/>
              <a:t>20</a:t>
            </a:fld>
            <a:endParaRPr lang="zh-CN" altLang="en-US"/>
          </a:p>
        </p:txBody>
      </p:sp>
    </p:spTree>
    <p:extLst>
      <p:ext uri="{BB962C8B-B14F-4D97-AF65-F5344CB8AC3E}">
        <p14:creationId xmlns:p14="http://schemas.microsoft.com/office/powerpoint/2010/main" val="891088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865648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22</a:t>
            </a:fld>
            <a:endParaRPr lang="zh-CN" altLang="en-US"/>
          </a:p>
        </p:txBody>
      </p:sp>
    </p:spTree>
    <p:extLst>
      <p:ext uri="{BB962C8B-B14F-4D97-AF65-F5344CB8AC3E}">
        <p14:creationId xmlns:p14="http://schemas.microsoft.com/office/powerpoint/2010/main" val="13670578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23</a:t>
            </a:fld>
            <a:endParaRPr lang="zh-CN" altLang="en-US"/>
          </a:p>
        </p:txBody>
      </p:sp>
    </p:spTree>
    <p:extLst>
      <p:ext uri="{BB962C8B-B14F-4D97-AF65-F5344CB8AC3E}">
        <p14:creationId xmlns:p14="http://schemas.microsoft.com/office/powerpoint/2010/main" val="8426781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27</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098664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2017/8/17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92374672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2017/8/17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44610353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ACA37975-6AF7-4301-9DC5-87C074AA59D1}" type="datetimeFigureOut">
              <a:rPr lang="zh-CN" altLang="en-US" smtClean="0"/>
              <a:t>2017/8/17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857908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t>2017/8/17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63515921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t>2017/8/17</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4922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t>2017/8/17</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38905792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7975-6AF7-4301-9DC5-87C074AA59D1}" type="datetimeFigureOut">
              <a:rPr lang="zh-CN" altLang="en-US" smtClean="0"/>
              <a:t>2017/8/17</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04042892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2017/8/17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2686387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2017/8/17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2720138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2017/8/17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5982773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2017/8/17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46884665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64370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359831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288518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节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09" y="0"/>
            <a:ext cx="9141291" cy="5143500"/>
          </a:xfrm>
          <a:prstGeom prst="rect">
            <a:avLst/>
          </a:prstGeom>
        </p:spPr>
      </p:pic>
      <p:pic>
        <p:nvPicPr>
          <p:cNvPr id="4" name="图片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41291" cy="5143500"/>
          </a:xfrm>
          <a:prstGeom prst="rect">
            <a:avLst/>
          </a:prstGeom>
        </p:spPr>
      </p:pic>
      <p:sp>
        <p:nvSpPr>
          <p:cNvPr id="12" name="矩形 11"/>
          <p:cNvSpPr/>
          <p:nvPr userDrawn="1"/>
        </p:nvSpPr>
        <p:spPr>
          <a:xfrm>
            <a:off x="2709" y="0"/>
            <a:ext cx="9141291" cy="5143500"/>
          </a:xfrm>
          <a:prstGeom prst="rect">
            <a:avLst/>
          </a:prstGeom>
          <a:blipFill dpi="0" rotWithShape="1">
            <a:blip r:embed="rId4">
              <a:alphaModFix amt="85000"/>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42899" y="181096"/>
            <a:ext cx="8458202" cy="4781308"/>
          </a:xfrm>
          <a:prstGeom prst="rect">
            <a:avLst/>
          </a:prstGeom>
        </p:spPr>
      </p:pic>
    </p:spTree>
    <p:extLst>
      <p:ext uri="{BB962C8B-B14F-4D97-AF65-F5344CB8AC3E}">
        <p14:creationId xmlns:p14="http://schemas.microsoft.com/office/powerpoint/2010/main" val="298541303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4/3*#ppt_w"/>
                                          </p:val>
                                        </p:tav>
                                        <p:tav tm="100000">
                                          <p:val>
                                            <p:strVal val="#ppt_w"/>
                                          </p:val>
                                        </p:tav>
                                      </p:tavLst>
                                    </p:anim>
                                    <p:anim calcmode="lin" valueType="num">
                                      <p:cBhvr>
                                        <p:cTn id="8" dur="1000" fill="hold"/>
                                        <p:tgtEl>
                                          <p:spTgt spid="4"/>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979657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138288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069355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018808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t>2017/8/17</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81859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tags" Target="../tags/tag3.xml"/><Relationship Id="rId7" Type="http://schemas.openxmlformats.org/officeDocument/2006/relationships/notesSlide" Target="../notesSlides/notesSlide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Layout" Target="../slideLayouts/slideLayout7.xml"/><Relationship Id="rId5" Type="http://schemas.openxmlformats.org/officeDocument/2006/relationships/tags" Target="../tags/tag5.xml"/><Relationship Id="rId10" Type="http://schemas.openxmlformats.org/officeDocument/2006/relationships/image" Target="../media/image2.png"/><Relationship Id="rId4" Type="http://schemas.openxmlformats.org/officeDocument/2006/relationships/tags" Target="../tags/tag4.xml"/><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3" Type="http://schemas.openxmlformats.org/officeDocument/2006/relationships/tags" Target="../tags/tag18.xml"/><Relationship Id="rId18" Type="http://schemas.openxmlformats.org/officeDocument/2006/relationships/tags" Target="../tags/tag23.xml"/><Relationship Id="rId26" Type="http://schemas.openxmlformats.org/officeDocument/2006/relationships/tags" Target="../tags/tag31.xml"/><Relationship Id="rId3" Type="http://schemas.openxmlformats.org/officeDocument/2006/relationships/tags" Target="../tags/tag8.xml"/><Relationship Id="rId21" Type="http://schemas.openxmlformats.org/officeDocument/2006/relationships/tags" Target="../tags/tag26.xml"/><Relationship Id="rId34" Type="http://schemas.openxmlformats.org/officeDocument/2006/relationships/tags" Target="../tags/tag39.xml"/><Relationship Id="rId7" Type="http://schemas.openxmlformats.org/officeDocument/2006/relationships/tags" Target="../tags/tag12.xml"/><Relationship Id="rId12" Type="http://schemas.openxmlformats.org/officeDocument/2006/relationships/tags" Target="../tags/tag17.xml"/><Relationship Id="rId17" Type="http://schemas.openxmlformats.org/officeDocument/2006/relationships/tags" Target="../tags/tag22.xml"/><Relationship Id="rId25" Type="http://schemas.openxmlformats.org/officeDocument/2006/relationships/tags" Target="../tags/tag30.xml"/><Relationship Id="rId33" Type="http://schemas.openxmlformats.org/officeDocument/2006/relationships/tags" Target="../tags/tag38.xml"/><Relationship Id="rId2" Type="http://schemas.openxmlformats.org/officeDocument/2006/relationships/tags" Target="../tags/tag7.xml"/><Relationship Id="rId16" Type="http://schemas.openxmlformats.org/officeDocument/2006/relationships/tags" Target="../tags/tag21.xml"/><Relationship Id="rId20" Type="http://schemas.openxmlformats.org/officeDocument/2006/relationships/tags" Target="../tags/tag25.xml"/><Relationship Id="rId29" Type="http://schemas.openxmlformats.org/officeDocument/2006/relationships/tags" Target="../tags/tag34.xml"/><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tags" Target="../tags/tag16.xml"/><Relationship Id="rId24" Type="http://schemas.openxmlformats.org/officeDocument/2006/relationships/tags" Target="../tags/tag29.xml"/><Relationship Id="rId32" Type="http://schemas.openxmlformats.org/officeDocument/2006/relationships/tags" Target="../tags/tag37.xml"/><Relationship Id="rId5" Type="http://schemas.openxmlformats.org/officeDocument/2006/relationships/tags" Target="../tags/tag10.xml"/><Relationship Id="rId15" Type="http://schemas.openxmlformats.org/officeDocument/2006/relationships/tags" Target="../tags/tag20.xml"/><Relationship Id="rId23" Type="http://schemas.openxmlformats.org/officeDocument/2006/relationships/tags" Target="../tags/tag28.xml"/><Relationship Id="rId28" Type="http://schemas.openxmlformats.org/officeDocument/2006/relationships/tags" Target="../tags/tag33.xml"/><Relationship Id="rId36" Type="http://schemas.openxmlformats.org/officeDocument/2006/relationships/notesSlide" Target="../notesSlides/notesSlide7.xml"/><Relationship Id="rId10" Type="http://schemas.openxmlformats.org/officeDocument/2006/relationships/tags" Target="../tags/tag15.xml"/><Relationship Id="rId19" Type="http://schemas.openxmlformats.org/officeDocument/2006/relationships/tags" Target="../tags/tag24.xml"/><Relationship Id="rId31" Type="http://schemas.openxmlformats.org/officeDocument/2006/relationships/tags" Target="../tags/tag36.xml"/><Relationship Id="rId4" Type="http://schemas.openxmlformats.org/officeDocument/2006/relationships/tags" Target="../tags/tag9.xml"/><Relationship Id="rId9" Type="http://schemas.openxmlformats.org/officeDocument/2006/relationships/tags" Target="../tags/tag14.xml"/><Relationship Id="rId14" Type="http://schemas.openxmlformats.org/officeDocument/2006/relationships/tags" Target="../tags/tag19.xml"/><Relationship Id="rId22" Type="http://schemas.openxmlformats.org/officeDocument/2006/relationships/tags" Target="../tags/tag27.xml"/><Relationship Id="rId27" Type="http://schemas.openxmlformats.org/officeDocument/2006/relationships/tags" Target="../tags/tag32.xml"/><Relationship Id="rId30" Type="http://schemas.openxmlformats.org/officeDocument/2006/relationships/tags" Target="../tags/tag35.xml"/><Relationship Id="rId35" Type="http://schemas.openxmlformats.org/officeDocument/2006/relationships/slideLayout" Target="../slideLayouts/slideLayout15.xml"/><Relationship Id="rId8" Type="http://schemas.openxmlformats.org/officeDocument/2006/relationships/tags" Target="../tags/tag13.xml"/></Relationships>
</file>

<file path=ppt/slides/_rels/slide9.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tags" Target="../tags/tag42.xml"/><Relationship Id="rId7" Type="http://schemas.openxmlformats.org/officeDocument/2006/relationships/notesSlide" Target="../notesSlides/notesSlide8.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slideLayout" Target="../slideLayouts/slideLayout7.xml"/><Relationship Id="rId5" Type="http://schemas.openxmlformats.org/officeDocument/2006/relationships/tags" Target="../tags/tag44.xml"/><Relationship Id="rId10" Type="http://schemas.openxmlformats.org/officeDocument/2006/relationships/image" Target="../media/image2.png"/><Relationship Id="rId4" Type="http://schemas.openxmlformats.org/officeDocument/2006/relationships/tags" Target="../tags/tag43.xml"/><Relationship Id="rId9"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tags" Target="../tags/tag47.xml"/><Relationship Id="rId7" Type="http://schemas.openxmlformats.org/officeDocument/2006/relationships/notesSlide" Target="../notesSlides/notesSlide11.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slideLayout" Target="../slideLayouts/slideLayout7.xml"/><Relationship Id="rId5" Type="http://schemas.openxmlformats.org/officeDocument/2006/relationships/tags" Target="../tags/tag49.xml"/><Relationship Id="rId10" Type="http://schemas.openxmlformats.org/officeDocument/2006/relationships/image" Target="../media/image2.png"/><Relationship Id="rId4" Type="http://schemas.openxmlformats.org/officeDocument/2006/relationships/tags" Target="../tags/tag48.xml"/><Relationship Id="rId9" Type="http://schemas.openxmlformats.org/officeDocument/2006/relationships/image" Target="../media/image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tags" Target="../tags/tag52.xml"/><Relationship Id="rId7" Type="http://schemas.openxmlformats.org/officeDocument/2006/relationships/notesSlide" Target="../notesSlides/notesSlide16.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slideLayout" Target="../slideLayouts/slideLayout7.xml"/><Relationship Id="rId5" Type="http://schemas.openxmlformats.org/officeDocument/2006/relationships/tags" Target="../tags/tag54.xml"/><Relationship Id="rId10" Type="http://schemas.openxmlformats.org/officeDocument/2006/relationships/image" Target="../media/image2.png"/><Relationship Id="rId4" Type="http://schemas.openxmlformats.org/officeDocument/2006/relationships/tags" Target="../tags/tag53.xml"/><Relationship Id="rId9" Type="http://schemas.openxmlformats.org/officeDocument/2006/relationships/image" Target="../media/image4.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1.jpg"/><Relationship Id="rId4"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09" y="0"/>
            <a:ext cx="9141291" cy="5143500"/>
          </a:xfrm>
          <a:prstGeom prst="rect">
            <a:avLst/>
          </a:prstGeom>
        </p:spPr>
      </p:pic>
      <p:pic>
        <p:nvPicPr>
          <p:cNvPr id="2" name="图片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2674" y="453795"/>
            <a:ext cx="7655943" cy="4327802"/>
          </a:xfrm>
          <a:prstGeom prst="rect">
            <a:avLst/>
          </a:prstGeom>
        </p:spPr>
      </p:pic>
      <p:pic>
        <p:nvPicPr>
          <p:cNvPr id="3" name="图片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9141291" cy="5143500"/>
          </a:xfrm>
          <a:prstGeom prst="rect">
            <a:avLst/>
          </a:prstGeom>
        </p:spPr>
      </p:pic>
      <p:grpSp>
        <p:nvGrpSpPr>
          <p:cNvPr id="12" name="组合 11"/>
          <p:cNvGrpSpPr/>
          <p:nvPr/>
        </p:nvGrpSpPr>
        <p:grpSpPr>
          <a:xfrm>
            <a:off x="2452660" y="2076449"/>
            <a:ext cx="4616970" cy="660400"/>
            <a:chOff x="2452660" y="2076449"/>
            <a:chExt cx="4616970" cy="660400"/>
          </a:xfrm>
        </p:grpSpPr>
        <p:sp>
          <p:nvSpPr>
            <p:cNvPr id="5" name="矩形 4"/>
            <p:cNvSpPr/>
            <p:nvPr/>
          </p:nvSpPr>
          <p:spPr>
            <a:xfrm>
              <a:off x="2475145" y="2076449"/>
              <a:ext cx="4572000" cy="660400"/>
            </a:xfrm>
            <a:prstGeom prst="rect">
              <a:avLst/>
            </a:prstGeom>
            <a:solidFill>
              <a:srgbClr val="79A5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2452660" y="2114262"/>
              <a:ext cx="4616970" cy="584775"/>
            </a:xfrm>
            <a:prstGeom prst="rect">
              <a:avLst/>
            </a:prstGeom>
            <a:noFill/>
          </p:spPr>
          <p:txBody>
            <a:bodyPr wrap="none" rtlCol="0">
              <a:spAutoFit/>
            </a:bodyPr>
            <a:lstStyle/>
            <a:p>
              <a:r>
                <a:rPr lang="zh-CN" altLang="en-US" sz="3200" dirty="0" smtClean="0">
                  <a:solidFill>
                    <a:schemeClr val="bg1"/>
                  </a:solidFill>
                  <a:latin typeface="微软雅黑" panose="020B0503020204020204" pitchFamily="34" charset="-122"/>
                  <a:ea typeface="微软雅黑" panose="020B0503020204020204" pitchFamily="34" charset="-122"/>
                </a:rPr>
                <a:t>简约清新文艺范</a:t>
              </a:r>
              <a:r>
                <a:rPr lang="en-US" altLang="zh-CN" sz="3200" dirty="0" smtClean="0">
                  <a:solidFill>
                    <a:schemeClr val="bg1"/>
                  </a:solidFill>
                  <a:latin typeface="微软雅黑" panose="020B0503020204020204" pitchFamily="34" charset="-122"/>
                  <a:ea typeface="微软雅黑" panose="020B0503020204020204" pitchFamily="34" charset="-122"/>
                </a:rPr>
                <a:t>PPT</a:t>
              </a:r>
              <a:r>
                <a:rPr lang="zh-CN" altLang="en-US" sz="3200" dirty="0" smtClean="0">
                  <a:solidFill>
                    <a:schemeClr val="bg1"/>
                  </a:solidFill>
                  <a:latin typeface="微软雅黑" panose="020B0503020204020204" pitchFamily="34" charset="-122"/>
                  <a:ea typeface="微软雅黑" panose="020B0503020204020204" pitchFamily="34" charset="-122"/>
                </a:rPr>
                <a:t>模板</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sp>
        <p:nvSpPr>
          <p:cNvPr id="8" name="文本框 7"/>
          <p:cNvSpPr txBox="1"/>
          <p:nvPr/>
        </p:nvSpPr>
        <p:spPr>
          <a:xfrm>
            <a:off x="2379542" y="1550893"/>
            <a:ext cx="2983509" cy="461665"/>
          </a:xfrm>
          <a:prstGeom prst="rect">
            <a:avLst/>
          </a:prstGeom>
          <a:noFill/>
        </p:spPr>
        <p:txBody>
          <a:bodyPr wrap="none" rtlCol="0">
            <a:spAutoFit/>
          </a:bodyPr>
          <a:lstStyle/>
          <a:p>
            <a:r>
              <a:rPr lang="en-US" altLang="zh-CN" sz="2400" dirty="0" smtClean="0">
                <a:solidFill>
                  <a:srgbClr val="79A5DA"/>
                </a:solidFill>
                <a:latin typeface="微软雅黑" panose="020B0503020204020204" pitchFamily="34" charset="-122"/>
                <a:ea typeface="微软雅黑" panose="020B0503020204020204" pitchFamily="34" charset="-122"/>
              </a:rPr>
              <a:t>2018POWERPOINT</a:t>
            </a:r>
            <a:endParaRPr lang="zh-CN" altLang="en-US" sz="2400" dirty="0">
              <a:solidFill>
                <a:srgbClr val="79A5DA"/>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2452660" y="2851540"/>
            <a:ext cx="1620957" cy="338554"/>
          </a:xfrm>
          <a:prstGeom prst="rect">
            <a:avLst/>
          </a:prstGeom>
          <a:noFill/>
        </p:spPr>
        <p:txBody>
          <a:bodyPr wrap="none" rtlCol="0">
            <a:spAutoFit/>
          </a:bodyPr>
          <a:lstStyle/>
          <a:p>
            <a:r>
              <a:rPr lang="zh-CN" altLang="en-US" sz="1600" dirty="0">
                <a:solidFill>
                  <a:srgbClr val="79A5DA"/>
                </a:solidFill>
                <a:latin typeface="微软雅黑" panose="020B0503020204020204" pitchFamily="34" charset="-122"/>
                <a:ea typeface="微软雅黑" panose="020B0503020204020204" pitchFamily="34" charset="-122"/>
              </a:rPr>
              <a:t>汇报人</a:t>
            </a:r>
            <a:r>
              <a:rPr lang="zh-CN" altLang="en-US" sz="1600" dirty="0" smtClean="0">
                <a:solidFill>
                  <a:srgbClr val="79A5DA"/>
                </a:solidFill>
                <a:latin typeface="微软雅黑" panose="020B0503020204020204" pitchFamily="34" charset="-122"/>
                <a:ea typeface="微软雅黑" panose="020B0503020204020204" pitchFamily="34" charset="-122"/>
              </a:rPr>
              <a:t>：王某某</a:t>
            </a:r>
            <a:endParaRPr lang="zh-CN" altLang="en-US" sz="1600" dirty="0">
              <a:solidFill>
                <a:srgbClr val="79A5DA"/>
              </a:solidFill>
              <a:latin typeface="微软雅黑" panose="020B0503020204020204" pitchFamily="34" charset="-122"/>
              <a:ea typeface="微软雅黑" panose="020B0503020204020204" pitchFamily="34" charset="-122"/>
            </a:endParaRPr>
          </a:p>
        </p:txBody>
      </p:sp>
      <p:sp>
        <p:nvSpPr>
          <p:cNvPr id="10" name="TextBox 31"/>
          <p:cNvSpPr txBox="1"/>
          <p:nvPr/>
        </p:nvSpPr>
        <p:spPr>
          <a:xfrm>
            <a:off x="2452660" y="3190094"/>
            <a:ext cx="4555420" cy="418682"/>
          </a:xfrm>
          <a:prstGeom prst="rect">
            <a:avLst/>
          </a:prstGeom>
          <a:noFill/>
        </p:spPr>
        <p:txBody>
          <a:bodyPr wrap="square" lIns="68559" tIns="34279" rIns="68559" bIns="34279">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l" eaLnBrk="1" hangingPunct="1">
              <a:lnSpc>
                <a:spcPct val="150000"/>
              </a:lnSpc>
            </a:pPr>
            <a:r>
              <a:rPr lang="en-US" altLang="zh-CN" sz="800" dirty="0">
                <a:solidFill>
                  <a:srgbClr val="79A5DA"/>
                </a:solidFill>
              </a:rPr>
              <a:t>Chinadaily.com.cn is the largest English portal in China, providing news, business information, BBS, learning materials. The Website has channels as China,</a:t>
            </a:r>
            <a:endParaRPr lang="id-ID" altLang="zh-CN" sz="600" dirty="0">
              <a:solidFill>
                <a:srgbClr val="79A5DA"/>
              </a:solidFill>
              <a:latin typeface="Lato" pitchFamily="34" charset="0"/>
              <a:ea typeface="Clear Sans Light" pitchFamily="34" charset="0"/>
              <a:cs typeface="Clear Sans Light" pitchFamily="34" charset="0"/>
            </a:endParaRPr>
          </a:p>
        </p:txBody>
      </p:sp>
      <p:pic>
        <p:nvPicPr>
          <p:cNvPr id="11" name="桑葚上的猴子 - 谷雨 伴奏">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0" y="-855406"/>
            <a:ext cx="609600" cy="609600"/>
          </a:xfrm>
          <a:prstGeom prst="rect">
            <a:avLst/>
          </a:prstGeom>
        </p:spPr>
      </p:pic>
    </p:spTree>
    <p:extLst>
      <p:ext uri="{BB962C8B-B14F-4D97-AF65-F5344CB8AC3E}">
        <p14:creationId xmlns:p14="http://schemas.microsoft.com/office/powerpoint/2010/main" val="244819201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
                                        </p:tgtEl>
                                      </p:cBhvr>
                                    </p:cmd>
                                  </p:childTnLst>
                                </p:cTn>
                              </p:par>
                              <p:par>
                                <p:cTn id="7" presetID="23" presetClass="entr" presetSubtype="288"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 calcmode="lin" valueType="num">
                                      <p:cBhvr>
                                        <p:cTn id="9" dur="1000" fill="hold"/>
                                        <p:tgtEl>
                                          <p:spTgt spid="3"/>
                                        </p:tgtEl>
                                        <p:attrNameLst>
                                          <p:attrName>ppt_w</p:attrName>
                                        </p:attrNameLst>
                                      </p:cBhvr>
                                      <p:tavLst>
                                        <p:tav tm="0">
                                          <p:val>
                                            <p:strVal val="4/3*#ppt_w"/>
                                          </p:val>
                                        </p:tav>
                                        <p:tav tm="100000">
                                          <p:val>
                                            <p:strVal val="#ppt_w"/>
                                          </p:val>
                                        </p:tav>
                                      </p:tavLst>
                                    </p:anim>
                                    <p:anim calcmode="lin" valueType="num">
                                      <p:cBhvr>
                                        <p:cTn id="10" dur="1000" fill="hold"/>
                                        <p:tgtEl>
                                          <p:spTgt spid="3"/>
                                        </p:tgtEl>
                                        <p:attrNameLst>
                                          <p:attrName>ppt_h</p:attrName>
                                        </p:attrNameLst>
                                      </p:cBhvr>
                                      <p:tavLst>
                                        <p:tav tm="0">
                                          <p:val>
                                            <p:strVal val="4/3*#ppt_h"/>
                                          </p:val>
                                        </p:tav>
                                        <p:tav tm="100000">
                                          <p:val>
                                            <p:strVal val="#ppt_h"/>
                                          </p:val>
                                        </p:tav>
                                      </p:tavLst>
                                    </p:anim>
                                  </p:childTnLst>
                                </p:cTn>
                              </p:par>
                            </p:childTnLst>
                          </p:cTn>
                        </p:par>
                        <p:par>
                          <p:cTn id="11" fill="hold">
                            <p:stCondLst>
                              <p:cond delay="1000"/>
                            </p:stCondLst>
                            <p:childTnLst>
                              <p:par>
                                <p:cTn id="12" presetID="16" presetClass="entr" presetSubtype="21"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1000"/>
                                        <p:tgtEl>
                                          <p:spTgt spid="2"/>
                                        </p:tgtEl>
                                      </p:cBhvr>
                                    </p:animEffect>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750"/>
                                        <p:tgtEl>
                                          <p:spTgt spid="8"/>
                                        </p:tgtEl>
                                      </p:cBhvr>
                                    </p:animEffect>
                                  </p:childTnLst>
                                </p:cTn>
                              </p:par>
                            </p:childTnLst>
                          </p:cTn>
                        </p:par>
                        <p:par>
                          <p:cTn id="19" fill="hold">
                            <p:stCondLst>
                              <p:cond delay="2750"/>
                            </p:stCondLst>
                            <p:childTnLst>
                              <p:par>
                                <p:cTn id="20" presetID="22" presetClass="entr" presetSubtype="4"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down)">
                                      <p:cBhvr>
                                        <p:cTn id="22" dur="1000"/>
                                        <p:tgtEl>
                                          <p:spTgt spid="12"/>
                                        </p:tgtEl>
                                      </p:cBhvr>
                                    </p:animEffect>
                                  </p:childTnLst>
                                </p:cTn>
                              </p:par>
                            </p:childTnLst>
                          </p:cTn>
                        </p:par>
                        <p:par>
                          <p:cTn id="23" fill="hold">
                            <p:stCondLst>
                              <p:cond delay="3750"/>
                            </p:stCondLst>
                            <p:childTnLst>
                              <p:par>
                                <p:cTn id="24" presetID="42" presetClass="entr" presetSubtype="0"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par>
                          <p:cTn id="29" fill="hold">
                            <p:stCondLst>
                              <p:cond delay="4750"/>
                            </p:stCondLst>
                            <p:childTnLst>
                              <p:par>
                                <p:cTn id="30" presetID="22" presetClass="entr" presetSubtype="8"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3" fill="hold" display="0">
                  <p:stCondLst>
                    <p:cond delay="indefinite"/>
                  </p:stCondLst>
                  <p:endCondLst>
                    <p:cond evt="onStopAudio" delay="0">
                      <p:tgtEl>
                        <p:sldTgt/>
                      </p:tgtEl>
                    </p:cond>
                  </p:endCondLst>
                </p:cTn>
                <p:tgtEl>
                  <p:spTgt spid="11"/>
                </p:tgtEl>
              </p:cMediaNode>
            </p:audio>
          </p:childTnLst>
        </p:cTn>
      </p:par>
    </p:tnLst>
    <p:bldLst>
      <p:bldP spid="8" grpId="0"/>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9" y="0"/>
            <a:ext cx="9141291" cy="5143500"/>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2674" y="453795"/>
            <a:ext cx="7655943" cy="4327802"/>
          </a:xfrm>
          <a:prstGeom prst="rect">
            <a:avLst/>
          </a:prstGeom>
        </p:spPr>
      </p:pic>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1291" cy="5143500"/>
          </a:xfrm>
          <a:prstGeom prst="rect">
            <a:avLst/>
          </a:prstGeom>
        </p:spPr>
      </p:pic>
      <p:grpSp>
        <p:nvGrpSpPr>
          <p:cNvPr id="14" name="组合 13"/>
          <p:cNvGrpSpPr/>
          <p:nvPr/>
        </p:nvGrpSpPr>
        <p:grpSpPr>
          <a:xfrm>
            <a:off x="4350492" y="1278164"/>
            <a:ext cx="2749471" cy="437923"/>
            <a:chOff x="3555746" y="1365249"/>
            <a:chExt cx="2749471" cy="437923"/>
          </a:xfrm>
        </p:grpSpPr>
        <p:sp>
          <p:nvSpPr>
            <p:cNvPr id="5" name="矩形 4"/>
            <p:cNvSpPr/>
            <p:nvPr/>
          </p:nvSpPr>
          <p:spPr>
            <a:xfrm>
              <a:off x="3578231" y="1365249"/>
              <a:ext cx="2726986" cy="437923"/>
            </a:xfrm>
            <a:prstGeom prst="rect">
              <a:avLst/>
            </a:prstGeom>
            <a:solidFill>
              <a:srgbClr val="79A5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3555746" y="1403062"/>
              <a:ext cx="2749471" cy="400110"/>
            </a:xfrm>
            <a:prstGeom prst="rect">
              <a:avLst/>
            </a:prstGeom>
            <a:noFill/>
          </p:spPr>
          <p:txBody>
            <a:bodyPr wrap="non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3759980" y="1278164"/>
            <a:ext cx="486030" cy="437923"/>
            <a:chOff x="2965234" y="1365249"/>
            <a:chExt cx="486030" cy="437923"/>
          </a:xfrm>
        </p:grpSpPr>
        <p:sp>
          <p:nvSpPr>
            <p:cNvPr id="11" name="矩形 10"/>
            <p:cNvSpPr/>
            <p:nvPr/>
          </p:nvSpPr>
          <p:spPr>
            <a:xfrm>
              <a:off x="2987719" y="1365249"/>
              <a:ext cx="463545" cy="437923"/>
            </a:xfrm>
            <a:prstGeom prst="rect">
              <a:avLst/>
            </a:prstGeom>
            <a:solidFill>
              <a:srgbClr val="79A5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2965234" y="1403062"/>
              <a:ext cx="486030" cy="400110"/>
            </a:xfrm>
            <a:prstGeom prst="rect">
              <a:avLst/>
            </a:prstGeom>
            <a:noFill/>
          </p:spPr>
          <p:txBody>
            <a:bodyPr wrap="none" rtlCol="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01</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sp>
        <p:nvSpPr>
          <p:cNvPr id="15" name="文本框 14"/>
          <p:cNvSpPr txBox="1"/>
          <p:nvPr/>
        </p:nvSpPr>
        <p:spPr>
          <a:xfrm>
            <a:off x="1406234" y="2013773"/>
            <a:ext cx="1667701" cy="954107"/>
          </a:xfrm>
          <a:prstGeom prst="rect">
            <a:avLst/>
          </a:prstGeom>
          <a:noFill/>
        </p:spPr>
        <p:txBody>
          <a:bodyPr wrap="none" rtlCol="0">
            <a:spAutoFit/>
          </a:bodyPr>
          <a:lstStyle/>
          <a:p>
            <a:pPr algn="ctr"/>
            <a:r>
              <a:rPr lang="zh-CN" altLang="en-US" sz="2800" dirty="0">
                <a:solidFill>
                  <a:srgbClr val="79A5DA"/>
                </a:solidFill>
                <a:latin typeface="微软雅黑" panose="020B0503020204020204" pitchFamily="34" charset="-122"/>
                <a:ea typeface="微软雅黑" panose="020B0503020204020204" pitchFamily="34" charset="-122"/>
              </a:rPr>
              <a:t>目录</a:t>
            </a:r>
          </a:p>
          <a:p>
            <a:pPr algn="ctr"/>
            <a:r>
              <a:rPr lang="en-US" altLang="zh-CN" sz="2800" dirty="0">
                <a:solidFill>
                  <a:srgbClr val="79A5DA"/>
                </a:solidFill>
                <a:latin typeface="微软雅黑" panose="020B0503020204020204" pitchFamily="34" charset="-122"/>
                <a:ea typeface="微软雅黑" panose="020B0503020204020204" pitchFamily="34" charset="-122"/>
              </a:rPr>
              <a:t>contents</a:t>
            </a:r>
            <a:endParaRPr lang="zh-CN" altLang="en-US" sz="2800" dirty="0">
              <a:solidFill>
                <a:srgbClr val="79A5DA"/>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4350492" y="1975960"/>
            <a:ext cx="2749471" cy="437923"/>
            <a:chOff x="3555746" y="1365249"/>
            <a:chExt cx="2749471" cy="437923"/>
          </a:xfrm>
        </p:grpSpPr>
        <p:sp>
          <p:nvSpPr>
            <p:cNvPr id="17" name="矩形 16"/>
            <p:cNvSpPr/>
            <p:nvPr/>
          </p:nvSpPr>
          <p:spPr>
            <a:xfrm>
              <a:off x="3578231" y="1365249"/>
              <a:ext cx="2726986" cy="437923"/>
            </a:xfrm>
            <a:prstGeom prst="rect">
              <a:avLst/>
            </a:prstGeom>
            <a:solidFill>
              <a:srgbClr val="79A5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3555746" y="1403062"/>
              <a:ext cx="2749471" cy="400110"/>
            </a:xfrm>
            <a:prstGeom prst="rect">
              <a:avLst/>
            </a:prstGeom>
            <a:noFill/>
          </p:spPr>
          <p:txBody>
            <a:bodyPr wrap="non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3759980" y="1975960"/>
            <a:ext cx="877163" cy="437923"/>
            <a:chOff x="2965234" y="1365249"/>
            <a:chExt cx="877163" cy="437923"/>
          </a:xfrm>
        </p:grpSpPr>
        <p:sp>
          <p:nvSpPr>
            <p:cNvPr id="20" name="矩形 19"/>
            <p:cNvSpPr/>
            <p:nvPr/>
          </p:nvSpPr>
          <p:spPr>
            <a:xfrm>
              <a:off x="2987719" y="1365249"/>
              <a:ext cx="463545" cy="437923"/>
            </a:xfrm>
            <a:prstGeom prst="rect">
              <a:avLst/>
            </a:prstGeom>
            <a:solidFill>
              <a:srgbClr val="79A5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2965234" y="1403062"/>
              <a:ext cx="877163" cy="400110"/>
            </a:xfrm>
            <a:prstGeom prst="rect">
              <a:avLst/>
            </a:prstGeom>
            <a:noFill/>
          </p:spPr>
          <p:txBody>
            <a:bodyPr wrap="none" rtlCol="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02	</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4350492" y="2673756"/>
            <a:ext cx="2749471" cy="437923"/>
            <a:chOff x="3555746" y="1365249"/>
            <a:chExt cx="2749471" cy="437923"/>
          </a:xfrm>
        </p:grpSpPr>
        <p:sp>
          <p:nvSpPr>
            <p:cNvPr id="35" name="矩形 34"/>
            <p:cNvSpPr/>
            <p:nvPr/>
          </p:nvSpPr>
          <p:spPr>
            <a:xfrm>
              <a:off x="3578231" y="1365249"/>
              <a:ext cx="2726986" cy="437923"/>
            </a:xfrm>
            <a:prstGeom prst="rect">
              <a:avLst/>
            </a:prstGeom>
            <a:solidFill>
              <a:srgbClr val="79A5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35"/>
            <p:cNvSpPr txBox="1"/>
            <p:nvPr/>
          </p:nvSpPr>
          <p:spPr>
            <a:xfrm>
              <a:off x="3555746" y="1403062"/>
              <a:ext cx="2749471" cy="400110"/>
            </a:xfrm>
            <a:prstGeom prst="rect">
              <a:avLst/>
            </a:prstGeom>
            <a:noFill/>
          </p:spPr>
          <p:txBody>
            <a:bodyPr wrap="non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3759980" y="2673756"/>
            <a:ext cx="486030" cy="437923"/>
            <a:chOff x="2965234" y="1365249"/>
            <a:chExt cx="486030" cy="437923"/>
          </a:xfrm>
        </p:grpSpPr>
        <p:sp>
          <p:nvSpPr>
            <p:cNvPr id="38" name="矩形 37"/>
            <p:cNvSpPr/>
            <p:nvPr/>
          </p:nvSpPr>
          <p:spPr>
            <a:xfrm>
              <a:off x="2987719" y="1365249"/>
              <a:ext cx="463545" cy="437923"/>
            </a:xfrm>
            <a:prstGeom prst="rect">
              <a:avLst/>
            </a:prstGeom>
            <a:solidFill>
              <a:srgbClr val="79A5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p:cNvSpPr txBox="1"/>
            <p:nvPr/>
          </p:nvSpPr>
          <p:spPr>
            <a:xfrm>
              <a:off x="2965234" y="1403062"/>
              <a:ext cx="486030" cy="400110"/>
            </a:xfrm>
            <a:prstGeom prst="rect">
              <a:avLst/>
            </a:prstGeom>
            <a:noFill/>
          </p:spPr>
          <p:txBody>
            <a:bodyPr wrap="none" rtlCol="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03</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4350492" y="3371551"/>
            <a:ext cx="2749471" cy="437923"/>
            <a:chOff x="3555746" y="1365249"/>
            <a:chExt cx="2749471" cy="437923"/>
          </a:xfrm>
        </p:grpSpPr>
        <p:sp>
          <p:nvSpPr>
            <p:cNvPr id="41" name="矩形 40"/>
            <p:cNvSpPr/>
            <p:nvPr/>
          </p:nvSpPr>
          <p:spPr>
            <a:xfrm>
              <a:off x="3578231" y="1365249"/>
              <a:ext cx="2726986" cy="437923"/>
            </a:xfrm>
            <a:prstGeom prst="rect">
              <a:avLst/>
            </a:prstGeom>
            <a:solidFill>
              <a:srgbClr val="79A5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41"/>
            <p:cNvSpPr txBox="1"/>
            <p:nvPr/>
          </p:nvSpPr>
          <p:spPr>
            <a:xfrm>
              <a:off x="3555746" y="1403062"/>
              <a:ext cx="2749471" cy="400110"/>
            </a:xfrm>
            <a:prstGeom prst="rect">
              <a:avLst/>
            </a:prstGeom>
            <a:noFill/>
          </p:spPr>
          <p:txBody>
            <a:bodyPr wrap="non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3759980" y="3371551"/>
            <a:ext cx="486030" cy="437923"/>
            <a:chOff x="2965234" y="1365249"/>
            <a:chExt cx="486030" cy="437923"/>
          </a:xfrm>
        </p:grpSpPr>
        <p:sp>
          <p:nvSpPr>
            <p:cNvPr id="44" name="矩形 43"/>
            <p:cNvSpPr/>
            <p:nvPr/>
          </p:nvSpPr>
          <p:spPr>
            <a:xfrm>
              <a:off x="2987719" y="1365249"/>
              <a:ext cx="463545" cy="437923"/>
            </a:xfrm>
            <a:prstGeom prst="rect">
              <a:avLst/>
            </a:prstGeom>
            <a:solidFill>
              <a:srgbClr val="79A5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44"/>
            <p:cNvSpPr txBox="1"/>
            <p:nvPr/>
          </p:nvSpPr>
          <p:spPr>
            <a:xfrm>
              <a:off x="2965234" y="1403062"/>
              <a:ext cx="486030" cy="400110"/>
            </a:xfrm>
            <a:prstGeom prst="rect">
              <a:avLst/>
            </a:prstGeom>
            <a:noFill/>
          </p:spPr>
          <p:txBody>
            <a:bodyPr wrap="none" rtlCol="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04</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8806582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additive="base">
                                        <p:cTn id="14" dur="500"/>
                                        <p:tgtEl>
                                          <p:spTgt spid="13"/>
                                        </p:tgtEl>
                                        <p:attrNameLst>
                                          <p:attrName>ppt_x</p:attrName>
                                        </p:attrNameLst>
                                      </p:cBhvr>
                                      <p:tavLst>
                                        <p:tav tm="0">
                                          <p:val>
                                            <p:strVal val="#ppt_x-#ppt_w*1.125000"/>
                                          </p:val>
                                        </p:tav>
                                        <p:tav tm="100000">
                                          <p:val>
                                            <p:strVal val="#ppt_x"/>
                                          </p:val>
                                        </p:tav>
                                      </p:tavLst>
                                    </p:anim>
                                    <p:animEffect transition="in" filter="wipe(right)">
                                      <p:cBhvr>
                                        <p:cTn id="15" dur="500"/>
                                        <p:tgtEl>
                                          <p:spTgt spid="13"/>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500"/>
                                        <p:tgtEl>
                                          <p:spTgt spid="14"/>
                                        </p:tgtEl>
                                      </p:cBhvr>
                                    </p:animEffect>
                                  </p:childTnLst>
                                </p:cTn>
                              </p:par>
                            </p:childTnLst>
                          </p:cTn>
                        </p:par>
                        <p:par>
                          <p:cTn id="20" fill="hold">
                            <p:stCondLst>
                              <p:cond delay="2000"/>
                            </p:stCondLst>
                            <p:childTnLst>
                              <p:par>
                                <p:cTn id="21" presetID="12" presetClass="entr" presetSubtype="8"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p:tgtEl>
                                          <p:spTgt spid="19"/>
                                        </p:tgtEl>
                                        <p:attrNameLst>
                                          <p:attrName>ppt_x</p:attrName>
                                        </p:attrNameLst>
                                      </p:cBhvr>
                                      <p:tavLst>
                                        <p:tav tm="0">
                                          <p:val>
                                            <p:strVal val="#ppt_x-#ppt_w*1.125000"/>
                                          </p:val>
                                        </p:tav>
                                        <p:tav tm="100000">
                                          <p:val>
                                            <p:strVal val="#ppt_x"/>
                                          </p:val>
                                        </p:tav>
                                      </p:tavLst>
                                    </p:anim>
                                    <p:animEffect transition="in" filter="wipe(right)">
                                      <p:cBhvr>
                                        <p:cTn id="24" dur="500"/>
                                        <p:tgtEl>
                                          <p:spTgt spid="19"/>
                                        </p:tgtEl>
                                      </p:cBhvr>
                                    </p:animEffect>
                                  </p:childTnLst>
                                </p:cTn>
                              </p:par>
                            </p:childTnLst>
                          </p:cTn>
                        </p:par>
                        <p:par>
                          <p:cTn id="25" fill="hold">
                            <p:stCondLst>
                              <p:cond delay="2500"/>
                            </p:stCondLst>
                            <p:childTnLst>
                              <p:par>
                                <p:cTn id="26" presetID="22" presetClass="entr" presetSubtype="4"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down)">
                                      <p:cBhvr>
                                        <p:cTn id="28" dur="500"/>
                                        <p:tgtEl>
                                          <p:spTgt spid="16"/>
                                        </p:tgtEl>
                                      </p:cBhvr>
                                    </p:animEffect>
                                  </p:childTnLst>
                                </p:cTn>
                              </p:par>
                            </p:childTnLst>
                          </p:cTn>
                        </p:par>
                        <p:par>
                          <p:cTn id="29" fill="hold">
                            <p:stCondLst>
                              <p:cond delay="3000"/>
                            </p:stCondLst>
                            <p:childTnLst>
                              <p:par>
                                <p:cTn id="30" presetID="12" presetClass="entr" presetSubtype="8" fill="hold" nodeType="after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additive="base">
                                        <p:cTn id="32" dur="500"/>
                                        <p:tgtEl>
                                          <p:spTgt spid="37"/>
                                        </p:tgtEl>
                                        <p:attrNameLst>
                                          <p:attrName>ppt_x</p:attrName>
                                        </p:attrNameLst>
                                      </p:cBhvr>
                                      <p:tavLst>
                                        <p:tav tm="0">
                                          <p:val>
                                            <p:strVal val="#ppt_x-#ppt_w*1.125000"/>
                                          </p:val>
                                        </p:tav>
                                        <p:tav tm="100000">
                                          <p:val>
                                            <p:strVal val="#ppt_x"/>
                                          </p:val>
                                        </p:tav>
                                      </p:tavLst>
                                    </p:anim>
                                    <p:animEffect transition="in" filter="wipe(right)">
                                      <p:cBhvr>
                                        <p:cTn id="33" dur="500"/>
                                        <p:tgtEl>
                                          <p:spTgt spid="37"/>
                                        </p:tgtEl>
                                      </p:cBhvr>
                                    </p:animEffect>
                                  </p:childTnLst>
                                </p:cTn>
                              </p:par>
                            </p:childTnLst>
                          </p:cTn>
                        </p:par>
                        <p:par>
                          <p:cTn id="34" fill="hold">
                            <p:stCondLst>
                              <p:cond delay="3500"/>
                            </p:stCondLst>
                            <p:childTnLst>
                              <p:par>
                                <p:cTn id="35" presetID="22" presetClass="entr" presetSubtype="4" fill="hold" nodeType="after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wipe(down)">
                                      <p:cBhvr>
                                        <p:cTn id="37" dur="500"/>
                                        <p:tgtEl>
                                          <p:spTgt spid="34"/>
                                        </p:tgtEl>
                                      </p:cBhvr>
                                    </p:animEffect>
                                  </p:childTnLst>
                                </p:cTn>
                              </p:par>
                            </p:childTnLst>
                          </p:cTn>
                        </p:par>
                        <p:par>
                          <p:cTn id="38" fill="hold">
                            <p:stCondLst>
                              <p:cond delay="4000"/>
                            </p:stCondLst>
                            <p:childTnLst>
                              <p:par>
                                <p:cTn id="39" presetID="12" presetClass="entr" presetSubtype="8" fill="hold" nodeType="afterEffect">
                                  <p:stCondLst>
                                    <p:cond delay="0"/>
                                  </p:stCondLst>
                                  <p:childTnLst>
                                    <p:set>
                                      <p:cBhvr>
                                        <p:cTn id="40" dur="1" fill="hold">
                                          <p:stCondLst>
                                            <p:cond delay="0"/>
                                          </p:stCondLst>
                                        </p:cTn>
                                        <p:tgtEl>
                                          <p:spTgt spid="43"/>
                                        </p:tgtEl>
                                        <p:attrNameLst>
                                          <p:attrName>style.visibility</p:attrName>
                                        </p:attrNameLst>
                                      </p:cBhvr>
                                      <p:to>
                                        <p:strVal val="visible"/>
                                      </p:to>
                                    </p:set>
                                    <p:anim calcmode="lin" valueType="num">
                                      <p:cBhvr additive="base">
                                        <p:cTn id="41" dur="500"/>
                                        <p:tgtEl>
                                          <p:spTgt spid="43"/>
                                        </p:tgtEl>
                                        <p:attrNameLst>
                                          <p:attrName>ppt_x</p:attrName>
                                        </p:attrNameLst>
                                      </p:cBhvr>
                                      <p:tavLst>
                                        <p:tav tm="0">
                                          <p:val>
                                            <p:strVal val="#ppt_x-#ppt_w*1.125000"/>
                                          </p:val>
                                        </p:tav>
                                        <p:tav tm="100000">
                                          <p:val>
                                            <p:strVal val="#ppt_x"/>
                                          </p:val>
                                        </p:tav>
                                      </p:tavLst>
                                    </p:anim>
                                    <p:animEffect transition="in" filter="wipe(right)">
                                      <p:cBhvr>
                                        <p:cTn id="42" dur="500"/>
                                        <p:tgtEl>
                                          <p:spTgt spid="43"/>
                                        </p:tgtEl>
                                      </p:cBhvr>
                                    </p:animEffect>
                                  </p:childTnLst>
                                </p:cTn>
                              </p:par>
                            </p:childTnLst>
                          </p:cTn>
                        </p:par>
                        <p:par>
                          <p:cTn id="43" fill="hold">
                            <p:stCondLst>
                              <p:cond delay="4500"/>
                            </p:stCondLst>
                            <p:childTnLst>
                              <p:par>
                                <p:cTn id="44" presetID="22" presetClass="entr" presetSubtype="4" fill="hold" nodeType="after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down)">
                                      <p:cBhvr>
                                        <p:cTn id="46"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09" y="0"/>
            <a:ext cx="9141291" cy="5143500"/>
          </a:xfrm>
          <a:prstGeom prst="rect">
            <a:avLst/>
          </a:prstGeom>
        </p:spPr>
      </p:pic>
      <p:pic>
        <p:nvPicPr>
          <p:cNvPr id="2" name="图片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2674" y="453795"/>
            <a:ext cx="7655943" cy="4327802"/>
          </a:xfrm>
          <a:prstGeom prst="rect">
            <a:avLst/>
          </a:prstGeom>
        </p:spPr>
      </p:pic>
      <p:pic>
        <p:nvPicPr>
          <p:cNvPr id="3" name="图片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0"/>
            <a:ext cx="9141291" cy="5143500"/>
          </a:xfrm>
          <a:prstGeom prst="rect">
            <a:avLst/>
          </a:prstGeom>
        </p:spPr>
      </p:pic>
      <p:sp>
        <p:nvSpPr>
          <p:cNvPr id="30" name="文本框 6"/>
          <p:cNvSpPr txBox="1">
            <a:spLocks noChangeArrowheads="1"/>
          </p:cNvSpPr>
          <p:nvPr>
            <p:custDataLst>
              <p:tags r:id="rId1"/>
            </p:custDataLst>
          </p:nvPr>
        </p:nvSpPr>
        <p:spPr bwMode="auto">
          <a:xfrm>
            <a:off x="1176338" y="1362075"/>
            <a:ext cx="3153966" cy="2389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925" b="1" dirty="0">
                <a:solidFill>
                  <a:srgbClr val="79A5DA"/>
                </a:solidFill>
                <a:latin typeface="Arial Black" panose="020B0A04020102020204" pitchFamily="34" charset="0"/>
                <a:ea typeface="微软雅黑" panose="020B0503020204020204" pitchFamily="34" charset="-122"/>
                <a:cs typeface="Times New Roman" panose="02020603050405020304" pitchFamily="18" charset="0"/>
              </a:rPr>
              <a:t>01</a:t>
            </a:r>
            <a:endParaRPr lang="zh-CN" altLang="en-US" sz="14925" b="1" dirty="0">
              <a:solidFill>
                <a:srgbClr val="79A5DA"/>
              </a:solidFill>
              <a:latin typeface="Arial Black" panose="020B0A04020102020204" pitchFamily="34" charset="0"/>
              <a:ea typeface="微软雅黑" panose="020B0503020204020204" pitchFamily="34" charset="-122"/>
              <a:cs typeface="Times New Roman" panose="02020603050405020304" pitchFamily="18" charset="0"/>
            </a:endParaRPr>
          </a:p>
        </p:txBody>
      </p:sp>
      <p:sp>
        <p:nvSpPr>
          <p:cNvPr id="31" name="文本框 7"/>
          <p:cNvSpPr txBox="1">
            <a:spLocks noChangeArrowheads="1"/>
          </p:cNvSpPr>
          <p:nvPr>
            <p:custDataLst>
              <p:tags r:id="rId2"/>
            </p:custDataLst>
          </p:nvPr>
        </p:nvSpPr>
        <p:spPr bwMode="auto">
          <a:xfrm>
            <a:off x="1143000" y="2302669"/>
            <a:ext cx="2915841" cy="50783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700" b="1" dirty="0">
                <a:solidFill>
                  <a:srgbClr val="79A5DA"/>
                </a:solidFill>
                <a:latin typeface="Times New Roman" panose="02020603050405020304" pitchFamily="18" charset="0"/>
                <a:cs typeface="Times New Roman" panose="02020603050405020304" pitchFamily="18" charset="0"/>
              </a:rPr>
              <a:t>      PART ONE</a:t>
            </a:r>
            <a:endParaRPr lang="zh-CN" altLang="en-US" sz="2700" b="1" dirty="0">
              <a:solidFill>
                <a:srgbClr val="79A5DA"/>
              </a:solidFill>
              <a:latin typeface="Times New Roman" panose="02020603050405020304" pitchFamily="18" charset="0"/>
              <a:cs typeface="Times New Roman" panose="02020603050405020304" pitchFamily="18" charset="0"/>
            </a:endParaRPr>
          </a:p>
        </p:txBody>
      </p:sp>
      <p:sp>
        <p:nvSpPr>
          <p:cNvPr id="32" name="文本框 8"/>
          <p:cNvSpPr txBox="1">
            <a:spLocks noChangeArrowheads="1"/>
          </p:cNvSpPr>
          <p:nvPr>
            <p:custDataLst>
              <p:tags r:id="rId3"/>
            </p:custDataLst>
          </p:nvPr>
        </p:nvSpPr>
        <p:spPr bwMode="auto">
          <a:xfrm>
            <a:off x="4080273" y="2006204"/>
            <a:ext cx="3496865" cy="539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ormAutofit fontScale="925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zh-CN" altLang="en-US" sz="2700" dirty="0" smtClean="0">
                <a:solidFill>
                  <a:srgbClr val="79A5DA"/>
                </a:solidFill>
                <a:latin typeface="微软雅黑" panose="020B0503020204020204" pitchFamily="34" charset="-122"/>
                <a:ea typeface="微软雅黑" panose="020B0503020204020204" pitchFamily="34" charset="-122"/>
              </a:rPr>
              <a:t>单击此处添加文字标题</a:t>
            </a:r>
            <a:endParaRPr lang="en-US" altLang="zh-CN" sz="2700" dirty="0">
              <a:solidFill>
                <a:srgbClr val="79A5DA"/>
              </a:solidFill>
              <a:latin typeface="微软雅黑" panose="020B0503020204020204" pitchFamily="34" charset="-122"/>
              <a:ea typeface="微软雅黑" panose="020B0503020204020204" pitchFamily="34" charset="-122"/>
            </a:endParaRPr>
          </a:p>
        </p:txBody>
      </p:sp>
      <p:sp>
        <p:nvSpPr>
          <p:cNvPr id="33" name="文本框 9"/>
          <p:cNvSpPr txBox="1">
            <a:spLocks noChangeArrowheads="1"/>
          </p:cNvSpPr>
          <p:nvPr>
            <p:custDataLst>
              <p:tags r:id="rId4"/>
            </p:custDataLst>
          </p:nvPr>
        </p:nvSpPr>
        <p:spPr bwMode="auto">
          <a:xfrm>
            <a:off x="4058841" y="2602706"/>
            <a:ext cx="3483769"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da-DK" altLang="zh-CN" sz="1200" dirty="0">
                <a:solidFill>
                  <a:schemeClr val="tx1">
                    <a:lumMod val="50000"/>
                    <a:lumOff val="50000"/>
                  </a:schemeClr>
                </a:solidFill>
                <a:latin typeface="幼圆" panose="02010509060101010101" pitchFamily="49" charset="-122"/>
                <a:ea typeface="幼圆" panose="02010509060101010101" pitchFamily="49" charset="-122"/>
                <a:cs typeface="Times New Roman" panose="02020603050405020304" pitchFamily="18" charset="0"/>
              </a:rPr>
              <a:t>Lorem ipsum dolor sit amet</a:t>
            </a:r>
          </a:p>
          <a:p>
            <a:pPr algn="ctr" eaLnBrk="1" hangingPunct="1">
              <a:defRPr/>
            </a:pPr>
            <a:r>
              <a:rPr lang="da-DK" altLang="zh-CN" sz="1200" dirty="0">
                <a:solidFill>
                  <a:schemeClr val="tx1">
                    <a:lumMod val="50000"/>
                    <a:lumOff val="50000"/>
                  </a:schemeClr>
                </a:solidFill>
                <a:latin typeface="幼圆" panose="02010509060101010101" pitchFamily="49" charset="-122"/>
                <a:ea typeface="幼圆" panose="02010509060101010101" pitchFamily="49" charset="-122"/>
                <a:cs typeface="Times New Roman" panose="02020603050405020304" pitchFamily="18" charset="0"/>
              </a:rPr>
              <a:t>Lorem ipsum dolor sit amet  </a:t>
            </a:r>
          </a:p>
        </p:txBody>
      </p:sp>
      <p:cxnSp>
        <p:nvCxnSpPr>
          <p:cNvPr id="46" name="直接连接符 10"/>
          <p:cNvCxnSpPr>
            <a:cxnSpLocks noChangeShapeType="1"/>
          </p:cNvCxnSpPr>
          <p:nvPr>
            <p:custDataLst>
              <p:tags r:id="rId5"/>
            </p:custDataLst>
          </p:nvPr>
        </p:nvCxnSpPr>
        <p:spPr bwMode="auto">
          <a:xfrm>
            <a:off x="4120754" y="2545556"/>
            <a:ext cx="3456384" cy="0"/>
          </a:xfrm>
          <a:prstGeom prst="line">
            <a:avLst/>
          </a:prstGeom>
          <a:noFill/>
          <a:ln w="12700" algn="ctr">
            <a:solidFill>
              <a:srgbClr val="DFDFDF"/>
            </a:solidFill>
            <a:miter lim="800000"/>
            <a:headEnd type="oval" w="med" len="med"/>
            <a:tailEnd type="oval"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13612796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750" fill="hold"/>
                                        <p:tgtEl>
                                          <p:spTgt spid="30"/>
                                        </p:tgtEl>
                                        <p:attrNameLst>
                                          <p:attrName>ppt_w</p:attrName>
                                        </p:attrNameLst>
                                      </p:cBhvr>
                                      <p:tavLst>
                                        <p:tav tm="0">
                                          <p:val>
                                            <p:fltVal val="0"/>
                                          </p:val>
                                        </p:tav>
                                        <p:tav tm="100000">
                                          <p:val>
                                            <p:strVal val="#ppt_w"/>
                                          </p:val>
                                        </p:tav>
                                      </p:tavLst>
                                    </p:anim>
                                    <p:anim calcmode="lin" valueType="num">
                                      <p:cBhvr>
                                        <p:cTn id="8" dur="750" fill="hold"/>
                                        <p:tgtEl>
                                          <p:spTgt spid="30"/>
                                        </p:tgtEl>
                                        <p:attrNameLst>
                                          <p:attrName>ppt_h</p:attrName>
                                        </p:attrNameLst>
                                      </p:cBhvr>
                                      <p:tavLst>
                                        <p:tav tm="0">
                                          <p:val>
                                            <p:fltVal val="0"/>
                                          </p:val>
                                        </p:tav>
                                        <p:tav tm="100000">
                                          <p:val>
                                            <p:strVal val="#ppt_h"/>
                                          </p:val>
                                        </p:tav>
                                      </p:tavLst>
                                    </p:anim>
                                    <p:animEffect transition="in" filter="fade">
                                      <p:cBhvr>
                                        <p:cTn id="9" dur="750"/>
                                        <p:tgtEl>
                                          <p:spTgt spid="30"/>
                                        </p:tgtEl>
                                      </p:cBhvr>
                                    </p:animEffect>
                                  </p:childTnLst>
                                </p:cTn>
                              </p:par>
                            </p:childTnLst>
                          </p:cTn>
                        </p:par>
                        <p:par>
                          <p:cTn id="10" fill="hold">
                            <p:stCondLst>
                              <p:cond delay="750"/>
                            </p:stCondLst>
                            <p:childTnLst>
                              <p:par>
                                <p:cTn id="11" presetID="22" presetClass="entr" presetSubtype="4"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wipe(down)">
                                      <p:cBhvr>
                                        <p:cTn id="13" dur="750"/>
                                        <p:tgtEl>
                                          <p:spTgt spid="31"/>
                                        </p:tgtEl>
                                      </p:cBhvr>
                                    </p:animEffect>
                                  </p:childTnLst>
                                </p:cTn>
                              </p:par>
                            </p:childTnLst>
                          </p:cTn>
                        </p:par>
                        <p:par>
                          <p:cTn id="14" fill="hold">
                            <p:stCondLst>
                              <p:cond delay="1500"/>
                            </p:stCondLst>
                            <p:childTnLst>
                              <p:par>
                                <p:cTn id="15" presetID="16" presetClass="entr" presetSubtype="21"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barn(inVertical)">
                                      <p:cBhvr>
                                        <p:cTn id="17" dur="500"/>
                                        <p:tgtEl>
                                          <p:spTgt spid="32"/>
                                        </p:tgtEl>
                                      </p:cBhvr>
                                    </p:animEffect>
                                  </p:childTnLst>
                                </p:cTn>
                              </p:par>
                            </p:childTnLst>
                          </p:cTn>
                        </p:par>
                        <p:par>
                          <p:cTn id="18" fill="hold">
                            <p:stCondLst>
                              <p:cond delay="2000"/>
                            </p:stCondLst>
                            <p:childTnLst>
                              <p:par>
                                <p:cTn id="19" presetID="16" presetClass="entr" presetSubtype="37" fill="hold" nodeType="after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barn(outVertical)">
                                      <p:cBhvr>
                                        <p:cTn id="21" dur="500"/>
                                        <p:tgtEl>
                                          <p:spTgt spid="46"/>
                                        </p:tgtEl>
                                      </p:cBhvr>
                                    </p:animEffect>
                                  </p:childTnLst>
                                </p:cTn>
                              </p:par>
                            </p:childTnLst>
                          </p:cTn>
                        </p:par>
                        <p:par>
                          <p:cTn id="22" fill="hold">
                            <p:stCondLst>
                              <p:cond delay="2500"/>
                            </p:stCondLst>
                            <p:childTnLst>
                              <p:par>
                                <p:cTn id="23" presetID="12" presetClass="entr" presetSubtype="1" fill="hold" grpId="0" nodeType="after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additive="base">
                                        <p:cTn id="25" dur="500"/>
                                        <p:tgtEl>
                                          <p:spTgt spid="33"/>
                                        </p:tgtEl>
                                        <p:attrNameLst>
                                          <p:attrName>ppt_y</p:attrName>
                                        </p:attrNameLst>
                                      </p:cBhvr>
                                      <p:tavLst>
                                        <p:tav tm="0">
                                          <p:val>
                                            <p:strVal val="#ppt_y-#ppt_h*1.125000"/>
                                          </p:val>
                                        </p:tav>
                                        <p:tav tm="100000">
                                          <p:val>
                                            <p:strVal val="#ppt_y"/>
                                          </p:val>
                                        </p:tav>
                                      </p:tavLst>
                                    </p:anim>
                                    <p:animEffect transition="in" filter="wipe(down)">
                                      <p:cBhvr>
                                        <p:cTn id="2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p:bldP spid="3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5044088"/>
            <a:ext cx="9142810" cy="9941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rtlCol="0" anchor="ctr"/>
          <a:lstStyle/>
          <a:p>
            <a:pPr algn="ctr"/>
            <a:endParaRPr lang="zh-CN" altLang="en-US" sz="1013"/>
          </a:p>
        </p:txBody>
      </p:sp>
      <p:sp>
        <p:nvSpPr>
          <p:cNvPr id="5" name="KSO_Shape"/>
          <p:cNvSpPr/>
          <p:nvPr/>
        </p:nvSpPr>
        <p:spPr bwMode="auto">
          <a:xfrm>
            <a:off x="358937" y="290628"/>
            <a:ext cx="324036" cy="390912"/>
          </a:xfrm>
          <a:custGeom>
            <a:avLst/>
            <a:gdLst>
              <a:gd name="T0" fmla="*/ 914966 w 11382375"/>
              <a:gd name="T1" fmla="*/ 323847 h 13741400"/>
              <a:gd name="T2" fmla="*/ 1491317 w 11382375"/>
              <a:gd name="T3" fmla="*/ 900199 h 13741400"/>
              <a:gd name="T4" fmla="*/ 914966 w 11382375"/>
              <a:gd name="T5" fmla="*/ 1476342 h 13741400"/>
              <a:gd name="T6" fmla="*/ 862343 w 11382375"/>
              <a:gd name="T7" fmla="*/ 1422264 h 13741400"/>
              <a:gd name="T8" fmla="*/ 1383992 w 11382375"/>
              <a:gd name="T9" fmla="*/ 900199 h 13741400"/>
              <a:gd name="T10" fmla="*/ 862343 w 11382375"/>
              <a:gd name="T11" fmla="*/ 378549 h 13741400"/>
              <a:gd name="T12" fmla="*/ 81742 w 11382375"/>
              <a:gd name="T13" fmla="*/ 0 h 13741400"/>
              <a:gd name="T14" fmla="*/ 982772 w 11382375"/>
              <a:gd name="T15" fmla="*/ 900199 h 13741400"/>
              <a:gd name="T16" fmla="*/ 81742 w 11382375"/>
              <a:gd name="T17" fmla="*/ 1800397 h 13741400"/>
              <a:gd name="T18" fmla="*/ 0 w 11382375"/>
              <a:gd name="T19" fmla="*/ 1715951 h 13741400"/>
              <a:gd name="T20" fmla="*/ 815545 w 11382375"/>
              <a:gd name="T21" fmla="*/ 900199 h 13741400"/>
              <a:gd name="T22" fmla="*/ 0 w 11382375"/>
              <a:gd name="T23" fmla="*/ 85070 h 137414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1382375" h="13741400">
                <a:moveTo>
                  <a:pt x="6983413" y="2471737"/>
                </a:moveTo>
                <a:lnTo>
                  <a:pt x="11382375" y="6870700"/>
                </a:lnTo>
                <a:lnTo>
                  <a:pt x="6983413" y="11268075"/>
                </a:lnTo>
                <a:lnTo>
                  <a:pt x="6581775" y="10855325"/>
                </a:lnTo>
                <a:lnTo>
                  <a:pt x="10563225" y="6870700"/>
                </a:lnTo>
                <a:lnTo>
                  <a:pt x="6581775" y="2889250"/>
                </a:lnTo>
                <a:lnTo>
                  <a:pt x="6983413" y="2471737"/>
                </a:lnTo>
                <a:close/>
                <a:moveTo>
                  <a:pt x="623888" y="0"/>
                </a:moveTo>
                <a:lnTo>
                  <a:pt x="7500938" y="6870700"/>
                </a:lnTo>
                <a:lnTo>
                  <a:pt x="623888" y="13741400"/>
                </a:lnTo>
                <a:lnTo>
                  <a:pt x="0" y="13096875"/>
                </a:lnTo>
                <a:lnTo>
                  <a:pt x="6224588" y="6870700"/>
                </a:lnTo>
                <a:lnTo>
                  <a:pt x="0" y="649288"/>
                </a:lnTo>
                <a:lnTo>
                  <a:pt x="623888" y="0"/>
                </a:lnTo>
                <a:close/>
              </a:path>
            </a:pathLst>
          </a:custGeom>
          <a:solidFill>
            <a:srgbClr val="0070C0"/>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013"/>
          </a:p>
        </p:txBody>
      </p:sp>
      <p:sp>
        <p:nvSpPr>
          <p:cNvPr id="6" name="矩形 5"/>
          <p:cNvSpPr/>
          <p:nvPr/>
        </p:nvSpPr>
        <p:spPr>
          <a:xfrm>
            <a:off x="655401" y="189199"/>
            <a:ext cx="5488224" cy="553990"/>
          </a:xfrm>
          <a:prstGeom prst="rect">
            <a:avLst/>
          </a:prstGeom>
        </p:spPr>
        <p:txBody>
          <a:bodyPr wrap="square" lIns="68573" tIns="34286" rIns="68573" bIns="34286">
            <a:spAutoFit/>
          </a:bodyPr>
          <a:lstStyle/>
          <a:p>
            <a:pPr lvl="0">
              <a:lnSpc>
                <a:spcPct val="150000"/>
              </a:lnSpc>
            </a:pPr>
            <a:r>
              <a:rPr lang="zh-CN" altLang="en-US" sz="2100" b="1" spc="225" dirty="0">
                <a:solidFill>
                  <a:srgbClr val="0070C0"/>
                </a:solidFill>
                <a:latin typeface="微软雅黑" panose="020B0503020204020204" pitchFamily="34" charset="-122"/>
                <a:ea typeface="微软雅黑" panose="020B0503020204020204" pitchFamily="34" charset="-122"/>
              </a:rPr>
              <a:t>此处输入标题文字</a:t>
            </a:r>
            <a:endParaRPr lang="en-US" altLang="zh-CN" sz="2100" b="1" spc="225" dirty="0">
              <a:solidFill>
                <a:srgbClr val="0070C0"/>
              </a:solidFill>
              <a:latin typeface="微软雅黑" panose="020B0503020204020204" pitchFamily="34" charset="-122"/>
              <a:ea typeface="微软雅黑" panose="020B0503020204020204" pitchFamily="34" charset="-122"/>
            </a:endParaRPr>
          </a:p>
        </p:txBody>
      </p:sp>
      <p:grpSp>
        <p:nvGrpSpPr>
          <p:cNvPr id="7" name="Group 6"/>
          <p:cNvGrpSpPr>
            <a:grpSpLocks noChangeAspect="1"/>
          </p:cNvGrpSpPr>
          <p:nvPr/>
        </p:nvGrpSpPr>
        <p:grpSpPr bwMode="auto">
          <a:xfrm>
            <a:off x="612153" y="1410550"/>
            <a:ext cx="7789069" cy="2755106"/>
            <a:chOff x="712" y="1139"/>
            <a:chExt cx="5683" cy="2010"/>
          </a:xfrm>
        </p:grpSpPr>
        <p:sp>
          <p:nvSpPr>
            <p:cNvPr id="8" name="Freeform 7"/>
            <p:cNvSpPr>
              <a:spLocks/>
            </p:cNvSpPr>
            <p:nvPr/>
          </p:nvSpPr>
          <p:spPr bwMode="auto">
            <a:xfrm>
              <a:off x="712" y="1139"/>
              <a:ext cx="4191" cy="2010"/>
            </a:xfrm>
            <a:custGeom>
              <a:avLst/>
              <a:gdLst>
                <a:gd name="T0" fmla="*/ 2147483647 w 573"/>
                <a:gd name="T1" fmla="*/ 0 h 273"/>
                <a:gd name="T2" fmla="*/ 2147483647 w 573"/>
                <a:gd name="T3" fmla="*/ 2147483647 h 273"/>
                <a:gd name="T4" fmla="*/ 2147483647 w 573"/>
                <a:gd name="T5" fmla="*/ 2147483647 h 273"/>
                <a:gd name="T6" fmla="*/ 2147483647 w 573"/>
                <a:gd name="T7" fmla="*/ 2147483647 h 273"/>
                <a:gd name="T8" fmla="*/ 2147483647 w 573"/>
                <a:gd name="T9" fmla="*/ 2147483647 h 273"/>
                <a:gd name="T10" fmla="*/ 2147483647 w 573"/>
                <a:gd name="T11" fmla="*/ 2147483647 h 273"/>
                <a:gd name="T12" fmla="*/ 2147483647 w 573"/>
                <a:gd name="T13" fmla="*/ 2147483647 h 273"/>
                <a:gd name="T14" fmla="*/ 2147483647 w 573"/>
                <a:gd name="T15" fmla="*/ 2147483647 h 273"/>
                <a:gd name="T16" fmla="*/ 2147483647 w 573"/>
                <a:gd name="T17" fmla="*/ 2147483647 h 273"/>
                <a:gd name="T18" fmla="*/ 2147483647 w 573"/>
                <a:gd name="T19" fmla="*/ 2147483647 h 273"/>
                <a:gd name="T20" fmla="*/ 2147483647 w 573"/>
                <a:gd name="T21" fmla="*/ 2147483647 h 273"/>
                <a:gd name="T22" fmla="*/ 2147483647 w 573"/>
                <a:gd name="T23" fmla="*/ 2147483647 h 273"/>
                <a:gd name="T24" fmla="*/ 2147483647 w 573"/>
                <a:gd name="T25" fmla="*/ 2147483647 h 273"/>
                <a:gd name="T26" fmla="*/ 2147483647 w 573"/>
                <a:gd name="T27" fmla="*/ 2147483647 h 273"/>
                <a:gd name="T28" fmla="*/ 2147483647 w 573"/>
                <a:gd name="T29" fmla="*/ 2147483647 h 273"/>
                <a:gd name="T30" fmla="*/ 2147483647 w 573"/>
                <a:gd name="T31" fmla="*/ 2147483647 h 273"/>
                <a:gd name="T32" fmla="*/ 0 w 573"/>
                <a:gd name="T33" fmla="*/ 2147483647 h 273"/>
                <a:gd name="T34" fmla="*/ 2147483647 w 573"/>
                <a:gd name="T35" fmla="*/ 2147483647 h 273"/>
                <a:gd name="T36" fmla="*/ 2147483647 w 573"/>
                <a:gd name="T37" fmla="*/ 0 h 27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73" h="273">
                  <a:moveTo>
                    <a:pt x="136" y="0"/>
                  </a:moveTo>
                  <a:cubicBezTo>
                    <a:pt x="169" y="0"/>
                    <a:pt x="198" y="11"/>
                    <a:pt x="222" y="30"/>
                  </a:cubicBezTo>
                  <a:cubicBezTo>
                    <a:pt x="254" y="56"/>
                    <a:pt x="274" y="78"/>
                    <a:pt x="290" y="92"/>
                  </a:cubicBezTo>
                  <a:cubicBezTo>
                    <a:pt x="292" y="94"/>
                    <a:pt x="294" y="96"/>
                    <a:pt x="297" y="97"/>
                  </a:cubicBezTo>
                  <a:cubicBezTo>
                    <a:pt x="313" y="108"/>
                    <a:pt x="333" y="114"/>
                    <a:pt x="358" y="103"/>
                  </a:cubicBezTo>
                  <a:cubicBezTo>
                    <a:pt x="375" y="96"/>
                    <a:pt x="396" y="82"/>
                    <a:pt x="426" y="61"/>
                  </a:cubicBezTo>
                  <a:cubicBezTo>
                    <a:pt x="441" y="50"/>
                    <a:pt x="460" y="44"/>
                    <a:pt x="480" y="44"/>
                  </a:cubicBezTo>
                  <a:cubicBezTo>
                    <a:pt x="531" y="44"/>
                    <a:pt x="573" y="86"/>
                    <a:pt x="573" y="137"/>
                  </a:cubicBezTo>
                  <a:cubicBezTo>
                    <a:pt x="573" y="188"/>
                    <a:pt x="531" y="230"/>
                    <a:pt x="480" y="230"/>
                  </a:cubicBezTo>
                  <a:cubicBezTo>
                    <a:pt x="460" y="230"/>
                    <a:pt x="441" y="224"/>
                    <a:pt x="426" y="213"/>
                  </a:cubicBezTo>
                  <a:cubicBezTo>
                    <a:pt x="396" y="192"/>
                    <a:pt x="375" y="178"/>
                    <a:pt x="358" y="170"/>
                  </a:cubicBezTo>
                  <a:cubicBezTo>
                    <a:pt x="333" y="160"/>
                    <a:pt x="313" y="166"/>
                    <a:pt x="297" y="176"/>
                  </a:cubicBezTo>
                  <a:cubicBezTo>
                    <a:pt x="294" y="178"/>
                    <a:pt x="292" y="179"/>
                    <a:pt x="290" y="181"/>
                  </a:cubicBezTo>
                  <a:cubicBezTo>
                    <a:pt x="274" y="196"/>
                    <a:pt x="254" y="218"/>
                    <a:pt x="222" y="244"/>
                  </a:cubicBezTo>
                  <a:cubicBezTo>
                    <a:pt x="198" y="262"/>
                    <a:pt x="169" y="273"/>
                    <a:pt x="136" y="273"/>
                  </a:cubicBezTo>
                  <a:cubicBezTo>
                    <a:pt x="99" y="273"/>
                    <a:pt x="65" y="258"/>
                    <a:pt x="40" y="233"/>
                  </a:cubicBezTo>
                  <a:cubicBezTo>
                    <a:pt x="15" y="209"/>
                    <a:pt x="0" y="174"/>
                    <a:pt x="0" y="137"/>
                  </a:cubicBezTo>
                  <a:cubicBezTo>
                    <a:pt x="0" y="99"/>
                    <a:pt x="15" y="65"/>
                    <a:pt x="40" y="40"/>
                  </a:cubicBezTo>
                  <a:cubicBezTo>
                    <a:pt x="65" y="16"/>
                    <a:pt x="99" y="0"/>
                    <a:pt x="136" y="0"/>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solidFill>
                  <a:schemeClr val="tx1">
                    <a:lumMod val="75000"/>
                    <a:lumOff val="25000"/>
                  </a:schemeClr>
                </a:solidFill>
                <a:latin typeface="+mn-ea"/>
              </a:endParaRPr>
            </a:p>
          </p:txBody>
        </p:sp>
        <p:sp>
          <p:nvSpPr>
            <p:cNvPr id="9" name="Oval 8"/>
            <p:cNvSpPr>
              <a:spLocks noChangeArrowheads="1"/>
            </p:cNvSpPr>
            <p:nvPr/>
          </p:nvSpPr>
          <p:spPr bwMode="auto">
            <a:xfrm>
              <a:off x="975" y="1390"/>
              <a:ext cx="1507" cy="151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013">
                <a:solidFill>
                  <a:schemeClr val="tx1">
                    <a:lumMod val="75000"/>
                    <a:lumOff val="25000"/>
                  </a:schemeClr>
                </a:solidFill>
                <a:latin typeface="+mn-ea"/>
                <a:ea typeface="+mn-ea"/>
                <a:sym typeface="Calibri" panose="020F0502020204030204" pitchFamily="34" charset="0"/>
              </a:endParaRPr>
            </a:p>
          </p:txBody>
        </p:sp>
        <p:sp>
          <p:nvSpPr>
            <p:cNvPr id="10" name="Oval 9"/>
            <p:cNvSpPr>
              <a:spLocks noChangeArrowheads="1"/>
            </p:cNvSpPr>
            <p:nvPr/>
          </p:nvSpPr>
          <p:spPr bwMode="auto">
            <a:xfrm>
              <a:off x="1107" y="1522"/>
              <a:ext cx="1243" cy="12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75000"/>
                    <a:lumOff val="25000"/>
                  </a:schemeClr>
                </a:solidFill>
                <a:latin typeface="+mn-ea"/>
                <a:sym typeface="Calibri" panose="020F0502020204030204" pitchFamily="34" charset="0"/>
              </a:endParaRPr>
            </a:p>
          </p:txBody>
        </p:sp>
        <p:sp>
          <p:nvSpPr>
            <p:cNvPr id="11" name="Freeform 10"/>
            <p:cNvSpPr>
              <a:spLocks/>
            </p:cNvSpPr>
            <p:nvPr/>
          </p:nvSpPr>
          <p:spPr bwMode="auto">
            <a:xfrm>
              <a:off x="3543" y="1463"/>
              <a:ext cx="2852" cy="1370"/>
            </a:xfrm>
            <a:custGeom>
              <a:avLst/>
              <a:gdLst>
                <a:gd name="T0" fmla="*/ 2147483647 w 390"/>
                <a:gd name="T1" fmla="*/ 0 h 186"/>
                <a:gd name="T2" fmla="*/ 2147483647 w 390"/>
                <a:gd name="T3" fmla="*/ 2147483647 h 186"/>
                <a:gd name="T4" fmla="*/ 2147483647 w 390"/>
                <a:gd name="T5" fmla="*/ 2147483647 h 186"/>
                <a:gd name="T6" fmla="*/ 2147483647 w 390"/>
                <a:gd name="T7" fmla="*/ 2147483647 h 186"/>
                <a:gd name="T8" fmla="*/ 2147483647 w 390"/>
                <a:gd name="T9" fmla="*/ 2147483647 h 186"/>
                <a:gd name="T10" fmla="*/ 2147483647 w 390"/>
                <a:gd name="T11" fmla="*/ 2147483647 h 186"/>
                <a:gd name="T12" fmla="*/ 2147483647 w 390"/>
                <a:gd name="T13" fmla="*/ 2147483647 h 186"/>
                <a:gd name="T14" fmla="*/ 2147483647 w 390"/>
                <a:gd name="T15" fmla="*/ 2147483647 h 186"/>
                <a:gd name="T16" fmla="*/ 2147483647 w 390"/>
                <a:gd name="T17" fmla="*/ 2147483647 h 186"/>
                <a:gd name="T18" fmla="*/ 2147483647 w 390"/>
                <a:gd name="T19" fmla="*/ 2147483647 h 186"/>
                <a:gd name="T20" fmla="*/ 2147483647 w 390"/>
                <a:gd name="T21" fmla="*/ 2147483647 h 186"/>
                <a:gd name="T22" fmla="*/ 2147483647 w 390"/>
                <a:gd name="T23" fmla="*/ 2147483647 h 186"/>
                <a:gd name="T24" fmla="*/ 2147483647 w 390"/>
                <a:gd name="T25" fmla="*/ 2147483647 h 186"/>
                <a:gd name="T26" fmla="*/ 2147483647 w 390"/>
                <a:gd name="T27" fmla="*/ 2147483647 h 186"/>
                <a:gd name="T28" fmla="*/ 2147483647 w 390"/>
                <a:gd name="T29" fmla="*/ 2147483647 h 186"/>
                <a:gd name="T30" fmla="*/ 2147483647 w 390"/>
                <a:gd name="T31" fmla="*/ 2147483647 h 186"/>
                <a:gd name="T32" fmla="*/ 0 w 390"/>
                <a:gd name="T33" fmla="*/ 2147483647 h 186"/>
                <a:gd name="T34" fmla="*/ 2147483647 w 390"/>
                <a:gd name="T35" fmla="*/ 2147483647 h 186"/>
                <a:gd name="T36" fmla="*/ 2147483647 w 390"/>
                <a:gd name="T37" fmla="*/ 0 h 18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90" h="186">
                  <a:moveTo>
                    <a:pt x="93" y="0"/>
                  </a:moveTo>
                  <a:cubicBezTo>
                    <a:pt x="115" y="0"/>
                    <a:pt x="135" y="7"/>
                    <a:pt x="151" y="20"/>
                  </a:cubicBezTo>
                  <a:cubicBezTo>
                    <a:pt x="173" y="38"/>
                    <a:pt x="186" y="53"/>
                    <a:pt x="197" y="63"/>
                  </a:cubicBezTo>
                  <a:cubicBezTo>
                    <a:pt x="199" y="64"/>
                    <a:pt x="200" y="65"/>
                    <a:pt x="202" y="66"/>
                  </a:cubicBezTo>
                  <a:cubicBezTo>
                    <a:pt x="213" y="73"/>
                    <a:pt x="226" y="77"/>
                    <a:pt x="244" y="70"/>
                  </a:cubicBezTo>
                  <a:cubicBezTo>
                    <a:pt x="255" y="65"/>
                    <a:pt x="270" y="55"/>
                    <a:pt x="290" y="41"/>
                  </a:cubicBezTo>
                  <a:cubicBezTo>
                    <a:pt x="300" y="34"/>
                    <a:pt x="313" y="29"/>
                    <a:pt x="327" y="29"/>
                  </a:cubicBezTo>
                  <a:cubicBezTo>
                    <a:pt x="362" y="29"/>
                    <a:pt x="390" y="58"/>
                    <a:pt x="390" y="93"/>
                  </a:cubicBezTo>
                  <a:cubicBezTo>
                    <a:pt x="390" y="128"/>
                    <a:pt x="362" y="156"/>
                    <a:pt x="327" y="156"/>
                  </a:cubicBezTo>
                  <a:cubicBezTo>
                    <a:pt x="313" y="156"/>
                    <a:pt x="300" y="152"/>
                    <a:pt x="290" y="144"/>
                  </a:cubicBezTo>
                  <a:cubicBezTo>
                    <a:pt x="270" y="130"/>
                    <a:pt x="255" y="121"/>
                    <a:pt x="244" y="116"/>
                  </a:cubicBezTo>
                  <a:cubicBezTo>
                    <a:pt x="226" y="108"/>
                    <a:pt x="213" y="112"/>
                    <a:pt x="202" y="120"/>
                  </a:cubicBezTo>
                  <a:cubicBezTo>
                    <a:pt x="200" y="121"/>
                    <a:pt x="199" y="122"/>
                    <a:pt x="197" y="123"/>
                  </a:cubicBezTo>
                  <a:cubicBezTo>
                    <a:pt x="186" y="133"/>
                    <a:pt x="173" y="148"/>
                    <a:pt x="151" y="166"/>
                  </a:cubicBezTo>
                  <a:cubicBezTo>
                    <a:pt x="135" y="178"/>
                    <a:pt x="115" y="186"/>
                    <a:pt x="93" y="186"/>
                  </a:cubicBezTo>
                  <a:cubicBezTo>
                    <a:pt x="67" y="186"/>
                    <a:pt x="44" y="175"/>
                    <a:pt x="27" y="159"/>
                  </a:cubicBezTo>
                  <a:cubicBezTo>
                    <a:pt x="10" y="142"/>
                    <a:pt x="0" y="118"/>
                    <a:pt x="0" y="93"/>
                  </a:cubicBezTo>
                  <a:cubicBezTo>
                    <a:pt x="0" y="67"/>
                    <a:pt x="10" y="44"/>
                    <a:pt x="27" y="27"/>
                  </a:cubicBezTo>
                  <a:cubicBezTo>
                    <a:pt x="44" y="10"/>
                    <a:pt x="67" y="0"/>
                    <a:pt x="93" y="0"/>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solidFill>
                  <a:schemeClr val="tx1">
                    <a:lumMod val="75000"/>
                    <a:lumOff val="25000"/>
                  </a:schemeClr>
                </a:solidFill>
                <a:latin typeface="+mn-ea"/>
              </a:endParaRPr>
            </a:p>
          </p:txBody>
        </p:sp>
        <p:sp>
          <p:nvSpPr>
            <p:cNvPr id="12" name="Oval 11"/>
            <p:cNvSpPr>
              <a:spLocks noChangeArrowheads="1"/>
            </p:cNvSpPr>
            <p:nvPr/>
          </p:nvSpPr>
          <p:spPr bwMode="auto">
            <a:xfrm>
              <a:off x="3718" y="1625"/>
              <a:ext cx="1031" cy="10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013">
                <a:solidFill>
                  <a:schemeClr val="tx1">
                    <a:lumMod val="75000"/>
                    <a:lumOff val="25000"/>
                  </a:schemeClr>
                </a:solidFill>
                <a:latin typeface="+mn-ea"/>
                <a:ea typeface="+mn-ea"/>
                <a:sym typeface="Calibri" panose="020F0502020204030204" pitchFamily="34" charset="0"/>
              </a:endParaRPr>
            </a:p>
          </p:txBody>
        </p:sp>
        <p:sp>
          <p:nvSpPr>
            <p:cNvPr id="13" name="Oval 12"/>
            <p:cNvSpPr>
              <a:spLocks noChangeArrowheads="1"/>
            </p:cNvSpPr>
            <p:nvPr/>
          </p:nvSpPr>
          <p:spPr bwMode="auto">
            <a:xfrm>
              <a:off x="3857" y="1765"/>
              <a:ext cx="753" cy="766"/>
            </a:xfrm>
            <a:prstGeom prst="ellipse">
              <a:avLst/>
            </a:prstGeom>
            <a:solidFill>
              <a:schemeClr val="accent2"/>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75000"/>
                    <a:lumOff val="25000"/>
                  </a:schemeClr>
                </a:solidFill>
                <a:latin typeface="+mn-ea"/>
              </a:endParaRPr>
            </a:p>
          </p:txBody>
        </p:sp>
        <p:sp>
          <p:nvSpPr>
            <p:cNvPr id="14" name="Oval 13"/>
            <p:cNvSpPr>
              <a:spLocks noChangeArrowheads="1"/>
            </p:cNvSpPr>
            <p:nvPr/>
          </p:nvSpPr>
          <p:spPr bwMode="auto">
            <a:xfrm>
              <a:off x="5590" y="1794"/>
              <a:ext cx="703" cy="70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013">
                <a:solidFill>
                  <a:schemeClr val="tx1">
                    <a:lumMod val="75000"/>
                    <a:lumOff val="25000"/>
                  </a:schemeClr>
                </a:solidFill>
                <a:latin typeface="+mn-ea"/>
                <a:ea typeface="+mn-ea"/>
                <a:sym typeface="Calibri" panose="020F0502020204030204" pitchFamily="34" charset="0"/>
              </a:endParaRPr>
            </a:p>
          </p:txBody>
        </p:sp>
        <p:sp>
          <p:nvSpPr>
            <p:cNvPr id="15" name="Oval 14"/>
            <p:cNvSpPr>
              <a:spLocks noChangeArrowheads="1"/>
            </p:cNvSpPr>
            <p:nvPr/>
          </p:nvSpPr>
          <p:spPr bwMode="auto">
            <a:xfrm>
              <a:off x="5729" y="1927"/>
              <a:ext cx="432" cy="4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lumMod val="75000"/>
                    <a:lumOff val="25000"/>
                  </a:schemeClr>
                </a:solidFill>
                <a:latin typeface="+mn-ea"/>
                <a:sym typeface="Calibri" panose="020F0502020204030204" pitchFamily="34" charset="0"/>
              </a:endParaRPr>
            </a:p>
          </p:txBody>
        </p:sp>
        <p:sp>
          <p:nvSpPr>
            <p:cNvPr id="16" name="Freeform 15"/>
            <p:cNvSpPr>
              <a:spLocks/>
            </p:cNvSpPr>
            <p:nvPr/>
          </p:nvSpPr>
          <p:spPr bwMode="auto">
            <a:xfrm>
              <a:off x="2709" y="1993"/>
              <a:ext cx="263" cy="309"/>
            </a:xfrm>
            <a:custGeom>
              <a:avLst/>
              <a:gdLst>
                <a:gd name="T0" fmla="*/ 0 w 263"/>
                <a:gd name="T1" fmla="*/ 0 h 309"/>
                <a:gd name="T2" fmla="*/ 263 w 263"/>
                <a:gd name="T3" fmla="*/ 155 h 309"/>
                <a:gd name="T4" fmla="*/ 0 w 263"/>
                <a:gd name="T5" fmla="*/ 309 h 309"/>
                <a:gd name="T6" fmla="*/ 0 w 263"/>
                <a:gd name="T7" fmla="*/ 0 h 309"/>
                <a:gd name="T8" fmla="*/ 0 w 263"/>
                <a:gd name="T9" fmla="*/ 0 h 3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3" h="309">
                  <a:moveTo>
                    <a:pt x="0" y="0"/>
                  </a:moveTo>
                  <a:lnTo>
                    <a:pt x="263" y="155"/>
                  </a:lnTo>
                  <a:lnTo>
                    <a:pt x="0" y="309"/>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solidFill>
                  <a:schemeClr val="tx1">
                    <a:lumMod val="75000"/>
                    <a:lumOff val="25000"/>
                  </a:schemeClr>
                </a:solidFill>
                <a:latin typeface="+mn-ea"/>
              </a:endParaRPr>
            </a:p>
          </p:txBody>
        </p:sp>
        <p:sp>
          <p:nvSpPr>
            <p:cNvPr id="17" name="Freeform 16"/>
            <p:cNvSpPr>
              <a:spLocks/>
            </p:cNvSpPr>
            <p:nvPr/>
          </p:nvSpPr>
          <p:spPr bwMode="auto">
            <a:xfrm>
              <a:off x="4903" y="2037"/>
              <a:ext cx="175" cy="214"/>
            </a:xfrm>
            <a:custGeom>
              <a:avLst/>
              <a:gdLst>
                <a:gd name="T0" fmla="*/ 0 w 175"/>
                <a:gd name="T1" fmla="*/ 0 h 214"/>
                <a:gd name="T2" fmla="*/ 175 w 175"/>
                <a:gd name="T3" fmla="*/ 111 h 214"/>
                <a:gd name="T4" fmla="*/ 0 w 175"/>
                <a:gd name="T5" fmla="*/ 214 h 214"/>
                <a:gd name="T6" fmla="*/ 0 w 175"/>
                <a:gd name="T7" fmla="*/ 0 h 214"/>
                <a:gd name="T8" fmla="*/ 0 w 175"/>
                <a:gd name="T9" fmla="*/ 0 h 2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5" h="214">
                  <a:moveTo>
                    <a:pt x="0" y="0"/>
                  </a:moveTo>
                  <a:lnTo>
                    <a:pt x="175" y="111"/>
                  </a:lnTo>
                  <a:lnTo>
                    <a:pt x="0" y="214"/>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solidFill>
                  <a:schemeClr val="tx1">
                    <a:lumMod val="75000"/>
                    <a:lumOff val="25000"/>
                  </a:schemeClr>
                </a:solidFill>
                <a:latin typeface="+mn-ea"/>
              </a:endParaRPr>
            </a:p>
          </p:txBody>
        </p:sp>
      </p:grpSp>
      <p:grpSp>
        <p:nvGrpSpPr>
          <p:cNvPr id="18" name="Group 98"/>
          <p:cNvGrpSpPr>
            <a:grpSpLocks noChangeAspect="1"/>
          </p:cNvGrpSpPr>
          <p:nvPr/>
        </p:nvGrpSpPr>
        <p:grpSpPr bwMode="auto">
          <a:xfrm>
            <a:off x="1390793" y="2286493"/>
            <a:ext cx="1175823" cy="1086587"/>
            <a:chOff x="-86" y="2465"/>
            <a:chExt cx="1120" cy="1035"/>
          </a:xfrm>
          <a:solidFill>
            <a:schemeClr val="bg1"/>
          </a:solidFill>
        </p:grpSpPr>
        <p:sp>
          <p:nvSpPr>
            <p:cNvPr id="19" name="Freeform 99"/>
            <p:cNvSpPr>
              <a:spLocks noEditPoints="1"/>
            </p:cNvSpPr>
            <p:nvPr/>
          </p:nvSpPr>
          <p:spPr bwMode="auto">
            <a:xfrm>
              <a:off x="363" y="2465"/>
              <a:ext cx="671" cy="671"/>
            </a:xfrm>
            <a:custGeom>
              <a:avLst/>
              <a:gdLst>
                <a:gd name="T0" fmla="*/ 256 w 282"/>
                <a:gd name="T1" fmla="*/ 25 h 282"/>
                <a:gd name="T2" fmla="*/ 164 w 282"/>
                <a:gd name="T3" fmla="*/ 25 h 282"/>
                <a:gd name="T4" fmla="*/ 0 w 282"/>
                <a:gd name="T5" fmla="*/ 189 h 282"/>
                <a:gd name="T6" fmla="*/ 92 w 282"/>
                <a:gd name="T7" fmla="*/ 282 h 282"/>
                <a:gd name="T8" fmla="*/ 256 w 282"/>
                <a:gd name="T9" fmla="*/ 118 h 282"/>
                <a:gd name="T10" fmla="*/ 256 w 282"/>
                <a:gd name="T11" fmla="*/ 25 h 282"/>
                <a:gd name="T12" fmla="*/ 55 w 282"/>
                <a:gd name="T13" fmla="*/ 191 h 282"/>
                <a:gd name="T14" fmla="*/ 44 w 282"/>
                <a:gd name="T15" fmla="*/ 180 h 282"/>
                <a:gd name="T16" fmla="*/ 183 w 282"/>
                <a:gd name="T17" fmla="*/ 42 h 282"/>
                <a:gd name="T18" fmla="*/ 194 w 282"/>
                <a:gd name="T19" fmla="*/ 42 h 282"/>
                <a:gd name="T20" fmla="*/ 194 w 282"/>
                <a:gd name="T21" fmla="*/ 53 h 282"/>
                <a:gd name="T22" fmla="*/ 55 w 282"/>
                <a:gd name="T23" fmla="*/ 191 h 282"/>
                <a:gd name="T24" fmla="*/ 78 w 282"/>
                <a:gd name="T25" fmla="*/ 214 h 282"/>
                <a:gd name="T26" fmla="*/ 67 w 282"/>
                <a:gd name="T27" fmla="*/ 203 h 282"/>
                <a:gd name="T28" fmla="*/ 217 w 282"/>
                <a:gd name="T29" fmla="*/ 53 h 282"/>
                <a:gd name="T30" fmla="*/ 228 w 282"/>
                <a:gd name="T31" fmla="*/ 53 h 282"/>
                <a:gd name="T32" fmla="*/ 228 w 282"/>
                <a:gd name="T33" fmla="*/ 64 h 282"/>
                <a:gd name="T34" fmla="*/ 78 w 282"/>
                <a:gd name="T35" fmla="*/ 214 h 282"/>
                <a:gd name="T36" fmla="*/ 101 w 282"/>
                <a:gd name="T37" fmla="*/ 237 h 282"/>
                <a:gd name="T38" fmla="*/ 90 w 282"/>
                <a:gd name="T39" fmla="*/ 226 h 282"/>
                <a:gd name="T40" fmla="*/ 229 w 282"/>
                <a:gd name="T41" fmla="*/ 88 h 282"/>
                <a:gd name="T42" fmla="*/ 240 w 282"/>
                <a:gd name="T43" fmla="*/ 88 h 282"/>
                <a:gd name="T44" fmla="*/ 240 w 282"/>
                <a:gd name="T45" fmla="*/ 99 h 282"/>
                <a:gd name="T46" fmla="*/ 101 w 282"/>
                <a:gd name="T47" fmla="*/ 237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2" h="282">
                  <a:moveTo>
                    <a:pt x="256" y="25"/>
                  </a:moveTo>
                  <a:cubicBezTo>
                    <a:pt x="231" y="0"/>
                    <a:pt x="189" y="0"/>
                    <a:pt x="164" y="25"/>
                  </a:cubicBezTo>
                  <a:cubicBezTo>
                    <a:pt x="0" y="189"/>
                    <a:pt x="0" y="189"/>
                    <a:pt x="0" y="189"/>
                  </a:cubicBezTo>
                  <a:cubicBezTo>
                    <a:pt x="92" y="282"/>
                    <a:pt x="92" y="282"/>
                    <a:pt x="92" y="282"/>
                  </a:cubicBezTo>
                  <a:cubicBezTo>
                    <a:pt x="256" y="118"/>
                    <a:pt x="256" y="118"/>
                    <a:pt x="256" y="118"/>
                  </a:cubicBezTo>
                  <a:cubicBezTo>
                    <a:pt x="282" y="92"/>
                    <a:pt x="282" y="51"/>
                    <a:pt x="256" y="25"/>
                  </a:cubicBezTo>
                  <a:close/>
                  <a:moveTo>
                    <a:pt x="55" y="191"/>
                  </a:moveTo>
                  <a:cubicBezTo>
                    <a:pt x="44" y="180"/>
                    <a:pt x="44" y="180"/>
                    <a:pt x="44" y="180"/>
                  </a:cubicBezTo>
                  <a:cubicBezTo>
                    <a:pt x="183" y="42"/>
                    <a:pt x="183" y="42"/>
                    <a:pt x="183" y="42"/>
                  </a:cubicBezTo>
                  <a:cubicBezTo>
                    <a:pt x="186" y="39"/>
                    <a:pt x="191" y="39"/>
                    <a:pt x="194" y="42"/>
                  </a:cubicBezTo>
                  <a:cubicBezTo>
                    <a:pt x="197" y="45"/>
                    <a:pt x="197" y="50"/>
                    <a:pt x="194" y="53"/>
                  </a:cubicBezTo>
                  <a:lnTo>
                    <a:pt x="55" y="191"/>
                  </a:lnTo>
                  <a:close/>
                  <a:moveTo>
                    <a:pt x="78" y="214"/>
                  </a:moveTo>
                  <a:cubicBezTo>
                    <a:pt x="67" y="203"/>
                    <a:pt x="67" y="203"/>
                    <a:pt x="67" y="203"/>
                  </a:cubicBezTo>
                  <a:cubicBezTo>
                    <a:pt x="217" y="53"/>
                    <a:pt x="217" y="53"/>
                    <a:pt x="217" y="53"/>
                  </a:cubicBezTo>
                  <a:cubicBezTo>
                    <a:pt x="220" y="50"/>
                    <a:pt x="225" y="50"/>
                    <a:pt x="228" y="53"/>
                  </a:cubicBezTo>
                  <a:cubicBezTo>
                    <a:pt x="231" y="56"/>
                    <a:pt x="231" y="61"/>
                    <a:pt x="228" y="64"/>
                  </a:cubicBezTo>
                  <a:lnTo>
                    <a:pt x="78" y="214"/>
                  </a:lnTo>
                  <a:close/>
                  <a:moveTo>
                    <a:pt x="101" y="237"/>
                  </a:moveTo>
                  <a:cubicBezTo>
                    <a:pt x="90" y="226"/>
                    <a:pt x="90" y="226"/>
                    <a:pt x="90" y="226"/>
                  </a:cubicBezTo>
                  <a:cubicBezTo>
                    <a:pt x="229" y="88"/>
                    <a:pt x="229" y="88"/>
                    <a:pt x="229" y="88"/>
                  </a:cubicBezTo>
                  <a:cubicBezTo>
                    <a:pt x="232" y="85"/>
                    <a:pt x="237" y="85"/>
                    <a:pt x="240" y="88"/>
                  </a:cubicBezTo>
                  <a:cubicBezTo>
                    <a:pt x="243" y="91"/>
                    <a:pt x="243" y="96"/>
                    <a:pt x="240" y="99"/>
                  </a:cubicBezTo>
                  <a:lnTo>
                    <a:pt x="101" y="2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013">
                <a:solidFill>
                  <a:schemeClr val="tx1">
                    <a:lumMod val="75000"/>
                    <a:lumOff val="25000"/>
                  </a:schemeClr>
                </a:solidFill>
                <a:latin typeface="+mn-ea"/>
              </a:endParaRPr>
            </a:p>
          </p:txBody>
        </p:sp>
        <p:sp>
          <p:nvSpPr>
            <p:cNvPr id="20" name="Freeform 100"/>
            <p:cNvSpPr>
              <a:spLocks/>
            </p:cNvSpPr>
            <p:nvPr/>
          </p:nvSpPr>
          <p:spPr bwMode="auto">
            <a:xfrm>
              <a:off x="-8" y="3036"/>
              <a:ext cx="464" cy="464"/>
            </a:xfrm>
            <a:custGeom>
              <a:avLst/>
              <a:gdLst>
                <a:gd name="T0" fmla="*/ 300 w 464"/>
                <a:gd name="T1" fmla="*/ 276 h 464"/>
                <a:gd name="T2" fmla="*/ 281 w 464"/>
                <a:gd name="T3" fmla="*/ 257 h 464"/>
                <a:gd name="T4" fmla="*/ 464 w 464"/>
                <a:gd name="T5" fmla="*/ 74 h 464"/>
                <a:gd name="T6" fmla="*/ 390 w 464"/>
                <a:gd name="T7" fmla="*/ 0 h 464"/>
                <a:gd name="T8" fmla="*/ 207 w 464"/>
                <a:gd name="T9" fmla="*/ 184 h 464"/>
                <a:gd name="T10" fmla="*/ 188 w 464"/>
                <a:gd name="T11" fmla="*/ 165 h 464"/>
                <a:gd name="T12" fmla="*/ 145 w 464"/>
                <a:gd name="T13" fmla="*/ 188 h 464"/>
                <a:gd name="T14" fmla="*/ 0 w 464"/>
                <a:gd name="T15" fmla="*/ 422 h 464"/>
                <a:gd name="T16" fmla="*/ 43 w 464"/>
                <a:gd name="T17" fmla="*/ 464 h 464"/>
                <a:gd name="T18" fmla="*/ 276 w 464"/>
                <a:gd name="T19" fmla="*/ 322 h 464"/>
                <a:gd name="T20" fmla="*/ 300 w 464"/>
                <a:gd name="T21" fmla="*/ 27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4" h="464">
                  <a:moveTo>
                    <a:pt x="300" y="276"/>
                  </a:moveTo>
                  <a:lnTo>
                    <a:pt x="281" y="257"/>
                  </a:lnTo>
                  <a:lnTo>
                    <a:pt x="464" y="74"/>
                  </a:lnTo>
                  <a:lnTo>
                    <a:pt x="390" y="0"/>
                  </a:lnTo>
                  <a:lnTo>
                    <a:pt x="207" y="184"/>
                  </a:lnTo>
                  <a:lnTo>
                    <a:pt x="188" y="165"/>
                  </a:lnTo>
                  <a:lnTo>
                    <a:pt x="145" y="188"/>
                  </a:lnTo>
                  <a:lnTo>
                    <a:pt x="0" y="422"/>
                  </a:lnTo>
                  <a:lnTo>
                    <a:pt x="43" y="464"/>
                  </a:lnTo>
                  <a:lnTo>
                    <a:pt x="276" y="322"/>
                  </a:lnTo>
                  <a:lnTo>
                    <a:pt x="300" y="2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013">
                <a:solidFill>
                  <a:schemeClr val="tx1">
                    <a:lumMod val="75000"/>
                    <a:lumOff val="25000"/>
                  </a:schemeClr>
                </a:solidFill>
                <a:latin typeface="+mn-ea"/>
              </a:endParaRPr>
            </a:p>
          </p:txBody>
        </p:sp>
        <p:sp>
          <p:nvSpPr>
            <p:cNvPr id="21" name="Freeform 101"/>
            <p:cNvSpPr>
              <a:spLocks/>
            </p:cNvSpPr>
            <p:nvPr/>
          </p:nvSpPr>
          <p:spPr bwMode="auto">
            <a:xfrm>
              <a:off x="-86" y="2472"/>
              <a:ext cx="490" cy="493"/>
            </a:xfrm>
            <a:custGeom>
              <a:avLst/>
              <a:gdLst>
                <a:gd name="T0" fmla="*/ 103 w 206"/>
                <a:gd name="T1" fmla="*/ 0 h 207"/>
                <a:gd name="T2" fmla="*/ 77 w 206"/>
                <a:gd name="T3" fmla="*/ 4 h 207"/>
                <a:gd name="T4" fmla="*/ 80 w 206"/>
                <a:gd name="T5" fmla="*/ 6 h 207"/>
                <a:gd name="T6" fmla="*/ 117 w 206"/>
                <a:gd name="T7" fmla="*/ 43 h 207"/>
                <a:gd name="T8" fmla="*/ 117 w 206"/>
                <a:gd name="T9" fmla="*/ 112 h 207"/>
                <a:gd name="T10" fmla="*/ 48 w 206"/>
                <a:gd name="T11" fmla="*/ 112 h 207"/>
                <a:gd name="T12" fmla="*/ 11 w 206"/>
                <a:gd name="T13" fmla="*/ 75 h 207"/>
                <a:gd name="T14" fmla="*/ 6 w 206"/>
                <a:gd name="T15" fmla="*/ 68 h 207"/>
                <a:gd name="T16" fmla="*/ 0 w 206"/>
                <a:gd name="T17" fmla="*/ 104 h 207"/>
                <a:gd name="T18" fmla="*/ 103 w 206"/>
                <a:gd name="T19" fmla="*/ 207 h 207"/>
                <a:gd name="T20" fmla="*/ 206 w 206"/>
                <a:gd name="T21" fmla="*/ 104 h 207"/>
                <a:gd name="T22" fmla="*/ 103 w 206"/>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6" h="207">
                  <a:moveTo>
                    <a:pt x="103" y="0"/>
                  </a:moveTo>
                  <a:cubicBezTo>
                    <a:pt x="94" y="0"/>
                    <a:pt x="86" y="2"/>
                    <a:pt x="77" y="4"/>
                  </a:cubicBezTo>
                  <a:cubicBezTo>
                    <a:pt x="78" y="4"/>
                    <a:pt x="79" y="5"/>
                    <a:pt x="80" y="6"/>
                  </a:cubicBezTo>
                  <a:cubicBezTo>
                    <a:pt x="117" y="43"/>
                    <a:pt x="117" y="43"/>
                    <a:pt x="117" y="43"/>
                  </a:cubicBezTo>
                  <a:cubicBezTo>
                    <a:pt x="136" y="62"/>
                    <a:pt x="136" y="93"/>
                    <a:pt x="117" y="112"/>
                  </a:cubicBezTo>
                  <a:cubicBezTo>
                    <a:pt x="98" y="131"/>
                    <a:pt x="67" y="131"/>
                    <a:pt x="48" y="112"/>
                  </a:cubicBezTo>
                  <a:cubicBezTo>
                    <a:pt x="11" y="75"/>
                    <a:pt x="11" y="75"/>
                    <a:pt x="11" y="75"/>
                  </a:cubicBezTo>
                  <a:cubicBezTo>
                    <a:pt x="9" y="73"/>
                    <a:pt x="8" y="71"/>
                    <a:pt x="6" y="68"/>
                  </a:cubicBezTo>
                  <a:cubicBezTo>
                    <a:pt x="2" y="79"/>
                    <a:pt x="0" y="91"/>
                    <a:pt x="0" y="104"/>
                  </a:cubicBezTo>
                  <a:cubicBezTo>
                    <a:pt x="0" y="161"/>
                    <a:pt x="46" y="207"/>
                    <a:pt x="103" y="207"/>
                  </a:cubicBezTo>
                  <a:cubicBezTo>
                    <a:pt x="160" y="207"/>
                    <a:pt x="206" y="161"/>
                    <a:pt x="206" y="104"/>
                  </a:cubicBezTo>
                  <a:cubicBezTo>
                    <a:pt x="206" y="47"/>
                    <a:pt x="160" y="0"/>
                    <a:pt x="10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013">
                <a:solidFill>
                  <a:schemeClr val="tx1">
                    <a:lumMod val="75000"/>
                    <a:lumOff val="25000"/>
                  </a:schemeClr>
                </a:solidFill>
                <a:latin typeface="+mn-ea"/>
              </a:endParaRPr>
            </a:p>
          </p:txBody>
        </p:sp>
        <p:sp>
          <p:nvSpPr>
            <p:cNvPr id="22" name="Freeform 102"/>
            <p:cNvSpPr>
              <a:spLocks noEditPoints="1"/>
            </p:cNvSpPr>
            <p:nvPr/>
          </p:nvSpPr>
          <p:spPr bwMode="auto">
            <a:xfrm>
              <a:off x="520" y="3058"/>
              <a:ext cx="445" cy="442"/>
            </a:xfrm>
            <a:custGeom>
              <a:avLst/>
              <a:gdLst>
                <a:gd name="T0" fmla="*/ 164 w 187"/>
                <a:gd name="T1" fmla="*/ 163 h 186"/>
                <a:gd name="T2" fmla="*/ 164 w 187"/>
                <a:gd name="T3" fmla="*/ 82 h 186"/>
                <a:gd name="T4" fmla="*/ 81 w 187"/>
                <a:gd name="T5" fmla="*/ 0 h 186"/>
                <a:gd name="T6" fmla="*/ 0 w 187"/>
                <a:gd name="T7" fmla="*/ 81 h 186"/>
                <a:gd name="T8" fmla="*/ 83 w 187"/>
                <a:gd name="T9" fmla="*/ 163 h 186"/>
                <a:gd name="T10" fmla="*/ 164 w 187"/>
                <a:gd name="T11" fmla="*/ 163 h 186"/>
                <a:gd name="T12" fmla="*/ 109 w 187"/>
                <a:gd name="T13" fmla="*/ 108 h 186"/>
                <a:gd name="T14" fmla="*/ 143 w 187"/>
                <a:gd name="T15" fmla="*/ 108 h 186"/>
                <a:gd name="T16" fmla="*/ 143 w 187"/>
                <a:gd name="T17" fmla="*/ 142 h 186"/>
                <a:gd name="T18" fmla="*/ 109 w 187"/>
                <a:gd name="T19" fmla="*/ 142 h 186"/>
                <a:gd name="T20" fmla="*/ 109 w 187"/>
                <a:gd name="T21" fmla="*/ 10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7" h="186">
                  <a:moveTo>
                    <a:pt x="164" y="163"/>
                  </a:moveTo>
                  <a:cubicBezTo>
                    <a:pt x="187" y="141"/>
                    <a:pt x="187" y="105"/>
                    <a:pt x="164" y="82"/>
                  </a:cubicBezTo>
                  <a:cubicBezTo>
                    <a:pt x="81" y="0"/>
                    <a:pt x="81" y="0"/>
                    <a:pt x="81" y="0"/>
                  </a:cubicBezTo>
                  <a:cubicBezTo>
                    <a:pt x="0" y="81"/>
                    <a:pt x="0" y="81"/>
                    <a:pt x="0" y="81"/>
                  </a:cubicBezTo>
                  <a:cubicBezTo>
                    <a:pt x="83" y="163"/>
                    <a:pt x="83" y="163"/>
                    <a:pt x="83" y="163"/>
                  </a:cubicBezTo>
                  <a:cubicBezTo>
                    <a:pt x="105" y="186"/>
                    <a:pt x="142" y="186"/>
                    <a:pt x="164" y="163"/>
                  </a:cubicBezTo>
                  <a:close/>
                  <a:moveTo>
                    <a:pt x="109" y="108"/>
                  </a:moveTo>
                  <a:cubicBezTo>
                    <a:pt x="118" y="99"/>
                    <a:pt x="133" y="99"/>
                    <a:pt x="143" y="108"/>
                  </a:cubicBezTo>
                  <a:cubicBezTo>
                    <a:pt x="152" y="118"/>
                    <a:pt x="152" y="133"/>
                    <a:pt x="143" y="142"/>
                  </a:cubicBezTo>
                  <a:cubicBezTo>
                    <a:pt x="133" y="151"/>
                    <a:pt x="118" y="151"/>
                    <a:pt x="109" y="142"/>
                  </a:cubicBezTo>
                  <a:cubicBezTo>
                    <a:pt x="100" y="133"/>
                    <a:pt x="100" y="118"/>
                    <a:pt x="109"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013">
                <a:solidFill>
                  <a:schemeClr val="tx1">
                    <a:lumMod val="75000"/>
                    <a:lumOff val="25000"/>
                  </a:schemeClr>
                </a:solidFill>
                <a:latin typeface="+mn-ea"/>
              </a:endParaRPr>
            </a:p>
          </p:txBody>
        </p:sp>
      </p:grpSp>
      <p:grpSp>
        <p:nvGrpSpPr>
          <p:cNvPr id="23" name="Group 11"/>
          <p:cNvGrpSpPr>
            <a:grpSpLocks noChangeAspect="1"/>
          </p:cNvGrpSpPr>
          <p:nvPr/>
        </p:nvGrpSpPr>
        <p:grpSpPr bwMode="auto">
          <a:xfrm>
            <a:off x="7537750" y="2581128"/>
            <a:ext cx="455033" cy="381884"/>
            <a:chOff x="2044" y="456"/>
            <a:chExt cx="1325" cy="1112"/>
          </a:xfrm>
          <a:solidFill>
            <a:schemeClr val="bg1"/>
          </a:solidFill>
        </p:grpSpPr>
        <p:sp>
          <p:nvSpPr>
            <p:cNvPr id="24" name="Oval 12"/>
            <p:cNvSpPr>
              <a:spLocks noChangeArrowheads="1"/>
            </p:cNvSpPr>
            <p:nvPr/>
          </p:nvSpPr>
          <p:spPr bwMode="auto">
            <a:xfrm>
              <a:off x="2483" y="456"/>
              <a:ext cx="447" cy="44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013">
                <a:solidFill>
                  <a:schemeClr val="tx1">
                    <a:lumMod val="75000"/>
                    <a:lumOff val="25000"/>
                  </a:schemeClr>
                </a:solidFill>
                <a:latin typeface="+mn-ea"/>
              </a:endParaRPr>
            </a:p>
          </p:txBody>
        </p:sp>
        <p:sp>
          <p:nvSpPr>
            <p:cNvPr id="25" name="Freeform 13"/>
            <p:cNvSpPr>
              <a:spLocks/>
            </p:cNvSpPr>
            <p:nvPr/>
          </p:nvSpPr>
          <p:spPr bwMode="auto">
            <a:xfrm>
              <a:off x="2350" y="936"/>
              <a:ext cx="713" cy="632"/>
            </a:xfrm>
            <a:custGeom>
              <a:avLst/>
              <a:gdLst>
                <a:gd name="T0" fmla="*/ 200 w 300"/>
                <a:gd name="T1" fmla="*/ 0 h 266"/>
                <a:gd name="T2" fmla="*/ 150 w 300"/>
                <a:gd name="T3" fmla="*/ 67 h 266"/>
                <a:gd name="T4" fmla="*/ 100 w 300"/>
                <a:gd name="T5" fmla="*/ 0 h 266"/>
                <a:gd name="T6" fmla="*/ 0 w 300"/>
                <a:gd name="T7" fmla="*/ 144 h 266"/>
                <a:gd name="T8" fmla="*/ 0 w 300"/>
                <a:gd name="T9" fmla="*/ 236 h 266"/>
                <a:gd name="T10" fmla="*/ 0 w 300"/>
                <a:gd name="T11" fmla="*/ 236 h 266"/>
                <a:gd name="T12" fmla="*/ 150 w 300"/>
                <a:gd name="T13" fmla="*/ 266 h 266"/>
                <a:gd name="T14" fmla="*/ 300 w 300"/>
                <a:gd name="T15" fmla="*/ 236 h 266"/>
                <a:gd name="T16" fmla="*/ 300 w 300"/>
                <a:gd name="T17" fmla="*/ 236 h 266"/>
                <a:gd name="T18" fmla="*/ 300 w 300"/>
                <a:gd name="T19" fmla="*/ 144 h 266"/>
                <a:gd name="T20" fmla="*/ 200 w 300"/>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0" h="266">
                  <a:moveTo>
                    <a:pt x="200" y="0"/>
                  </a:moveTo>
                  <a:cubicBezTo>
                    <a:pt x="150" y="67"/>
                    <a:pt x="150" y="67"/>
                    <a:pt x="150" y="67"/>
                  </a:cubicBezTo>
                  <a:cubicBezTo>
                    <a:pt x="100" y="0"/>
                    <a:pt x="100" y="0"/>
                    <a:pt x="100" y="0"/>
                  </a:cubicBezTo>
                  <a:cubicBezTo>
                    <a:pt x="41" y="21"/>
                    <a:pt x="0" y="78"/>
                    <a:pt x="0" y="144"/>
                  </a:cubicBezTo>
                  <a:cubicBezTo>
                    <a:pt x="0" y="236"/>
                    <a:pt x="0" y="236"/>
                    <a:pt x="0" y="236"/>
                  </a:cubicBezTo>
                  <a:cubicBezTo>
                    <a:pt x="0" y="236"/>
                    <a:pt x="0" y="236"/>
                    <a:pt x="0" y="236"/>
                  </a:cubicBezTo>
                  <a:cubicBezTo>
                    <a:pt x="3" y="253"/>
                    <a:pt x="69" y="266"/>
                    <a:pt x="150" y="266"/>
                  </a:cubicBezTo>
                  <a:cubicBezTo>
                    <a:pt x="231" y="266"/>
                    <a:pt x="297" y="253"/>
                    <a:pt x="300" y="236"/>
                  </a:cubicBezTo>
                  <a:cubicBezTo>
                    <a:pt x="300" y="236"/>
                    <a:pt x="300" y="236"/>
                    <a:pt x="300" y="236"/>
                  </a:cubicBezTo>
                  <a:cubicBezTo>
                    <a:pt x="300" y="144"/>
                    <a:pt x="300" y="144"/>
                    <a:pt x="300" y="144"/>
                  </a:cubicBezTo>
                  <a:cubicBezTo>
                    <a:pt x="300" y="78"/>
                    <a:pt x="259" y="21"/>
                    <a:pt x="20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013">
                <a:solidFill>
                  <a:schemeClr val="tx1">
                    <a:lumMod val="75000"/>
                    <a:lumOff val="25000"/>
                  </a:schemeClr>
                </a:solidFill>
                <a:latin typeface="+mn-ea"/>
              </a:endParaRPr>
            </a:p>
          </p:txBody>
        </p:sp>
        <p:sp>
          <p:nvSpPr>
            <p:cNvPr id="26" name="Freeform 14"/>
            <p:cNvSpPr>
              <a:spLocks/>
            </p:cNvSpPr>
            <p:nvPr/>
          </p:nvSpPr>
          <p:spPr bwMode="auto">
            <a:xfrm>
              <a:off x="2673" y="917"/>
              <a:ext cx="69" cy="42"/>
            </a:xfrm>
            <a:custGeom>
              <a:avLst/>
              <a:gdLst>
                <a:gd name="T0" fmla="*/ 29 w 29"/>
                <a:gd name="T1" fmla="*/ 0 h 18"/>
                <a:gd name="T2" fmla="*/ 14 w 29"/>
                <a:gd name="T3" fmla="*/ 0 h 18"/>
                <a:gd name="T4" fmla="*/ 0 w 29"/>
                <a:gd name="T5" fmla="*/ 0 h 18"/>
                <a:gd name="T6" fmla="*/ 6 w 29"/>
                <a:gd name="T7" fmla="*/ 18 h 18"/>
                <a:gd name="T8" fmla="*/ 23 w 29"/>
                <a:gd name="T9" fmla="*/ 17 h 18"/>
                <a:gd name="T10" fmla="*/ 29 w 29"/>
                <a:gd name="T11" fmla="*/ 0 h 18"/>
              </a:gdLst>
              <a:ahLst/>
              <a:cxnLst>
                <a:cxn ang="0">
                  <a:pos x="T0" y="T1"/>
                </a:cxn>
                <a:cxn ang="0">
                  <a:pos x="T2" y="T3"/>
                </a:cxn>
                <a:cxn ang="0">
                  <a:pos x="T4" y="T5"/>
                </a:cxn>
                <a:cxn ang="0">
                  <a:pos x="T6" y="T7"/>
                </a:cxn>
                <a:cxn ang="0">
                  <a:pos x="T8" y="T9"/>
                </a:cxn>
                <a:cxn ang="0">
                  <a:pos x="T10" y="T11"/>
                </a:cxn>
              </a:cxnLst>
              <a:rect l="0" t="0" r="r" b="b"/>
              <a:pathLst>
                <a:path w="29" h="18">
                  <a:moveTo>
                    <a:pt x="29" y="0"/>
                  </a:moveTo>
                  <a:cubicBezTo>
                    <a:pt x="24" y="0"/>
                    <a:pt x="19" y="0"/>
                    <a:pt x="14" y="0"/>
                  </a:cubicBezTo>
                  <a:cubicBezTo>
                    <a:pt x="10" y="0"/>
                    <a:pt x="5" y="0"/>
                    <a:pt x="0" y="0"/>
                  </a:cubicBezTo>
                  <a:cubicBezTo>
                    <a:pt x="0" y="0"/>
                    <a:pt x="0" y="10"/>
                    <a:pt x="6" y="18"/>
                  </a:cubicBezTo>
                  <a:cubicBezTo>
                    <a:pt x="6" y="18"/>
                    <a:pt x="17" y="18"/>
                    <a:pt x="23" y="17"/>
                  </a:cubicBezTo>
                  <a:cubicBezTo>
                    <a:pt x="23" y="17"/>
                    <a:pt x="29" y="11"/>
                    <a:pt x="2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013">
                <a:solidFill>
                  <a:schemeClr val="tx1">
                    <a:lumMod val="75000"/>
                    <a:lumOff val="25000"/>
                  </a:schemeClr>
                </a:solidFill>
                <a:latin typeface="+mn-ea"/>
              </a:endParaRPr>
            </a:p>
          </p:txBody>
        </p:sp>
        <p:sp>
          <p:nvSpPr>
            <p:cNvPr id="27" name="Freeform 15"/>
            <p:cNvSpPr>
              <a:spLocks/>
            </p:cNvSpPr>
            <p:nvPr/>
          </p:nvSpPr>
          <p:spPr bwMode="auto">
            <a:xfrm>
              <a:off x="2666" y="964"/>
              <a:ext cx="81" cy="107"/>
            </a:xfrm>
            <a:custGeom>
              <a:avLst/>
              <a:gdLst>
                <a:gd name="T0" fmla="*/ 21 w 81"/>
                <a:gd name="T1" fmla="*/ 0 h 107"/>
                <a:gd name="T2" fmla="*/ 62 w 81"/>
                <a:gd name="T3" fmla="*/ 0 h 107"/>
                <a:gd name="T4" fmla="*/ 81 w 81"/>
                <a:gd name="T5" fmla="*/ 62 h 107"/>
                <a:gd name="T6" fmla="*/ 40 w 81"/>
                <a:gd name="T7" fmla="*/ 107 h 107"/>
                <a:gd name="T8" fmla="*/ 0 w 81"/>
                <a:gd name="T9" fmla="*/ 62 h 107"/>
                <a:gd name="T10" fmla="*/ 21 w 81"/>
                <a:gd name="T11" fmla="*/ 0 h 107"/>
              </a:gdLst>
              <a:ahLst/>
              <a:cxnLst>
                <a:cxn ang="0">
                  <a:pos x="T0" y="T1"/>
                </a:cxn>
                <a:cxn ang="0">
                  <a:pos x="T2" y="T3"/>
                </a:cxn>
                <a:cxn ang="0">
                  <a:pos x="T4" y="T5"/>
                </a:cxn>
                <a:cxn ang="0">
                  <a:pos x="T6" y="T7"/>
                </a:cxn>
                <a:cxn ang="0">
                  <a:pos x="T8" y="T9"/>
                </a:cxn>
                <a:cxn ang="0">
                  <a:pos x="T10" y="T11"/>
                </a:cxn>
              </a:cxnLst>
              <a:rect l="0" t="0" r="r" b="b"/>
              <a:pathLst>
                <a:path w="81" h="107">
                  <a:moveTo>
                    <a:pt x="21" y="0"/>
                  </a:moveTo>
                  <a:lnTo>
                    <a:pt x="62" y="0"/>
                  </a:lnTo>
                  <a:lnTo>
                    <a:pt x="81" y="62"/>
                  </a:lnTo>
                  <a:lnTo>
                    <a:pt x="40" y="107"/>
                  </a:lnTo>
                  <a:lnTo>
                    <a:pt x="0" y="62"/>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013">
                <a:solidFill>
                  <a:schemeClr val="tx1">
                    <a:lumMod val="75000"/>
                    <a:lumOff val="25000"/>
                  </a:schemeClr>
                </a:solidFill>
                <a:latin typeface="+mn-ea"/>
              </a:endParaRPr>
            </a:p>
          </p:txBody>
        </p:sp>
        <p:sp>
          <p:nvSpPr>
            <p:cNvPr id="28" name="Freeform 16"/>
            <p:cNvSpPr>
              <a:spLocks/>
            </p:cNvSpPr>
            <p:nvPr/>
          </p:nvSpPr>
          <p:spPr bwMode="auto">
            <a:xfrm>
              <a:off x="2284" y="1005"/>
              <a:ext cx="59" cy="80"/>
            </a:xfrm>
            <a:custGeom>
              <a:avLst/>
              <a:gdLst>
                <a:gd name="T0" fmla="*/ 28 w 59"/>
                <a:gd name="T1" fmla="*/ 80 h 80"/>
                <a:gd name="T2" fmla="*/ 59 w 59"/>
                <a:gd name="T3" fmla="*/ 47 h 80"/>
                <a:gd name="T4" fmla="*/ 45 w 59"/>
                <a:gd name="T5" fmla="*/ 0 h 80"/>
                <a:gd name="T6" fmla="*/ 14 w 59"/>
                <a:gd name="T7" fmla="*/ 0 h 80"/>
                <a:gd name="T8" fmla="*/ 0 w 59"/>
                <a:gd name="T9" fmla="*/ 47 h 80"/>
                <a:gd name="T10" fmla="*/ 28 w 59"/>
                <a:gd name="T11" fmla="*/ 80 h 80"/>
              </a:gdLst>
              <a:ahLst/>
              <a:cxnLst>
                <a:cxn ang="0">
                  <a:pos x="T0" y="T1"/>
                </a:cxn>
                <a:cxn ang="0">
                  <a:pos x="T2" y="T3"/>
                </a:cxn>
                <a:cxn ang="0">
                  <a:pos x="T4" y="T5"/>
                </a:cxn>
                <a:cxn ang="0">
                  <a:pos x="T6" y="T7"/>
                </a:cxn>
                <a:cxn ang="0">
                  <a:pos x="T8" y="T9"/>
                </a:cxn>
                <a:cxn ang="0">
                  <a:pos x="T10" y="T11"/>
                </a:cxn>
              </a:cxnLst>
              <a:rect l="0" t="0" r="r" b="b"/>
              <a:pathLst>
                <a:path w="59" h="80">
                  <a:moveTo>
                    <a:pt x="28" y="80"/>
                  </a:moveTo>
                  <a:lnTo>
                    <a:pt x="59" y="47"/>
                  </a:lnTo>
                  <a:lnTo>
                    <a:pt x="45" y="0"/>
                  </a:lnTo>
                  <a:lnTo>
                    <a:pt x="14" y="0"/>
                  </a:lnTo>
                  <a:lnTo>
                    <a:pt x="0" y="47"/>
                  </a:lnTo>
                  <a:lnTo>
                    <a:pt x="28"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013">
                <a:solidFill>
                  <a:schemeClr val="tx1">
                    <a:lumMod val="75000"/>
                    <a:lumOff val="25000"/>
                  </a:schemeClr>
                </a:solidFill>
                <a:latin typeface="+mn-ea"/>
              </a:endParaRPr>
            </a:p>
          </p:txBody>
        </p:sp>
        <p:sp>
          <p:nvSpPr>
            <p:cNvPr id="29" name="Freeform 17"/>
            <p:cNvSpPr>
              <a:spLocks/>
            </p:cNvSpPr>
            <p:nvPr/>
          </p:nvSpPr>
          <p:spPr bwMode="auto">
            <a:xfrm>
              <a:off x="2044" y="983"/>
              <a:ext cx="387" cy="475"/>
            </a:xfrm>
            <a:custGeom>
              <a:avLst/>
              <a:gdLst>
                <a:gd name="T0" fmla="*/ 151 w 163"/>
                <a:gd name="T1" fmla="*/ 0 h 200"/>
                <a:gd name="T2" fmla="*/ 113 w 163"/>
                <a:gd name="T3" fmla="*/ 51 h 200"/>
                <a:gd name="T4" fmla="*/ 75 w 163"/>
                <a:gd name="T5" fmla="*/ 0 h 200"/>
                <a:gd name="T6" fmla="*/ 0 w 163"/>
                <a:gd name="T7" fmla="*/ 108 h 200"/>
                <a:gd name="T8" fmla="*/ 0 w 163"/>
                <a:gd name="T9" fmla="*/ 177 h 200"/>
                <a:gd name="T10" fmla="*/ 0 w 163"/>
                <a:gd name="T11" fmla="*/ 177 h 200"/>
                <a:gd name="T12" fmla="*/ 113 w 163"/>
                <a:gd name="T13" fmla="*/ 200 h 200"/>
                <a:gd name="T14" fmla="*/ 115 w 163"/>
                <a:gd name="T15" fmla="*/ 200 h 200"/>
                <a:gd name="T16" fmla="*/ 115 w 163"/>
                <a:gd name="T17" fmla="*/ 124 h 200"/>
                <a:gd name="T18" fmla="*/ 163 w 163"/>
                <a:gd name="T19" fmla="*/ 6 h 200"/>
                <a:gd name="T20" fmla="*/ 151 w 163"/>
                <a:gd name="T21"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200">
                  <a:moveTo>
                    <a:pt x="151" y="0"/>
                  </a:moveTo>
                  <a:cubicBezTo>
                    <a:pt x="113" y="51"/>
                    <a:pt x="113" y="51"/>
                    <a:pt x="113" y="51"/>
                  </a:cubicBezTo>
                  <a:cubicBezTo>
                    <a:pt x="75" y="0"/>
                    <a:pt x="75" y="0"/>
                    <a:pt x="75" y="0"/>
                  </a:cubicBezTo>
                  <a:cubicBezTo>
                    <a:pt x="32" y="16"/>
                    <a:pt x="0" y="58"/>
                    <a:pt x="0" y="108"/>
                  </a:cubicBezTo>
                  <a:cubicBezTo>
                    <a:pt x="0" y="177"/>
                    <a:pt x="0" y="177"/>
                    <a:pt x="0" y="177"/>
                  </a:cubicBezTo>
                  <a:cubicBezTo>
                    <a:pt x="0" y="177"/>
                    <a:pt x="0" y="177"/>
                    <a:pt x="0" y="177"/>
                  </a:cubicBezTo>
                  <a:cubicBezTo>
                    <a:pt x="2" y="189"/>
                    <a:pt x="52" y="200"/>
                    <a:pt x="113" y="200"/>
                  </a:cubicBezTo>
                  <a:cubicBezTo>
                    <a:pt x="114" y="200"/>
                    <a:pt x="114" y="200"/>
                    <a:pt x="115" y="200"/>
                  </a:cubicBezTo>
                  <a:cubicBezTo>
                    <a:pt x="115" y="124"/>
                    <a:pt x="115" y="124"/>
                    <a:pt x="115" y="124"/>
                  </a:cubicBezTo>
                  <a:cubicBezTo>
                    <a:pt x="115" y="78"/>
                    <a:pt x="133" y="36"/>
                    <a:pt x="163" y="6"/>
                  </a:cubicBezTo>
                  <a:cubicBezTo>
                    <a:pt x="159" y="4"/>
                    <a:pt x="155" y="2"/>
                    <a:pt x="15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013">
                <a:solidFill>
                  <a:schemeClr val="tx1">
                    <a:lumMod val="75000"/>
                    <a:lumOff val="25000"/>
                  </a:schemeClr>
                </a:solidFill>
                <a:latin typeface="+mn-ea"/>
              </a:endParaRPr>
            </a:p>
          </p:txBody>
        </p:sp>
        <p:sp>
          <p:nvSpPr>
            <p:cNvPr id="30" name="Freeform 18"/>
            <p:cNvSpPr>
              <a:spLocks/>
            </p:cNvSpPr>
            <p:nvPr/>
          </p:nvSpPr>
          <p:spPr bwMode="auto">
            <a:xfrm>
              <a:off x="2286" y="969"/>
              <a:ext cx="55" cy="31"/>
            </a:xfrm>
            <a:custGeom>
              <a:avLst/>
              <a:gdLst>
                <a:gd name="T0" fmla="*/ 18 w 23"/>
                <a:gd name="T1" fmla="*/ 13 h 13"/>
                <a:gd name="T2" fmla="*/ 22 w 23"/>
                <a:gd name="T3" fmla="*/ 0 h 13"/>
                <a:gd name="T4" fmla="*/ 11 w 23"/>
                <a:gd name="T5" fmla="*/ 0 h 13"/>
                <a:gd name="T6" fmla="*/ 1 w 23"/>
                <a:gd name="T7" fmla="*/ 0 h 13"/>
                <a:gd name="T8" fmla="*/ 5 w 23"/>
                <a:gd name="T9" fmla="*/ 13 h 13"/>
                <a:gd name="T10" fmla="*/ 18 w 23"/>
                <a:gd name="T11" fmla="*/ 13 h 13"/>
              </a:gdLst>
              <a:ahLst/>
              <a:cxnLst>
                <a:cxn ang="0">
                  <a:pos x="T0" y="T1"/>
                </a:cxn>
                <a:cxn ang="0">
                  <a:pos x="T2" y="T3"/>
                </a:cxn>
                <a:cxn ang="0">
                  <a:pos x="T4" y="T5"/>
                </a:cxn>
                <a:cxn ang="0">
                  <a:pos x="T6" y="T7"/>
                </a:cxn>
                <a:cxn ang="0">
                  <a:pos x="T8" y="T9"/>
                </a:cxn>
                <a:cxn ang="0">
                  <a:pos x="T10" y="T11"/>
                </a:cxn>
              </a:cxnLst>
              <a:rect l="0" t="0" r="r" b="b"/>
              <a:pathLst>
                <a:path w="23" h="13">
                  <a:moveTo>
                    <a:pt x="18" y="13"/>
                  </a:moveTo>
                  <a:cubicBezTo>
                    <a:pt x="18" y="13"/>
                    <a:pt x="23" y="8"/>
                    <a:pt x="22" y="0"/>
                  </a:cubicBezTo>
                  <a:cubicBezTo>
                    <a:pt x="19" y="0"/>
                    <a:pt x="15" y="0"/>
                    <a:pt x="11" y="0"/>
                  </a:cubicBezTo>
                  <a:cubicBezTo>
                    <a:pt x="8" y="0"/>
                    <a:pt x="4" y="0"/>
                    <a:pt x="1" y="0"/>
                  </a:cubicBezTo>
                  <a:cubicBezTo>
                    <a:pt x="1" y="0"/>
                    <a:pt x="0" y="8"/>
                    <a:pt x="5" y="13"/>
                  </a:cubicBezTo>
                  <a:cubicBezTo>
                    <a:pt x="5" y="13"/>
                    <a:pt x="14" y="13"/>
                    <a:pt x="18"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013">
                <a:solidFill>
                  <a:schemeClr val="tx1">
                    <a:lumMod val="75000"/>
                    <a:lumOff val="25000"/>
                  </a:schemeClr>
                </a:solidFill>
                <a:latin typeface="+mn-ea"/>
              </a:endParaRPr>
            </a:p>
          </p:txBody>
        </p:sp>
        <p:sp>
          <p:nvSpPr>
            <p:cNvPr id="31" name="Oval 19"/>
            <p:cNvSpPr>
              <a:spLocks noChangeArrowheads="1"/>
            </p:cNvSpPr>
            <p:nvPr/>
          </p:nvSpPr>
          <p:spPr bwMode="auto">
            <a:xfrm>
              <a:off x="2146" y="622"/>
              <a:ext cx="332" cy="3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013">
                <a:solidFill>
                  <a:schemeClr val="tx1">
                    <a:lumMod val="75000"/>
                    <a:lumOff val="25000"/>
                  </a:schemeClr>
                </a:solidFill>
                <a:latin typeface="+mn-ea"/>
              </a:endParaRPr>
            </a:p>
          </p:txBody>
        </p:sp>
        <p:sp>
          <p:nvSpPr>
            <p:cNvPr id="32" name="Freeform 20"/>
            <p:cNvSpPr>
              <a:spLocks/>
            </p:cNvSpPr>
            <p:nvPr/>
          </p:nvSpPr>
          <p:spPr bwMode="auto">
            <a:xfrm>
              <a:off x="3075" y="969"/>
              <a:ext cx="52" cy="31"/>
            </a:xfrm>
            <a:custGeom>
              <a:avLst/>
              <a:gdLst>
                <a:gd name="T0" fmla="*/ 18 w 22"/>
                <a:gd name="T1" fmla="*/ 13 h 13"/>
                <a:gd name="T2" fmla="*/ 22 w 22"/>
                <a:gd name="T3" fmla="*/ 0 h 13"/>
                <a:gd name="T4" fmla="*/ 11 w 22"/>
                <a:gd name="T5" fmla="*/ 0 h 13"/>
                <a:gd name="T6" fmla="*/ 1 w 22"/>
                <a:gd name="T7" fmla="*/ 0 h 13"/>
                <a:gd name="T8" fmla="*/ 5 w 22"/>
                <a:gd name="T9" fmla="*/ 13 h 13"/>
                <a:gd name="T10" fmla="*/ 18 w 22"/>
                <a:gd name="T11" fmla="*/ 13 h 13"/>
              </a:gdLst>
              <a:ahLst/>
              <a:cxnLst>
                <a:cxn ang="0">
                  <a:pos x="T0" y="T1"/>
                </a:cxn>
                <a:cxn ang="0">
                  <a:pos x="T2" y="T3"/>
                </a:cxn>
                <a:cxn ang="0">
                  <a:pos x="T4" y="T5"/>
                </a:cxn>
                <a:cxn ang="0">
                  <a:pos x="T6" y="T7"/>
                </a:cxn>
                <a:cxn ang="0">
                  <a:pos x="T8" y="T9"/>
                </a:cxn>
                <a:cxn ang="0">
                  <a:pos x="T10" y="T11"/>
                </a:cxn>
              </a:cxnLst>
              <a:rect l="0" t="0" r="r" b="b"/>
              <a:pathLst>
                <a:path w="22" h="13">
                  <a:moveTo>
                    <a:pt x="18" y="13"/>
                  </a:moveTo>
                  <a:cubicBezTo>
                    <a:pt x="18" y="13"/>
                    <a:pt x="22" y="8"/>
                    <a:pt x="22" y="0"/>
                  </a:cubicBezTo>
                  <a:cubicBezTo>
                    <a:pt x="19" y="0"/>
                    <a:pt x="15" y="0"/>
                    <a:pt x="11" y="0"/>
                  </a:cubicBezTo>
                  <a:cubicBezTo>
                    <a:pt x="8" y="0"/>
                    <a:pt x="4" y="0"/>
                    <a:pt x="1" y="0"/>
                  </a:cubicBezTo>
                  <a:cubicBezTo>
                    <a:pt x="1" y="0"/>
                    <a:pt x="0" y="8"/>
                    <a:pt x="5" y="13"/>
                  </a:cubicBezTo>
                  <a:cubicBezTo>
                    <a:pt x="5" y="13"/>
                    <a:pt x="13" y="13"/>
                    <a:pt x="18"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013">
                <a:solidFill>
                  <a:schemeClr val="tx1">
                    <a:lumMod val="75000"/>
                    <a:lumOff val="25000"/>
                  </a:schemeClr>
                </a:solidFill>
                <a:latin typeface="+mn-ea"/>
              </a:endParaRPr>
            </a:p>
          </p:txBody>
        </p:sp>
        <p:sp>
          <p:nvSpPr>
            <p:cNvPr id="33" name="Freeform 21"/>
            <p:cNvSpPr>
              <a:spLocks/>
            </p:cNvSpPr>
            <p:nvPr/>
          </p:nvSpPr>
          <p:spPr bwMode="auto">
            <a:xfrm>
              <a:off x="3070" y="1005"/>
              <a:ext cx="59" cy="80"/>
            </a:xfrm>
            <a:custGeom>
              <a:avLst/>
              <a:gdLst>
                <a:gd name="T0" fmla="*/ 31 w 59"/>
                <a:gd name="T1" fmla="*/ 80 h 80"/>
                <a:gd name="T2" fmla="*/ 59 w 59"/>
                <a:gd name="T3" fmla="*/ 47 h 80"/>
                <a:gd name="T4" fmla="*/ 47 w 59"/>
                <a:gd name="T5" fmla="*/ 0 h 80"/>
                <a:gd name="T6" fmla="*/ 16 w 59"/>
                <a:gd name="T7" fmla="*/ 0 h 80"/>
                <a:gd name="T8" fmla="*/ 0 w 59"/>
                <a:gd name="T9" fmla="*/ 47 h 80"/>
                <a:gd name="T10" fmla="*/ 31 w 59"/>
                <a:gd name="T11" fmla="*/ 80 h 80"/>
              </a:gdLst>
              <a:ahLst/>
              <a:cxnLst>
                <a:cxn ang="0">
                  <a:pos x="T0" y="T1"/>
                </a:cxn>
                <a:cxn ang="0">
                  <a:pos x="T2" y="T3"/>
                </a:cxn>
                <a:cxn ang="0">
                  <a:pos x="T4" y="T5"/>
                </a:cxn>
                <a:cxn ang="0">
                  <a:pos x="T6" y="T7"/>
                </a:cxn>
                <a:cxn ang="0">
                  <a:pos x="T8" y="T9"/>
                </a:cxn>
                <a:cxn ang="0">
                  <a:pos x="T10" y="T11"/>
                </a:cxn>
              </a:cxnLst>
              <a:rect l="0" t="0" r="r" b="b"/>
              <a:pathLst>
                <a:path w="59" h="80">
                  <a:moveTo>
                    <a:pt x="31" y="80"/>
                  </a:moveTo>
                  <a:lnTo>
                    <a:pt x="59" y="47"/>
                  </a:lnTo>
                  <a:lnTo>
                    <a:pt x="47" y="0"/>
                  </a:lnTo>
                  <a:lnTo>
                    <a:pt x="16" y="0"/>
                  </a:lnTo>
                  <a:lnTo>
                    <a:pt x="0" y="47"/>
                  </a:lnTo>
                  <a:lnTo>
                    <a:pt x="31"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013">
                <a:solidFill>
                  <a:schemeClr val="tx1">
                    <a:lumMod val="75000"/>
                    <a:lumOff val="25000"/>
                  </a:schemeClr>
                </a:solidFill>
                <a:latin typeface="+mn-ea"/>
              </a:endParaRPr>
            </a:p>
          </p:txBody>
        </p:sp>
        <p:sp>
          <p:nvSpPr>
            <p:cNvPr id="34" name="Oval 22"/>
            <p:cNvSpPr>
              <a:spLocks noChangeArrowheads="1"/>
            </p:cNvSpPr>
            <p:nvPr/>
          </p:nvSpPr>
          <p:spPr bwMode="auto">
            <a:xfrm>
              <a:off x="2934" y="622"/>
              <a:ext cx="333" cy="33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013">
                <a:solidFill>
                  <a:schemeClr val="tx1">
                    <a:lumMod val="75000"/>
                    <a:lumOff val="25000"/>
                  </a:schemeClr>
                </a:solidFill>
                <a:latin typeface="+mn-ea"/>
              </a:endParaRPr>
            </a:p>
          </p:txBody>
        </p:sp>
        <p:sp>
          <p:nvSpPr>
            <p:cNvPr id="35" name="Freeform 23"/>
            <p:cNvSpPr>
              <a:spLocks/>
            </p:cNvSpPr>
            <p:nvPr/>
          </p:nvSpPr>
          <p:spPr bwMode="auto">
            <a:xfrm>
              <a:off x="2982" y="983"/>
              <a:ext cx="387" cy="475"/>
            </a:xfrm>
            <a:custGeom>
              <a:avLst/>
              <a:gdLst>
                <a:gd name="T0" fmla="*/ 88 w 163"/>
                <a:gd name="T1" fmla="*/ 0 h 200"/>
                <a:gd name="T2" fmla="*/ 50 w 163"/>
                <a:gd name="T3" fmla="*/ 51 h 200"/>
                <a:gd name="T4" fmla="*/ 12 w 163"/>
                <a:gd name="T5" fmla="*/ 0 h 200"/>
                <a:gd name="T6" fmla="*/ 0 w 163"/>
                <a:gd name="T7" fmla="*/ 6 h 200"/>
                <a:gd name="T8" fmla="*/ 48 w 163"/>
                <a:gd name="T9" fmla="*/ 124 h 200"/>
                <a:gd name="T10" fmla="*/ 48 w 163"/>
                <a:gd name="T11" fmla="*/ 200 h 200"/>
                <a:gd name="T12" fmla="*/ 50 w 163"/>
                <a:gd name="T13" fmla="*/ 200 h 200"/>
                <a:gd name="T14" fmla="*/ 163 w 163"/>
                <a:gd name="T15" fmla="*/ 177 h 200"/>
                <a:gd name="T16" fmla="*/ 163 w 163"/>
                <a:gd name="T17" fmla="*/ 177 h 200"/>
                <a:gd name="T18" fmla="*/ 163 w 163"/>
                <a:gd name="T19" fmla="*/ 108 h 200"/>
                <a:gd name="T20" fmla="*/ 88 w 163"/>
                <a:gd name="T21"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200">
                  <a:moveTo>
                    <a:pt x="88" y="0"/>
                  </a:moveTo>
                  <a:cubicBezTo>
                    <a:pt x="50" y="51"/>
                    <a:pt x="50" y="51"/>
                    <a:pt x="50" y="51"/>
                  </a:cubicBezTo>
                  <a:cubicBezTo>
                    <a:pt x="12" y="0"/>
                    <a:pt x="12" y="0"/>
                    <a:pt x="12" y="0"/>
                  </a:cubicBezTo>
                  <a:cubicBezTo>
                    <a:pt x="8" y="2"/>
                    <a:pt x="4" y="4"/>
                    <a:pt x="0" y="6"/>
                  </a:cubicBezTo>
                  <a:cubicBezTo>
                    <a:pt x="30" y="36"/>
                    <a:pt x="48" y="78"/>
                    <a:pt x="48" y="124"/>
                  </a:cubicBezTo>
                  <a:cubicBezTo>
                    <a:pt x="48" y="200"/>
                    <a:pt x="48" y="200"/>
                    <a:pt x="48" y="200"/>
                  </a:cubicBezTo>
                  <a:cubicBezTo>
                    <a:pt x="49" y="200"/>
                    <a:pt x="49" y="200"/>
                    <a:pt x="50" y="200"/>
                  </a:cubicBezTo>
                  <a:cubicBezTo>
                    <a:pt x="111" y="200"/>
                    <a:pt x="161" y="189"/>
                    <a:pt x="163" y="177"/>
                  </a:cubicBezTo>
                  <a:cubicBezTo>
                    <a:pt x="163" y="177"/>
                    <a:pt x="163" y="177"/>
                    <a:pt x="163" y="177"/>
                  </a:cubicBezTo>
                  <a:cubicBezTo>
                    <a:pt x="163" y="108"/>
                    <a:pt x="163" y="108"/>
                    <a:pt x="163" y="108"/>
                  </a:cubicBezTo>
                  <a:cubicBezTo>
                    <a:pt x="163" y="58"/>
                    <a:pt x="131" y="16"/>
                    <a:pt x="8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013">
                <a:solidFill>
                  <a:schemeClr val="tx1">
                    <a:lumMod val="75000"/>
                    <a:lumOff val="25000"/>
                  </a:schemeClr>
                </a:solidFill>
                <a:latin typeface="+mn-ea"/>
              </a:endParaRPr>
            </a:p>
          </p:txBody>
        </p:sp>
      </p:grpSp>
      <p:grpSp>
        <p:nvGrpSpPr>
          <p:cNvPr id="36" name="Group 78"/>
          <p:cNvGrpSpPr>
            <a:grpSpLocks noChangeAspect="1"/>
          </p:cNvGrpSpPr>
          <p:nvPr/>
        </p:nvGrpSpPr>
        <p:grpSpPr bwMode="auto">
          <a:xfrm>
            <a:off x="5046940" y="2430597"/>
            <a:ext cx="806054" cy="705611"/>
            <a:chOff x="3233" y="2705"/>
            <a:chExt cx="1284" cy="1124"/>
          </a:xfrm>
          <a:solidFill>
            <a:schemeClr val="bg1"/>
          </a:solidFill>
        </p:grpSpPr>
        <p:sp>
          <p:nvSpPr>
            <p:cNvPr id="37" name="Freeform 82"/>
            <p:cNvSpPr>
              <a:spLocks noEditPoints="1"/>
            </p:cNvSpPr>
            <p:nvPr/>
          </p:nvSpPr>
          <p:spPr bwMode="auto">
            <a:xfrm>
              <a:off x="3247" y="2796"/>
              <a:ext cx="964" cy="957"/>
            </a:xfrm>
            <a:custGeom>
              <a:avLst/>
              <a:gdLst>
                <a:gd name="T0" fmla="*/ 248 w 406"/>
                <a:gd name="T1" fmla="*/ 20 h 403"/>
                <a:gd name="T2" fmla="*/ 199 w 406"/>
                <a:gd name="T3" fmla="*/ 3 h 403"/>
                <a:gd name="T4" fmla="*/ 130 w 406"/>
                <a:gd name="T5" fmla="*/ 33 h 403"/>
                <a:gd name="T6" fmla="*/ 109 w 406"/>
                <a:gd name="T7" fmla="*/ 45 h 403"/>
                <a:gd name="T8" fmla="*/ 110 w 406"/>
                <a:gd name="T9" fmla="*/ 46 h 403"/>
                <a:gd name="T10" fmla="*/ 120 w 406"/>
                <a:gd name="T11" fmla="*/ 28 h 403"/>
                <a:gd name="T12" fmla="*/ 84 w 406"/>
                <a:gd name="T13" fmla="*/ 50 h 403"/>
                <a:gd name="T14" fmla="*/ 31 w 406"/>
                <a:gd name="T15" fmla="*/ 258 h 403"/>
                <a:gd name="T16" fmla="*/ 28 w 406"/>
                <a:gd name="T17" fmla="*/ 220 h 403"/>
                <a:gd name="T18" fmla="*/ 58 w 406"/>
                <a:gd name="T19" fmla="*/ 238 h 403"/>
                <a:gd name="T20" fmla="*/ 99 w 406"/>
                <a:gd name="T21" fmla="*/ 228 h 403"/>
                <a:gd name="T22" fmla="*/ 127 w 406"/>
                <a:gd name="T23" fmla="*/ 284 h 403"/>
                <a:gd name="T24" fmla="*/ 141 w 406"/>
                <a:gd name="T25" fmla="*/ 276 h 403"/>
                <a:gd name="T26" fmla="*/ 142 w 406"/>
                <a:gd name="T27" fmla="*/ 233 h 403"/>
                <a:gd name="T28" fmla="*/ 186 w 406"/>
                <a:gd name="T29" fmla="*/ 210 h 403"/>
                <a:gd name="T30" fmla="*/ 191 w 406"/>
                <a:gd name="T31" fmla="*/ 171 h 403"/>
                <a:gd name="T32" fmla="*/ 248 w 406"/>
                <a:gd name="T33" fmla="*/ 127 h 403"/>
                <a:gd name="T34" fmla="*/ 263 w 406"/>
                <a:gd name="T35" fmla="*/ 120 h 403"/>
                <a:gd name="T36" fmla="*/ 286 w 406"/>
                <a:gd name="T37" fmla="*/ 90 h 403"/>
                <a:gd name="T38" fmla="*/ 317 w 406"/>
                <a:gd name="T39" fmla="*/ 101 h 403"/>
                <a:gd name="T40" fmla="*/ 350 w 406"/>
                <a:gd name="T41" fmla="*/ 56 h 403"/>
                <a:gd name="T42" fmla="*/ 349 w 406"/>
                <a:gd name="T43" fmla="*/ 46 h 403"/>
                <a:gd name="T44" fmla="*/ 368 w 406"/>
                <a:gd name="T45" fmla="*/ 71 h 403"/>
                <a:gd name="T46" fmla="*/ 389 w 406"/>
                <a:gd name="T47" fmla="*/ 98 h 403"/>
                <a:gd name="T48" fmla="*/ 395 w 406"/>
                <a:gd name="T49" fmla="*/ 97 h 403"/>
                <a:gd name="T50" fmla="*/ 245 w 406"/>
                <a:gd name="T51" fmla="*/ 173 h 403"/>
                <a:gd name="T52" fmla="*/ 231 w 406"/>
                <a:gd name="T53" fmla="*/ 187 h 403"/>
                <a:gd name="T54" fmla="*/ 254 w 406"/>
                <a:gd name="T55" fmla="*/ 176 h 403"/>
                <a:gd name="T56" fmla="*/ 270 w 406"/>
                <a:gd name="T57" fmla="*/ 151 h 403"/>
                <a:gd name="T58" fmla="*/ 251 w 406"/>
                <a:gd name="T59" fmla="*/ 160 h 403"/>
                <a:gd name="T60" fmla="*/ 185 w 406"/>
                <a:gd name="T61" fmla="*/ 221 h 403"/>
                <a:gd name="T62" fmla="*/ 194 w 406"/>
                <a:gd name="T63" fmla="*/ 238 h 403"/>
                <a:gd name="T64" fmla="*/ 196 w 406"/>
                <a:gd name="T65" fmla="*/ 247 h 403"/>
                <a:gd name="T66" fmla="*/ 193 w 406"/>
                <a:gd name="T67" fmla="*/ 256 h 403"/>
                <a:gd name="T68" fmla="*/ 181 w 406"/>
                <a:gd name="T69" fmla="*/ 282 h 403"/>
                <a:gd name="T70" fmla="*/ 167 w 406"/>
                <a:gd name="T71" fmla="*/ 282 h 403"/>
                <a:gd name="T72" fmla="*/ 185 w 406"/>
                <a:gd name="T73" fmla="*/ 284 h 403"/>
                <a:gd name="T74" fmla="*/ 180 w 406"/>
                <a:gd name="T75" fmla="*/ 309 h 403"/>
                <a:gd name="T76" fmla="*/ 206 w 406"/>
                <a:gd name="T77" fmla="*/ 269 h 403"/>
                <a:gd name="T78" fmla="*/ 206 w 406"/>
                <a:gd name="T79" fmla="*/ 282 h 403"/>
                <a:gd name="T80" fmla="*/ 189 w 406"/>
                <a:gd name="T81" fmla="*/ 298 h 403"/>
                <a:gd name="T82" fmla="*/ 198 w 406"/>
                <a:gd name="T83" fmla="*/ 300 h 403"/>
                <a:gd name="T84" fmla="*/ 211 w 406"/>
                <a:gd name="T85" fmla="*/ 309 h 403"/>
                <a:gd name="T86" fmla="*/ 187 w 406"/>
                <a:gd name="T87" fmla="*/ 307 h 403"/>
                <a:gd name="T88" fmla="*/ 272 w 406"/>
                <a:gd name="T89" fmla="*/ 310 h 403"/>
                <a:gd name="T90" fmla="*/ 236 w 406"/>
                <a:gd name="T91" fmla="*/ 297 h 403"/>
                <a:gd name="T92" fmla="*/ 249 w 406"/>
                <a:gd name="T93" fmla="*/ 309 h 403"/>
                <a:gd name="T94" fmla="*/ 286 w 406"/>
                <a:gd name="T95" fmla="*/ 293 h 403"/>
                <a:gd name="T96" fmla="*/ 287 w 406"/>
                <a:gd name="T97" fmla="*/ 295 h 403"/>
                <a:gd name="T98" fmla="*/ 267 w 406"/>
                <a:gd name="T99" fmla="*/ 346 h 403"/>
                <a:gd name="T100" fmla="*/ 239 w 406"/>
                <a:gd name="T101" fmla="*/ 325 h 403"/>
                <a:gd name="T102" fmla="*/ 200 w 406"/>
                <a:gd name="T103" fmla="*/ 344 h 403"/>
                <a:gd name="T104" fmla="*/ 195 w 406"/>
                <a:gd name="T105" fmla="*/ 374 h 403"/>
                <a:gd name="T106" fmla="*/ 241 w 406"/>
                <a:gd name="T107" fmla="*/ 382 h 403"/>
                <a:gd name="T108" fmla="*/ 271 w 406"/>
                <a:gd name="T109" fmla="*/ 389 h 403"/>
                <a:gd name="T110" fmla="*/ 274 w 406"/>
                <a:gd name="T111" fmla="*/ 391 h 403"/>
                <a:gd name="T112" fmla="*/ 303 w 406"/>
                <a:gd name="T113" fmla="*/ 314 h 403"/>
                <a:gd name="T114" fmla="*/ 312 w 406"/>
                <a:gd name="T115" fmla="*/ 3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6" h="403">
                  <a:moveTo>
                    <a:pt x="338" y="53"/>
                  </a:moveTo>
                  <a:cubicBezTo>
                    <a:pt x="331" y="46"/>
                    <a:pt x="331" y="46"/>
                    <a:pt x="331" y="46"/>
                  </a:cubicBezTo>
                  <a:cubicBezTo>
                    <a:pt x="311" y="39"/>
                    <a:pt x="311" y="39"/>
                    <a:pt x="311" y="39"/>
                  </a:cubicBezTo>
                  <a:cubicBezTo>
                    <a:pt x="310" y="44"/>
                    <a:pt x="310" y="44"/>
                    <a:pt x="310" y="44"/>
                  </a:cubicBezTo>
                  <a:cubicBezTo>
                    <a:pt x="301" y="39"/>
                    <a:pt x="301" y="39"/>
                    <a:pt x="301" y="39"/>
                  </a:cubicBezTo>
                  <a:cubicBezTo>
                    <a:pt x="296" y="36"/>
                    <a:pt x="296" y="36"/>
                    <a:pt x="296" y="36"/>
                  </a:cubicBezTo>
                  <a:cubicBezTo>
                    <a:pt x="296" y="36"/>
                    <a:pt x="288" y="37"/>
                    <a:pt x="289" y="38"/>
                  </a:cubicBezTo>
                  <a:cubicBezTo>
                    <a:pt x="289" y="39"/>
                    <a:pt x="277" y="30"/>
                    <a:pt x="277" y="30"/>
                  </a:cubicBezTo>
                  <a:cubicBezTo>
                    <a:pt x="268" y="30"/>
                    <a:pt x="268" y="30"/>
                    <a:pt x="268" y="30"/>
                  </a:cubicBezTo>
                  <a:cubicBezTo>
                    <a:pt x="259" y="25"/>
                    <a:pt x="259" y="25"/>
                    <a:pt x="259" y="25"/>
                  </a:cubicBezTo>
                  <a:cubicBezTo>
                    <a:pt x="255" y="26"/>
                    <a:pt x="255" y="26"/>
                    <a:pt x="255" y="26"/>
                  </a:cubicBezTo>
                  <a:cubicBezTo>
                    <a:pt x="248" y="20"/>
                    <a:pt x="248" y="20"/>
                    <a:pt x="248" y="20"/>
                  </a:cubicBezTo>
                  <a:cubicBezTo>
                    <a:pt x="241" y="26"/>
                    <a:pt x="241" y="26"/>
                    <a:pt x="241" y="26"/>
                  </a:cubicBezTo>
                  <a:cubicBezTo>
                    <a:pt x="241" y="29"/>
                    <a:pt x="241" y="29"/>
                    <a:pt x="241" y="29"/>
                  </a:cubicBezTo>
                  <a:cubicBezTo>
                    <a:pt x="231" y="26"/>
                    <a:pt x="231" y="26"/>
                    <a:pt x="231" y="26"/>
                  </a:cubicBezTo>
                  <a:cubicBezTo>
                    <a:pt x="227" y="28"/>
                    <a:pt x="227" y="28"/>
                    <a:pt x="227" y="28"/>
                  </a:cubicBezTo>
                  <a:cubicBezTo>
                    <a:pt x="221" y="20"/>
                    <a:pt x="221" y="20"/>
                    <a:pt x="221" y="20"/>
                  </a:cubicBezTo>
                  <a:cubicBezTo>
                    <a:pt x="208" y="20"/>
                    <a:pt x="208" y="20"/>
                    <a:pt x="208" y="20"/>
                  </a:cubicBezTo>
                  <a:cubicBezTo>
                    <a:pt x="196" y="17"/>
                    <a:pt x="196" y="17"/>
                    <a:pt x="196" y="17"/>
                  </a:cubicBezTo>
                  <a:cubicBezTo>
                    <a:pt x="191" y="14"/>
                    <a:pt x="191" y="14"/>
                    <a:pt x="191" y="14"/>
                  </a:cubicBezTo>
                  <a:cubicBezTo>
                    <a:pt x="183" y="17"/>
                    <a:pt x="183" y="17"/>
                    <a:pt x="183" y="17"/>
                  </a:cubicBezTo>
                  <a:cubicBezTo>
                    <a:pt x="181" y="15"/>
                    <a:pt x="181" y="15"/>
                    <a:pt x="181" y="15"/>
                  </a:cubicBezTo>
                  <a:cubicBezTo>
                    <a:pt x="196" y="9"/>
                    <a:pt x="196" y="9"/>
                    <a:pt x="196" y="9"/>
                  </a:cubicBezTo>
                  <a:cubicBezTo>
                    <a:pt x="199" y="3"/>
                    <a:pt x="199" y="3"/>
                    <a:pt x="199" y="3"/>
                  </a:cubicBezTo>
                  <a:cubicBezTo>
                    <a:pt x="190" y="4"/>
                    <a:pt x="190" y="4"/>
                    <a:pt x="190" y="4"/>
                  </a:cubicBezTo>
                  <a:cubicBezTo>
                    <a:pt x="195" y="0"/>
                    <a:pt x="195" y="0"/>
                    <a:pt x="195" y="0"/>
                  </a:cubicBezTo>
                  <a:cubicBezTo>
                    <a:pt x="185" y="2"/>
                    <a:pt x="185" y="2"/>
                    <a:pt x="185" y="2"/>
                  </a:cubicBezTo>
                  <a:cubicBezTo>
                    <a:pt x="182" y="7"/>
                    <a:pt x="182" y="7"/>
                    <a:pt x="182" y="7"/>
                  </a:cubicBezTo>
                  <a:cubicBezTo>
                    <a:pt x="179" y="10"/>
                    <a:pt x="179" y="10"/>
                    <a:pt x="179" y="10"/>
                  </a:cubicBezTo>
                  <a:cubicBezTo>
                    <a:pt x="176" y="6"/>
                    <a:pt x="176" y="6"/>
                    <a:pt x="176" y="6"/>
                  </a:cubicBezTo>
                  <a:cubicBezTo>
                    <a:pt x="168" y="7"/>
                    <a:pt x="168" y="7"/>
                    <a:pt x="168" y="7"/>
                  </a:cubicBezTo>
                  <a:cubicBezTo>
                    <a:pt x="168" y="7"/>
                    <a:pt x="164" y="12"/>
                    <a:pt x="164" y="12"/>
                  </a:cubicBezTo>
                  <a:cubicBezTo>
                    <a:pt x="163" y="13"/>
                    <a:pt x="155" y="15"/>
                    <a:pt x="154" y="15"/>
                  </a:cubicBezTo>
                  <a:cubicBezTo>
                    <a:pt x="154" y="16"/>
                    <a:pt x="148" y="22"/>
                    <a:pt x="146" y="23"/>
                  </a:cubicBezTo>
                  <a:cubicBezTo>
                    <a:pt x="144" y="24"/>
                    <a:pt x="136" y="26"/>
                    <a:pt x="135" y="27"/>
                  </a:cubicBezTo>
                  <a:cubicBezTo>
                    <a:pt x="134" y="28"/>
                    <a:pt x="131" y="32"/>
                    <a:pt x="130" y="33"/>
                  </a:cubicBezTo>
                  <a:cubicBezTo>
                    <a:pt x="130" y="34"/>
                    <a:pt x="128" y="38"/>
                    <a:pt x="128" y="39"/>
                  </a:cubicBezTo>
                  <a:cubicBezTo>
                    <a:pt x="127" y="40"/>
                    <a:pt x="122" y="44"/>
                    <a:pt x="123" y="41"/>
                  </a:cubicBezTo>
                  <a:cubicBezTo>
                    <a:pt x="124" y="39"/>
                    <a:pt x="127" y="35"/>
                    <a:pt x="127" y="34"/>
                  </a:cubicBezTo>
                  <a:cubicBezTo>
                    <a:pt x="128" y="33"/>
                    <a:pt x="129" y="31"/>
                    <a:pt x="129" y="30"/>
                  </a:cubicBezTo>
                  <a:cubicBezTo>
                    <a:pt x="129" y="28"/>
                    <a:pt x="129" y="26"/>
                    <a:pt x="129" y="26"/>
                  </a:cubicBezTo>
                  <a:cubicBezTo>
                    <a:pt x="130" y="24"/>
                    <a:pt x="130" y="24"/>
                    <a:pt x="130" y="24"/>
                  </a:cubicBezTo>
                  <a:cubicBezTo>
                    <a:pt x="123" y="26"/>
                    <a:pt x="123" y="26"/>
                    <a:pt x="123" y="26"/>
                  </a:cubicBezTo>
                  <a:cubicBezTo>
                    <a:pt x="123" y="26"/>
                    <a:pt x="125" y="26"/>
                    <a:pt x="122" y="29"/>
                  </a:cubicBezTo>
                  <a:cubicBezTo>
                    <a:pt x="120" y="32"/>
                    <a:pt x="116" y="35"/>
                    <a:pt x="116" y="36"/>
                  </a:cubicBezTo>
                  <a:cubicBezTo>
                    <a:pt x="115" y="36"/>
                    <a:pt x="114" y="38"/>
                    <a:pt x="112" y="40"/>
                  </a:cubicBezTo>
                  <a:cubicBezTo>
                    <a:pt x="109" y="41"/>
                    <a:pt x="107" y="43"/>
                    <a:pt x="107" y="43"/>
                  </a:cubicBezTo>
                  <a:cubicBezTo>
                    <a:pt x="109" y="45"/>
                    <a:pt x="109" y="45"/>
                    <a:pt x="109" y="45"/>
                  </a:cubicBezTo>
                  <a:cubicBezTo>
                    <a:pt x="114" y="44"/>
                    <a:pt x="114" y="44"/>
                    <a:pt x="114" y="44"/>
                  </a:cubicBezTo>
                  <a:cubicBezTo>
                    <a:pt x="113" y="46"/>
                    <a:pt x="113" y="46"/>
                    <a:pt x="113" y="46"/>
                  </a:cubicBezTo>
                  <a:cubicBezTo>
                    <a:pt x="113" y="46"/>
                    <a:pt x="112" y="47"/>
                    <a:pt x="112" y="48"/>
                  </a:cubicBezTo>
                  <a:cubicBezTo>
                    <a:pt x="113" y="50"/>
                    <a:pt x="115" y="51"/>
                    <a:pt x="115" y="51"/>
                  </a:cubicBezTo>
                  <a:cubicBezTo>
                    <a:pt x="112" y="53"/>
                    <a:pt x="112" y="53"/>
                    <a:pt x="112" y="53"/>
                  </a:cubicBezTo>
                  <a:cubicBezTo>
                    <a:pt x="112" y="53"/>
                    <a:pt x="108" y="55"/>
                    <a:pt x="107" y="56"/>
                  </a:cubicBezTo>
                  <a:cubicBezTo>
                    <a:pt x="107" y="57"/>
                    <a:pt x="106" y="60"/>
                    <a:pt x="106" y="60"/>
                  </a:cubicBezTo>
                  <a:cubicBezTo>
                    <a:pt x="103" y="57"/>
                    <a:pt x="103" y="57"/>
                    <a:pt x="103" y="57"/>
                  </a:cubicBezTo>
                  <a:cubicBezTo>
                    <a:pt x="103" y="57"/>
                    <a:pt x="103" y="55"/>
                    <a:pt x="105" y="54"/>
                  </a:cubicBezTo>
                  <a:cubicBezTo>
                    <a:pt x="106" y="52"/>
                    <a:pt x="104" y="53"/>
                    <a:pt x="106" y="51"/>
                  </a:cubicBezTo>
                  <a:cubicBezTo>
                    <a:pt x="109" y="48"/>
                    <a:pt x="109" y="48"/>
                    <a:pt x="109" y="48"/>
                  </a:cubicBezTo>
                  <a:cubicBezTo>
                    <a:pt x="109" y="48"/>
                    <a:pt x="111" y="46"/>
                    <a:pt x="110" y="46"/>
                  </a:cubicBezTo>
                  <a:cubicBezTo>
                    <a:pt x="109" y="46"/>
                    <a:pt x="105" y="46"/>
                    <a:pt x="105" y="46"/>
                  </a:cubicBezTo>
                  <a:cubicBezTo>
                    <a:pt x="105" y="46"/>
                    <a:pt x="104" y="49"/>
                    <a:pt x="103" y="50"/>
                  </a:cubicBezTo>
                  <a:cubicBezTo>
                    <a:pt x="102" y="51"/>
                    <a:pt x="99" y="55"/>
                    <a:pt x="99" y="55"/>
                  </a:cubicBezTo>
                  <a:cubicBezTo>
                    <a:pt x="93" y="57"/>
                    <a:pt x="93" y="57"/>
                    <a:pt x="93" y="57"/>
                  </a:cubicBezTo>
                  <a:cubicBezTo>
                    <a:pt x="93" y="55"/>
                    <a:pt x="95" y="55"/>
                    <a:pt x="95" y="53"/>
                  </a:cubicBezTo>
                  <a:cubicBezTo>
                    <a:pt x="96" y="52"/>
                    <a:pt x="99" y="50"/>
                    <a:pt x="100" y="49"/>
                  </a:cubicBezTo>
                  <a:cubicBezTo>
                    <a:pt x="101" y="47"/>
                    <a:pt x="100" y="49"/>
                    <a:pt x="101" y="47"/>
                  </a:cubicBezTo>
                  <a:cubicBezTo>
                    <a:pt x="101" y="46"/>
                    <a:pt x="102" y="43"/>
                    <a:pt x="104" y="42"/>
                  </a:cubicBezTo>
                  <a:cubicBezTo>
                    <a:pt x="105" y="42"/>
                    <a:pt x="108" y="39"/>
                    <a:pt x="108" y="39"/>
                  </a:cubicBezTo>
                  <a:cubicBezTo>
                    <a:pt x="111" y="36"/>
                    <a:pt x="111" y="36"/>
                    <a:pt x="111" y="36"/>
                  </a:cubicBezTo>
                  <a:cubicBezTo>
                    <a:pt x="115" y="33"/>
                    <a:pt x="115" y="33"/>
                    <a:pt x="115" y="33"/>
                  </a:cubicBezTo>
                  <a:cubicBezTo>
                    <a:pt x="120" y="28"/>
                    <a:pt x="120" y="28"/>
                    <a:pt x="120" y="28"/>
                  </a:cubicBezTo>
                  <a:cubicBezTo>
                    <a:pt x="122" y="26"/>
                    <a:pt x="122" y="26"/>
                    <a:pt x="122" y="26"/>
                  </a:cubicBezTo>
                  <a:cubicBezTo>
                    <a:pt x="122" y="26"/>
                    <a:pt x="118" y="27"/>
                    <a:pt x="117" y="28"/>
                  </a:cubicBezTo>
                  <a:cubicBezTo>
                    <a:pt x="116" y="28"/>
                    <a:pt x="110" y="33"/>
                    <a:pt x="110" y="33"/>
                  </a:cubicBezTo>
                  <a:cubicBezTo>
                    <a:pt x="110" y="33"/>
                    <a:pt x="106" y="35"/>
                    <a:pt x="106" y="36"/>
                  </a:cubicBezTo>
                  <a:cubicBezTo>
                    <a:pt x="105" y="36"/>
                    <a:pt x="102" y="40"/>
                    <a:pt x="102" y="40"/>
                  </a:cubicBezTo>
                  <a:cubicBezTo>
                    <a:pt x="99" y="42"/>
                    <a:pt x="99" y="42"/>
                    <a:pt x="99" y="42"/>
                  </a:cubicBezTo>
                  <a:cubicBezTo>
                    <a:pt x="99" y="45"/>
                    <a:pt x="99" y="45"/>
                    <a:pt x="99" y="45"/>
                  </a:cubicBezTo>
                  <a:cubicBezTo>
                    <a:pt x="97" y="42"/>
                    <a:pt x="97" y="42"/>
                    <a:pt x="97" y="42"/>
                  </a:cubicBezTo>
                  <a:cubicBezTo>
                    <a:pt x="93" y="44"/>
                    <a:pt x="93" y="44"/>
                    <a:pt x="93" y="44"/>
                  </a:cubicBezTo>
                  <a:cubicBezTo>
                    <a:pt x="91" y="45"/>
                    <a:pt x="91" y="45"/>
                    <a:pt x="91" y="45"/>
                  </a:cubicBezTo>
                  <a:cubicBezTo>
                    <a:pt x="89" y="47"/>
                    <a:pt x="89" y="47"/>
                    <a:pt x="89" y="47"/>
                  </a:cubicBezTo>
                  <a:cubicBezTo>
                    <a:pt x="84" y="50"/>
                    <a:pt x="84" y="50"/>
                    <a:pt x="84" y="50"/>
                  </a:cubicBezTo>
                  <a:cubicBezTo>
                    <a:pt x="73" y="57"/>
                    <a:pt x="73" y="57"/>
                    <a:pt x="73" y="57"/>
                  </a:cubicBezTo>
                  <a:cubicBezTo>
                    <a:pt x="68" y="61"/>
                    <a:pt x="68" y="61"/>
                    <a:pt x="68" y="61"/>
                  </a:cubicBezTo>
                  <a:cubicBezTo>
                    <a:pt x="68" y="61"/>
                    <a:pt x="31" y="103"/>
                    <a:pt x="20" y="157"/>
                  </a:cubicBezTo>
                  <a:cubicBezTo>
                    <a:pt x="20" y="177"/>
                    <a:pt x="20" y="177"/>
                    <a:pt x="20" y="177"/>
                  </a:cubicBezTo>
                  <a:cubicBezTo>
                    <a:pt x="17" y="177"/>
                    <a:pt x="17" y="177"/>
                    <a:pt x="17" y="177"/>
                  </a:cubicBezTo>
                  <a:cubicBezTo>
                    <a:pt x="19" y="170"/>
                    <a:pt x="0" y="270"/>
                    <a:pt x="78" y="344"/>
                  </a:cubicBezTo>
                  <a:cubicBezTo>
                    <a:pt x="65" y="326"/>
                    <a:pt x="65" y="326"/>
                    <a:pt x="65" y="326"/>
                  </a:cubicBezTo>
                  <a:cubicBezTo>
                    <a:pt x="49" y="302"/>
                    <a:pt x="49" y="302"/>
                    <a:pt x="49" y="302"/>
                  </a:cubicBezTo>
                  <a:cubicBezTo>
                    <a:pt x="35" y="265"/>
                    <a:pt x="35" y="265"/>
                    <a:pt x="35" y="265"/>
                  </a:cubicBezTo>
                  <a:cubicBezTo>
                    <a:pt x="31" y="268"/>
                    <a:pt x="31" y="268"/>
                    <a:pt x="31" y="268"/>
                  </a:cubicBezTo>
                  <a:cubicBezTo>
                    <a:pt x="22" y="237"/>
                    <a:pt x="22" y="237"/>
                    <a:pt x="22" y="237"/>
                  </a:cubicBezTo>
                  <a:cubicBezTo>
                    <a:pt x="31" y="258"/>
                    <a:pt x="31" y="258"/>
                    <a:pt x="31" y="258"/>
                  </a:cubicBezTo>
                  <a:cubicBezTo>
                    <a:pt x="32" y="252"/>
                    <a:pt x="32" y="252"/>
                    <a:pt x="32" y="252"/>
                  </a:cubicBezTo>
                  <a:cubicBezTo>
                    <a:pt x="35" y="249"/>
                    <a:pt x="35" y="249"/>
                    <a:pt x="35" y="249"/>
                  </a:cubicBezTo>
                  <a:cubicBezTo>
                    <a:pt x="36" y="242"/>
                    <a:pt x="36" y="242"/>
                    <a:pt x="36" y="242"/>
                  </a:cubicBezTo>
                  <a:cubicBezTo>
                    <a:pt x="38" y="236"/>
                    <a:pt x="38" y="236"/>
                    <a:pt x="38" y="236"/>
                  </a:cubicBezTo>
                  <a:cubicBezTo>
                    <a:pt x="38" y="231"/>
                    <a:pt x="38" y="231"/>
                    <a:pt x="38" y="231"/>
                  </a:cubicBezTo>
                  <a:cubicBezTo>
                    <a:pt x="28" y="232"/>
                    <a:pt x="28" y="232"/>
                    <a:pt x="28" y="232"/>
                  </a:cubicBezTo>
                  <a:cubicBezTo>
                    <a:pt x="28" y="228"/>
                    <a:pt x="28" y="228"/>
                    <a:pt x="28" y="228"/>
                  </a:cubicBezTo>
                  <a:cubicBezTo>
                    <a:pt x="23" y="221"/>
                    <a:pt x="23" y="221"/>
                    <a:pt x="23" y="221"/>
                  </a:cubicBezTo>
                  <a:cubicBezTo>
                    <a:pt x="20" y="214"/>
                    <a:pt x="20" y="214"/>
                    <a:pt x="20" y="214"/>
                  </a:cubicBezTo>
                  <a:cubicBezTo>
                    <a:pt x="22" y="212"/>
                    <a:pt x="22" y="212"/>
                    <a:pt x="22" y="212"/>
                  </a:cubicBezTo>
                  <a:cubicBezTo>
                    <a:pt x="25" y="218"/>
                    <a:pt x="25" y="218"/>
                    <a:pt x="25" y="218"/>
                  </a:cubicBezTo>
                  <a:cubicBezTo>
                    <a:pt x="28" y="220"/>
                    <a:pt x="28" y="220"/>
                    <a:pt x="28" y="220"/>
                  </a:cubicBezTo>
                  <a:cubicBezTo>
                    <a:pt x="31" y="219"/>
                    <a:pt x="31" y="219"/>
                    <a:pt x="31" y="219"/>
                  </a:cubicBezTo>
                  <a:cubicBezTo>
                    <a:pt x="32" y="222"/>
                    <a:pt x="32" y="222"/>
                    <a:pt x="32" y="222"/>
                  </a:cubicBezTo>
                  <a:cubicBezTo>
                    <a:pt x="35" y="225"/>
                    <a:pt x="35" y="225"/>
                    <a:pt x="35" y="225"/>
                  </a:cubicBezTo>
                  <a:cubicBezTo>
                    <a:pt x="37" y="228"/>
                    <a:pt x="37" y="228"/>
                    <a:pt x="37" y="228"/>
                  </a:cubicBezTo>
                  <a:cubicBezTo>
                    <a:pt x="44" y="223"/>
                    <a:pt x="44" y="223"/>
                    <a:pt x="44" y="223"/>
                  </a:cubicBezTo>
                  <a:cubicBezTo>
                    <a:pt x="50" y="227"/>
                    <a:pt x="50" y="227"/>
                    <a:pt x="50" y="227"/>
                  </a:cubicBezTo>
                  <a:cubicBezTo>
                    <a:pt x="52" y="227"/>
                    <a:pt x="52" y="227"/>
                    <a:pt x="52" y="227"/>
                  </a:cubicBezTo>
                  <a:cubicBezTo>
                    <a:pt x="53" y="232"/>
                    <a:pt x="53" y="232"/>
                    <a:pt x="53" y="232"/>
                  </a:cubicBezTo>
                  <a:cubicBezTo>
                    <a:pt x="53" y="235"/>
                    <a:pt x="53" y="235"/>
                    <a:pt x="53" y="235"/>
                  </a:cubicBezTo>
                  <a:cubicBezTo>
                    <a:pt x="55" y="237"/>
                    <a:pt x="55" y="237"/>
                    <a:pt x="55" y="237"/>
                  </a:cubicBezTo>
                  <a:cubicBezTo>
                    <a:pt x="55" y="237"/>
                    <a:pt x="58" y="232"/>
                    <a:pt x="58" y="232"/>
                  </a:cubicBezTo>
                  <a:cubicBezTo>
                    <a:pt x="58" y="233"/>
                    <a:pt x="58" y="237"/>
                    <a:pt x="58" y="238"/>
                  </a:cubicBezTo>
                  <a:cubicBezTo>
                    <a:pt x="58" y="239"/>
                    <a:pt x="60" y="246"/>
                    <a:pt x="60" y="246"/>
                  </a:cubicBezTo>
                  <a:cubicBezTo>
                    <a:pt x="73" y="267"/>
                    <a:pt x="73" y="267"/>
                    <a:pt x="73" y="267"/>
                  </a:cubicBezTo>
                  <a:cubicBezTo>
                    <a:pt x="72" y="271"/>
                    <a:pt x="72" y="271"/>
                    <a:pt x="72" y="271"/>
                  </a:cubicBezTo>
                  <a:cubicBezTo>
                    <a:pt x="80" y="269"/>
                    <a:pt x="80" y="269"/>
                    <a:pt x="80" y="269"/>
                  </a:cubicBezTo>
                  <a:cubicBezTo>
                    <a:pt x="78" y="267"/>
                    <a:pt x="78" y="267"/>
                    <a:pt x="78" y="267"/>
                  </a:cubicBezTo>
                  <a:cubicBezTo>
                    <a:pt x="80" y="260"/>
                    <a:pt x="80" y="260"/>
                    <a:pt x="80" y="260"/>
                  </a:cubicBezTo>
                  <a:cubicBezTo>
                    <a:pt x="77" y="252"/>
                    <a:pt x="77" y="252"/>
                    <a:pt x="77" y="252"/>
                  </a:cubicBezTo>
                  <a:cubicBezTo>
                    <a:pt x="84" y="243"/>
                    <a:pt x="84" y="243"/>
                    <a:pt x="84" y="243"/>
                  </a:cubicBezTo>
                  <a:cubicBezTo>
                    <a:pt x="91" y="235"/>
                    <a:pt x="91" y="235"/>
                    <a:pt x="91" y="235"/>
                  </a:cubicBezTo>
                  <a:cubicBezTo>
                    <a:pt x="92" y="231"/>
                    <a:pt x="92" y="231"/>
                    <a:pt x="92" y="231"/>
                  </a:cubicBezTo>
                  <a:cubicBezTo>
                    <a:pt x="95" y="231"/>
                    <a:pt x="95" y="231"/>
                    <a:pt x="95" y="231"/>
                  </a:cubicBezTo>
                  <a:cubicBezTo>
                    <a:pt x="99" y="228"/>
                    <a:pt x="99" y="228"/>
                    <a:pt x="99" y="228"/>
                  </a:cubicBezTo>
                  <a:cubicBezTo>
                    <a:pt x="104" y="231"/>
                    <a:pt x="104" y="231"/>
                    <a:pt x="104" y="231"/>
                  </a:cubicBezTo>
                  <a:cubicBezTo>
                    <a:pt x="104" y="231"/>
                    <a:pt x="108" y="241"/>
                    <a:pt x="110" y="242"/>
                  </a:cubicBezTo>
                  <a:cubicBezTo>
                    <a:pt x="112" y="244"/>
                    <a:pt x="111" y="247"/>
                    <a:pt x="112" y="248"/>
                  </a:cubicBezTo>
                  <a:cubicBezTo>
                    <a:pt x="113" y="248"/>
                    <a:pt x="118" y="244"/>
                    <a:pt x="119" y="244"/>
                  </a:cubicBezTo>
                  <a:cubicBezTo>
                    <a:pt x="120" y="245"/>
                    <a:pt x="122" y="252"/>
                    <a:pt x="122" y="252"/>
                  </a:cubicBezTo>
                  <a:cubicBezTo>
                    <a:pt x="124" y="267"/>
                    <a:pt x="124" y="267"/>
                    <a:pt x="124" y="267"/>
                  </a:cubicBezTo>
                  <a:cubicBezTo>
                    <a:pt x="132" y="278"/>
                    <a:pt x="132" y="278"/>
                    <a:pt x="132" y="278"/>
                  </a:cubicBezTo>
                  <a:cubicBezTo>
                    <a:pt x="131" y="280"/>
                    <a:pt x="131" y="280"/>
                    <a:pt x="131" y="280"/>
                  </a:cubicBezTo>
                  <a:cubicBezTo>
                    <a:pt x="126" y="276"/>
                    <a:pt x="126" y="276"/>
                    <a:pt x="126" y="276"/>
                  </a:cubicBezTo>
                  <a:cubicBezTo>
                    <a:pt x="123" y="273"/>
                    <a:pt x="123" y="273"/>
                    <a:pt x="123" y="273"/>
                  </a:cubicBezTo>
                  <a:cubicBezTo>
                    <a:pt x="121" y="276"/>
                    <a:pt x="121" y="276"/>
                    <a:pt x="121" y="276"/>
                  </a:cubicBezTo>
                  <a:cubicBezTo>
                    <a:pt x="127" y="284"/>
                    <a:pt x="127" y="284"/>
                    <a:pt x="127" y="284"/>
                  </a:cubicBezTo>
                  <a:cubicBezTo>
                    <a:pt x="136" y="291"/>
                    <a:pt x="136" y="291"/>
                    <a:pt x="136" y="291"/>
                  </a:cubicBezTo>
                  <a:cubicBezTo>
                    <a:pt x="142" y="299"/>
                    <a:pt x="142" y="299"/>
                    <a:pt x="142" y="299"/>
                  </a:cubicBezTo>
                  <a:cubicBezTo>
                    <a:pt x="153" y="304"/>
                    <a:pt x="153" y="304"/>
                    <a:pt x="153" y="304"/>
                  </a:cubicBezTo>
                  <a:cubicBezTo>
                    <a:pt x="152" y="296"/>
                    <a:pt x="152" y="296"/>
                    <a:pt x="152" y="296"/>
                  </a:cubicBezTo>
                  <a:cubicBezTo>
                    <a:pt x="143" y="288"/>
                    <a:pt x="143" y="288"/>
                    <a:pt x="143" y="288"/>
                  </a:cubicBezTo>
                  <a:cubicBezTo>
                    <a:pt x="133" y="282"/>
                    <a:pt x="133" y="282"/>
                    <a:pt x="133" y="282"/>
                  </a:cubicBezTo>
                  <a:cubicBezTo>
                    <a:pt x="135" y="281"/>
                    <a:pt x="135" y="281"/>
                    <a:pt x="135" y="281"/>
                  </a:cubicBezTo>
                  <a:cubicBezTo>
                    <a:pt x="138" y="282"/>
                    <a:pt x="138" y="282"/>
                    <a:pt x="138" y="282"/>
                  </a:cubicBezTo>
                  <a:cubicBezTo>
                    <a:pt x="143" y="287"/>
                    <a:pt x="143" y="287"/>
                    <a:pt x="143" y="287"/>
                  </a:cubicBezTo>
                  <a:cubicBezTo>
                    <a:pt x="147" y="288"/>
                    <a:pt x="147" y="288"/>
                    <a:pt x="147" y="288"/>
                  </a:cubicBezTo>
                  <a:cubicBezTo>
                    <a:pt x="143" y="282"/>
                    <a:pt x="143" y="282"/>
                    <a:pt x="143" y="282"/>
                  </a:cubicBezTo>
                  <a:cubicBezTo>
                    <a:pt x="141" y="276"/>
                    <a:pt x="141" y="276"/>
                    <a:pt x="141" y="276"/>
                  </a:cubicBezTo>
                  <a:cubicBezTo>
                    <a:pt x="135" y="271"/>
                    <a:pt x="135" y="271"/>
                    <a:pt x="135" y="271"/>
                  </a:cubicBezTo>
                  <a:cubicBezTo>
                    <a:pt x="130" y="268"/>
                    <a:pt x="130" y="268"/>
                    <a:pt x="130" y="268"/>
                  </a:cubicBezTo>
                  <a:cubicBezTo>
                    <a:pt x="130" y="268"/>
                    <a:pt x="127" y="265"/>
                    <a:pt x="127" y="264"/>
                  </a:cubicBezTo>
                  <a:cubicBezTo>
                    <a:pt x="127" y="262"/>
                    <a:pt x="129" y="256"/>
                    <a:pt x="129" y="256"/>
                  </a:cubicBezTo>
                  <a:cubicBezTo>
                    <a:pt x="130" y="252"/>
                    <a:pt x="130" y="252"/>
                    <a:pt x="130" y="252"/>
                  </a:cubicBezTo>
                  <a:cubicBezTo>
                    <a:pt x="135" y="258"/>
                    <a:pt x="135" y="258"/>
                    <a:pt x="135" y="258"/>
                  </a:cubicBezTo>
                  <a:cubicBezTo>
                    <a:pt x="141" y="262"/>
                    <a:pt x="141" y="262"/>
                    <a:pt x="141" y="262"/>
                  </a:cubicBezTo>
                  <a:cubicBezTo>
                    <a:pt x="148" y="255"/>
                    <a:pt x="148" y="255"/>
                    <a:pt x="148" y="255"/>
                  </a:cubicBezTo>
                  <a:cubicBezTo>
                    <a:pt x="150" y="250"/>
                    <a:pt x="150" y="250"/>
                    <a:pt x="150" y="250"/>
                  </a:cubicBezTo>
                  <a:cubicBezTo>
                    <a:pt x="152" y="244"/>
                    <a:pt x="152" y="244"/>
                    <a:pt x="152" y="244"/>
                  </a:cubicBezTo>
                  <a:cubicBezTo>
                    <a:pt x="152" y="244"/>
                    <a:pt x="149" y="241"/>
                    <a:pt x="148" y="240"/>
                  </a:cubicBezTo>
                  <a:cubicBezTo>
                    <a:pt x="147" y="239"/>
                    <a:pt x="142" y="233"/>
                    <a:pt x="142" y="233"/>
                  </a:cubicBezTo>
                  <a:cubicBezTo>
                    <a:pt x="148" y="230"/>
                    <a:pt x="148" y="230"/>
                    <a:pt x="148" y="230"/>
                  </a:cubicBezTo>
                  <a:cubicBezTo>
                    <a:pt x="152" y="229"/>
                    <a:pt x="152" y="229"/>
                    <a:pt x="152" y="229"/>
                  </a:cubicBezTo>
                  <a:cubicBezTo>
                    <a:pt x="154" y="231"/>
                    <a:pt x="154" y="231"/>
                    <a:pt x="154" y="231"/>
                  </a:cubicBezTo>
                  <a:cubicBezTo>
                    <a:pt x="155" y="235"/>
                    <a:pt x="155" y="235"/>
                    <a:pt x="155" y="235"/>
                  </a:cubicBezTo>
                  <a:cubicBezTo>
                    <a:pt x="161" y="230"/>
                    <a:pt x="161" y="230"/>
                    <a:pt x="161" y="230"/>
                  </a:cubicBezTo>
                  <a:cubicBezTo>
                    <a:pt x="164" y="226"/>
                    <a:pt x="164" y="226"/>
                    <a:pt x="164" y="226"/>
                  </a:cubicBezTo>
                  <a:cubicBezTo>
                    <a:pt x="167" y="224"/>
                    <a:pt x="167" y="224"/>
                    <a:pt x="167" y="224"/>
                  </a:cubicBezTo>
                  <a:cubicBezTo>
                    <a:pt x="170" y="224"/>
                    <a:pt x="170" y="224"/>
                    <a:pt x="170" y="224"/>
                  </a:cubicBezTo>
                  <a:cubicBezTo>
                    <a:pt x="178" y="219"/>
                    <a:pt x="178" y="219"/>
                    <a:pt x="178" y="219"/>
                  </a:cubicBezTo>
                  <a:cubicBezTo>
                    <a:pt x="178" y="216"/>
                    <a:pt x="178" y="216"/>
                    <a:pt x="178" y="216"/>
                  </a:cubicBezTo>
                  <a:cubicBezTo>
                    <a:pt x="182" y="213"/>
                    <a:pt x="182" y="213"/>
                    <a:pt x="182" y="213"/>
                  </a:cubicBezTo>
                  <a:cubicBezTo>
                    <a:pt x="186" y="210"/>
                    <a:pt x="186" y="210"/>
                    <a:pt x="186" y="210"/>
                  </a:cubicBezTo>
                  <a:cubicBezTo>
                    <a:pt x="186" y="210"/>
                    <a:pt x="188" y="208"/>
                    <a:pt x="188" y="205"/>
                  </a:cubicBezTo>
                  <a:cubicBezTo>
                    <a:pt x="188" y="202"/>
                    <a:pt x="187" y="199"/>
                    <a:pt x="187" y="199"/>
                  </a:cubicBezTo>
                  <a:cubicBezTo>
                    <a:pt x="187" y="199"/>
                    <a:pt x="188" y="195"/>
                    <a:pt x="189" y="194"/>
                  </a:cubicBezTo>
                  <a:cubicBezTo>
                    <a:pt x="190" y="193"/>
                    <a:pt x="190" y="190"/>
                    <a:pt x="190" y="190"/>
                  </a:cubicBezTo>
                  <a:cubicBezTo>
                    <a:pt x="190" y="189"/>
                    <a:pt x="186" y="185"/>
                    <a:pt x="186" y="185"/>
                  </a:cubicBezTo>
                  <a:cubicBezTo>
                    <a:pt x="186" y="181"/>
                    <a:pt x="186" y="181"/>
                    <a:pt x="186" y="181"/>
                  </a:cubicBezTo>
                  <a:cubicBezTo>
                    <a:pt x="186" y="181"/>
                    <a:pt x="188" y="181"/>
                    <a:pt x="186" y="179"/>
                  </a:cubicBezTo>
                  <a:cubicBezTo>
                    <a:pt x="185" y="177"/>
                    <a:pt x="179" y="174"/>
                    <a:pt x="179" y="174"/>
                  </a:cubicBezTo>
                  <a:cubicBezTo>
                    <a:pt x="181" y="169"/>
                    <a:pt x="181" y="169"/>
                    <a:pt x="181" y="169"/>
                  </a:cubicBezTo>
                  <a:cubicBezTo>
                    <a:pt x="182" y="168"/>
                    <a:pt x="182" y="168"/>
                    <a:pt x="182" y="168"/>
                  </a:cubicBezTo>
                  <a:cubicBezTo>
                    <a:pt x="187" y="168"/>
                    <a:pt x="187" y="168"/>
                    <a:pt x="187" y="168"/>
                  </a:cubicBezTo>
                  <a:cubicBezTo>
                    <a:pt x="187" y="168"/>
                    <a:pt x="191" y="170"/>
                    <a:pt x="191" y="171"/>
                  </a:cubicBezTo>
                  <a:cubicBezTo>
                    <a:pt x="191" y="171"/>
                    <a:pt x="194" y="176"/>
                    <a:pt x="195" y="175"/>
                  </a:cubicBezTo>
                  <a:cubicBezTo>
                    <a:pt x="195" y="174"/>
                    <a:pt x="200" y="168"/>
                    <a:pt x="200" y="168"/>
                  </a:cubicBezTo>
                  <a:cubicBezTo>
                    <a:pt x="204" y="173"/>
                    <a:pt x="204" y="173"/>
                    <a:pt x="204" y="173"/>
                  </a:cubicBezTo>
                  <a:cubicBezTo>
                    <a:pt x="204" y="173"/>
                    <a:pt x="205" y="173"/>
                    <a:pt x="205" y="177"/>
                  </a:cubicBezTo>
                  <a:cubicBezTo>
                    <a:pt x="204" y="182"/>
                    <a:pt x="204" y="184"/>
                    <a:pt x="204" y="184"/>
                  </a:cubicBezTo>
                  <a:cubicBezTo>
                    <a:pt x="204" y="184"/>
                    <a:pt x="216" y="182"/>
                    <a:pt x="217" y="180"/>
                  </a:cubicBezTo>
                  <a:cubicBezTo>
                    <a:pt x="217" y="178"/>
                    <a:pt x="219" y="165"/>
                    <a:pt x="219" y="165"/>
                  </a:cubicBezTo>
                  <a:cubicBezTo>
                    <a:pt x="216" y="161"/>
                    <a:pt x="216" y="161"/>
                    <a:pt x="216" y="161"/>
                  </a:cubicBezTo>
                  <a:cubicBezTo>
                    <a:pt x="227" y="149"/>
                    <a:pt x="227" y="149"/>
                    <a:pt x="227" y="149"/>
                  </a:cubicBezTo>
                  <a:cubicBezTo>
                    <a:pt x="234" y="146"/>
                    <a:pt x="234" y="146"/>
                    <a:pt x="234" y="146"/>
                  </a:cubicBezTo>
                  <a:cubicBezTo>
                    <a:pt x="234" y="146"/>
                    <a:pt x="235" y="152"/>
                    <a:pt x="239" y="147"/>
                  </a:cubicBezTo>
                  <a:cubicBezTo>
                    <a:pt x="243" y="142"/>
                    <a:pt x="246" y="131"/>
                    <a:pt x="248" y="127"/>
                  </a:cubicBezTo>
                  <a:cubicBezTo>
                    <a:pt x="250" y="124"/>
                    <a:pt x="257" y="115"/>
                    <a:pt x="257" y="114"/>
                  </a:cubicBezTo>
                  <a:cubicBezTo>
                    <a:pt x="257" y="114"/>
                    <a:pt x="257" y="113"/>
                    <a:pt x="258" y="111"/>
                  </a:cubicBezTo>
                  <a:cubicBezTo>
                    <a:pt x="258" y="113"/>
                    <a:pt x="259" y="116"/>
                    <a:pt x="259" y="117"/>
                  </a:cubicBezTo>
                  <a:cubicBezTo>
                    <a:pt x="259" y="118"/>
                    <a:pt x="258" y="126"/>
                    <a:pt x="258" y="126"/>
                  </a:cubicBezTo>
                  <a:cubicBezTo>
                    <a:pt x="258" y="126"/>
                    <a:pt x="258" y="132"/>
                    <a:pt x="258" y="132"/>
                  </a:cubicBezTo>
                  <a:cubicBezTo>
                    <a:pt x="258" y="133"/>
                    <a:pt x="256" y="138"/>
                    <a:pt x="256" y="138"/>
                  </a:cubicBezTo>
                  <a:cubicBezTo>
                    <a:pt x="256" y="138"/>
                    <a:pt x="261" y="140"/>
                    <a:pt x="261" y="140"/>
                  </a:cubicBezTo>
                  <a:cubicBezTo>
                    <a:pt x="262" y="140"/>
                    <a:pt x="269" y="142"/>
                    <a:pt x="267" y="139"/>
                  </a:cubicBezTo>
                  <a:cubicBezTo>
                    <a:pt x="265" y="135"/>
                    <a:pt x="264" y="133"/>
                    <a:pt x="264" y="133"/>
                  </a:cubicBezTo>
                  <a:cubicBezTo>
                    <a:pt x="264" y="133"/>
                    <a:pt x="259" y="131"/>
                    <a:pt x="261" y="129"/>
                  </a:cubicBezTo>
                  <a:cubicBezTo>
                    <a:pt x="262" y="127"/>
                    <a:pt x="263" y="127"/>
                    <a:pt x="263" y="124"/>
                  </a:cubicBezTo>
                  <a:cubicBezTo>
                    <a:pt x="263" y="122"/>
                    <a:pt x="264" y="122"/>
                    <a:pt x="263" y="120"/>
                  </a:cubicBezTo>
                  <a:cubicBezTo>
                    <a:pt x="262" y="118"/>
                    <a:pt x="261" y="119"/>
                    <a:pt x="261" y="115"/>
                  </a:cubicBezTo>
                  <a:cubicBezTo>
                    <a:pt x="260" y="112"/>
                    <a:pt x="261" y="110"/>
                    <a:pt x="261" y="110"/>
                  </a:cubicBezTo>
                  <a:cubicBezTo>
                    <a:pt x="261" y="106"/>
                    <a:pt x="261" y="106"/>
                    <a:pt x="261" y="106"/>
                  </a:cubicBezTo>
                  <a:cubicBezTo>
                    <a:pt x="258" y="107"/>
                    <a:pt x="258" y="107"/>
                    <a:pt x="258" y="107"/>
                  </a:cubicBezTo>
                  <a:cubicBezTo>
                    <a:pt x="248" y="103"/>
                    <a:pt x="248" y="103"/>
                    <a:pt x="248" y="103"/>
                  </a:cubicBezTo>
                  <a:cubicBezTo>
                    <a:pt x="248" y="103"/>
                    <a:pt x="235" y="107"/>
                    <a:pt x="236" y="107"/>
                  </a:cubicBezTo>
                  <a:cubicBezTo>
                    <a:pt x="238" y="106"/>
                    <a:pt x="248" y="97"/>
                    <a:pt x="248" y="97"/>
                  </a:cubicBezTo>
                  <a:cubicBezTo>
                    <a:pt x="248" y="97"/>
                    <a:pt x="256" y="90"/>
                    <a:pt x="257" y="89"/>
                  </a:cubicBezTo>
                  <a:cubicBezTo>
                    <a:pt x="257" y="89"/>
                    <a:pt x="261" y="87"/>
                    <a:pt x="262" y="87"/>
                  </a:cubicBezTo>
                  <a:cubicBezTo>
                    <a:pt x="264" y="87"/>
                    <a:pt x="272" y="89"/>
                    <a:pt x="272" y="89"/>
                  </a:cubicBezTo>
                  <a:cubicBezTo>
                    <a:pt x="276" y="88"/>
                    <a:pt x="276" y="88"/>
                    <a:pt x="276" y="88"/>
                  </a:cubicBezTo>
                  <a:cubicBezTo>
                    <a:pt x="286" y="90"/>
                    <a:pt x="286" y="90"/>
                    <a:pt x="286" y="90"/>
                  </a:cubicBezTo>
                  <a:cubicBezTo>
                    <a:pt x="291" y="88"/>
                    <a:pt x="291" y="88"/>
                    <a:pt x="291" y="88"/>
                  </a:cubicBezTo>
                  <a:cubicBezTo>
                    <a:pt x="291" y="88"/>
                    <a:pt x="294" y="85"/>
                    <a:pt x="294" y="84"/>
                  </a:cubicBezTo>
                  <a:cubicBezTo>
                    <a:pt x="294" y="83"/>
                    <a:pt x="296" y="81"/>
                    <a:pt x="297" y="80"/>
                  </a:cubicBezTo>
                  <a:cubicBezTo>
                    <a:pt x="298" y="79"/>
                    <a:pt x="308" y="76"/>
                    <a:pt x="308" y="76"/>
                  </a:cubicBezTo>
                  <a:cubicBezTo>
                    <a:pt x="309" y="82"/>
                    <a:pt x="309" y="82"/>
                    <a:pt x="309" y="82"/>
                  </a:cubicBezTo>
                  <a:cubicBezTo>
                    <a:pt x="305" y="90"/>
                    <a:pt x="305" y="90"/>
                    <a:pt x="305" y="90"/>
                  </a:cubicBezTo>
                  <a:cubicBezTo>
                    <a:pt x="301" y="92"/>
                    <a:pt x="301" y="92"/>
                    <a:pt x="301" y="92"/>
                  </a:cubicBezTo>
                  <a:cubicBezTo>
                    <a:pt x="301" y="92"/>
                    <a:pt x="292" y="99"/>
                    <a:pt x="292" y="101"/>
                  </a:cubicBezTo>
                  <a:cubicBezTo>
                    <a:pt x="293" y="102"/>
                    <a:pt x="300" y="109"/>
                    <a:pt x="300" y="109"/>
                  </a:cubicBezTo>
                  <a:cubicBezTo>
                    <a:pt x="300" y="109"/>
                    <a:pt x="300" y="116"/>
                    <a:pt x="302" y="119"/>
                  </a:cubicBezTo>
                  <a:cubicBezTo>
                    <a:pt x="304" y="122"/>
                    <a:pt x="309" y="125"/>
                    <a:pt x="309" y="125"/>
                  </a:cubicBezTo>
                  <a:cubicBezTo>
                    <a:pt x="317" y="101"/>
                    <a:pt x="317" y="101"/>
                    <a:pt x="317" y="101"/>
                  </a:cubicBezTo>
                  <a:cubicBezTo>
                    <a:pt x="317" y="101"/>
                    <a:pt x="315" y="92"/>
                    <a:pt x="315" y="91"/>
                  </a:cubicBezTo>
                  <a:cubicBezTo>
                    <a:pt x="315" y="90"/>
                    <a:pt x="325" y="83"/>
                    <a:pt x="325" y="83"/>
                  </a:cubicBezTo>
                  <a:cubicBezTo>
                    <a:pt x="341" y="78"/>
                    <a:pt x="341" y="78"/>
                    <a:pt x="341" y="78"/>
                  </a:cubicBezTo>
                  <a:cubicBezTo>
                    <a:pt x="343" y="74"/>
                    <a:pt x="343" y="74"/>
                    <a:pt x="343" y="74"/>
                  </a:cubicBezTo>
                  <a:cubicBezTo>
                    <a:pt x="341" y="69"/>
                    <a:pt x="341" y="69"/>
                    <a:pt x="341" y="69"/>
                  </a:cubicBezTo>
                  <a:cubicBezTo>
                    <a:pt x="334" y="63"/>
                    <a:pt x="334" y="63"/>
                    <a:pt x="334" y="63"/>
                  </a:cubicBezTo>
                  <a:cubicBezTo>
                    <a:pt x="339" y="61"/>
                    <a:pt x="339" y="61"/>
                    <a:pt x="339" y="61"/>
                  </a:cubicBezTo>
                  <a:cubicBezTo>
                    <a:pt x="339" y="61"/>
                    <a:pt x="344" y="61"/>
                    <a:pt x="344" y="62"/>
                  </a:cubicBezTo>
                  <a:cubicBezTo>
                    <a:pt x="344" y="63"/>
                    <a:pt x="350" y="66"/>
                    <a:pt x="350" y="66"/>
                  </a:cubicBezTo>
                  <a:cubicBezTo>
                    <a:pt x="350" y="66"/>
                    <a:pt x="354" y="67"/>
                    <a:pt x="354" y="66"/>
                  </a:cubicBezTo>
                  <a:cubicBezTo>
                    <a:pt x="354" y="65"/>
                    <a:pt x="354" y="60"/>
                    <a:pt x="354" y="60"/>
                  </a:cubicBezTo>
                  <a:cubicBezTo>
                    <a:pt x="350" y="56"/>
                    <a:pt x="350" y="56"/>
                    <a:pt x="350" y="56"/>
                  </a:cubicBezTo>
                  <a:lnTo>
                    <a:pt x="338" y="53"/>
                  </a:lnTo>
                  <a:close/>
                  <a:moveTo>
                    <a:pt x="406" y="101"/>
                  </a:moveTo>
                  <a:cubicBezTo>
                    <a:pt x="406" y="101"/>
                    <a:pt x="398" y="87"/>
                    <a:pt x="388" y="73"/>
                  </a:cubicBezTo>
                  <a:cubicBezTo>
                    <a:pt x="377" y="59"/>
                    <a:pt x="360" y="43"/>
                    <a:pt x="360" y="43"/>
                  </a:cubicBezTo>
                  <a:cubicBezTo>
                    <a:pt x="359" y="42"/>
                    <a:pt x="359" y="42"/>
                    <a:pt x="359" y="42"/>
                  </a:cubicBezTo>
                  <a:cubicBezTo>
                    <a:pt x="357" y="42"/>
                    <a:pt x="357" y="42"/>
                    <a:pt x="357" y="42"/>
                  </a:cubicBezTo>
                  <a:cubicBezTo>
                    <a:pt x="354" y="38"/>
                    <a:pt x="354" y="38"/>
                    <a:pt x="354" y="38"/>
                  </a:cubicBezTo>
                  <a:cubicBezTo>
                    <a:pt x="350" y="39"/>
                    <a:pt x="350" y="39"/>
                    <a:pt x="350" y="39"/>
                  </a:cubicBezTo>
                  <a:cubicBezTo>
                    <a:pt x="351" y="41"/>
                    <a:pt x="351" y="41"/>
                    <a:pt x="351" y="41"/>
                  </a:cubicBezTo>
                  <a:cubicBezTo>
                    <a:pt x="353" y="45"/>
                    <a:pt x="353" y="45"/>
                    <a:pt x="353" y="45"/>
                  </a:cubicBezTo>
                  <a:cubicBezTo>
                    <a:pt x="352" y="45"/>
                    <a:pt x="352" y="45"/>
                    <a:pt x="352" y="45"/>
                  </a:cubicBezTo>
                  <a:cubicBezTo>
                    <a:pt x="349" y="46"/>
                    <a:pt x="349" y="46"/>
                    <a:pt x="349" y="46"/>
                  </a:cubicBezTo>
                  <a:cubicBezTo>
                    <a:pt x="349" y="48"/>
                    <a:pt x="349" y="48"/>
                    <a:pt x="349" y="48"/>
                  </a:cubicBezTo>
                  <a:cubicBezTo>
                    <a:pt x="353" y="51"/>
                    <a:pt x="353" y="51"/>
                    <a:pt x="353" y="51"/>
                  </a:cubicBezTo>
                  <a:cubicBezTo>
                    <a:pt x="356" y="53"/>
                    <a:pt x="356" y="53"/>
                    <a:pt x="356" y="53"/>
                  </a:cubicBezTo>
                  <a:cubicBezTo>
                    <a:pt x="361" y="56"/>
                    <a:pt x="361" y="56"/>
                    <a:pt x="361" y="56"/>
                  </a:cubicBezTo>
                  <a:cubicBezTo>
                    <a:pt x="364" y="57"/>
                    <a:pt x="364" y="57"/>
                    <a:pt x="364" y="57"/>
                  </a:cubicBezTo>
                  <a:cubicBezTo>
                    <a:pt x="366" y="60"/>
                    <a:pt x="366" y="60"/>
                    <a:pt x="366" y="60"/>
                  </a:cubicBezTo>
                  <a:cubicBezTo>
                    <a:pt x="368" y="62"/>
                    <a:pt x="368" y="62"/>
                    <a:pt x="368" y="62"/>
                  </a:cubicBezTo>
                  <a:cubicBezTo>
                    <a:pt x="365" y="62"/>
                    <a:pt x="365" y="62"/>
                    <a:pt x="365" y="62"/>
                  </a:cubicBezTo>
                  <a:cubicBezTo>
                    <a:pt x="364" y="59"/>
                    <a:pt x="364" y="59"/>
                    <a:pt x="364" y="59"/>
                  </a:cubicBezTo>
                  <a:cubicBezTo>
                    <a:pt x="360" y="61"/>
                    <a:pt x="360" y="61"/>
                    <a:pt x="360" y="61"/>
                  </a:cubicBezTo>
                  <a:cubicBezTo>
                    <a:pt x="363" y="65"/>
                    <a:pt x="363" y="65"/>
                    <a:pt x="363" y="65"/>
                  </a:cubicBezTo>
                  <a:cubicBezTo>
                    <a:pt x="363" y="65"/>
                    <a:pt x="367" y="70"/>
                    <a:pt x="368" y="71"/>
                  </a:cubicBezTo>
                  <a:cubicBezTo>
                    <a:pt x="369" y="71"/>
                    <a:pt x="370" y="72"/>
                    <a:pt x="370" y="72"/>
                  </a:cubicBezTo>
                  <a:cubicBezTo>
                    <a:pt x="370" y="72"/>
                    <a:pt x="372" y="70"/>
                    <a:pt x="373" y="70"/>
                  </a:cubicBezTo>
                  <a:cubicBezTo>
                    <a:pt x="374" y="69"/>
                    <a:pt x="374" y="71"/>
                    <a:pt x="374" y="71"/>
                  </a:cubicBezTo>
                  <a:cubicBezTo>
                    <a:pt x="376" y="72"/>
                    <a:pt x="376" y="72"/>
                    <a:pt x="376" y="72"/>
                  </a:cubicBezTo>
                  <a:cubicBezTo>
                    <a:pt x="376" y="74"/>
                    <a:pt x="376" y="74"/>
                    <a:pt x="376" y="74"/>
                  </a:cubicBezTo>
                  <a:cubicBezTo>
                    <a:pt x="376" y="74"/>
                    <a:pt x="377" y="77"/>
                    <a:pt x="377" y="78"/>
                  </a:cubicBezTo>
                  <a:cubicBezTo>
                    <a:pt x="377" y="79"/>
                    <a:pt x="375" y="80"/>
                    <a:pt x="375" y="81"/>
                  </a:cubicBezTo>
                  <a:cubicBezTo>
                    <a:pt x="375" y="83"/>
                    <a:pt x="376" y="85"/>
                    <a:pt x="376" y="85"/>
                  </a:cubicBezTo>
                  <a:cubicBezTo>
                    <a:pt x="376" y="86"/>
                    <a:pt x="380" y="89"/>
                    <a:pt x="380" y="89"/>
                  </a:cubicBezTo>
                  <a:cubicBezTo>
                    <a:pt x="380" y="89"/>
                    <a:pt x="383" y="91"/>
                    <a:pt x="383" y="92"/>
                  </a:cubicBezTo>
                  <a:cubicBezTo>
                    <a:pt x="383" y="93"/>
                    <a:pt x="384" y="96"/>
                    <a:pt x="384" y="96"/>
                  </a:cubicBezTo>
                  <a:cubicBezTo>
                    <a:pt x="389" y="98"/>
                    <a:pt x="389" y="98"/>
                    <a:pt x="389" y="98"/>
                  </a:cubicBezTo>
                  <a:cubicBezTo>
                    <a:pt x="393" y="102"/>
                    <a:pt x="393" y="102"/>
                    <a:pt x="393" y="102"/>
                  </a:cubicBezTo>
                  <a:cubicBezTo>
                    <a:pt x="394" y="100"/>
                    <a:pt x="394" y="100"/>
                    <a:pt x="394" y="100"/>
                  </a:cubicBezTo>
                  <a:cubicBezTo>
                    <a:pt x="396" y="101"/>
                    <a:pt x="396" y="101"/>
                    <a:pt x="396" y="101"/>
                  </a:cubicBezTo>
                  <a:cubicBezTo>
                    <a:pt x="397" y="105"/>
                    <a:pt x="397" y="105"/>
                    <a:pt x="397" y="105"/>
                  </a:cubicBezTo>
                  <a:cubicBezTo>
                    <a:pt x="396" y="108"/>
                    <a:pt x="396" y="108"/>
                    <a:pt x="396" y="108"/>
                  </a:cubicBezTo>
                  <a:cubicBezTo>
                    <a:pt x="395" y="115"/>
                    <a:pt x="395" y="115"/>
                    <a:pt x="395" y="115"/>
                  </a:cubicBezTo>
                  <a:cubicBezTo>
                    <a:pt x="395" y="117"/>
                    <a:pt x="395" y="117"/>
                    <a:pt x="395" y="117"/>
                  </a:cubicBezTo>
                  <a:cubicBezTo>
                    <a:pt x="395" y="117"/>
                    <a:pt x="398" y="114"/>
                    <a:pt x="398" y="113"/>
                  </a:cubicBezTo>
                  <a:cubicBezTo>
                    <a:pt x="398" y="113"/>
                    <a:pt x="399" y="108"/>
                    <a:pt x="399" y="107"/>
                  </a:cubicBezTo>
                  <a:cubicBezTo>
                    <a:pt x="399" y="107"/>
                    <a:pt x="399" y="102"/>
                    <a:pt x="399" y="102"/>
                  </a:cubicBezTo>
                  <a:cubicBezTo>
                    <a:pt x="398" y="100"/>
                    <a:pt x="398" y="100"/>
                    <a:pt x="398" y="100"/>
                  </a:cubicBezTo>
                  <a:cubicBezTo>
                    <a:pt x="398" y="100"/>
                    <a:pt x="395" y="98"/>
                    <a:pt x="395" y="97"/>
                  </a:cubicBezTo>
                  <a:cubicBezTo>
                    <a:pt x="395" y="97"/>
                    <a:pt x="394" y="94"/>
                    <a:pt x="394" y="93"/>
                  </a:cubicBezTo>
                  <a:cubicBezTo>
                    <a:pt x="394" y="92"/>
                    <a:pt x="397" y="90"/>
                    <a:pt x="397" y="90"/>
                  </a:cubicBezTo>
                  <a:cubicBezTo>
                    <a:pt x="398" y="93"/>
                    <a:pt x="398" y="93"/>
                    <a:pt x="398" y="93"/>
                  </a:cubicBezTo>
                  <a:cubicBezTo>
                    <a:pt x="401" y="97"/>
                    <a:pt x="401" y="97"/>
                    <a:pt x="401" y="97"/>
                  </a:cubicBezTo>
                  <a:cubicBezTo>
                    <a:pt x="401" y="96"/>
                    <a:pt x="401" y="95"/>
                    <a:pt x="401" y="95"/>
                  </a:cubicBezTo>
                  <a:cubicBezTo>
                    <a:pt x="401" y="94"/>
                    <a:pt x="406" y="101"/>
                    <a:pt x="406" y="101"/>
                  </a:cubicBezTo>
                  <a:close/>
                  <a:moveTo>
                    <a:pt x="401" y="100"/>
                  </a:moveTo>
                  <a:cubicBezTo>
                    <a:pt x="404" y="101"/>
                    <a:pt x="404" y="101"/>
                    <a:pt x="404" y="101"/>
                  </a:cubicBezTo>
                  <a:cubicBezTo>
                    <a:pt x="401" y="97"/>
                    <a:pt x="401" y="97"/>
                    <a:pt x="401" y="97"/>
                  </a:cubicBezTo>
                  <a:cubicBezTo>
                    <a:pt x="401" y="98"/>
                    <a:pt x="401" y="100"/>
                    <a:pt x="401" y="100"/>
                  </a:cubicBezTo>
                  <a:close/>
                  <a:moveTo>
                    <a:pt x="250" y="172"/>
                  </a:moveTo>
                  <a:cubicBezTo>
                    <a:pt x="248" y="172"/>
                    <a:pt x="245" y="173"/>
                    <a:pt x="245" y="173"/>
                  </a:cubicBezTo>
                  <a:cubicBezTo>
                    <a:pt x="245" y="173"/>
                    <a:pt x="242" y="174"/>
                    <a:pt x="241" y="174"/>
                  </a:cubicBezTo>
                  <a:cubicBezTo>
                    <a:pt x="241" y="175"/>
                    <a:pt x="241" y="175"/>
                    <a:pt x="238" y="177"/>
                  </a:cubicBezTo>
                  <a:cubicBezTo>
                    <a:pt x="236" y="179"/>
                    <a:pt x="237" y="176"/>
                    <a:pt x="236" y="179"/>
                  </a:cubicBezTo>
                  <a:cubicBezTo>
                    <a:pt x="235" y="181"/>
                    <a:pt x="236" y="181"/>
                    <a:pt x="233" y="181"/>
                  </a:cubicBezTo>
                  <a:cubicBezTo>
                    <a:pt x="231" y="181"/>
                    <a:pt x="229" y="181"/>
                    <a:pt x="227" y="181"/>
                  </a:cubicBezTo>
                  <a:cubicBezTo>
                    <a:pt x="225" y="181"/>
                    <a:pt x="225" y="180"/>
                    <a:pt x="223" y="181"/>
                  </a:cubicBezTo>
                  <a:cubicBezTo>
                    <a:pt x="222" y="183"/>
                    <a:pt x="221" y="184"/>
                    <a:pt x="220" y="184"/>
                  </a:cubicBezTo>
                  <a:cubicBezTo>
                    <a:pt x="220" y="185"/>
                    <a:pt x="220" y="186"/>
                    <a:pt x="221" y="186"/>
                  </a:cubicBezTo>
                  <a:cubicBezTo>
                    <a:pt x="221" y="186"/>
                    <a:pt x="226" y="186"/>
                    <a:pt x="227" y="186"/>
                  </a:cubicBezTo>
                  <a:cubicBezTo>
                    <a:pt x="227" y="189"/>
                    <a:pt x="227" y="189"/>
                    <a:pt x="227" y="189"/>
                  </a:cubicBezTo>
                  <a:cubicBezTo>
                    <a:pt x="229" y="188"/>
                    <a:pt x="229" y="188"/>
                    <a:pt x="229" y="188"/>
                  </a:cubicBezTo>
                  <a:cubicBezTo>
                    <a:pt x="229" y="188"/>
                    <a:pt x="231" y="188"/>
                    <a:pt x="231" y="187"/>
                  </a:cubicBezTo>
                  <a:cubicBezTo>
                    <a:pt x="231" y="187"/>
                    <a:pt x="231" y="186"/>
                    <a:pt x="231" y="186"/>
                  </a:cubicBezTo>
                  <a:cubicBezTo>
                    <a:pt x="228" y="186"/>
                    <a:pt x="228" y="186"/>
                    <a:pt x="228" y="186"/>
                  </a:cubicBezTo>
                  <a:cubicBezTo>
                    <a:pt x="228" y="186"/>
                    <a:pt x="229" y="186"/>
                    <a:pt x="232" y="185"/>
                  </a:cubicBezTo>
                  <a:cubicBezTo>
                    <a:pt x="236" y="184"/>
                    <a:pt x="237" y="183"/>
                    <a:pt x="237" y="183"/>
                  </a:cubicBezTo>
                  <a:cubicBezTo>
                    <a:pt x="234" y="186"/>
                    <a:pt x="234" y="186"/>
                    <a:pt x="234" y="186"/>
                  </a:cubicBezTo>
                  <a:cubicBezTo>
                    <a:pt x="234" y="186"/>
                    <a:pt x="237" y="188"/>
                    <a:pt x="239" y="187"/>
                  </a:cubicBezTo>
                  <a:cubicBezTo>
                    <a:pt x="240" y="186"/>
                    <a:pt x="240" y="186"/>
                    <a:pt x="243" y="184"/>
                  </a:cubicBezTo>
                  <a:cubicBezTo>
                    <a:pt x="246" y="183"/>
                    <a:pt x="246" y="183"/>
                    <a:pt x="247" y="183"/>
                  </a:cubicBezTo>
                  <a:cubicBezTo>
                    <a:pt x="247" y="182"/>
                    <a:pt x="249" y="184"/>
                    <a:pt x="249" y="184"/>
                  </a:cubicBezTo>
                  <a:cubicBezTo>
                    <a:pt x="250" y="184"/>
                    <a:pt x="252" y="184"/>
                    <a:pt x="253" y="182"/>
                  </a:cubicBezTo>
                  <a:cubicBezTo>
                    <a:pt x="254" y="180"/>
                    <a:pt x="254" y="179"/>
                    <a:pt x="254" y="178"/>
                  </a:cubicBezTo>
                  <a:cubicBezTo>
                    <a:pt x="254" y="177"/>
                    <a:pt x="254" y="177"/>
                    <a:pt x="254" y="176"/>
                  </a:cubicBezTo>
                  <a:cubicBezTo>
                    <a:pt x="254" y="175"/>
                    <a:pt x="253" y="174"/>
                    <a:pt x="254" y="173"/>
                  </a:cubicBezTo>
                  <a:cubicBezTo>
                    <a:pt x="255" y="172"/>
                    <a:pt x="256" y="172"/>
                    <a:pt x="256" y="171"/>
                  </a:cubicBezTo>
                  <a:cubicBezTo>
                    <a:pt x="256" y="170"/>
                    <a:pt x="256" y="169"/>
                    <a:pt x="256" y="168"/>
                  </a:cubicBezTo>
                  <a:cubicBezTo>
                    <a:pt x="257" y="167"/>
                    <a:pt x="257" y="166"/>
                    <a:pt x="257" y="165"/>
                  </a:cubicBezTo>
                  <a:cubicBezTo>
                    <a:pt x="257" y="163"/>
                    <a:pt x="257" y="161"/>
                    <a:pt x="256" y="160"/>
                  </a:cubicBezTo>
                  <a:cubicBezTo>
                    <a:pt x="256" y="160"/>
                    <a:pt x="254" y="160"/>
                    <a:pt x="255" y="159"/>
                  </a:cubicBezTo>
                  <a:cubicBezTo>
                    <a:pt x="256" y="158"/>
                    <a:pt x="257" y="156"/>
                    <a:pt x="257" y="156"/>
                  </a:cubicBezTo>
                  <a:cubicBezTo>
                    <a:pt x="257" y="156"/>
                    <a:pt x="259" y="157"/>
                    <a:pt x="260" y="158"/>
                  </a:cubicBezTo>
                  <a:cubicBezTo>
                    <a:pt x="260" y="159"/>
                    <a:pt x="261" y="159"/>
                    <a:pt x="262" y="159"/>
                  </a:cubicBezTo>
                  <a:cubicBezTo>
                    <a:pt x="263" y="159"/>
                    <a:pt x="264" y="158"/>
                    <a:pt x="265" y="157"/>
                  </a:cubicBezTo>
                  <a:cubicBezTo>
                    <a:pt x="266" y="156"/>
                    <a:pt x="268" y="154"/>
                    <a:pt x="268" y="153"/>
                  </a:cubicBezTo>
                  <a:cubicBezTo>
                    <a:pt x="269" y="152"/>
                    <a:pt x="270" y="152"/>
                    <a:pt x="270" y="151"/>
                  </a:cubicBezTo>
                  <a:cubicBezTo>
                    <a:pt x="270" y="151"/>
                    <a:pt x="268" y="151"/>
                    <a:pt x="267" y="149"/>
                  </a:cubicBezTo>
                  <a:cubicBezTo>
                    <a:pt x="266" y="147"/>
                    <a:pt x="266" y="144"/>
                    <a:pt x="265" y="144"/>
                  </a:cubicBezTo>
                  <a:cubicBezTo>
                    <a:pt x="265" y="145"/>
                    <a:pt x="263" y="147"/>
                    <a:pt x="263" y="148"/>
                  </a:cubicBezTo>
                  <a:cubicBezTo>
                    <a:pt x="262" y="149"/>
                    <a:pt x="261" y="150"/>
                    <a:pt x="261" y="150"/>
                  </a:cubicBezTo>
                  <a:cubicBezTo>
                    <a:pt x="258" y="147"/>
                    <a:pt x="258" y="147"/>
                    <a:pt x="258" y="147"/>
                  </a:cubicBezTo>
                  <a:cubicBezTo>
                    <a:pt x="259" y="144"/>
                    <a:pt x="259" y="144"/>
                    <a:pt x="259" y="144"/>
                  </a:cubicBezTo>
                  <a:cubicBezTo>
                    <a:pt x="257" y="144"/>
                    <a:pt x="257" y="144"/>
                    <a:pt x="257" y="144"/>
                  </a:cubicBezTo>
                  <a:cubicBezTo>
                    <a:pt x="258" y="146"/>
                    <a:pt x="256" y="151"/>
                    <a:pt x="256" y="151"/>
                  </a:cubicBezTo>
                  <a:cubicBezTo>
                    <a:pt x="253" y="152"/>
                    <a:pt x="253" y="152"/>
                    <a:pt x="253" y="152"/>
                  </a:cubicBezTo>
                  <a:cubicBezTo>
                    <a:pt x="253" y="152"/>
                    <a:pt x="252" y="155"/>
                    <a:pt x="251" y="156"/>
                  </a:cubicBezTo>
                  <a:cubicBezTo>
                    <a:pt x="251" y="156"/>
                    <a:pt x="251" y="159"/>
                    <a:pt x="251" y="159"/>
                  </a:cubicBezTo>
                  <a:cubicBezTo>
                    <a:pt x="251" y="159"/>
                    <a:pt x="251" y="160"/>
                    <a:pt x="251" y="160"/>
                  </a:cubicBezTo>
                  <a:cubicBezTo>
                    <a:pt x="252" y="161"/>
                    <a:pt x="253" y="166"/>
                    <a:pt x="253" y="168"/>
                  </a:cubicBezTo>
                  <a:cubicBezTo>
                    <a:pt x="252" y="170"/>
                    <a:pt x="252" y="171"/>
                    <a:pt x="250" y="172"/>
                  </a:cubicBezTo>
                  <a:close/>
                  <a:moveTo>
                    <a:pt x="223" y="191"/>
                  </a:moveTo>
                  <a:cubicBezTo>
                    <a:pt x="224" y="189"/>
                    <a:pt x="224" y="189"/>
                    <a:pt x="224" y="189"/>
                  </a:cubicBezTo>
                  <a:cubicBezTo>
                    <a:pt x="224" y="188"/>
                    <a:pt x="224" y="188"/>
                    <a:pt x="224" y="188"/>
                  </a:cubicBezTo>
                  <a:cubicBezTo>
                    <a:pt x="222" y="188"/>
                    <a:pt x="222" y="188"/>
                    <a:pt x="222" y="188"/>
                  </a:cubicBezTo>
                  <a:cubicBezTo>
                    <a:pt x="220" y="189"/>
                    <a:pt x="220" y="189"/>
                    <a:pt x="220" y="189"/>
                  </a:cubicBezTo>
                  <a:cubicBezTo>
                    <a:pt x="222" y="190"/>
                    <a:pt x="222" y="190"/>
                    <a:pt x="222" y="190"/>
                  </a:cubicBezTo>
                  <a:cubicBezTo>
                    <a:pt x="221" y="194"/>
                    <a:pt x="221" y="194"/>
                    <a:pt x="221" y="194"/>
                  </a:cubicBezTo>
                  <a:lnTo>
                    <a:pt x="223" y="191"/>
                  </a:lnTo>
                  <a:close/>
                  <a:moveTo>
                    <a:pt x="187" y="217"/>
                  </a:moveTo>
                  <a:cubicBezTo>
                    <a:pt x="185" y="221"/>
                    <a:pt x="185" y="221"/>
                    <a:pt x="185" y="221"/>
                  </a:cubicBezTo>
                  <a:cubicBezTo>
                    <a:pt x="188" y="225"/>
                    <a:pt x="188" y="225"/>
                    <a:pt x="188" y="225"/>
                  </a:cubicBezTo>
                  <a:cubicBezTo>
                    <a:pt x="188" y="225"/>
                    <a:pt x="191" y="225"/>
                    <a:pt x="192" y="224"/>
                  </a:cubicBezTo>
                  <a:cubicBezTo>
                    <a:pt x="192" y="223"/>
                    <a:pt x="192" y="219"/>
                    <a:pt x="193" y="218"/>
                  </a:cubicBezTo>
                  <a:cubicBezTo>
                    <a:pt x="193" y="217"/>
                    <a:pt x="195" y="214"/>
                    <a:pt x="195" y="214"/>
                  </a:cubicBezTo>
                  <a:cubicBezTo>
                    <a:pt x="195" y="212"/>
                    <a:pt x="195" y="212"/>
                    <a:pt x="195" y="212"/>
                  </a:cubicBezTo>
                  <a:cubicBezTo>
                    <a:pt x="192" y="211"/>
                    <a:pt x="192" y="211"/>
                    <a:pt x="192" y="211"/>
                  </a:cubicBezTo>
                  <a:lnTo>
                    <a:pt x="187" y="217"/>
                  </a:lnTo>
                  <a:close/>
                  <a:moveTo>
                    <a:pt x="196" y="247"/>
                  </a:moveTo>
                  <a:cubicBezTo>
                    <a:pt x="195" y="247"/>
                    <a:pt x="192" y="249"/>
                    <a:pt x="192" y="249"/>
                  </a:cubicBezTo>
                  <a:cubicBezTo>
                    <a:pt x="192" y="245"/>
                    <a:pt x="192" y="245"/>
                    <a:pt x="192" y="245"/>
                  </a:cubicBezTo>
                  <a:cubicBezTo>
                    <a:pt x="192" y="245"/>
                    <a:pt x="193" y="244"/>
                    <a:pt x="194" y="242"/>
                  </a:cubicBezTo>
                  <a:cubicBezTo>
                    <a:pt x="194" y="240"/>
                    <a:pt x="194" y="239"/>
                    <a:pt x="194" y="238"/>
                  </a:cubicBezTo>
                  <a:cubicBezTo>
                    <a:pt x="194" y="237"/>
                    <a:pt x="194" y="232"/>
                    <a:pt x="194" y="232"/>
                  </a:cubicBezTo>
                  <a:cubicBezTo>
                    <a:pt x="192" y="231"/>
                    <a:pt x="192" y="231"/>
                    <a:pt x="192" y="231"/>
                  </a:cubicBezTo>
                  <a:cubicBezTo>
                    <a:pt x="190" y="238"/>
                    <a:pt x="190" y="238"/>
                    <a:pt x="190" y="238"/>
                  </a:cubicBezTo>
                  <a:cubicBezTo>
                    <a:pt x="189" y="243"/>
                    <a:pt x="189" y="243"/>
                    <a:pt x="189" y="243"/>
                  </a:cubicBezTo>
                  <a:cubicBezTo>
                    <a:pt x="186" y="244"/>
                    <a:pt x="186" y="244"/>
                    <a:pt x="186" y="244"/>
                  </a:cubicBezTo>
                  <a:cubicBezTo>
                    <a:pt x="186" y="244"/>
                    <a:pt x="187" y="250"/>
                    <a:pt x="188" y="251"/>
                  </a:cubicBezTo>
                  <a:cubicBezTo>
                    <a:pt x="188" y="251"/>
                    <a:pt x="192" y="253"/>
                    <a:pt x="192" y="253"/>
                  </a:cubicBezTo>
                  <a:cubicBezTo>
                    <a:pt x="196" y="253"/>
                    <a:pt x="196" y="253"/>
                    <a:pt x="196" y="253"/>
                  </a:cubicBezTo>
                  <a:cubicBezTo>
                    <a:pt x="196" y="253"/>
                    <a:pt x="198" y="252"/>
                    <a:pt x="199" y="253"/>
                  </a:cubicBezTo>
                  <a:cubicBezTo>
                    <a:pt x="199" y="254"/>
                    <a:pt x="200" y="257"/>
                    <a:pt x="200" y="256"/>
                  </a:cubicBezTo>
                  <a:cubicBezTo>
                    <a:pt x="200" y="255"/>
                    <a:pt x="200" y="252"/>
                    <a:pt x="200" y="251"/>
                  </a:cubicBezTo>
                  <a:cubicBezTo>
                    <a:pt x="199" y="250"/>
                    <a:pt x="197" y="247"/>
                    <a:pt x="196" y="247"/>
                  </a:cubicBezTo>
                  <a:close/>
                  <a:moveTo>
                    <a:pt x="180" y="266"/>
                  </a:moveTo>
                  <a:cubicBezTo>
                    <a:pt x="181" y="266"/>
                    <a:pt x="187" y="266"/>
                    <a:pt x="187" y="266"/>
                  </a:cubicBezTo>
                  <a:cubicBezTo>
                    <a:pt x="187" y="266"/>
                    <a:pt x="186" y="263"/>
                    <a:pt x="187" y="261"/>
                  </a:cubicBezTo>
                  <a:cubicBezTo>
                    <a:pt x="188" y="260"/>
                    <a:pt x="189" y="259"/>
                    <a:pt x="189" y="259"/>
                  </a:cubicBezTo>
                  <a:cubicBezTo>
                    <a:pt x="188" y="258"/>
                    <a:pt x="187" y="257"/>
                    <a:pt x="187" y="257"/>
                  </a:cubicBezTo>
                  <a:cubicBezTo>
                    <a:pt x="186" y="257"/>
                    <a:pt x="186" y="257"/>
                    <a:pt x="186" y="257"/>
                  </a:cubicBezTo>
                  <a:cubicBezTo>
                    <a:pt x="180" y="261"/>
                    <a:pt x="180" y="261"/>
                    <a:pt x="180" y="261"/>
                  </a:cubicBezTo>
                  <a:cubicBezTo>
                    <a:pt x="180" y="261"/>
                    <a:pt x="179" y="266"/>
                    <a:pt x="180" y="266"/>
                  </a:cubicBezTo>
                  <a:close/>
                  <a:moveTo>
                    <a:pt x="197" y="261"/>
                  </a:moveTo>
                  <a:cubicBezTo>
                    <a:pt x="197" y="258"/>
                    <a:pt x="197" y="258"/>
                    <a:pt x="197" y="258"/>
                  </a:cubicBezTo>
                  <a:cubicBezTo>
                    <a:pt x="197" y="258"/>
                    <a:pt x="199" y="256"/>
                    <a:pt x="197" y="256"/>
                  </a:cubicBezTo>
                  <a:cubicBezTo>
                    <a:pt x="194" y="256"/>
                    <a:pt x="193" y="256"/>
                    <a:pt x="193" y="256"/>
                  </a:cubicBezTo>
                  <a:cubicBezTo>
                    <a:pt x="192" y="259"/>
                    <a:pt x="192" y="259"/>
                    <a:pt x="192" y="259"/>
                  </a:cubicBezTo>
                  <a:cubicBezTo>
                    <a:pt x="196" y="262"/>
                    <a:pt x="196" y="262"/>
                    <a:pt x="196" y="262"/>
                  </a:cubicBezTo>
                  <a:lnTo>
                    <a:pt x="197" y="261"/>
                  </a:lnTo>
                  <a:close/>
                  <a:moveTo>
                    <a:pt x="204" y="257"/>
                  </a:moveTo>
                  <a:cubicBezTo>
                    <a:pt x="205" y="254"/>
                    <a:pt x="205" y="254"/>
                    <a:pt x="205" y="254"/>
                  </a:cubicBezTo>
                  <a:cubicBezTo>
                    <a:pt x="202" y="255"/>
                    <a:pt x="202" y="255"/>
                    <a:pt x="202" y="255"/>
                  </a:cubicBezTo>
                  <a:cubicBezTo>
                    <a:pt x="202" y="257"/>
                    <a:pt x="202" y="257"/>
                    <a:pt x="202" y="257"/>
                  </a:cubicBezTo>
                  <a:cubicBezTo>
                    <a:pt x="203" y="259"/>
                    <a:pt x="203" y="259"/>
                    <a:pt x="203" y="259"/>
                  </a:cubicBezTo>
                  <a:cubicBezTo>
                    <a:pt x="204" y="259"/>
                    <a:pt x="204" y="259"/>
                    <a:pt x="204" y="259"/>
                  </a:cubicBezTo>
                  <a:lnTo>
                    <a:pt x="204" y="257"/>
                  </a:lnTo>
                  <a:close/>
                  <a:moveTo>
                    <a:pt x="185" y="284"/>
                  </a:moveTo>
                  <a:cubicBezTo>
                    <a:pt x="181" y="282"/>
                    <a:pt x="181" y="282"/>
                    <a:pt x="181" y="282"/>
                  </a:cubicBezTo>
                  <a:cubicBezTo>
                    <a:pt x="185" y="279"/>
                    <a:pt x="185" y="279"/>
                    <a:pt x="185" y="279"/>
                  </a:cubicBezTo>
                  <a:cubicBezTo>
                    <a:pt x="185" y="279"/>
                    <a:pt x="186" y="278"/>
                    <a:pt x="186" y="277"/>
                  </a:cubicBezTo>
                  <a:cubicBezTo>
                    <a:pt x="186" y="276"/>
                    <a:pt x="186" y="275"/>
                    <a:pt x="186" y="274"/>
                  </a:cubicBezTo>
                  <a:cubicBezTo>
                    <a:pt x="186" y="273"/>
                    <a:pt x="184" y="271"/>
                    <a:pt x="184" y="271"/>
                  </a:cubicBezTo>
                  <a:cubicBezTo>
                    <a:pt x="182" y="270"/>
                    <a:pt x="182" y="270"/>
                    <a:pt x="182" y="270"/>
                  </a:cubicBezTo>
                  <a:cubicBezTo>
                    <a:pt x="181" y="268"/>
                    <a:pt x="181" y="268"/>
                    <a:pt x="181" y="268"/>
                  </a:cubicBezTo>
                  <a:cubicBezTo>
                    <a:pt x="179" y="269"/>
                    <a:pt x="174" y="271"/>
                    <a:pt x="174" y="271"/>
                  </a:cubicBezTo>
                  <a:cubicBezTo>
                    <a:pt x="174" y="271"/>
                    <a:pt x="176" y="273"/>
                    <a:pt x="175" y="275"/>
                  </a:cubicBezTo>
                  <a:cubicBezTo>
                    <a:pt x="174" y="276"/>
                    <a:pt x="172" y="278"/>
                    <a:pt x="172" y="278"/>
                  </a:cubicBezTo>
                  <a:cubicBezTo>
                    <a:pt x="171" y="278"/>
                    <a:pt x="171" y="278"/>
                    <a:pt x="171" y="278"/>
                  </a:cubicBezTo>
                  <a:cubicBezTo>
                    <a:pt x="171" y="278"/>
                    <a:pt x="169" y="279"/>
                    <a:pt x="169" y="279"/>
                  </a:cubicBezTo>
                  <a:cubicBezTo>
                    <a:pt x="169" y="280"/>
                    <a:pt x="168" y="282"/>
                    <a:pt x="167" y="282"/>
                  </a:cubicBezTo>
                  <a:cubicBezTo>
                    <a:pt x="167" y="283"/>
                    <a:pt x="166" y="285"/>
                    <a:pt x="166" y="285"/>
                  </a:cubicBezTo>
                  <a:cubicBezTo>
                    <a:pt x="161" y="286"/>
                    <a:pt x="161" y="286"/>
                    <a:pt x="161" y="286"/>
                  </a:cubicBezTo>
                  <a:cubicBezTo>
                    <a:pt x="161" y="286"/>
                    <a:pt x="161" y="289"/>
                    <a:pt x="160" y="290"/>
                  </a:cubicBezTo>
                  <a:cubicBezTo>
                    <a:pt x="160" y="291"/>
                    <a:pt x="160" y="294"/>
                    <a:pt x="160" y="294"/>
                  </a:cubicBezTo>
                  <a:cubicBezTo>
                    <a:pt x="161" y="294"/>
                    <a:pt x="167" y="296"/>
                    <a:pt x="167" y="296"/>
                  </a:cubicBezTo>
                  <a:cubicBezTo>
                    <a:pt x="172" y="297"/>
                    <a:pt x="172" y="297"/>
                    <a:pt x="172" y="297"/>
                  </a:cubicBezTo>
                  <a:cubicBezTo>
                    <a:pt x="175" y="297"/>
                    <a:pt x="175" y="297"/>
                    <a:pt x="175" y="297"/>
                  </a:cubicBezTo>
                  <a:cubicBezTo>
                    <a:pt x="175" y="297"/>
                    <a:pt x="177" y="299"/>
                    <a:pt x="178" y="298"/>
                  </a:cubicBezTo>
                  <a:cubicBezTo>
                    <a:pt x="179" y="296"/>
                    <a:pt x="180" y="291"/>
                    <a:pt x="180" y="290"/>
                  </a:cubicBezTo>
                  <a:cubicBezTo>
                    <a:pt x="181" y="289"/>
                    <a:pt x="184" y="287"/>
                    <a:pt x="185" y="287"/>
                  </a:cubicBezTo>
                  <a:cubicBezTo>
                    <a:pt x="186" y="287"/>
                    <a:pt x="187" y="287"/>
                    <a:pt x="187" y="287"/>
                  </a:cubicBezTo>
                  <a:lnTo>
                    <a:pt x="185" y="284"/>
                  </a:lnTo>
                  <a:close/>
                  <a:moveTo>
                    <a:pt x="173" y="306"/>
                  </a:moveTo>
                  <a:cubicBezTo>
                    <a:pt x="172" y="304"/>
                    <a:pt x="172" y="304"/>
                    <a:pt x="172" y="304"/>
                  </a:cubicBezTo>
                  <a:cubicBezTo>
                    <a:pt x="169" y="306"/>
                    <a:pt x="169" y="306"/>
                    <a:pt x="169" y="306"/>
                  </a:cubicBezTo>
                  <a:cubicBezTo>
                    <a:pt x="164" y="305"/>
                    <a:pt x="164" y="305"/>
                    <a:pt x="164" y="305"/>
                  </a:cubicBezTo>
                  <a:cubicBezTo>
                    <a:pt x="154" y="305"/>
                    <a:pt x="154" y="305"/>
                    <a:pt x="154" y="305"/>
                  </a:cubicBezTo>
                  <a:cubicBezTo>
                    <a:pt x="153" y="305"/>
                    <a:pt x="153" y="305"/>
                    <a:pt x="153" y="305"/>
                  </a:cubicBezTo>
                  <a:cubicBezTo>
                    <a:pt x="155" y="306"/>
                    <a:pt x="155" y="306"/>
                    <a:pt x="155" y="306"/>
                  </a:cubicBezTo>
                  <a:cubicBezTo>
                    <a:pt x="154" y="307"/>
                    <a:pt x="154" y="307"/>
                    <a:pt x="154" y="307"/>
                  </a:cubicBezTo>
                  <a:cubicBezTo>
                    <a:pt x="154" y="307"/>
                    <a:pt x="164" y="309"/>
                    <a:pt x="165" y="309"/>
                  </a:cubicBezTo>
                  <a:cubicBezTo>
                    <a:pt x="166" y="309"/>
                    <a:pt x="172" y="311"/>
                    <a:pt x="174" y="311"/>
                  </a:cubicBezTo>
                  <a:cubicBezTo>
                    <a:pt x="176" y="311"/>
                    <a:pt x="177" y="311"/>
                    <a:pt x="177" y="311"/>
                  </a:cubicBezTo>
                  <a:cubicBezTo>
                    <a:pt x="180" y="309"/>
                    <a:pt x="180" y="309"/>
                    <a:pt x="180" y="309"/>
                  </a:cubicBezTo>
                  <a:cubicBezTo>
                    <a:pt x="180" y="309"/>
                    <a:pt x="176" y="308"/>
                    <a:pt x="176" y="308"/>
                  </a:cubicBezTo>
                  <a:cubicBezTo>
                    <a:pt x="175" y="308"/>
                    <a:pt x="173" y="306"/>
                    <a:pt x="173" y="306"/>
                  </a:cubicBezTo>
                  <a:close/>
                  <a:moveTo>
                    <a:pt x="197" y="266"/>
                  </a:moveTo>
                  <a:cubicBezTo>
                    <a:pt x="197" y="266"/>
                    <a:pt x="194" y="268"/>
                    <a:pt x="194" y="269"/>
                  </a:cubicBezTo>
                  <a:cubicBezTo>
                    <a:pt x="194" y="269"/>
                    <a:pt x="196" y="270"/>
                    <a:pt x="196" y="270"/>
                  </a:cubicBezTo>
                  <a:cubicBezTo>
                    <a:pt x="198" y="269"/>
                    <a:pt x="198" y="269"/>
                    <a:pt x="198" y="269"/>
                  </a:cubicBezTo>
                  <a:cubicBezTo>
                    <a:pt x="200" y="269"/>
                    <a:pt x="200" y="269"/>
                    <a:pt x="200" y="269"/>
                  </a:cubicBezTo>
                  <a:cubicBezTo>
                    <a:pt x="200" y="269"/>
                    <a:pt x="199" y="270"/>
                    <a:pt x="199" y="272"/>
                  </a:cubicBezTo>
                  <a:cubicBezTo>
                    <a:pt x="199" y="273"/>
                    <a:pt x="200" y="274"/>
                    <a:pt x="200" y="274"/>
                  </a:cubicBezTo>
                  <a:cubicBezTo>
                    <a:pt x="200" y="274"/>
                    <a:pt x="204" y="273"/>
                    <a:pt x="205" y="273"/>
                  </a:cubicBezTo>
                  <a:cubicBezTo>
                    <a:pt x="207" y="273"/>
                    <a:pt x="205" y="271"/>
                    <a:pt x="205" y="271"/>
                  </a:cubicBezTo>
                  <a:cubicBezTo>
                    <a:pt x="205" y="271"/>
                    <a:pt x="205" y="270"/>
                    <a:pt x="206" y="269"/>
                  </a:cubicBezTo>
                  <a:cubicBezTo>
                    <a:pt x="206" y="269"/>
                    <a:pt x="206" y="268"/>
                    <a:pt x="206" y="268"/>
                  </a:cubicBezTo>
                  <a:cubicBezTo>
                    <a:pt x="208" y="270"/>
                    <a:pt x="208" y="270"/>
                    <a:pt x="208" y="270"/>
                  </a:cubicBezTo>
                  <a:cubicBezTo>
                    <a:pt x="208" y="270"/>
                    <a:pt x="209" y="266"/>
                    <a:pt x="209" y="266"/>
                  </a:cubicBezTo>
                  <a:cubicBezTo>
                    <a:pt x="209" y="265"/>
                    <a:pt x="208" y="264"/>
                    <a:pt x="208" y="264"/>
                  </a:cubicBezTo>
                  <a:cubicBezTo>
                    <a:pt x="206" y="263"/>
                    <a:pt x="206" y="263"/>
                    <a:pt x="206" y="263"/>
                  </a:cubicBezTo>
                  <a:cubicBezTo>
                    <a:pt x="203" y="263"/>
                    <a:pt x="203" y="263"/>
                    <a:pt x="203" y="263"/>
                  </a:cubicBezTo>
                  <a:cubicBezTo>
                    <a:pt x="201" y="265"/>
                    <a:pt x="201" y="265"/>
                    <a:pt x="201" y="265"/>
                  </a:cubicBezTo>
                  <a:lnTo>
                    <a:pt x="197" y="266"/>
                  </a:lnTo>
                  <a:close/>
                  <a:moveTo>
                    <a:pt x="198" y="285"/>
                  </a:moveTo>
                  <a:cubicBezTo>
                    <a:pt x="200" y="284"/>
                    <a:pt x="200" y="284"/>
                    <a:pt x="200" y="284"/>
                  </a:cubicBezTo>
                  <a:cubicBezTo>
                    <a:pt x="204" y="285"/>
                    <a:pt x="204" y="285"/>
                    <a:pt x="204" y="285"/>
                  </a:cubicBezTo>
                  <a:cubicBezTo>
                    <a:pt x="206" y="282"/>
                    <a:pt x="206" y="282"/>
                    <a:pt x="206" y="282"/>
                  </a:cubicBezTo>
                  <a:cubicBezTo>
                    <a:pt x="206" y="280"/>
                    <a:pt x="206" y="280"/>
                    <a:pt x="206" y="280"/>
                  </a:cubicBezTo>
                  <a:cubicBezTo>
                    <a:pt x="204" y="280"/>
                    <a:pt x="204" y="280"/>
                    <a:pt x="204" y="280"/>
                  </a:cubicBezTo>
                  <a:cubicBezTo>
                    <a:pt x="200" y="281"/>
                    <a:pt x="200" y="281"/>
                    <a:pt x="200" y="281"/>
                  </a:cubicBezTo>
                  <a:cubicBezTo>
                    <a:pt x="197" y="282"/>
                    <a:pt x="197" y="282"/>
                    <a:pt x="197" y="282"/>
                  </a:cubicBezTo>
                  <a:cubicBezTo>
                    <a:pt x="191" y="282"/>
                    <a:pt x="191" y="282"/>
                    <a:pt x="191" y="282"/>
                  </a:cubicBezTo>
                  <a:cubicBezTo>
                    <a:pt x="191" y="282"/>
                    <a:pt x="189" y="282"/>
                    <a:pt x="189" y="283"/>
                  </a:cubicBezTo>
                  <a:cubicBezTo>
                    <a:pt x="189" y="283"/>
                    <a:pt x="188" y="286"/>
                    <a:pt x="188" y="286"/>
                  </a:cubicBezTo>
                  <a:cubicBezTo>
                    <a:pt x="188" y="289"/>
                    <a:pt x="188" y="289"/>
                    <a:pt x="188" y="289"/>
                  </a:cubicBezTo>
                  <a:cubicBezTo>
                    <a:pt x="188" y="291"/>
                    <a:pt x="188" y="291"/>
                    <a:pt x="188" y="291"/>
                  </a:cubicBezTo>
                  <a:cubicBezTo>
                    <a:pt x="188" y="293"/>
                    <a:pt x="188" y="293"/>
                    <a:pt x="188" y="293"/>
                  </a:cubicBezTo>
                  <a:cubicBezTo>
                    <a:pt x="189" y="295"/>
                    <a:pt x="189" y="295"/>
                    <a:pt x="189" y="295"/>
                  </a:cubicBezTo>
                  <a:cubicBezTo>
                    <a:pt x="189" y="295"/>
                    <a:pt x="189" y="297"/>
                    <a:pt x="189" y="298"/>
                  </a:cubicBezTo>
                  <a:cubicBezTo>
                    <a:pt x="189" y="299"/>
                    <a:pt x="190" y="300"/>
                    <a:pt x="191" y="300"/>
                  </a:cubicBezTo>
                  <a:cubicBezTo>
                    <a:pt x="192" y="300"/>
                    <a:pt x="193" y="301"/>
                    <a:pt x="193" y="301"/>
                  </a:cubicBezTo>
                  <a:cubicBezTo>
                    <a:pt x="193" y="301"/>
                    <a:pt x="193" y="302"/>
                    <a:pt x="193" y="303"/>
                  </a:cubicBezTo>
                  <a:cubicBezTo>
                    <a:pt x="193" y="304"/>
                    <a:pt x="193" y="306"/>
                    <a:pt x="194" y="305"/>
                  </a:cubicBezTo>
                  <a:cubicBezTo>
                    <a:pt x="195" y="304"/>
                    <a:pt x="196" y="302"/>
                    <a:pt x="196" y="302"/>
                  </a:cubicBezTo>
                  <a:cubicBezTo>
                    <a:pt x="193" y="299"/>
                    <a:pt x="193" y="299"/>
                    <a:pt x="193" y="299"/>
                  </a:cubicBezTo>
                  <a:cubicBezTo>
                    <a:pt x="193" y="299"/>
                    <a:pt x="193" y="298"/>
                    <a:pt x="193" y="297"/>
                  </a:cubicBezTo>
                  <a:cubicBezTo>
                    <a:pt x="193" y="296"/>
                    <a:pt x="193" y="294"/>
                    <a:pt x="193" y="294"/>
                  </a:cubicBezTo>
                  <a:cubicBezTo>
                    <a:pt x="194" y="294"/>
                    <a:pt x="194" y="294"/>
                    <a:pt x="194" y="294"/>
                  </a:cubicBezTo>
                  <a:cubicBezTo>
                    <a:pt x="194" y="294"/>
                    <a:pt x="196" y="295"/>
                    <a:pt x="196" y="296"/>
                  </a:cubicBezTo>
                  <a:cubicBezTo>
                    <a:pt x="196" y="298"/>
                    <a:pt x="196" y="298"/>
                    <a:pt x="197" y="299"/>
                  </a:cubicBezTo>
                  <a:cubicBezTo>
                    <a:pt x="197" y="300"/>
                    <a:pt x="198" y="302"/>
                    <a:pt x="198" y="300"/>
                  </a:cubicBezTo>
                  <a:cubicBezTo>
                    <a:pt x="199" y="298"/>
                    <a:pt x="199" y="297"/>
                    <a:pt x="198" y="296"/>
                  </a:cubicBezTo>
                  <a:cubicBezTo>
                    <a:pt x="198" y="295"/>
                    <a:pt x="198" y="294"/>
                    <a:pt x="197" y="293"/>
                  </a:cubicBezTo>
                  <a:cubicBezTo>
                    <a:pt x="196" y="291"/>
                    <a:pt x="195" y="290"/>
                    <a:pt x="195" y="290"/>
                  </a:cubicBezTo>
                  <a:cubicBezTo>
                    <a:pt x="195" y="288"/>
                    <a:pt x="195" y="288"/>
                    <a:pt x="195" y="288"/>
                  </a:cubicBezTo>
                  <a:cubicBezTo>
                    <a:pt x="196" y="286"/>
                    <a:pt x="196" y="286"/>
                    <a:pt x="196" y="286"/>
                  </a:cubicBezTo>
                  <a:lnTo>
                    <a:pt x="198" y="285"/>
                  </a:lnTo>
                  <a:close/>
                  <a:moveTo>
                    <a:pt x="206" y="312"/>
                  </a:moveTo>
                  <a:cubicBezTo>
                    <a:pt x="206" y="312"/>
                    <a:pt x="210" y="311"/>
                    <a:pt x="210" y="311"/>
                  </a:cubicBezTo>
                  <a:cubicBezTo>
                    <a:pt x="210" y="311"/>
                    <a:pt x="213" y="310"/>
                    <a:pt x="214" y="310"/>
                  </a:cubicBezTo>
                  <a:cubicBezTo>
                    <a:pt x="214" y="310"/>
                    <a:pt x="215" y="308"/>
                    <a:pt x="215" y="308"/>
                  </a:cubicBezTo>
                  <a:cubicBezTo>
                    <a:pt x="215" y="307"/>
                    <a:pt x="214" y="308"/>
                    <a:pt x="214" y="308"/>
                  </a:cubicBezTo>
                  <a:cubicBezTo>
                    <a:pt x="214" y="308"/>
                    <a:pt x="212" y="308"/>
                    <a:pt x="211" y="309"/>
                  </a:cubicBezTo>
                  <a:cubicBezTo>
                    <a:pt x="211" y="309"/>
                    <a:pt x="209" y="308"/>
                    <a:pt x="209" y="308"/>
                  </a:cubicBezTo>
                  <a:cubicBezTo>
                    <a:pt x="206" y="309"/>
                    <a:pt x="206" y="309"/>
                    <a:pt x="206" y="309"/>
                  </a:cubicBezTo>
                  <a:cubicBezTo>
                    <a:pt x="201" y="311"/>
                    <a:pt x="201" y="311"/>
                    <a:pt x="201" y="311"/>
                  </a:cubicBezTo>
                  <a:cubicBezTo>
                    <a:pt x="202" y="312"/>
                    <a:pt x="202" y="312"/>
                    <a:pt x="202" y="312"/>
                  </a:cubicBezTo>
                  <a:cubicBezTo>
                    <a:pt x="202" y="312"/>
                    <a:pt x="205" y="312"/>
                    <a:pt x="206" y="312"/>
                  </a:cubicBezTo>
                  <a:close/>
                  <a:moveTo>
                    <a:pt x="186" y="310"/>
                  </a:moveTo>
                  <a:cubicBezTo>
                    <a:pt x="186" y="311"/>
                    <a:pt x="186" y="311"/>
                    <a:pt x="186" y="311"/>
                  </a:cubicBezTo>
                  <a:cubicBezTo>
                    <a:pt x="190" y="311"/>
                    <a:pt x="190" y="311"/>
                    <a:pt x="190" y="311"/>
                  </a:cubicBezTo>
                  <a:cubicBezTo>
                    <a:pt x="194" y="309"/>
                    <a:pt x="194" y="309"/>
                    <a:pt x="194" y="309"/>
                  </a:cubicBezTo>
                  <a:cubicBezTo>
                    <a:pt x="191" y="307"/>
                    <a:pt x="191" y="307"/>
                    <a:pt x="191" y="307"/>
                  </a:cubicBezTo>
                  <a:cubicBezTo>
                    <a:pt x="189" y="306"/>
                    <a:pt x="189" y="306"/>
                    <a:pt x="189" y="306"/>
                  </a:cubicBezTo>
                  <a:cubicBezTo>
                    <a:pt x="189" y="306"/>
                    <a:pt x="187" y="306"/>
                    <a:pt x="187" y="307"/>
                  </a:cubicBezTo>
                  <a:cubicBezTo>
                    <a:pt x="187" y="307"/>
                    <a:pt x="186" y="308"/>
                    <a:pt x="186" y="308"/>
                  </a:cubicBezTo>
                  <a:cubicBezTo>
                    <a:pt x="186" y="309"/>
                    <a:pt x="186" y="309"/>
                    <a:pt x="186" y="309"/>
                  </a:cubicBezTo>
                  <a:cubicBezTo>
                    <a:pt x="186" y="309"/>
                    <a:pt x="186" y="309"/>
                    <a:pt x="186" y="310"/>
                  </a:cubicBezTo>
                  <a:close/>
                  <a:moveTo>
                    <a:pt x="216" y="296"/>
                  </a:moveTo>
                  <a:cubicBezTo>
                    <a:pt x="216" y="298"/>
                    <a:pt x="216" y="298"/>
                    <a:pt x="216" y="298"/>
                  </a:cubicBezTo>
                  <a:cubicBezTo>
                    <a:pt x="216" y="299"/>
                    <a:pt x="216" y="299"/>
                    <a:pt x="216" y="299"/>
                  </a:cubicBezTo>
                  <a:cubicBezTo>
                    <a:pt x="221" y="299"/>
                    <a:pt x="221" y="299"/>
                    <a:pt x="221" y="299"/>
                  </a:cubicBezTo>
                  <a:cubicBezTo>
                    <a:pt x="224" y="298"/>
                    <a:pt x="224" y="298"/>
                    <a:pt x="224" y="298"/>
                  </a:cubicBezTo>
                  <a:cubicBezTo>
                    <a:pt x="222" y="297"/>
                    <a:pt x="222" y="297"/>
                    <a:pt x="222" y="297"/>
                  </a:cubicBezTo>
                  <a:cubicBezTo>
                    <a:pt x="218" y="296"/>
                    <a:pt x="218" y="296"/>
                    <a:pt x="218" y="296"/>
                  </a:cubicBezTo>
                  <a:lnTo>
                    <a:pt x="216" y="296"/>
                  </a:lnTo>
                  <a:close/>
                  <a:moveTo>
                    <a:pt x="272" y="310"/>
                  </a:moveTo>
                  <a:cubicBezTo>
                    <a:pt x="272" y="310"/>
                    <a:pt x="270" y="306"/>
                    <a:pt x="270" y="306"/>
                  </a:cubicBezTo>
                  <a:cubicBezTo>
                    <a:pt x="270" y="306"/>
                    <a:pt x="268" y="305"/>
                    <a:pt x="269" y="305"/>
                  </a:cubicBezTo>
                  <a:cubicBezTo>
                    <a:pt x="270" y="305"/>
                    <a:pt x="272" y="305"/>
                    <a:pt x="272" y="304"/>
                  </a:cubicBezTo>
                  <a:cubicBezTo>
                    <a:pt x="271" y="304"/>
                    <a:pt x="268" y="302"/>
                    <a:pt x="268" y="302"/>
                  </a:cubicBezTo>
                  <a:cubicBezTo>
                    <a:pt x="264" y="299"/>
                    <a:pt x="264" y="299"/>
                    <a:pt x="264" y="299"/>
                  </a:cubicBezTo>
                  <a:cubicBezTo>
                    <a:pt x="261" y="297"/>
                    <a:pt x="261" y="297"/>
                    <a:pt x="261" y="297"/>
                  </a:cubicBezTo>
                  <a:cubicBezTo>
                    <a:pt x="257" y="296"/>
                    <a:pt x="257" y="296"/>
                    <a:pt x="257" y="296"/>
                  </a:cubicBezTo>
                  <a:cubicBezTo>
                    <a:pt x="252" y="294"/>
                    <a:pt x="252" y="294"/>
                    <a:pt x="252" y="294"/>
                  </a:cubicBezTo>
                  <a:cubicBezTo>
                    <a:pt x="247" y="293"/>
                    <a:pt x="247" y="293"/>
                    <a:pt x="247" y="293"/>
                  </a:cubicBezTo>
                  <a:cubicBezTo>
                    <a:pt x="241" y="291"/>
                    <a:pt x="241" y="291"/>
                    <a:pt x="241" y="291"/>
                  </a:cubicBezTo>
                  <a:cubicBezTo>
                    <a:pt x="241" y="291"/>
                    <a:pt x="241" y="293"/>
                    <a:pt x="241" y="294"/>
                  </a:cubicBezTo>
                  <a:cubicBezTo>
                    <a:pt x="241" y="295"/>
                    <a:pt x="236" y="297"/>
                    <a:pt x="236" y="297"/>
                  </a:cubicBezTo>
                  <a:cubicBezTo>
                    <a:pt x="233" y="292"/>
                    <a:pt x="233" y="292"/>
                    <a:pt x="233" y="292"/>
                  </a:cubicBezTo>
                  <a:cubicBezTo>
                    <a:pt x="233" y="290"/>
                    <a:pt x="233" y="290"/>
                    <a:pt x="233" y="290"/>
                  </a:cubicBezTo>
                  <a:cubicBezTo>
                    <a:pt x="225" y="288"/>
                    <a:pt x="225" y="288"/>
                    <a:pt x="225" y="288"/>
                  </a:cubicBezTo>
                  <a:cubicBezTo>
                    <a:pt x="223" y="289"/>
                    <a:pt x="223" y="289"/>
                    <a:pt x="223" y="289"/>
                  </a:cubicBezTo>
                  <a:cubicBezTo>
                    <a:pt x="223" y="289"/>
                    <a:pt x="224" y="294"/>
                    <a:pt x="224" y="295"/>
                  </a:cubicBezTo>
                  <a:cubicBezTo>
                    <a:pt x="224" y="295"/>
                    <a:pt x="227" y="296"/>
                    <a:pt x="228" y="297"/>
                  </a:cubicBezTo>
                  <a:cubicBezTo>
                    <a:pt x="228" y="297"/>
                    <a:pt x="230" y="298"/>
                    <a:pt x="230" y="298"/>
                  </a:cubicBezTo>
                  <a:cubicBezTo>
                    <a:pt x="231" y="299"/>
                    <a:pt x="236" y="299"/>
                    <a:pt x="236" y="299"/>
                  </a:cubicBezTo>
                  <a:cubicBezTo>
                    <a:pt x="237" y="299"/>
                    <a:pt x="240" y="299"/>
                    <a:pt x="241" y="300"/>
                  </a:cubicBezTo>
                  <a:cubicBezTo>
                    <a:pt x="241" y="301"/>
                    <a:pt x="243" y="304"/>
                    <a:pt x="243" y="304"/>
                  </a:cubicBezTo>
                  <a:cubicBezTo>
                    <a:pt x="245" y="306"/>
                    <a:pt x="245" y="306"/>
                    <a:pt x="245" y="306"/>
                  </a:cubicBezTo>
                  <a:cubicBezTo>
                    <a:pt x="249" y="309"/>
                    <a:pt x="249" y="309"/>
                    <a:pt x="249" y="309"/>
                  </a:cubicBezTo>
                  <a:cubicBezTo>
                    <a:pt x="254" y="310"/>
                    <a:pt x="254" y="310"/>
                    <a:pt x="254" y="310"/>
                  </a:cubicBezTo>
                  <a:cubicBezTo>
                    <a:pt x="256" y="308"/>
                    <a:pt x="256" y="308"/>
                    <a:pt x="256" y="308"/>
                  </a:cubicBezTo>
                  <a:cubicBezTo>
                    <a:pt x="261" y="307"/>
                    <a:pt x="261" y="307"/>
                    <a:pt x="261" y="307"/>
                  </a:cubicBezTo>
                  <a:cubicBezTo>
                    <a:pt x="261" y="307"/>
                    <a:pt x="263" y="308"/>
                    <a:pt x="264" y="308"/>
                  </a:cubicBezTo>
                  <a:cubicBezTo>
                    <a:pt x="264" y="308"/>
                    <a:pt x="265" y="309"/>
                    <a:pt x="266" y="310"/>
                  </a:cubicBezTo>
                  <a:cubicBezTo>
                    <a:pt x="266" y="311"/>
                    <a:pt x="267" y="313"/>
                    <a:pt x="267" y="313"/>
                  </a:cubicBezTo>
                  <a:cubicBezTo>
                    <a:pt x="274" y="314"/>
                    <a:pt x="274" y="314"/>
                    <a:pt x="274" y="314"/>
                  </a:cubicBezTo>
                  <a:cubicBezTo>
                    <a:pt x="276" y="314"/>
                    <a:pt x="276" y="314"/>
                    <a:pt x="276" y="314"/>
                  </a:cubicBezTo>
                  <a:cubicBezTo>
                    <a:pt x="276" y="314"/>
                    <a:pt x="272" y="311"/>
                    <a:pt x="272" y="310"/>
                  </a:cubicBezTo>
                  <a:close/>
                  <a:moveTo>
                    <a:pt x="287" y="295"/>
                  </a:moveTo>
                  <a:cubicBezTo>
                    <a:pt x="287" y="294"/>
                    <a:pt x="287" y="293"/>
                    <a:pt x="287" y="292"/>
                  </a:cubicBezTo>
                  <a:cubicBezTo>
                    <a:pt x="286" y="292"/>
                    <a:pt x="286" y="293"/>
                    <a:pt x="286" y="293"/>
                  </a:cubicBezTo>
                  <a:cubicBezTo>
                    <a:pt x="286" y="293"/>
                    <a:pt x="282" y="296"/>
                    <a:pt x="281" y="297"/>
                  </a:cubicBezTo>
                  <a:cubicBezTo>
                    <a:pt x="279" y="297"/>
                    <a:pt x="279" y="298"/>
                    <a:pt x="279" y="298"/>
                  </a:cubicBezTo>
                  <a:cubicBezTo>
                    <a:pt x="274" y="299"/>
                    <a:pt x="274" y="299"/>
                    <a:pt x="274" y="299"/>
                  </a:cubicBezTo>
                  <a:cubicBezTo>
                    <a:pt x="274" y="299"/>
                    <a:pt x="274" y="299"/>
                    <a:pt x="273" y="300"/>
                  </a:cubicBezTo>
                  <a:cubicBezTo>
                    <a:pt x="271" y="302"/>
                    <a:pt x="273" y="303"/>
                    <a:pt x="273" y="303"/>
                  </a:cubicBezTo>
                  <a:cubicBezTo>
                    <a:pt x="273" y="304"/>
                    <a:pt x="273" y="305"/>
                    <a:pt x="273" y="305"/>
                  </a:cubicBezTo>
                  <a:cubicBezTo>
                    <a:pt x="275" y="304"/>
                    <a:pt x="275" y="304"/>
                    <a:pt x="275" y="304"/>
                  </a:cubicBezTo>
                  <a:cubicBezTo>
                    <a:pt x="276" y="304"/>
                    <a:pt x="276" y="304"/>
                    <a:pt x="276" y="304"/>
                  </a:cubicBezTo>
                  <a:cubicBezTo>
                    <a:pt x="276" y="304"/>
                    <a:pt x="278" y="303"/>
                    <a:pt x="279" y="303"/>
                  </a:cubicBezTo>
                  <a:cubicBezTo>
                    <a:pt x="279" y="303"/>
                    <a:pt x="281" y="302"/>
                    <a:pt x="281" y="302"/>
                  </a:cubicBezTo>
                  <a:cubicBezTo>
                    <a:pt x="284" y="300"/>
                    <a:pt x="284" y="300"/>
                    <a:pt x="284" y="300"/>
                  </a:cubicBezTo>
                  <a:cubicBezTo>
                    <a:pt x="284" y="300"/>
                    <a:pt x="287" y="296"/>
                    <a:pt x="287" y="295"/>
                  </a:cubicBezTo>
                  <a:close/>
                  <a:moveTo>
                    <a:pt x="245" y="382"/>
                  </a:moveTo>
                  <a:cubicBezTo>
                    <a:pt x="246" y="382"/>
                    <a:pt x="251" y="379"/>
                    <a:pt x="251" y="378"/>
                  </a:cubicBezTo>
                  <a:cubicBezTo>
                    <a:pt x="252" y="377"/>
                    <a:pt x="255" y="376"/>
                    <a:pt x="256" y="376"/>
                  </a:cubicBezTo>
                  <a:cubicBezTo>
                    <a:pt x="257" y="375"/>
                    <a:pt x="258" y="374"/>
                    <a:pt x="258" y="373"/>
                  </a:cubicBezTo>
                  <a:cubicBezTo>
                    <a:pt x="258" y="372"/>
                    <a:pt x="261" y="370"/>
                    <a:pt x="261" y="369"/>
                  </a:cubicBezTo>
                  <a:cubicBezTo>
                    <a:pt x="261" y="368"/>
                    <a:pt x="265" y="367"/>
                    <a:pt x="266" y="366"/>
                  </a:cubicBezTo>
                  <a:cubicBezTo>
                    <a:pt x="266" y="366"/>
                    <a:pt x="267" y="363"/>
                    <a:pt x="267" y="363"/>
                  </a:cubicBezTo>
                  <a:cubicBezTo>
                    <a:pt x="269" y="360"/>
                    <a:pt x="269" y="360"/>
                    <a:pt x="269" y="360"/>
                  </a:cubicBezTo>
                  <a:cubicBezTo>
                    <a:pt x="269" y="360"/>
                    <a:pt x="269" y="357"/>
                    <a:pt x="269" y="356"/>
                  </a:cubicBezTo>
                  <a:cubicBezTo>
                    <a:pt x="270" y="355"/>
                    <a:pt x="268" y="351"/>
                    <a:pt x="268" y="351"/>
                  </a:cubicBezTo>
                  <a:cubicBezTo>
                    <a:pt x="267" y="350"/>
                    <a:pt x="266" y="350"/>
                    <a:pt x="266" y="348"/>
                  </a:cubicBezTo>
                  <a:cubicBezTo>
                    <a:pt x="266" y="347"/>
                    <a:pt x="267" y="346"/>
                    <a:pt x="267" y="346"/>
                  </a:cubicBezTo>
                  <a:cubicBezTo>
                    <a:pt x="262" y="343"/>
                    <a:pt x="262" y="343"/>
                    <a:pt x="262" y="343"/>
                  </a:cubicBezTo>
                  <a:cubicBezTo>
                    <a:pt x="262" y="343"/>
                    <a:pt x="261" y="338"/>
                    <a:pt x="260" y="337"/>
                  </a:cubicBezTo>
                  <a:cubicBezTo>
                    <a:pt x="260" y="336"/>
                    <a:pt x="257" y="334"/>
                    <a:pt x="257" y="333"/>
                  </a:cubicBezTo>
                  <a:cubicBezTo>
                    <a:pt x="257" y="331"/>
                    <a:pt x="258" y="328"/>
                    <a:pt x="258" y="326"/>
                  </a:cubicBezTo>
                  <a:cubicBezTo>
                    <a:pt x="258" y="324"/>
                    <a:pt x="252" y="323"/>
                    <a:pt x="251" y="323"/>
                  </a:cubicBezTo>
                  <a:cubicBezTo>
                    <a:pt x="250" y="323"/>
                    <a:pt x="251" y="325"/>
                    <a:pt x="251" y="326"/>
                  </a:cubicBezTo>
                  <a:cubicBezTo>
                    <a:pt x="251" y="327"/>
                    <a:pt x="250" y="327"/>
                    <a:pt x="248" y="330"/>
                  </a:cubicBezTo>
                  <a:cubicBezTo>
                    <a:pt x="246" y="332"/>
                    <a:pt x="246" y="331"/>
                    <a:pt x="246" y="332"/>
                  </a:cubicBezTo>
                  <a:cubicBezTo>
                    <a:pt x="245" y="333"/>
                    <a:pt x="244" y="337"/>
                    <a:pt x="244" y="337"/>
                  </a:cubicBezTo>
                  <a:cubicBezTo>
                    <a:pt x="244" y="337"/>
                    <a:pt x="240" y="336"/>
                    <a:pt x="239" y="335"/>
                  </a:cubicBezTo>
                  <a:cubicBezTo>
                    <a:pt x="239" y="334"/>
                    <a:pt x="235" y="332"/>
                    <a:pt x="235" y="332"/>
                  </a:cubicBezTo>
                  <a:cubicBezTo>
                    <a:pt x="235" y="332"/>
                    <a:pt x="238" y="326"/>
                    <a:pt x="239" y="325"/>
                  </a:cubicBezTo>
                  <a:cubicBezTo>
                    <a:pt x="239" y="325"/>
                    <a:pt x="235" y="324"/>
                    <a:pt x="234" y="324"/>
                  </a:cubicBezTo>
                  <a:cubicBezTo>
                    <a:pt x="232" y="324"/>
                    <a:pt x="232" y="325"/>
                    <a:pt x="230" y="325"/>
                  </a:cubicBezTo>
                  <a:cubicBezTo>
                    <a:pt x="228" y="325"/>
                    <a:pt x="225" y="326"/>
                    <a:pt x="222" y="328"/>
                  </a:cubicBezTo>
                  <a:cubicBezTo>
                    <a:pt x="218" y="329"/>
                    <a:pt x="221" y="331"/>
                    <a:pt x="221" y="332"/>
                  </a:cubicBezTo>
                  <a:cubicBezTo>
                    <a:pt x="221" y="333"/>
                    <a:pt x="221" y="334"/>
                    <a:pt x="221" y="336"/>
                  </a:cubicBezTo>
                  <a:cubicBezTo>
                    <a:pt x="221" y="337"/>
                    <a:pt x="219" y="336"/>
                    <a:pt x="218" y="335"/>
                  </a:cubicBezTo>
                  <a:cubicBezTo>
                    <a:pt x="217" y="335"/>
                    <a:pt x="215" y="333"/>
                    <a:pt x="215" y="332"/>
                  </a:cubicBezTo>
                  <a:cubicBezTo>
                    <a:pt x="215" y="331"/>
                    <a:pt x="213" y="331"/>
                    <a:pt x="213" y="331"/>
                  </a:cubicBezTo>
                  <a:cubicBezTo>
                    <a:pt x="212" y="330"/>
                    <a:pt x="210" y="332"/>
                    <a:pt x="209" y="333"/>
                  </a:cubicBezTo>
                  <a:cubicBezTo>
                    <a:pt x="208" y="334"/>
                    <a:pt x="207" y="336"/>
                    <a:pt x="206" y="336"/>
                  </a:cubicBezTo>
                  <a:cubicBezTo>
                    <a:pt x="205" y="337"/>
                    <a:pt x="202" y="339"/>
                    <a:pt x="202" y="340"/>
                  </a:cubicBezTo>
                  <a:cubicBezTo>
                    <a:pt x="201" y="340"/>
                    <a:pt x="202" y="341"/>
                    <a:pt x="200" y="344"/>
                  </a:cubicBezTo>
                  <a:cubicBezTo>
                    <a:pt x="198" y="347"/>
                    <a:pt x="199" y="345"/>
                    <a:pt x="198" y="347"/>
                  </a:cubicBezTo>
                  <a:cubicBezTo>
                    <a:pt x="198" y="348"/>
                    <a:pt x="196" y="348"/>
                    <a:pt x="196" y="348"/>
                  </a:cubicBezTo>
                  <a:cubicBezTo>
                    <a:pt x="196" y="348"/>
                    <a:pt x="192" y="346"/>
                    <a:pt x="191" y="346"/>
                  </a:cubicBezTo>
                  <a:cubicBezTo>
                    <a:pt x="190" y="346"/>
                    <a:pt x="186" y="348"/>
                    <a:pt x="186" y="348"/>
                  </a:cubicBezTo>
                  <a:cubicBezTo>
                    <a:pt x="186" y="350"/>
                    <a:pt x="186" y="350"/>
                    <a:pt x="186" y="350"/>
                  </a:cubicBezTo>
                  <a:cubicBezTo>
                    <a:pt x="186" y="350"/>
                    <a:pt x="188" y="352"/>
                    <a:pt x="188" y="353"/>
                  </a:cubicBezTo>
                  <a:cubicBezTo>
                    <a:pt x="188" y="354"/>
                    <a:pt x="188" y="356"/>
                    <a:pt x="188" y="357"/>
                  </a:cubicBezTo>
                  <a:cubicBezTo>
                    <a:pt x="188" y="358"/>
                    <a:pt x="189" y="359"/>
                    <a:pt x="189" y="360"/>
                  </a:cubicBezTo>
                  <a:cubicBezTo>
                    <a:pt x="189" y="361"/>
                    <a:pt x="190" y="363"/>
                    <a:pt x="190" y="364"/>
                  </a:cubicBezTo>
                  <a:cubicBezTo>
                    <a:pt x="190" y="365"/>
                    <a:pt x="193" y="367"/>
                    <a:pt x="194" y="368"/>
                  </a:cubicBezTo>
                  <a:cubicBezTo>
                    <a:pt x="195" y="369"/>
                    <a:pt x="194" y="369"/>
                    <a:pt x="194" y="371"/>
                  </a:cubicBezTo>
                  <a:cubicBezTo>
                    <a:pt x="194" y="373"/>
                    <a:pt x="195" y="374"/>
                    <a:pt x="195" y="374"/>
                  </a:cubicBezTo>
                  <a:cubicBezTo>
                    <a:pt x="195" y="374"/>
                    <a:pt x="198" y="374"/>
                    <a:pt x="199" y="374"/>
                  </a:cubicBezTo>
                  <a:cubicBezTo>
                    <a:pt x="200" y="374"/>
                    <a:pt x="199" y="374"/>
                    <a:pt x="203" y="375"/>
                  </a:cubicBezTo>
                  <a:cubicBezTo>
                    <a:pt x="206" y="376"/>
                    <a:pt x="207" y="376"/>
                    <a:pt x="210" y="375"/>
                  </a:cubicBezTo>
                  <a:cubicBezTo>
                    <a:pt x="213" y="374"/>
                    <a:pt x="212" y="374"/>
                    <a:pt x="213" y="372"/>
                  </a:cubicBezTo>
                  <a:cubicBezTo>
                    <a:pt x="214" y="371"/>
                    <a:pt x="215" y="370"/>
                    <a:pt x="216" y="369"/>
                  </a:cubicBezTo>
                  <a:cubicBezTo>
                    <a:pt x="217" y="369"/>
                    <a:pt x="221" y="369"/>
                    <a:pt x="222" y="369"/>
                  </a:cubicBezTo>
                  <a:cubicBezTo>
                    <a:pt x="222" y="369"/>
                    <a:pt x="225" y="369"/>
                    <a:pt x="226" y="369"/>
                  </a:cubicBezTo>
                  <a:cubicBezTo>
                    <a:pt x="226" y="369"/>
                    <a:pt x="228" y="370"/>
                    <a:pt x="231" y="371"/>
                  </a:cubicBezTo>
                  <a:cubicBezTo>
                    <a:pt x="233" y="372"/>
                    <a:pt x="233" y="373"/>
                    <a:pt x="233" y="373"/>
                  </a:cubicBezTo>
                  <a:cubicBezTo>
                    <a:pt x="233" y="373"/>
                    <a:pt x="235" y="374"/>
                    <a:pt x="237" y="374"/>
                  </a:cubicBezTo>
                  <a:cubicBezTo>
                    <a:pt x="238" y="375"/>
                    <a:pt x="238" y="376"/>
                    <a:pt x="238" y="378"/>
                  </a:cubicBezTo>
                  <a:cubicBezTo>
                    <a:pt x="238" y="379"/>
                    <a:pt x="240" y="381"/>
                    <a:pt x="241" y="382"/>
                  </a:cubicBezTo>
                  <a:cubicBezTo>
                    <a:pt x="241" y="384"/>
                    <a:pt x="244" y="383"/>
                    <a:pt x="245" y="382"/>
                  </a:cubicBezTo>
                  <a:close/>
                  <a:moveTo>
                    <a:pt x="246" y="385"/>
                  </a:moveTo>
                  <a:cubicBezTo>
                    <a:pt x="246" y="385"/>
                    <a:pt x="245" y="388"/>
                    <a:pt x="245" y="388"/>
                  </a:cubicBezTo>
                  <a:cubicBezTo>
                    <a:pt x="244" y="387"/>
                    <a:pt x="244" y="387"/>
                    <a:pt x="244" y="387"/>
                  </a:cubicBezTo>
                  <a:cubicBezTo>
                    <a:pt x="243" y="386"/>
                    <a:pt x="243" y="386"/>
                    <a:pt x="243" y="386"/>
                  </a:cubicBezTo>
                  <a:cubicBezTo>
                    <a:pt x="243" y="386"/>
                    <a:pt x="242" y="390"/>
                    <a:pt x="242" y="390"/>
                  </a:cubicBezTo>
                  <a:cubicBezTo>
                    <a:pt x="242" y="390"/>
                    <a:pt x="245" y="394"/>
                    <a:pt x="245" y="393"/>
                  </a:cubicBezTo>
                  <a:cubicBezTo>
                    <a:pt x="245" y="392"/>
                    <a:pt x="247" y="390"/>
                    <a:pt x="247" y="390"/>
                  </a:cubicBezTo>
                  <a:cubicBezTo>
                    <a:pt x="247" y="390"/>
                    <a:pt x="248" y="386"/>
                    <a:pt x="248" y="386"/>
                  </a:cubicBezTo>
                  <a:cubicBezTo>
                    <a:pt x="248" y="386"/>
                    <a:pt x="246" y="384"/>
                    <a:pt x="246" y="385"/>
                  </a:cubicBezTo>
                  <a:close/>
                  <a:moveTo>
                    <a:pt x="272" y="386"/>
                  </a:moveTo>
                  <a:cubicBezTo>
                    <a:pt x="272" y="386"/>
                    <a:pt x="271" y="388"/>
                    <a:pt x="271" y="389"/>
                  </a:cubicBezTo>
                  <a:cubicBezTo>
                    <a:pt x="271" y="390"/>
                    <a:pt x="269" y="391"/>
                    <a:pt x="269" y="391"/>
                  </a:cubicBezTo>
                  <a:cubicBezTo>
                    <a:pt x="269" y="392"/>
                    <a:pt x="265" y="393"/>
                    <a:pt x="264" y="394"/>
                  </a:cubicBezTo>
                  <a:cubicBezTo>
                    <a:pt x="263" y="394"/>
                    <a:pt x="259" y="396"/>
                    <a:pt x="259" y="396"/>
                  </a:cubicBezTo>
                  <a:cubicBezTo>
                    <a:pt x="258" y="396"/>
                    <a:pt x="255" y="399"/>
                    <a:pt x="255" y="399"/>
                  </a:cubicBezTo>
                  <a:cubicBezTo>
                    <a:pt x="249" y="401"/>
                    <a:pt x="249" y="401"/>
                    <a:pt x="249" y="401"/>
                  </a:cubicBezTo>
                  <a:cubicBezTo>
                    <a:pt x="248" y="403"/>
                    <a:pt x="251" y="402"/>
                    <a:pt x="251" y="402"/>
                  </a:cubicBezTo>
                  <a:cubicBezTo>
                    <a:pt x="251" y="402"/>
                    <a:pt x="253" y="401"/>
                    <a:pt x="254" y="401"/>
                  </a:cubicBezTo>
                  <a:cubicBezTo>
                    <a:pt x="255" y="400"/>
                    <a:pt x="256" y="400"/>
                    <a:pt x="257" y="399"/>
                  </a:cubicBezTo>
                  <a:cubicBezTo>
                    <a:pt x="257" y="399"/>
                    <a:pt x="260" y="399"/>
                    <a:pt x="260" y="399"/>
                  </a:cubicBezTo>
                  <a:cubicBezTo>
                    <a:pt x="260" y="399"/>
                    <a:pt x="266" y="396"/>
                    <a:pt x="267" y="395"/>
                  </a:cubicBezTo>
                  <a:cubicBezTo>
                    <a:pt x="268" y="394"/>
                    <a:pt x="270" y="393"/>
                    <a:pt x="270" y="392"/>
                  </a:cubicBezTo>
                  <a:cubicBezTo>
                    <a:pt x="271" y="392"/>
                    <a:pt x="272" y="392"/>
                    <a:pt x="274" y="391"/>
                  </a:cubicBezTo>
                  <a:cubicBezTo>
                    <a:pt x="275" y="391"/>
                    <a:pt x="274" y="390"/>
                    <a:pt x="274" y="390"/>
                  </a:cubicBezTo>
                  <a:cubicBezTo>
                    <a:pt x="274" y="390"/>
                    <a:pt x="274" y="390"/>
                    <a:pt x="273" y="389"/>
                  </a:cubicBezTo>
                  <a:cubicBezTo>
                    <a:pt x="273" y="388"/>
                    <a:pt x="275" y="388"/>
                    <a:pt x="275" y="388"/>
                  </a:cubicBezTo>
                  <a:cubicBezTo>
                    <a:pt x="275" y="388"/>
                    <a:pt x="275" y="384"/>
                    <a:pt x="275" y="383"/>
                  </a:cubicBezTo>
                  <a:cubicBezTo>
                    <a:pt x="275" y="383"/>
                    <a:pt x="272" y="385"/>
                    <a:pt x="272" y="386"/>
                  </a:cubicBezTo>
                  <a:close/>
                  <a:moveTo>
                    <a:pt x="302" y="314"/>
                  </a:moveTo>
                  <a:cubicBezTo>
                    <a:pt x="301" y="310"/>
                    <a:pt x="301" y="310"/>
                    <a:pt x="301" y="310"/>
                  </a:cubicBezTo>
                  <a:cubicBezTo>
                    <a:pt x="299" y="309"/>
                    <a:pt x="299" y="309"/>
                    <a:pt x="299" y="309"/>
                  </a:cubicBezTo>
                  <a:cubicBezTo>
                    <a:pt x="299" y="312"/>
                    <a:pt x="299" y="312"/>
                    <a:pt x="299" y="312"/>
                  </a:cubicBezTo>
                  <a:cubicBezTo>
                    <a:pt x="299" y="312"/>
                    <a:pt x="299" y="313"/>
                    <a:pt x="298" y="314"/>
                  </a:cubicBezTo>
                  <a:cubicBezTo>
                    <a:pt x="297" y="315"/>
                    <a:pt x="299" y="317"/>
                    <a:pt x="299" y="317"/>
                  </a:cubicBezTo>
                  <a:cubicBezTo>
                    <a:pt x="299" y="317"/>
                    <a:pt x="303" y="315"/>
                    <a:pt x="303" y="314"/>
                  </a:cubicBezTo>
                  <a:cubicBezTo>
                    <a:pt x="304" y="313"/>
                    <a:pt x="302" y="314"/>
                    <a:pt x="302" y="314"/>
                  </a:cubicBezTo>
                  <a:close/>
                  <a:moveTo>
                    <a:pt x="312" y="312"/>
                  </a:moveTo>
                  <a:cubicBezTo>
                    <a:pt x="312" y="315"/>
                    <a:pt x="312" y="315"/>
                    <a:pt x="312" y="315"/>
                  </a:cubicBezTo>
                  <a:cubicBezTo>
                    <a:pt x="311" y="316"/>
                    <a:pt x="311" y="316"/>
                    <a:pt x="311" y="316"/>
                  </a:cubicBezTo>
                  <a:cubicBezTo>
                    <a:pt x="310" y="315"/>
                    <a:pt x="310" y="315"/>
                    <a:pt x="310" y="315"/>
                  </a:cubicBezTo>
                  <a:cubicBezTo>
                    <a:pt x="309" y="316"/>
                    <a:pt x="309" y="316"/>
                    <a:pt x="309" y="316"/>
                  </a:cubicBezTo>
                  <a:cubicBezTo>
                    <a:pt x="309" y="316"/>
                    <a:pt x="310" y="317"/>
                    <a:pt x="310" y="318"/>
                  </a:cubicBezTo>
                  <a:cubicBezTo>
                    <a:pt x="310" y="319"/>
                    <a:pt x="313" y="319"/>
                    <a:pt x="313" y="319"/>
                  </a:cubicBezTo>
                  <a:cubicBezTo>
                    <a:pt x="313" y="319"/>
                    <a:pt x="316" y="316"/>
                    <a:pt x="316" y="316"/>
                  </a:cubicBezTo>
                  <a:cubicBezTo>
                    <a:pt x="317" y="316"/>
                    <a:pt x="317" y="314"/>
                    <a:pt x="317" y="314"/>
                  </a:cubicBezTo>
                  <a:cubicBezTo>
                    <a:pt x="315" y="312"/>
                    <a:pt x="315" y="312"/>
                    <a:pt x="315" y="312"/>
                  </a:cubicBezTo>
                  <a:lnTo>
                    <a:pt x="312" y="312"/>
                  </a:lnTo>
                  <a:close/>
                  <a:moveTo>
                    <a:pt x="286" y="310"/>
                  </a:moveTo>
                  <a:cubicBezTo>
                    <a:pt x="286" y="310"/>
                    <a:pt x="286" y="310"/>
                    <a:pt x="286" y="309"/>
                  </a:cubicBezTo>
                  <a:cubicBezTo>
                    <a:pt x="285" y="309"/>
                    <a:pt x="284" y="310"/>
                    <a:pt x="284" y="311"/>
                  </a:cubicBezTo>
                  <a:cubicBezTo>
                    <a:pt x="284" y="311"/>
                    <a:pt x="282" y="313"/>
                    <a:pt x="281" y="313"/>
                  </a:cubicBezTo>
                  <a:cubicBezTo>
                    <a:pt x="281" y="314"/>
                    <a:pt x="288" y="314"/>
                    <a:pt x="288" y="314"/>
                  </a:cubicBezTo>
                  <a:cubicBezTo>
                    <a:pt x="289" y="314"/>
                    <a:pt x="290" y="313"/>
                    <a:pt x="290" y="313"/>
                  </a:cubicBezTo>
                  <a:cubicBezTo>
                    <a:pt x="290" y="313"/>
                    <a:pt x="290" y="311"/>
                    <a:pt x="290" y="310"/>
                  </a:cubicBezTo>
                  <a:cubicBezTo>
                    <a:pt x="290" y="310"/>
                    <a:pt x="286" y="310"/>
                    <a:pt x="286" y="3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013">
                <a:solidFill>
                  <a:schemeClr val="tx1">
                    <a:lumMod val="75000"/>
                    <a:lumOff val="25000"/>
                  </a:schemeClr>
                </a:solidFill>
                <a:latin typeface="+mn-ea"/>
              </a:endParaRPr>
            </a:p>
          </p:txBody>
        </p:sp>
        <p:sp>
          <p:nvSpPr>
            <p:cNvPr id="38" name="Freeform 83"/>
            <p:cNvSpPr>
              <a:spLocks noEditPoints="1"/>
            </p:cNvSpPr>
            <p:nvPr/>
          </p:nvSpPr>
          <p:spPr bwMode="auto">
            <a:xfrm>
              <a:off x="3869" y="3131"/>
              <a:ext cx="520" cy="520"/>
            </a:xfrm>
            <a:custGeom>
              <a:avLst/>
              <a:gdLst>
                <a:gd name="T0" fmla="*/ 115 w 219"/>
                <a:gd name="T1" fmla="*/ 3 h 219"/>
                <a:gd name="T2" fmla="*/ 3 w 219"/>
                <a:gd name="T3" fmla="*/ 103 h 219"/>
                <a:gd name="T4" fmla="*/ 103 w 219"/>
                <a:gd name="T5" fmla="*/ 215 h 219"/>
                <a:gd name="T6" fmla="*/ 215 w 219"/>
                <a:gd name="T7" fmla="*/ 115 h 219"/>
                <a:gd name="T8" fmla="*/ 115 w 219"/>
                <a:gd name="T9" fmla="*/ 3 h 219"/>
                <a:gd name="T10" fmla="*/ 105 w 219"/>
                <a:gd name="T11" fmla="*/ 188 h 219"/>
                <a:gd name="T12" fmla="*/ 30 w 219"/>
                <a:gd name="T13" fmla="*/ 105 h 219"/>
                <a:gd name="T14" fmla="*/ 114 w 219"/>
                <a:gd name="T15" fmla="*/ 30 h 219"/>
                <a:gd name="T16" fmla="*/ 188 w 219"/>
                <a:gd name="T17" fmla="*/ 114 h 219"/>
                <a:gd name="T18" fmla="*/ 105 w 219"/>
                <a:gd name="T19" fmla="*/ 18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9" h="219">
                  <a:moveTo>
                    <a:pt x="115" y="3"/>
                  </a:moveTo>
                  <a:cubicBezTo>
                    <a:pt x="57" y="0"/>
                    <a:pt x="6" y="45"/>
                    <a:pt x="3" y="103"/>
                  </a:cubicBezTo>
                  <a:cubicBezTo>
                    <a:pt x="0" y="162"/>
                    <a:pt x="44" y="212"/>
                    <a:pt x="103" y="215"/>
                  </a:cubicBezTo>
                  <a:cubicBezTo>
                    <a:pt x="162" y="219"/>
                    <a:pt x="212" y="174"/>
                    <a:pt x="215" y="115"/>
                  </a:cubicBezTo>
                  <a:cubicBezTo>
                    <a:pt x="219" y="57"/>
                    <a:pt x="174" y="7"/>
                    <a:pt x="115" y="3"/>
                  </a:cubicBezTo>
                  <a:close/>
                  <a:moveTo>
                    <a:pt x="105" y="188"/>
                  </a:moveTo>
                  <a:cubicBezTo>
                    <a:pt x="61" y="186"/>
                    <a:pt x="28" y="148"/>
                    <a:pt x="30" y="105"/>
                  </a:cubicBezTo>
                  <a:cubicBezTo>
                    <a:pt x="33" y="61"/>
                    <a:pt x="70" y="28"/>
                    <a:pt x="114" y="30"/>
                  </a:cubicBezTo>
                  <a:cubicBezTo>
                    <a:pt x="157" y="33"/>
                    <a:pt x="191" y="70"/>
                    <a:pt x="188" y="114"/>
                  </a:cubicBezTo>
                  <a:cubicBezTo>
                    <a:pt x="186" y="158"/>
                    <a:pt x="148" y="191"/>
                    <a:pt x="105" y="1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013">
                <a:solidFill>
                  <a:schemeClr val="tx1">
                    <a:lumMod val="75000"/>
                    <a:lumOff val="25000"/>
                  </a:schemeClr>
                </a:solidFill>
                <a:latin typeface="+mn-ea"/>
              </a:endParaRPr>
            </a:p>
          </p:txBody>
        </p:sp>
        <p:sp>
          <p:nvSpPr>
            <p:cNvPr id="39" name="Freeform 84"/>
            <p:cNvSpPr>
              <a:spLocks/>
            </p:cNvSpPr>
            <p:nvPr/>
          </p:nvSpPr>
          <p:spPr bwMode="auto">
            <a:xfrm>
              <a:off x="4280" y="3546"/>
              <a:ext cx="52" cy="52"/>
            </a:xfrm>
            <a:custGeom>
              <a:avLst/>
              <a:gdLst>
                <a:gd name="T0" fmla="*/ 20 w 22"/>
                <a:gd name="T1" fmla="*/ 2 h 22"/>
                <a:gd name="T2" fmla="*/ 19 w 22"/>
                <a:gd name="T3" fmla="*/ 11 h 22"/>
                <a:gd name="T4" fmla="*/ 11 w 22"/>
                <a:gd name="T5" fmla="*/ 19 h 22"/>
                <a:gd name="T6" fmla="*/ 2 w 22"/>
                <a:gd name="T7" fmla="*/ 19 h 22"/>
                <a:gd name="T8" fmla="*/ 2 w 22"/>
                <a:gd name="T9" fmla="*/ 19 h 22"/>
                <a:gd name="T10" fmla="*/ 3 w 22"/>
                <a:gd name="T11" fmla="*/ 11 h 22"/>
                <a:gd name="T12" fmla="*/ 12 w 22"/>
                <a:gd name="T13" fmla="*/ 3 h 22"/>
                <a:gd name="T14" fmla="*/ 20 w 22"/>
                <a:gd name="T15" fmla="*/ 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2">
                  <a:moveTo>
                    <a:pt x="20" y="2"/>
                  </a:moveTo>
                  <a:cubicBezTo>
                    <a:pt x="22" y="4"/>
                    <a:pt x="22" y="8"/>
                    <a:pt x="19" y="11"/>
                  </a:cubicBezTo>
                  <a:cubicBezTo>
                    <a:pt x="11" y="19"/>
                    <a:pt x="11" y="19"/>
                    <a:pt x="11" y="19"/>
                  </a:cubicBezTo>
                  <a:cubicBezTo>
                    <a:pt x="8" y="21"/>
                    <a:pt x="4" y="22"/>
                    <a:pt x="2" y="19"/>
                  </a:cubicBezTo>
                  <a:cubicBezTo>
                    <a:pt x="2" y="19"/>
                    <a:pt x="2" y="19"/>
                    <a:pt x="2" y="19"/>
                  </a:cubicBezTo>
                  <a:cubicBezTo>
                    <a:pt x="0" y="17"/>
                    <a:pt x="0" y="13"/>
                    <a:pt x="3" y="11"/>
                  </a:cubicBezTo>
                  <a:cubicBezTo>
                    <a:pt x="12" y="3"/>
                    <a:pt x="12" y="3"/>
                    <a:pt x="12" y="3"/>
                  </a:cubicBezTo>
                  <a:cubicBezTo>
                    <a:pt x="14" y="0"/>
                    <a:pt x="18" y="0"/>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013">
                <a:solidFill>
                  <a:schemeClr val="tx1">
                    <a:lumMod val="75000"/>
                    <a:lumOff val="25000"/>
                  </a:schemeClr>
                </a:solidFill>
                <a:latin typeface="+mn-ea"/>
              </a:endParaRPr>
            </a:p>
          </p:txBody>
        </p:sp>
        <p:sp>
          <p:nvSpPr>
            <p:cNvPr id="40" name="Freeform 85"/>
            <p:cNvSpPr>
              <a:spLocks/>
            </p:cNvSpPr>
            <p:nvPr/>
          </p:nvSpPr>
          <p:spPr bwMode="auto">
            <a:xfrm>
              <a:off x="4294" y="3563"/>
              <a:ext cx="223" cy="225"/>
            </a:xfrm>
            <a:custGeom>
              <a:avLst/>
              <a:gdLst>
                <a:gd name="T0" fmla="*/ 90 w 94"/>
                <a:gd name="T1" fmla="*/ 63 h 95"/>
                <a:gd name="T2" fmla="*/ 89 w 94"/>
                <a:gd name="T3" fmla="*/ 77 h 95"/>
                <a:gd name="T4" fmla="*/ 74 w 94"/>
                <a:gd name="T5" fmla="*/ 91 h 95"/>
                <a:gd name="T6" fmla="*/ 60 w 94"/>
                <a:gd name="T7" fmla="*/ 92 h 95"/>
                <a:gd name="T8" fmla="*/ 60 w 94"/>
                <a:gd name="T9" fmla="*/ 92 h 95"/>
                <a:gd name="T10" fmla="*/ 5 w 94"/>
                <a:gd name="T11" fmla="*/ 18 h 95"/>
                <a:gd name="T12" fmla="*/ 19 w 94"/>
                <a:gd name="T13" fmla="*/ 4 h 95"/>
                <a:gd name="T14" fmla="*/ 90 w 94"/>
                <a:gd name="T15" fmla="*/ 63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 h="95">
                  <a:moveTo>
                    <a:pt x="90" y="63"/>
                  </a:moveTo>
                  <a:cubicBezTo>
                    <a:pt x="94" y="66"/>
                    <a:pt x="93" y="73"/>
                    <a:pt x="89" y="77"/>
                  </a:cubicBezTo>
                  <a:cubicBezTo>
                    <a:pt x="74" y="91"/>
                    <a:pt x="74" y="91"/>
                    <a:pt x="74" y="91"/>
                  </a:cubicBezTo>
                  <a:cubicBezTo>
                    <a:pt x="70" y="95"/>
                    <a:pt x="63" y="95"/>
                    <a:pt x="60" y="92"/>
                  </a:cubicBezTo>
                  <a:cubicBezTo>
                    <a:pt x="60" y="92"/>
                    <a:pt x="60" y="92"/>
                    <a:pt x="60" y="92"/>
                  </a:cubicBezTo>
                  <a:cubicBezTo>
                    <a:pt x="56" y="88"/>
                    <a:pt x="0" y="22"/>
                    <a:pt x="5" y="18"/>
                  </a:cubicBezTo>
                  <a:cubicBezTo>
                    <a:pt x="19" y="4"/>
                    <a:pt x="19" y="4"/>
                    <a:pt x="19" y="4"/>
                  </a:cubicBezTo>
                  <a:cubicBezTo>
                    <a:pt x="24" y="0"/>
                    <a:pt x="86" y="59"/>
                    <a:pt x="90"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013">
                <a:solidFill>
                  <a:schemeClr val="tx1">
                    <a:lumMod val="75000"/>
                    <a:lumOff val="25000"/>
                  </a:schemeClr>
                </a:solidFill>
                <a:latin typeface="+mn-ea"/>
              </a:endParaRPr>
            </a:p>
          </p:txBody>
        </p:sp>
        <p:sp>
          <p:nvSpPr>
            <p:cNvPr id="41" name="Freeform 86"/>
            <p:cNvSpPr>
              <a:spLocks noEditPoints="1"/>
            </p:cNvSpPr>
            <p:nvPr/>
          </p:nvSpPr>
          <p:spPr bwMode="auto">
            <a:xfrm>
              <a:off x="3233" y="2705"/>
              <a:ext cx="1120" cy="1124"/>
            </a:xfrm>
            <a:custGeom>
              <a:avLst/>
              <a:gdLst>
                <a:gd name="T0" fmla="*/ 446 w 472"/>
                <a:gd name="T1" fmla="*/ 292 h 473"/>
                <a:gd name="T2" fmla="*/ 446 w 472"/>
                <a:gd name="T3" fmla="*/ 288 h 473"/>
                <a:gd name="T4" fmla="*/ 443 w 472"/>
                <a:gd name="T5" fmla="*/ 267 h 473"/>
                <a:gd name="T6" fmla="*/ 413 w 472"/>
                <a:gd name="T7" fmla="*/ 347 h 473"/>
                <a:gd name="T8" fmla="*/ 446 w 472"/>
                <a:gd name="T9" fmla="*/ 292 h 473"/>
                <a:gd name="T10" fmla="*/ 370 w 472"/>
                <a:gd name="T11" fmla="*/ 404 h 473"/>
                <a:gd name="T12" fmla="*/ 362 w 472"/>
                <a:gd name="T13" fmla="*/ 403 h 473"/>
                <a:gd name="T14" fmla="*/ 237 w 472"/>
                <a:gd name="T15" fmla="*/ 445 h 473"/>
                <a:gd name="T16" fmla="*/ 89 w 472"/>
                <a:gd name="T17" fmla="*/ 384 h 473"/>
                <a:gd name="T18" fmla="*/ 28 w 472"/>
                <a:gd name="T19" fmla="*/ 236 h 473"/>
                <a:gd name="T20" fmla="*/ 89 w 472"/>
                <a:gd name="T21" fmla="*/ 89 h 473"/>
                <a:gd name="T22" fmla="*/ 237 w 472"/>
                <a:gd name="T23" fmla="*/ 28 h 473"/>
                <a:gd name="T24" fmla="*/ 384 w 472"/>
                <a:gd name="T25" fmla="*/ 89 h 473"/>
                <a:gd name="T26" fmla="*/ 440 w 472"/>
                <a:gd name="T27" fmla="*/ 191 h 473"/>
                <a:gd name="T28" fmla="*/ 472 w 472"/>
                <a:gd name="T29" fmla="*/ 222 h 473"/>
                <a:gd name="T30" fmla="*/ 237 w 472"/>
                <a:gd name="T31" fmla="*/ 0 h 473"/>
                <a:gd name="T32" fmla="*/ 0 w 472"/>
                <a:gd name="T33" fmla="*/ 236 h 473"/>
                <a:gd name="T34" fmla="*/ 237 w 472"/>
                <a:gd name="T35" fmla="*/ 473 h 473"/>
                <a:gd name="T36" fmla="*/ 406 w 472"/>
                <a:gd name="T37" fmla="*/ 401 h 473"/>
                <a:gd name="T38" fmla="*/ 377 w 472"/>
                <a:gd name="T39" fmla="*/ 404 h 473"/>
                <a:gd name="T40" fmla="*/ 370 w 472"/>
                <a:gd name="T41" fmla="*/ 404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2" h="473">
                  <a:moveTo>
                    <a:pt x="446" y="292"/>
                  </a:moveTo>
                  <a:cubicBezTo>
                    <a:pt x="446" y="291"/>
                    <a:pt x="446" y="290"/>
                    <a:pt x="446" y="288"/>
                  </a:cubicBezTo>
                  <a:cubicBezTo>
                    <a:pt x="446" y="281"/>
                    <a:pt x="445" y="274"/>
                    <a:pt x="443" y="267"/>
                  </a:cubicBezTo>
                  <a:cubicBezTo>
                    <a:pt x="439" y="296"/>
                    <a:pt x="428" y="323"/>
                    <a:pt x="413" y="347"/>
                  </a:cubicBezTo>
                  <a:cubicBezTo>
                    <a:pt x="432" y="336"/>
                    <a:pt x="445" y="316"/>
                    <a:pt x="446" y="292"/>
                  </a:cubicBezTo>
                  <a:close/>
                  <a:moveTo>
                    <a:pt x="370" y="404"/>
                  </a:moveTo>
                  <a:cubicBezTo>
                    <a:pt x="368" y="404"/>
                    <a:pt x="365" y="404"/>
                    <a:pt x="362" y="403"/>
                  </a:cubicBezTo>
                  <a:cubicBezTo>
                    <a:pt x="327" y="430"/>
                    <a:pt x="284" y="445"/>
                    <a:pt x="237" y="445"/>
                  </a:cubicBezTo>
                  <a:cubicBezTo>
                    <a:pt x="179" y="445"/>
                    <a:pt x="127" y="422"/>
                    <a:pt x="89" y="384"/>
                  </a:cubicBezTo>
                  <a:cubicBezTo>
                    <a:pt x="51" y="346"/>
                    <a:pt x="28" y="294"/>
                    <a:pt x="28" y="236"/>
                  </a:cubicBezTo>
                  <a:cubicBezTo>
                    <a:pt x="28" y="179"/>
                    <a:pt x="51" y="127"/>
                    <a:pt x="89" y="89"/>
                  </a:cubicBezTo>
                  <a:cubicBezTo>
                    <a:pt x="127" y="51"/>
                    <a:pt x="179" y="28"/>
                    <a:pt x="237" y="28"/>
                  </a:cubicBezTo>
                  <a:cubicBezTo>
                    <a:pt x="294" y="28"/>
                    <a:pt x="346" y="51"/>
                    <a:pt x="384" y="89"/>
                  </a:cubicBezTo>
                  <a:cubicBezTo>
                    <a:pt x="412" y="116"/>
                    <a:pt x="432" y="152"/>
                    <a:pt x="440" y="191"/>
                  </a:cubicBezTo>
                  <a:cubicBezTo>
                    <a:pt x="453" y="199"/>
                    <a:pt x="464" y="210"/>
                    <a:pt x="472" y="222"/>
                  </a:cubicBezTo>
                  <a:cubicBezTo>
                    <a:pt x="465" y="98"/>
                    <a:pt x="362" y="0"/>
                    <a:pt x="237" y="0"/>
                  </a:cubicBezTo>
                  <a:cubicBezTo>
                    <a:pt x="106" y="0"/>
                    <a:pt x="0" y="106"/>
                    <a:pt x="0" y="236"/>
                  </a:cubicBezTo>
                  <a:cubicBezTo>
                    <a:pt x="0" y="367"/>
                    <a:pt x="106" y="473"/>
                    <a:pt x="237" y="473"/>
                  </a:cubicBezTo>
                  <a:cubicBezTo>
                    <a:pt x="303" y="473"/>
                    <a:pt x="363" y="445"/>
                    <a:pt x="406" y="401"/>
                  </a:cubicBezTo>
                  <a:cubicBezTo>
                    <a:pt x="397" y="403"/>
                    <a:pt x="387" y="404"/>
                    <a:pt x="377" y="404"/>
                  </a:cubicBezTo>
                  <a:cubicBezTo>
                    <a:pt x="375" y="404"/>
                    <a:pt x="373" y="404"/>
                    <a:pt x="370" y="4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013">
                <a:solidFill>
                  <a:schemeClr val="tx1">
                    <a:lumMod val="75000"/>
                    <a:lumOff val="25000"/>
                  </a:schemeClr>
                </a:solidFill>
                <a:latin typeface="+mn-ea"/>
              </a:endParaRPr>
            </a:p>
          </p:txBody>
        </p:sp>
      </p:grpSp>
      <p:sp>
        <p:nvSpPr>
          <p:cNvPr id="42" name="矩形 41"/>
          <p:cNvSpPr/>
          <p:nvPr/>
        </p:nvSpPr>
        <p:spPr>
          <a:xfrm>
            <a:off x="3186047" y="3789642"/>
            <a:ext cx="1223412" cy="248209"/>
          </a:xfrm>
          <a:prstGeom prst="rect">
            <a:avLst/>
          </a:prstGeom>
          <a:noFill/>
        </p:spPr>
        <p:txBody>
          <a:bodyPr wrap="none">
            <a:spAutoFit/>
          </a:bodyPr>
          <a:lstStyle/>
          <a:p>
            <a:pPr defTabSz="457189"/>
            <a:r>
              <a:rPr lang="zh-CN" altLang="en-US" sz="1013" b="1" dirty="0">
                <a:solidFill>
                  <a:schemeClr val="accent1"/>
                </a:solidFill>
                <a:latin typeface="+mn-ea"/>
                <a:cs typeface="+mn-ea"/>
                <a:sym typeface="Calibri" panose="020F0502020204030204" pitchFamily="34" charset="0"/>
              </a:rPr>
              <a:t>点击此处添加标题</a:t>
            </a:r>
          </a:p>
        </p:txBody>
      </p:sp>
      <p:sp>
        <p:nvSpPr>
          <p:cNvPr id="43" name="矩形 42"/>
          <p:cNvSpPr/>
          <p:nvPr/>
        </p:nvSpPr>
        <p:spPr>
          <a:xfrm>
            <a:off x="3133286" y="4043584"/>
            <a:ext cx="2357768" cy="632481"/>
          </a:xfrm>
          <a:prstGeom prst="rect">
            <a:avLst/>
          </a:prstGeom>
        </p:spPr>
        <p:txBody>
          <a:bodyPr wrap="square">
            <a:spAutoFit/>
          </a:bodyPr>
          <a:lstStyle/>
          <a:p>
            <a:pPr defTabSz="457189">
              <a:lnSpc>
                <a:spcPct val="130000"/>
              </a:lnSpc>
            </a:pPr>
            <a:r>
              <a:rPr lang="zh-CN" altLang="en-US" sz="900" dirty="0">
                <a:solidFill>
                  <a:schemeClr val="tx1">
                    <a:lumMod val="75000"/>
                    <a:lumOff val="25000"/>
                  </a:schemeClr>
                </a:solidFill>
                <a:latin typeface="+mn-ea"/>
                <a:cs typeface="+mn-ea"/>
                <a:sym typeface="Calibri" panose="020F0502020204030204" pitchFamily="34" charset="0"/>
              </a:rPr>
              <a:t>标题数字等都可以通过点击和重新输入进行更改，顶部“开始”面板中可以对字体、字号、颜色、行距等进行修改。</a:t>
            </a:r>
          </a:p>
        </p:txBody>
      </p:sp>
      <p:sp>
        <p:nvSpPr>
          <p:cNvPr id="44" name="矩形 43"/>
          <p:cNvSpPr/>
          <p:nvPr/>
        </p:nvSpPr>
        <p:spPr>
          <a:xfrm>
            <a:off x="4788635" y="845501"/>
            <a:ext cx="1223412" cy="248209"/>
          </a:xfrm>
          <a:prstGeom prst="rect">
            <a:avLst/>
          </a:prstGeom>
          <a:noFill/>
        </p:spPr>
        <p:txBody>
          <a:bodyPr wrap="none">
            <a:spAutoFit/>
          </a:bodyPr>
          <a:lstStyle/>
          <a:p>
            <a:pPr defTabSz="457189"/>
            <a:r>
              <a:rPr lang="zh-CN" altLang="en-US" sz="1013" b="1" dirty="0">
                <a:solidFill>
                  <a:schemeClr val="accent2"/>
                </a:solidFill>
                <a:latin typeface="+mn-ea"/>
                <a:cs typeface="+mn-ea"/>
                <a:sym typeface="Calibri" panose="020F0502020204030204" pitchFamily="34" charset="0"/>
              </a:rPr>
              <a:t>点击此处添加标题</a:t>
            </a:r>
          </a:p>
        </p:txBody>
      </p:sp>
      <p:sp>
        <p:nvSpPr>
          <p:cNvPr id="45" name="矩形 44"/>
          <p:cNvSpPr/>
          <p:nvPr/>
        </p:nvSpPr>
        <p:spPr>
          <a:xfrm>
            <a:off x="4735875" y="1099443"/>
            <a:ext cx="2357768" cy="632481"/>
          </a:xfrm>
          <a:prstGeom prst="rect">
            <a:avLst/>
          </a:prstGeom>
        </p:spPr>
        <p:txBody>
          <a:bodyPr wrap="square">
            <a:spAutoFit/>
          </a:bodyPr>
          <a:lstStyle/>
          <a:p>
            <a:pPr defTabSz="457189">
              <a:lnSpc>
                <a:spcPct val="130000"/>
              </a:lnSpc>
            </a:pPr>
            <a:r>
              <a:rPr lang="zh-CN" altLang="en-US" sz="900" dirty="0">
                <a:solidFill>
                  <a:schemeClr val="tx1">
                    <a:lumMod val="75000"/>
                    <a:lumOff val="25000"/>
                  </a:schemeClr>
                </a:solidFill>
                <a:latin typeface="+mn-ea"/>
                <a:cs typeface="+mn-ea"/>
                <a:sym typeface="Calibri" panose="020F0502020204030204" pitchFamily="34" charset="0"/>
              </a:rPr>
              <a:t>标题数字等都可以通过点击和重新输入进行更改，顶部“开始”面板中可以对字体、字号、颜色、行距等进行修改。</a:t>
            </a:r>
          </a:p>
        </p:txBody>
      </p:sp>
      <p:sp>
        <p:nvSpPr>
          <p:cNvPr id="46" name="矩形 45"/>
          <p:cNvSpPr/>
          <p:nvPr/>
        </p:nvSpPr>
        <p:spPr>
          <a:xfrm>
            <a:off x="6557009" y="3651024"/>
            <a:ext cx="1223412" cy="248209"/>
          </a:xfrm>
          <a:prstGeom prst="rect">
            <a:avLst/>
          </a:prstGeom>
          <a:noFill/>
        </p:spPr>
        <p:txBody>
          <a:bodyPr wrap="none">
            <a:spAutoFit/>
          </a:bodyPr>
          <a:lstStyle/>
          <a:p>
            <a:pPr defTabSz="457189"/>
            <a:r>
              <a:rPr lang="zh-CN" altLang="en-US" sz="1013" b="1" dirty="0">
                <a:solidFill>
                  <a:schemeClr val="accent3"/>
                </a:solidFill>
                <a:latin typeface="+mn-ea"/>
                <a:cs typeface="+mn-ea"/>
                <a:sym typeface="Calibri" panose="020F0502020204030204" pitchFamily="34" charset="0"/>
              </a:rPr>
              <a:t>点击此处添加标题</a:t>
            </a:r>
          </a:p>
        </p:txBody>
      </p:sp>
      <p:sp>
        <p:nvSpPr>
          <p:cNvPr id="47" name="矩形 46"/>
          <p:cNvSpPr/>
          <p:nvPr/>
        </p:nvSpPr>
        <p:spPr>
          <a:xfrm>
            <a:off x="6504248" y="3904966"/>
            <a:ext cx="2357768" cy="632481"/>
          </a:xfrm>
          <a:prstGeom prst="rect">
            <a:avLst/>
          </a:prstGeom>
        </p:spPr>
        <p:txBody>
          <a:bodyPr wrap="square">
            <a:spAutoFit/>
          </a:bodyPr>
          <a:lstStyle/>
          <a:p>
            <a:pPr defTabSz="457189">
              <a:lnSpc>
                <a:spcPct val="130000"/>
              </a:lnSpc>
            </a:pPr>
            <a:r>
              <a:rPr lang="zh-CN" altLang="en-US" sz="900" dirty="0">
                <a:solidFill>
                  <a:schemeClr val="tx1">
                    <a:lumMod val="75000"/>
                    <a:lumOff val="25000"/>
                  </a:schemeClr>
                </a:solidFill>
                <a:latin typeface="+mn-ea"/>
                <a:cs typeface="+mn-ea"/>
                <a:sym typeface="Calibri" panose="020F0502020204030204" pitchFamily="34" charset="0"/>
              </a:rPr>
              <a:t>标题数字等都可以通过点击和重新输入进行更改，顶部“开始”面板中可以对字体、字号、颜色、行距等进行修改。</a:t>
            </a:r>
          </a:p>
        </p:txBody>
      </p:sp>
    </p:spTree>
    <p:extLst>
      <p:ext uri="{BB962C8B-B14F-4D97-AF65-F5344CB8AC3E}">
        <p14:creationId xmlns:p14="http://schemas.microsoft.com/office/powerpoint/2010/main" val="201520629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5" presetClass="entr" presetSubtype="0" fill="hold" grpId="0" nodeType="afterEffect">
                                  <p:stCondLst>
                                    <p:cond delay="0"/>
                                  </p:stCondLst>
                                  <p:iterate type="lt">
                                    <p:tmPct val="1000"/>
                                  </p:iterate>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strVal val="#ppt_w*0.70"/>
                                          </p:val>
                                        </p:tav>
                                        <p:tav tm="100000">
                                          <p:val>
                                            <p:strVal val="#ppt_w"/>
                                          </p:val>
                                        </p:tav>
                                      </p:tavLst>
                                    </p:anim>
                                    <p:anim calcmode="lin" valueType="num">
                                      <p:cBhvr>
                                        <p:cTn id="17" dur="500" fill="hold"/>
                                        <p:tgtEl>
                                          <p:spTgt spid="6"/>
                                        </p:tgtEl>
                                        <p:attrNameLst>
                                          <p:attrName>ppt_h</p:attrName>
                                        </p:attrNameLst>
                                      </p:cBhvr>
                                      <p:tavLst>
                                        <p:tav tm="0">
                                          <p:val>
                                            <p:strVal val="#ppt_h"/>
                                          </p:val>
                                        </p:tav>
                                        <p:tav tm="100000">
                                          <p:val>
                                            <p:strVal val="#ppt_h"/>
                                          </p:val>
                                        </p:tav>
                                      </p:tavLst>
                                    </p:anim>
                                    <p:animEffect transition="in" filter="fade">
                                      <p:cBhvr>
                                        <p:cTn id="18" dur="500"/>
                                        <p:tgtEl>
                                          <p:spTgt spid="6"/>
                                        </p:tgtEl>
                                      </p:cBhvr>
                                    </p:animEffect>
                                  </p:childTnLst>
                                </p:cTn>
                              </p:par>
                            </p:childTnLst>
                          </p:cTn>
                        </p:par>
                        <p:par>
                          <p:cTn id="19" fill="hold">
                            <p:stCondLst>
                              <p:cond delay="1535"/>
                            </p:stCondLst>
                            <p:childTnLst>
                              <p:par>
                                <p:cTn id="20" presetID="22" presetClass="entr" presetSubtype="8"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par>
                          <p:cTn id="23" fill="hold">
                            <p:stCondLst>
                              <p:cond delay="2035"/>
                            </p:stCondLst>
                            <p:childTnLst>
                              <p:par>
                                <p:cTn id="24" presetID="19" presetClass="entr" presetSubtype="10" fill="hold" nodeType="after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p:cTn id="26" dur="500" fill="hold"/>
                                        <p:tgtEl>
                                          <p:spTgt spid="18"/>
                                        </p:tgtEl>
                                        <p:attrNameLst>
                                          <p:attrName>ppt_w</p:attrName>
                                        </p:attrNameLst>
                                      </p:cBhvr>
                                      <p:tavLst>
                                        <p:tav tm="0" fmla="#ppt_w*sin(2.5*pi*$)">
                                          <p:val>
                                            <p:fltVal val="0"/>
                                          </p:val>
                                        </p:tav>
                                        <p:tav tm="100000">
                                          <p:val>
                                            <p:fltVal val="1"/>
                                          </p:val>
                                        </p:tav>
                                      </p:tavLst>
                                    </p:anim>
                                    <p:anim calcmode="lin" valueType="num">
                                      <p:cBhvr>
                                        <p:cTn id="27" dur="500" fill="hold"/>
                                        <p:tgtEl>
                                          <p:spTgt spid="18"/>
                                        </p:tgtEl>
                                        <p:attrNameLst>
                                          <p:attrName>ppt_h</p:attrName>
                                        </p:attrNameLst>
                                      </p:cBhvr>
                                      <p:tavLst>
                                        <p:tav tm="0">
                                          <p:val>
                                            <p:strVal val="#ppt_h"/>
                                          </p:val>
                                        </p:tav>
                                        <p:tav tm="100000">
                                          <p:val>
                                            <p:strVal val="#ppt_h"/>
                                          </p:val>
                                        </p:tav>
                                      </p:tavLst>
                                    </p:anim>
                                  </p:childTnLst>
                                </p:cTn>
                              </p:par>
                              <p:par>
                                <p:cTn id="28" presetID="19" presetClass="entr" presetSubtype="10" fill="hold" nodeType="withEffect">
                                  <p:stCondLst>
                                    <p:cond delay="0"/>
                                  </p:stCondLst>
                                  <p:childTnLst>
                                    <p:set>
                                      <p:cBhvr>
                                        <p:cTn id="29" dur="1" fill="hold">
                                          <p:stCondLst>
                                            <p:cond delay="0"/>
                                          </p:stCondLst>
                                        </p:cTn>
                                        <p:tgtEl>
                                          <p:spTgt spid="36"/>
                                        </p:tgtEl>
                                        <p:attrNameLst>
                                          <p:attrName>style.visibility</p:attrName>
                                        </p:attrNameLst>
                                      </p:cBhvr>
                                      <p:to>
                                        <p:strVal val="visible"/>
                                      </p:to>
                                    </p:set>
                                    <p:anim calcmode="lin" valueType="num">
                                      <p:cBhvr>
                                        <p:cTn id="30" dur="500" fill="hold"/>
                                        <p:tgtEl>
                                          <p:spTgt spid="36"/>
                                        </p:tgtEl>
                                        <p:attrNameLst>
                                          <p:attrName>ppt_w</p:attrName>
                                        </p:attrNameLst>
                                      </p:cBhvr>
                                      <p:tavLst>
                                        <p:tav tm="0" fmla="#ppt_w*sin(2.5*pi*$)">
                                          <p:val>
                                            <p:fltVal val="0"/>
                                          </p:val>
                                        </p:tav>
                                        <p:tav tm="100000">
                                          <p:val>
                                            <p:fltVal val="1"/>
                                          </p:val>
                                        </p:tav>
                                      </p:tavLst>
                                    </p:anim>
                                    <p:anim calcmode="lin" valueType="num">
                                      <p:cBhvr>
                                        <p:cTn id="31" dur="500" fill="hold"/>
                                        <p:tgtEl>
                                          <p:spTgt spid="36"/>
                                        </p:tgtEl>
                                        <p:attrNameLst>
                                          <p:attrName>ppt_h</p:attrName>
                                        </p:attrNameLst>
                                      </p:cBhvr>
                                      <p:tavLst>
                                        <p:tav tm="0">
                                          <p:val>
                                            <p:strVal val="#ppt_h"/>
                                          </p:val>
                                        </p:tav>
                                        <p:tav tm="100000">
                                          <p:val>
                                            <p:strVal val="#ppt_h"/>
                                          </p:val>
                                        </p:tav>
                                      </p:tavLst>
                                    </p:anim>
                                  </p:childTnLst>
                                </p:cTn>
                              </p:par>
                              <p:par>
                                <p:cTn id="32" presetID="19" presetClass="entr" presetSubtype="10"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p:cTn id="34" dur="500" fill="hold"/>
                                        <p:tgtEl>
                                          <p:spTgt spid="23"/>
                                        </p:tgtEl>
                                        <p:attrNameLst>
                                          <p:attrName>ppt_w</p:attrName>
                                        </p:attrNameLst>
                                      </p:cBhvr>
                                      <p:tavLst>
                                        <p:tav tm="0" fmla="#ppt_w*sin(2.5*pi*$)">
                                          <p:val>
                                            <p:fltVal val="0"/>
                                          </p:val>
                                        </p:tav>
                                        <p:tav tm="100000">
                                          <p:val>
                                            <p:fltVal val="1"/>
                                          </p:val>
                                        </p:tav>
                                      </p:tavLst>
                                    </p:anim>
                                    <p:anim calcmode="lin" valueType="num">
                                      <p:cBhvr>
                                        <p:cTn id="35" dur="500" fill="hold"/>
                                        <p:tgtEl>
                                          <p:spTgt spid="23"/>
                                        </p:tgtEl>
                                        <p:attrNameLst>
                                          <p:attrName>ppt_h</p:attrName>
                                        </p:attrNameLst>
                                      </p:cBhvr>
                                      <p:tavLst>
                                        <p:tav tm="0">
                                          <p:val>
                                            <p:strVal val="#ppt_h"/>
                                          </p:val>
                                        </p:tav>
                                        <p:tav tm="100000">
                                          <p:val>
                                            <p:strVal val="#ppt_h"/>
                                          </p:val>
                                        </p:tav>
                                      </p:tavLst>
                                    </p:anim>
                                  </p:childTnLst>
                                </p:cTn>
                              </p:par>
                            </p:childTnLst>
                          </p:cTn>
                        </p:par>
                        <p:par>
                          <p:cTn id="36" fill="hold">
                            <p:stCondLst>
                              <p:cond delay="2535"/>
                            </p:stCondLst>
                            <p:childTnLst>
                              <p:par>
                                <p:cTn id="37" presetID="53" presetClass="entr" presetSubtype="16" fill="hold" grpId="0" nodeType="afterEffect">
                                  <p:stCondLst>
                                    <p:cond delay="0"/>
                                  </p:stCondLst>
                                  <p:iterate type="lt">
                                    <p:tmPct val="9000"/>
                                  </p:iterate>
                                  <p:childTnLst>
                                    <p:set>
                                      <p:cBhvr>
                                        <p:cTn id="38" dur="1" fill="hold">
                                          <p:stCondLst>
                                            <p:cond delay="0"/>
                                          </p:stCondLst>
                                        </p:cTn>
                                        <p:tgtEl>
                                          <p:spTgt spid="42"/>
                                        </p:tgtEl>
                                        <p:attrNameLst>
                                          <p:attrName>style.visibility</p:attrName>
                                        </p:attrNameLst>
                                      </p:cBhvr>
                                      <p:to>
                                        <p:strVal val="visible"/>
                                      </p:to>
                                    </p:set>
                                    <p:anim calcmode="lin" valueType="num">
                                      <p:cBhvr>
                                        <p:cTn id="39" dur="500" fill="hold"/>
                                        <p:tgtEl>
                                          <p:spTgt spid="42"/>
                                        </p:tgtEl>
                                        <p:attrNameLst>
                                          <p:attrName>ppt_w</p:attrName>
                                        </p:attrNameLst>
                                      </p:cBhvr>
                                      <p:tavLst>
                                        <p:tav tm="0">
                                          <p:val>
                                            <p:fltVal val="0"/>
                                          </p:val>
                                        </p:tav>
                                        <p:tav tm="100000">
                                          <p:val>
                                            <p:strVal val="#ppt_w"/>
                                          </p:val>
                                        </p:tav>
                                      </p:tavLst>
                                    </p:anim>
                                    <p:anim calcmode="lin" valueType="num">
                                      <p:cBhvr>
                                        <p:cTn id="40" dur="500" fill="hold"/>
                                        <p:tgtEl>
                                          <p:spTgt spid="42"/>
                                        </p:tgtEl>
                                        <p:attrNameLst>
                                          <p:attrName>ppt_h</p:attrName>
                                        </p:attrNameLst>
                                      </p:cBhvr>
                                      <p:tavLst>
                                        <p:tav tm="0">
                                          <p:val>
                                            <p:fltVal val="0"/>
                                          </p:val>
                                        </p:tav>
                                        <p:tav tm="100000">
                                          <p:val>
                                            <p:strVal val="#ppt_h"/>
                                          </p:val>
                                        </p:tav>
                                      </p:tavLst>
                                    </p:anim>
                                    <p:animEffect transition="in" filter="fade">
                                      <p:cBhvr>
                                        <p:cTn id="41" dur="500"/>
                                        <p:tgtEl>
                                          <p:spTgt spid="42"/>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43"/>
                                        </p:tgtEl>
                                        <p:attrNameLst>
                                          <p:attrName>style.visibility</p:attrName>
                                        </p:attrNameLst>
                                      </p:cBhvr>
                                      <p:to>
                                        <p:strVal val="visible"/>
                                      </p:to>
                                    </p:set>
                                    <p:animEffect transition="in" filter="wipe(up)">
                                      <p:cBhvr>
                                        <p:cTn id="44" dur="500"/>
                                        <p:tgtEl>
                                          <p:spTgt spid="43"/>
                                        </p:tgtEl>
                                      </p:cBhvr>
                                    </p:animEffect>
                                  </p:childTnLst>
                                </p:cTn>
                              </p:par>
                            </p:childTnLst>
                          </p:cTn>
                        </p:par>
                        <p:par>
                          <p:cTn id="45" fill="hold">
                            <p:stCondLst>
                              <p:cond delay="3350"/>
                            </p:stCondLst>
                            <p:childTnLst>
                              <p:par>
                                <p:cTn id="46" presetID="53" presetClass="entr" presetSubtype="16" fill="hold" grpId="0" nodeType="afterEffect">
                                  <p:stCondLst>
                                    <p:cond delay="0"/>
                                  </p:stCondLst>
                                  <p:iterate type="lt">
                                    <p:tmPct val="9000"/>
                                  </p:iterate>
                                  <p:childTnLst>
                                    <p:set>
                                      <p:cBhvr>
                                        <p:cTn id="47" dur="1" fill="hold">
                                          <p:stCondLst>
                                            <p:cond delay="0"/>
                                          </p:stCondLst>
                                        </p:cTn>
                                        <p:tgtEl>
                                          <p:spTgt spid="44"/>
                                        </p:tgtEl>
                                        <p:attrNameLst>
                                          <p:attrName>style.visibility</p:attrName>
                                        </p:attrNameLst>
                                      </p:cBhvr>
                                      <p:to>
                                        <p:strVal val="visible"/>
                                      </p:to>
                                    </p:set>
                                    <p:anim calcmode="lin" valueType="num">
                                      <p:cBhvr>
                                        <p:cTn id="48" dur="500" fill="hold"/>
                                        <p:tgtEl>
                                          <p:spTgt spid="44"/>
                                        </p:tgtEl>
                                        <p:attrNameLst>
                                          <p:attrName>ppt_w</p:attrName>
                                        </p:attrNameLst>
                                      </p:cBhvr>
                                      <p:tavLst>
                                        <p:tav tm="0">
                                          <p:val>
                                            <p:fltVal val="0"/>
                                          </p:val>
                                        </p:tav>
                                        <p:tav tm="100000">
                                          <p:val>
                                            <p:strVal val="#ppt_w"/>
                                          </p:val>
                                        </p:tav>
                                      </p:tavLst>
                                    </p:anim>
                                    <p:anim calcmode="lin" valueType="num">
                                      <p:cBhvr>
                                        <p:cTn id="49" dur="500" fill="hold"/>
                                        <p:tgtEl>
                                          <p:spTgt spid="44"/>
                                        </p:tgtEl>
                                        <p:attrNameLst>
                                          <p:attrName>ppt_h</p:attrName>
                                        </p:attrNameLst>
                                      </p:cBhvr>
                                      <p:tavLst>
                                        <p:tav tm="0">
                                          <p:val>
                                            <p:fltVal val="0"/>
                                          </p:val>
                                        </p:tav>
                                        <p:tav tm="100000">
                                          <p:val>
                                            <p:strVal val="#ppt_h"/>
                                          </p:val>
                                        </p:tav>
                                      </p:tavLst>
                                    </p:anim>
                                    <p:animEffect transition="in" filter="fade">
                                      <p:cBhvr>
                                        <p:cTn id="50" dur="500"/>
                                        <p:tgtEl>
                                          <p:spTgt spid="44"/>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wipe(up)">
                                      <p:cBhvr>
                                        <p:cTn id="53" dur="500"/>
                                        <p:tgtEl>
                                          <p:spTgt spid="45"/>
                                        </p:tgtEl>
                                      </p:cBhvr>
                                    </p:animEffect>
                                  </p:childTnLst>
                                </p:cTn>
                              </p:par>
                            </p:childTnLst>
                          </p:cTn>
                        </p:par>
                        <p:par>
                          <p:cTn id="54" fill="hold">
                            <p:stCondLst>
                              <p:cond delay="4165"/>
                            </p:stCondLst>
                            <p:childTnLst>
                              <p:par>
                                <p:cTn id="55" presetID="53" presetClass="entr" presetSubtype="16" fill="hold" grpId="0" nodeType="afterEffect">
                                  <p:stCondLst>
                                    <p:cond delay="0"/>
                                  </p:stCondLst>
                                  <p:iterate type="lt">
                                    <p:tmPct val="9000"/>
                                  </p:iterate>
                                  <p:childTnLst>
                                    <p:set>
                                      <p:cBhvr>
                                        <p:cTn id="56" dur="1" fill="hold">
                                          <p:stCondLst>
                                            <p:cond delay="0"/>
                                          </p:stCondLst>
                                        </p:cTn>
                                        <p:tgtEl>
                                          <p:spTgt spid="46"/>
                                        </p:tgtEl>
                                        <p:attrNameLst>
                                          <p:attrName>style.visibility</p:attrName>
                                        </p:attrNameLst>
                                      </p:cBhvr>
                                      <p:to>
                                        <p:strVal val="visible"/>
                                      </p:to>
                                    </p:set>
                                    <p:anim calcmode="lin" valueType="num">
                                      <p:cBhvr>
                                        <p:cTn id="57" dur="500" fill="hold"/>
                                        <p:tgtEl>
                                          <p:spTgt spid="46"/>
                                        </p:tgtEl>
                                        <p:attrNameLst>
                                          <p:attrName>ppt_w</p:attrName>
                                        </p:attrNameLst>
                                      </p:cBhvr>
                                      <p:tavLst>
                                        <p:tav tm="0">
                                          <p:val>
                                            <p:fltVal val="0"/>
                                          </p:val>
                                        </p:tav>
                                        <p:tav tm="100000">
                                          <p:val>
                                            <p:strVal val="#ppt_w"/>
                                          </p:val>
                                        </p:tav>
                                      </p:tavLst>
                                    </p:anim>
                                    <p:anim calcmode="lin" valueType="num">
                                      <p:cBhvr>
                                        <p:cTn id="58" dur="500" fill="hold"/>
                                        <p:tgtEl>
                                          <p:spTgt spid="46"/>
                                        </p:tgtEl>
                                        <p:attrNameLst>
                                          <p:attrName>ppt_h</p:attrName>
                                        </p:attrNameLst>
                                      </p:cBhvr>
                                      <p:tavLst>
                                        <p:tav tm="0">
                                          <p:val>
                                            <p:fltVal val="0"/>
                                          </p:val>
                                        </p:tav>
                                        <p:tav tm="100000">
                                          <p:val>
                                            <p:strVal val="#ppt_h"/>
                                          </p:val>
                                        </p:tav>
                                      </p:tavLst>
                                    </p:anim>
                                    <p:animEffect transition="in" filter="fade">
                                      <p:cBhvr>
                                        <p:cTn id="59" dur="500"/>
                                        <p:tgtEl>
                                          <p:spTgt spid="46"/>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47"/>
                                        </p:tgtEl>
                                        <p:attrNameLst>
                                          <p:attrName>style.visibility</p:attrName>
                                        </p:attrNameLst>
                                      </p:cBhvr>
                                      <p:to>
                                        <p:strVal val="visible"/>
                                      </p:to>
                                    </p:set>
                                    <p:animEffect transition="in" filter="wipe(up)">
                                      <p:cBhvr>
                                        <p:cTn id="6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42" grpId="0"/>
      <p:bldP spid="43" grpId="0"/>
      <p:bldP spid="44" grpId="0"/>
      <p:bldP spid="45" grpId="0"/>
      <p:bldP spid="46" grpId="0"/>
      <p:bldP spid="4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19"/>
          <p:cNvSpPr>
            <a:spLocks/>
          </p:cNvSpPr>
          <p:nvPr/>
        </p:nvSpPr>
        <p:spPr bwMode="auto">
          <a:xfrm>
            <a:off x="2770232" y="3910877"/>
            <a:ext cx="1924366" cy="1233146"/>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chemeClr val="bg1">
              <a:lumMod val="85000"/>
            </a:schemeClr>
          </a:solidFill>
          <a:ln>
            <a:noFill/>
          </a:ln>
        </p:spPr>
        <p:txBody>
          <a:bodyPr vert="horz" wrap="square" lIns="68559" tIns="34280" rIns="68559" bIns="34280" numCol="1" anchor="t" anchorCtr="0" compatLnSpc="1">
            <a:prstTxWarp prst="textNoShape">
              <a:avLst/>
            </a:prstTxWarp>
          </a:bodyPr>
          <a:lstStyle/>
          <a:p>
            <a:pPr defTabSz="457052">
              <a:defRPr/>
            </a:pPr>
            <a:endParaRPr lang="zh-CN" altLang="en-US" sz="1400" kern="0" dirty="0">
              <a:solidFill>
                <a:srgbClr val="103154"/>
              </a:solidFill>
              <a:latin typeface="Century Gothic"/>
            </a:endParaRPr>
          </a:p>
        </p:txBody>
      </p:sp>
      <p:sp>
        <p:nvSpPr>
          <p:cNvPr id="7" name="Freeform 20"/>
          <p:cNvSpPr>
            <a:spLocks/>
          </p:cNvSpPr>
          <p:nvPr/>
        </p:nvSpPr>
        <p:spPr bwMode="auto">
          <a:xfrm>
            <a:off x="4577332" y="3957485"/>
            <a:ext cx="1399675" cy="550320"/>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chemeClr val="bg1">
              <a:lumMod val="85000"/>
            </a:schemeClr>
          </a:solidFill>
          <a:ln>
            <a:noFill/>
          </a:ln>
        </p:spPr>
        <p:txBody>
          <a:bodyPr vert="horz" wrap="square" lIns="68559" tIns="34280" rIns="68559" bIns="34280" numCol="1" anchor="t" anchorCtr="0" compatLnSpc="1">
            <a:prstTxWarp prst="textNoShape">
              <a:avLst/>
            </a:prstTxWarp>
          </a:bodyPr>
          <a:lstStyle/>
          <a:p>
            <a:pPr defTabSz="457052">
              <a:defRPr/>
            </a:pPr>
            <a:endParaRPr lang="zh-CN" altLang="en-US" sz="1400" kern="0" dirty="0">
              <a:solidFill>
                <a:srgbClr val="103154"/>
              </a:solidFill>
              <a:latin typeface="Century Gothic"/>
            </a:endParaRPr>
          </a:p>
        </p:txBody>
      </p:sp>
      <p:sp>
        <p:nvSpPr>
          <p:cNvPr id="8" name="Freeform 21"/>
          <p:cNvSpPr>
            <a:spLocks/>
          </p:cNvSpPr>
          <p:nvPr/>
        </p:nvSpPr>
        <p:spPr bwMode="auto">
          <a:xfrm>
            <a:off x="4759246" y="2114067"/>
            <a:ext cx="1277899" cy="521752"/>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chemeClr val="bg1">
              <a:lumMod val="85000"/>
            </a:schemeClr>
          </a:solidFill>
          <a:ln>
            <a:noFill/>
          </a:ln>
        </p:spPr>
        <p:txBody>
          <a:bodyPr vert="horz" wrap="square" lIns="68559" tIns="34280" rIns="68559" bIns="34280" numCol="1" anchor="t" anchorCtr="0" compatLnSpc="1">
            <a:prstTxWarp prst="textNoShape">
              <a:avLst/>
            </a:prstTxWarp>
          </a:bodyPr>
          <a:lstStyle/>
          <a:p>
            <a:pPr defTabSz="457052">
              <a:defRPr/>
            </a:pPr>
            <a:endParaRPr lang="zh-CN" altLang="en-US" sz="1400" kern="0" dirty="0">
              <a:solidFill>
                <a:srgbClr val="103154"/>
              </a:solidFill>
              <a:latin typeface="Century Gothic"/>
            </a:endParaRPr>
          </a:p>
        </p:txBody>
      </p:sp>
      <p:sp>
        <p:nvSpPr>
          <p:cNvPr id="9" name="Freeform 22"/>
          <p:cNvSpPr>
            <a:spLocks/>
          </p:cNvSpPr>
          <p:nvPr/>
        </p:nvSpPr>
        <p:spPr bwMode="auto">
          <a:xfrm>
            <a:off x="3842166" y="2753101"/>
            <a:ext cx="554759" cy="1282577"/>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chemeClr val="bg1">
              <a:lumMod val="85000"/>
            </a:schemeClr>
          </a:solidFill>
          <a:ln>
            <a:noFill/>
          </a:ln>
        </p:spPr>
        <p:txBody>
          <a:bodyPr vert="horz" wrap="square" lIns="68559" tIns="34280" rIns="68559" bIns="34280" numCol="1" anchor="t" anchorCtr="0" compatLnSpc="1">
            <a:prstTxWarp prst="textNoShape">
              <a:avLst/>
            </a:prstTxWarp>
          </a:bodyPr>
          <a:lstStyle/>
          <a:p>
            <a:pPr defTabSz="457052">
              <a:defRPr/>
            </a:pPr>
            <a:endParaRPr lang="zh-CN" altLang="en-US" sz="1400" kern="0" dirty="0">
              <a:solidFill>
                <a:srgbClr val="103154"/>
              </a:solidFill>
              <a:latin typeface="Century Gothic"/>
            </a:endParaRPr>
          </a:p>
        </p:txBody>
      </p:sp>
      <p:sp>
        <p:nvSpPr>
          <p:cNvPr id="10" name="Freeform 23"/>
          <p:cNvSpPr>
            <a:spLocks/>
          </p:cNvSpPr>
          <p:nvPr/>
        </p:nvSpPr>
        <p:spPr bwMode="auto">
          <a:xfrm>
            <a:off x="5011817" y="3193657"/>
            <a:ext cx="1554526" cy="1243483"/>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chemeClr val="bg1">
              <a:lumMod val="85000"/>
            </a:schemeClr>
          </a:solidFill>
          <a:ln>
            <a:noFill/>
          </a:ln>
        </p:spPr>
        <p:txBody>
          <a:bodyPr vert="horz" wrap="square" lIns="68559" tIns="34280" rIns="68559" bIns="34280" numCol="1" anchor="t" anchorCtr="0" compatLnSpc="1">
            <a:prstTxWarp prst="textNoShape">
              <a:avLst/>
            </a:prstTxWarp>
          </a:bodyPr>
          <a:lstStyle/>
          <a:p>
            <a:pPr defTabSz="457052">
              <a:defRPr/>
            </a:pPr>
            <a:endParaRPr lang="zh-CN" altLang="en-US" sz="1400" kern="0" dirty="0">
              <a:solidFill>
                <a:srgbClr val="103154"/>
              </a:solidFill>
              <a:latin typeface="Century Gothic"/>
            </a:endParaRPr>
          </a:p>
        </p:txBody>
      </p:sp>
      <p:sp>
        <p:nvSpPr>
          <p:cNvPr id="11" name="Freeform 24"/>
          <p:cNvSpPr>
            <a:spLocks/>
          </p:cNvSpPr>
          <p:nvPr/>
        </p:nvSpPr>
        <p:spPr bwMode="auto">
          <a:xfrm>
            <a:off x="3349048" y="1691555"/>
            <a:ext cx="1345552" cy="521752"/>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chemeClr val="bg1">
              <a:lumMod val="85000"/>
            </a:schemeClr>
          </a:solidFill>
          <a:ln>
            <a:noFill/>
          </a:ln>
        </p:spPr>
        <p:txBody>
          <a:bodyPr vert="horz" wrap="square" lIns="68559" tIns="34280" rIns="68559" bIns="34280" numCol="1" anchor="t" anchorCtr="0" compatLnSpc="1">
            <a:prstTxWarp prst="textNoShape">
              <a:avLst/>
            </a:prstTxWarp>
          </a:bodyPr>
          <a:lstStyle/>
          <a:p>
            <a:pPr defTabSz="457052">
              <a:defRPr/>
            </a:pPr>
            <a:endParaRPr lang="zh-CN" altLang="en-US" sz="1400" kern="0" dirty="0">
              <a:solidFill>
                <a:srgbClr val="103154"/>
              </a:solidFill>
              <a:latin typeface="Century Gothic"/>
            </a:endParaRPr>
          </a:p>
        </p:txBody>
      </p:sp>
      <p:sp>
        <p:nvSpPr>
          <p:cNvPr id="12" name="Freeform 25"/>
          <p:cNvSpPr>
            <a:spLocks/>
          </p:cNvSpPr>
          <p:nvPr/>
        </p:nvSpPr>
        <p:spPr bwMode="auto">
          <a:xfrm>
            <a:off x="3228774" y="3037282"/>
            <a:ext cx="1053891" cy="536787"/>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chemeClr val="bg1">
              <a:lumMod val="85000"/>
            </a:schemeClr>
          </a:solidFill>
          <a:ln>
            <a:noFill/>
          </a:ln>
        </p:spPr>
        <p:txBody>
          <a:bodyPr vert="horz" wrap="square" lIns="68559" tIns="34280" rIns="68559" bIns="34280" numCol="1" anchor="t" anchorCtr="0" compatLnSpc="1">
            <a:prstTxWarp prst="textNoShape">
              <a:avLst/>
            </a:prstTxWarp>
          </a:bodyPr>
          <a:lstStyle/>
          <a:p>
            <a:pPr defTabSz="457052">
              <a:defRPr/>
            </a:pPr>
            <a:endParaRPr lang="zh-CN" altLang="en-US" sz="1400" kern="0" dirty="0">
              <a:solidFill>
                <a:srgbClr val="103154"/>
              </a:solidFill>
              <a:latin typeface="Century Gothic"/>
            </a:endParaRPr>
          </a:p>
        </p:txBody>
      </p:sp>
      <p:sp>
        <p:nvSpPr>
          <p:cNvPr id="13" name="Freeform 26"/>
          <p:cNvSpPr>
            <a:spLocks/>
          </p:cNvSpPr>
          <p:nvPr/>
        </p:nvSpPr>
        <p:spPr bwMode="auto">
          <a:xfrm>
            <a:off x="4282665" y="2238865"/>
            <a:ext cx="536718" cy="1054029"/>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chemeClr val="bg1">
              <a:lumMod val="85000"/>
            </a:schemeClr>
          </a:solidFill>
          <a:ln>
            <a:noFill/>
          </a:ln>
        </p:spPr>
        <p:txBody>
          <a:bodyPr vert="horz" wrap="square" lIns="68559" tIns="34280" rIns="68559" bIns="34280" numCol="1" anchor="t" anchorCtr="0" compatLnSpc="1">
            <a:prstTxWarp prst="textNoShape">
              <a:avLst/>
            </a:prstTxWarp>
          </a:bodyPr>
          <a:lstStyle/>
          <a:p>
            <a:pPr defTabSz="457052">
              <a:defRPr/>
            </a:pPr>
            <a:endParaRPr lang="zh-CN" altLang="en-US" sz="1400" kern="0" dirty="0">
              <a:solidFill>
                <a:srgbClr val="103154"/>
              </a:solidFill>
              <a:latin typeface="Century Gothic"/>
            </a:endParaRPr>
          </a:p>
        </p:txBody>
      </p:sp>
      <p:sp>
        <p:nvSpPr>
          <p:cNvPr id="14" name="Freeform 27"/>
          <p:cNvSpPr>
            <a:spLocks/>
          </p:cNvSpPr>
          <p:nvPr/>
        </p:nvSpPr>
        <p:spPr bwMode="auto">
          <a:xfrm>
            <a:off x="4631457" y="1229945"/>
            <a:ext cx="539725" cy="1054029"/>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chemeClr val="bg1">
              <a:lumMod val="85000"/>
            </a:schemeClr>
          </a:solidFill>
          <a:ln>
            <a:noFill/>
          </a:ln>
        </p:spPr>
        <p:txBody>
          <a:bodyPr vert="horz" wrap="square" lIns="68559" tIns="34280" rIns="68559" bIns="34280" numCol="1" anchor="t" anchorCtr="0" compatLnSpc="1">
            <a:prstTxWarp prst="textNoShape">
              <a:avLst/>
            </a:prstTxWarp>
          </a:bodyPr>
          <a:lstStyle/>
          <a:p>
            <a:pPr defTabSz="457052">
              <a:defRPr/>
            </a:pPr>
            <a:endParaRPr lang="zh-CN" altLang="en-US" sz="1400" kern="0" dirty="0">
              <a:solidFill>
                <a:srgbClr val="103154"/>
              </a:solidFill>
              <a:latin typeface="Century Gothic"/>
            </a:endParaRPr>
          </a:p>
        </p:txBody>
      </p:sp>
      <p:sp>
        <p:nvSpPr>
          <p:cNvPr id="15" name="椭圆 14"/>
          <p:cNvSpPr/>
          <p:nvPr/>
        </p:nvSpPr>
        <p:spPr>
          <a:xfrm>
            <a:off x="2618593" y="3874790"/>
            <a:ext cx="321729" cy="321771"/>
          </a:xfrm>
          <a:prstGeom prst="ellipse">
            <a:avLst/>
          </a:prstGeom>
          <a:solidFill>
            <a:schemeClr val="accent3"/>
          </a:solidFill>
          <a:ln w="76200" cap="flat" cmpd="sng" algn="ctr">
            <a:noFill/>
            <a:prstDash val="solid"/>
          </a:ln>
          <a:effectLst>
            <a:outerShdw blurRad="368300" dist="101600" dir="10800000" algn="r" rotWithShape="0">
              <a:prstClr val="black">
                <a:alpha val="40000"/>
              </a:prstClr>
            </a:outerShdw>
          </a:effectLst>
        </p:spPr>
        <p:txBody>
          <a:bodyPr lIns="68559" tIns="34280" rIns="68559" bIns="34280" rtlCol="0" anchor="ctr"/>
          <a:lstStyle/>
          <a:p>
            <a:pPr algn="ctr" defTabSz="457052"/>
            <a:endParaRPr lang="zh-CN" altLang="en-US" kern="0" dirty="0">
              <a:solidFill>
                <a:srgbClr val="57C6CF"/>
              </a:solidFill>
              <a:latin typeface="Century Gothic"/>
              <a:ea typeface="微软雅黑" panose="020B0503020204020204" pitchFamily="34" charset="-122"/>
            </a:endParaRPr>
          </a:p>
        </p:txBody>
      </p:sp>
      <p:sp>
        <p:nvSpPr>
          <p:cNvPr id="16" name="椭圆 15"/>
          <p:cNvSpPr/>
          <p:nvPr/>
        </p:nvSpPr>
        <p:spPr>
          <a:xfrm>
            <a:off x="3160116" y="2798384"/>
            <a:ext cx="321729" cy="321771"/>
          </a:xfrm>
          <a:prstGeom prst="ellipse">
            <a:avLst/>
          </a:prstGeom>
          <a:solidFill>
            <a:schemeClr val="accent2"/>
          </a:solidFill>
          <a:ln w="76200" cap="flat" cmpd="sng" algn="ctr">
            <a:noFill/>
            <a:prstDash val="solid"/>
          </a:ln>
          <a:effectLst>
            <a:outerShdw blurRad="368300" dist="101600" dir="10800000" algn="r" rotWithShape="0">
              <a:prstClr val="black">
                <a:alpha val="40000"/>
              </a:prstClr>
            </a:outerShdw>
          </a:effectLst>
        </p:spPr>
        <p:txBody>
          <a:bodyPr lIns="68559" tIns="34280" rIns="68559" bIns="34280" rtlCol="0" anchor="ctr"/>
          <a:lstStyle/>
          <a:p>
            <a:pPr algn="ctr" defTabSz="457052"/>
            <a:endParaRPr lang="zh-CN" altLang="en-US" kern="0" dirty="0">
              <a:solidFill>
                <a:srgbClr val="57C6CF"/>
              </a:solidFill>
              <a:latin typeface="Century Gothic"/>
              <a:ea typeface="微软雅黑" panose="020B0503020204020204" pitchFamily="34" charset="-122"/>
            </a:endParaRPr>
          </a:p>
        </p:txBody>
      </p:sp>
      <p:sp>
        <p:nvSpPr>
          <p:cNvPr id="17" name="椭圆 16"/>
          <p:cNvSpPr/>
          <p:nvPr/>
        </p:nvSpPr>
        <p:spPr>
          <a:xfrm>
            <a:off x="6396256" y="3132008"/>
            <a:ext cx="321729" cy="321771"/>
          </a:xfrm>
          <a:prstGeom prst="ellipse">
            <a:avLst/>
          </a:prstGeom>
          <a:solidFill>
            <a:schemeClr val="accent3"/>
          </a:solidFill>
          <a:ln w="76200" cap="flat" cmpd="sng" algn="ctr">
            <a:noFill/>
            <a:prstDash val="solid"/>
          </a:ln>
          <a:effectLst>
            <a:outerShdw blurRad="368300" dist="101600" dir="10800000" algn="r" rotWithShape="0">
              <a:prstClr val="black">
                <a:alpha val="40000"/>
              </a:prstClr>
            </a:outerShdw>
          </a:effectLst>
        </p:spPr>
        <p:txBody>
          <a:bodyPr lIns="68559" tIns="34280" rIns="68559" bIns="34280" rtlCol="0" anchor="ctr"/>
          <a:lstStyle/>
          <a:p>
            <a:pPr algn="ctr" defTabSz="457052"/>
            <a:endParaRPr lang="zh-CN" altLang="en-US" kern="0" dirty="0">
              <a:solidFill>
                <a:srgbClr val="57C6CF"/>
              </a:solidFill>
              <a:latin typeface="Century Gothic"/>
              <a:ea typeface="微软雅黑" panose="020B0503020204020204" pitchFamily="34" charset="-122"/>
            </a:endParaRPr>
          </a:p>
        </p:txBody>
      </p:sp>
      <p:sp>
        <p:nvSpPr>
          <p:cNvPr id="18" name="椭圆 17"/>
          <p:cNvSpPr/>
          <p:nvPr/>
        </p:nvSpPr>
        <p:spPr>
          <a:xfrm>
            <a:off x="5797096" y="1899331"/>
            <a:ext cx="321729" cy="321771"/>
          </a:xfrm>
          <a:prstGeom prst="ellipse">
            <a:avLst/>
          </a:prstGeom>
          <a:solidFill>
            <a:schemeClr val="accent2"/>
          </a:solidFill>
          <a:ln w="76200" cap="flat" cmpd="sng" algn="ctr">
            <a:noFill/>
            <a:prstDash val="solid"/>
          </a:ln>
          <a:effectLst>
            <a:outerShdw blurRad="368300" dist="101600" dir="10800000" algn="r" rotWithShape="0">
              <a:prstClr val="black">
                <a:alpha val="40000"/>
              </a:prstClr>
            </a:outerShdw>
          </a:effectLst>
        </p:spPr>
        <p:txBody>
          <a:bodyPr lIns="68559" tIns="34280" rIns="68559" bIns="34280" rtlCol="0" anchor="ctr"/>
          <a:lstStyle/>
          <a:p>
            <a:pPr algn="ctr" defTabSz="457052"/>
            <a:endParaRPr lang="zh-CN" altLang="en-US" kern="0" dirty="0">
              <a:solidFill>
                <a:srgbClr val="57C6CF"/>
              </a:solidFill>
              <a:latin typeface="Century Gothic"/>
              <a:ea typeface="微软雅黑" panose="020B0503020204020204" pitchFamily="34" charset="-122"/>
            </a:endParaRPr>
          </a:p>
        </p:txBody>
      </p:sp>
      <p:sp>
        <p:nvSpPr>
          <p:cNvPr id="20" name="椭圆 19"/>
          <p:cNvSpPr/>
          <p:nvPr/>
        </p:nvSpPr>
        <p:spPr>
          <a:xfrm>
            <a:off x="3265065" y="1442283"/>
            <a:ext cx="321729" cy="321771"/>
          </a:xfrm>
          <a:prstGeom prst="ellipse">
            <a:avLst/>
          </a:prstGeom>
          <a:solidFill>
            <a:schemeClr val="accent1"/>
          </a:solidFill>
          <a:ln w="76200" cap="flat" cmpd="sng" algn="ctr">
            <a:noFill/>
            <a:prstDash val="solid"/>
          </a:ln>
          <a:effectLst>
            <a:outerShdw blurRad="368300" dist="101600" dir="10800000" algn="r" rotWithShape="0">
              <a:prstClr val="black">
                <a:alpha val="40000"/>
              </a:prstClr>
            </a:outerShdw>
          </a:effectLst>
        </p:spPr>
        <p:txBody>
          <a:bodyPr lIns="68559" tIns="34280" rIns="68559" bIns="34280" rtlCol="0" anchor="ctr"/>
          <a:lstStyle/>
          <a:p>
            <a:pPr algn="ctr" defTabSz="457052">
              <a:defRPr/>
            </a:pPr>
            <a:endParaRPr lang="zh-CN" altLang="en-US" sz="1400" kern="0" dirty="0">
              <a:solidFill>
                <a:srgbClr val="57C6CF"/>
              </a:solidFill>
              <a:latin typeface="Century Gothic"/>
              <a:ea typeface="微软雅黑" panose="020B0503020204020204" pitchFamily="34" charset="-122"/>
            </a:endParaRPr>
          </a:p>
        </p:txBody>
      </p:sp>
      <p:sp>
        <p:nvSpPr>
          <p:cNvPr id="21" name="TextBox 22"/>
          <p:cNvSpPr txBox="1"/>
          <p:nvPr/>
        </p:nvSpPr>
        <p:spPr>
          <a:xfrm>
            <a:off x="701660" y="3700202"/>
            <a:ext cx="1856625" cy="623056"/>
          </a:xfrm>
          <a:prstGeom prst="rect">
            <a:avLst/>
          </a:prstGeom>
          <a:noFill/>
        </p:spPr>
        <p:txBody>
          <a:bodyPr wrap="square" lIns="68559" tIns="34280" rIns="68559" bIns="34280"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457052">
              <a:defRPr/>
            </a:pPr>
            <a:r>
              <a:rPr lang="zh-CN" altLang="en-US" sz="1000" kern="0" noProof="1">
                <a:solidFill>
                  <a:schemeClr val="tx1">
                    <a:lumMod val="65000"/>
                    <a:lumOff val="35000"/>
                  </a:schemeClr>
                </a:solidFill>
              </a:rPr>
              <a:t>您的内容打在这里，或者通过复制您的文本后，在此框中选择粘贴，并选择只保留文字。</a:t>
            </a:r>
            <a:endParaRPr lang="en-US" altLang="zh-CN" sz="1000" kern="0" noProof="1">
              <a:solidFill>
                <a:schemeClr val="tx1">
                  <a:lumMod val="65000"/>
                  <a:lumOff val="35000"/>
                </a:schemeClr>
              </a:solidFill>
            </a:endParaRPr>
          </a:p>
        </p:txBody>
      </p:sp>
      <p:sp>
        <p:nvSpPr>
          <p:cNvPr id="22" name="TextBox 22"/>
          <p:cNvSpPr txBox="1"/>
          <p:nvPr/>
        </p:nvSpPr>
        <p:spPr>
          <a:xfrm>
            <a:off x="431656" y="2574838"/>
            <a:ext cx="2680139" cy="438447"/>
          </a:xfrm>
          <a:prstGeom prst="rect">
            <a:avLst/>
          </a:prstGeom>
          <a:noFill/>
        </p:spPr>
        <p:txBody>
          <a:bodyPr wrap="square" lIns="68559" tIns="34280" rIns="68559" bIns="34280"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457052">
              <a:defRPr/>
            </a:pPr>
            <a:r>
              <a:rPr lang="zh-CN" altLang="en-US" sz="1000" kern="0" noProof="1">
                <a:solidFill>
                  <a:schemeClr val="tx1">
                    <a:lumMod val="65000"/>
                    <a:lumOff val="35000"/>
                  </a:schemeClr>
                </a:solidFill>
              </a:rPr>
              <a:t>您的内容打在这里，或者通过复制您的文本后，在此框中选择粘贴，并选择只保留文字。</a:t>
            </a:r>
            <a:endParaRPr lang="en-US" altLang="zh-CN" sz="1000" kern="0" noProof="1">
              <a:solidFill>
                <a:schemeClr val="tx1">
                  <a:lumMod val="65000"/>
                  <a:lumOff val="35000"/>
                </a:schemeClr>
              </a:solidFill>
            </a:endParaRPr>
          </a:p>
        </p:txBody>
      </p:sp>
      <p:sp>
        <p:nvSpPr>
          <p:cNvPr id="23" name="TextBox 22"/>
          <p:cNvSpPr txBox="1"/>
          <p:nvPr/>
        </p:nvSpPr>
        <p:spPr>
          <a:xfrm>
            <a:off x="6823229" y="2961524"/>
            <a:ext cx="1612815" cy="807664"/>
          </a:xfrm>
          <a:prstGeom prst="rect">
            <a:avLst/>
          </a:prstGeom>
          <a:noFill/>
        </p:spPr>
        <p:txBody>
          <a:bodyPr wrap="square" lIns="68559" tIns="34280" rIns="68559" bIns="34280"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457052">
              <a:defRPr/>
            </a:pPr>
            <a:r>
              <a:rPr lang="zh-CN" altLang="en-US" sz="1000" kern="0" noProof="1">
                <a:solidFill>
                  <a:schemeClr val="tx1">
                    <a:lumMod val="65000"/>
                    <a:lumOff val="35000"/>
                  </a:schemeClr>
                </a:solidFill>
              </a:rPr>
              <a:t>您的内容打在这里，或者通过复制您的文本后，在此框中选择粘贴，并选择只保留文字。</a:t>
            </a:r>
            <a:endParaRPr lang="en-US" altLang="zh-CN" sz="1000" kern="0" noProof="1">
              <a:solidFill>
                <a:schemeClr val="tx1">
                  <a:lumMod val="65000"/>
                  <a:lumOff val="35000"/>
                </a:schemeClr>
              </a:solidFill>
            </a:endParaRPr>
          </a:p>
        </p:txBody>
      </p:sp>
      <p:sp>
        <p:nvSpPr>
          <p:cNvPr id="24" name="TextBox 22"/>
          <p:cNvSpPr txBox="1"/>
          <p:nvPr/>
        </p:nvSpPr>
        <p:spPr>
          <a:xfrm>
            <a:off x="6250486" y="1637794"/>
            <a:ext cx="2371397" cy="623056"/>
          </a:xfrm>
          <a:prstGeom prst="rect">
            <a:avLst/>
          </a:prstGeom>
          <a:noFill/>
        </p:spPr>
        <p:txBody>
          <a:bodyPr wrap="square" lIns="68559" tIns="34280" rIns="68559" bIns="34280"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457052">
              <a:defRPr/>
            </a:pPr>
            <a:r>
              <a:rPr lang="zh-CN" altLang="en-US" sz="1000" kern="0" noProof="1">
                <a:solidFill>
                  <a:schemeClr val="tx1">
                    <a:lumMod val="65000"/>
                    <a:lumOff val="35000"/>
                  </a:schemeClr>
                </a:solidFill>
              </a:rPr>
              <a:t>您的内容打在这里，或者通过复制您的文本后，在此框中选择粘贴，并选择只保留文字。</a:t>
            </a:r>
            <a:endParaRPr lang="en-US" altLang="zh-CN" sz="1000" kern="0" noProof="1">
              <a:solidFill>
                <a:schemeClr val="tx1">
                  <a:lumMod val="65000"/>
                  <a:lumOff val="35000"/>
                </a:schemeClr>
              </a:solidFill>
            </a:endParaRPr>
          </a:p>
        </p:txBody>
      </p:sp>
      <p:sp>
        <p:nvSpPr>
          <p:cNvPr id="25" name="椭圆 24"/>
          <p:cNvSpPr/>
          <p:nvPr/>
        </p:nvSpPr>
        <p:spPr>
          <a:xfrm>
            <a:off x="4995503" y="1143422"/>
            <a:ext cx="321729" cy="321771"/>
          </a:xfrm>
          <a:prstGeom prst="ellipse">
            <a:avLst/>
          </a:prstGeom>
          <a:solidFill>
            <a:schemeClr val="accent1"/>
          </a:solidFill>
          <a:ln w="76200" cap="flat" cmpd="sng" algn="ctr">
            <a:noFill/>
            <a:prstDash val="solid"/>
          </a:ln>
          <a:effectLst>
            <a:outerShdw blurRad="368300" dist="101600" dir="10800000" algn="r" rotWithShape="0">
              <a:prstClr val="black">
                <a:alpha val="40000"/>
              </a:prstClr>
            </a:outerShdw>
          </a:effectLst>
        </p:spPr>
        <p:txBody>
          <a:bodyPr lIns="68559" tIns="34280" rIns="68559" bIns="34280" rtlCol="0" anchor="ctr"/>
          <a:lstStyle/>
          <a:p>
            <a:pPr algn="ctr" defTabSz="457052"/>
            <a:endParaRPr lang="zh-CN" altLang="en-US" kern="0" dirty="0">
              <a:solidFill>
                <a:srgbClr val="57C6CF"/>
              </a:solidFill>
              <a:latin typeface="Century Gothic"/>
              <a:ea typeface="微软雅黑" panose="020B0503020204020204" pitchFamily="34" charset="-122"/>
            </a:endParaRPr>
          </a:p>
        </p:txBody>
      </p:sp>
      <p:sp>
        <p:nvSpPr>
          <p:cNvPr id="26" name="TextBox 22"/>
          <p:cNvSpPr txBox="1"/>
          <p:nvPr/>
        </p:nvSpPr>
        <p:spPr>
          <a:xfrm>
            <a:off x="388455" y="1328584"/>
            <a:ext cx="2811896" cy="438447"/>
          </a:xfrm>
          <a:prstGeom prst="rect">
            <a:avLst/>
          </a:prstGeom>
          <a:noFill/>
        </p:spPr>
        <p:txBody>
          <a:bodyPr wrap="square" lIns="68559" tIns="34280" rIns="68559" bIns="34280" rtlCol="0">
            <a:spAutoFit/>
          </a:bodyPr>
          <a:lstStyle/>
          <a:p>
            <a:pPr lvl="0">
              <a:lnSpc>
                <a:spcPct val="120000"/>
              </a:lnSpc>
              <a:spcAft>
                <a:spcPct val="40000"/>
              </a:spcAft>
              <a:buClr>
                <a:srgbClr val="292929"/>
              </a:buCl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000" noProof="1">
              <a:solidFill>
                <a:schemeClr val="tx1">
                  <a:lumMod val="65000"/>
                  <a:lumOff val="35000"/>
                </a:schemeClr>
              </a:solidFill>
              <a:latin typeface="微软雅黑" pitchFamily="34" charset="-122"/>
              <a:ea typeface="微软雅黑" pitchFamily="34" charset="-122"/>
            </a:endParaRPr>
          </a:p>
        </p:txBody>
      </p:sp>
      <p:sp>
        <p:nvSpPr>
          <p:cNvPr id="27" name="TextBox 22"/>
          <p:cNvSpPr txBox="1"/>
          <p:nvPr/>
        </p:nvSpPr>
        <p:spPr>
          <a:xfrm>
            <a:off x="5371422" y="859864"/>
            <a:ext cx="2371397" cy="623056"/>
          </a:xfrm>
          <a:prstGeom prst="rect">
            <a:avLst/>
          </a:prstGeom>
          <a:noFill/>
        </p:spPr>
        <p:txBody>
          <a:bodyPr wrap="square" lIns="68559" tIns="34280" rIns="68559" bIns="34280"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457052">
              <a:defRPr/>
            </a:pPr>
            <a:r>
              <a:rPr lang="zh-CN" altLang="en-US" sz="1000" kern="0" noProof="1">
                <a:solidFill>
                  <a:schemeClr val="tx1">
                    <a:lumMod val="65000"/>
                    <a:lumOff val="35000"/>
                  </a:schemeClr>
                </a:solidFill>
              </a:rPr>
              <a:t>您的内容打在这里，或者通过复制您的文本后，在此框中选择粘贴，并选择只保留文字。</a:t>
            </a:r>
            <a:endParaRPr lang="en-US" altLang="zh-CN" sz="1000" kern="0" noProof="1">
              <a:solidFill>
                <a:schemeClr val="tx1">
                  <a:lumMod val="65000"/>
                  <a:lumOff val="35000"/>
                </a:schemeClr>
              </a:solidFill>
            </a:endParaRPr>
          </a:p>
        </p:txBody>
      </p:sp>
    </p:spTree>
    <p:extLst>
      <p:ext uri="{BB962C8B-B14F-4D97-AF65-F5344CB8AC3E}">
        <p14:creationId xmlns:p14="http://schemas.microsoft.com/office/powerpoint/2010/main" val="77901269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80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par>
                                <p:cTn id="8" presetID="22" presetClass="entr" presetSubtype="8" fill="hold" grpId="0" nodeType="withEffect">
                                  <p:stCondLst>
                                    <p:cond delay="90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par>
                                <p:cTn id="11" presetID="22" presetClass="entr" presetSubtype="8" fill="hold" grpId="0" nodeType="withEffect">
                                  <p:stCondLst>
                                    <p:cond delay="130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par>
                                <p:cTn id="14" presetID="22" presetClass="entr" presetSubtype="4" fill="hold" grpId="0" nodeType="withEffect">
                                  <p:stCondLst>
                                    <p:cond delay="100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00"/>
                                        <p:tgtEl>
                                          <p:spTgt spid="9"/>
                                        </p:tgtEl>
                                      </p:cBhvr>
                                    </p:animEffect>
                                  </p:childTnLst>
                                </p:cTn>
                              </p:par>
                              <p:par>
                                <p:cTn id="17" presetID="22" presetClass="entr" presetSubtype="2" fill="hold" grpId="0" nodeType="withEffect">
                                  <p:stCondLst>
                                    <p:cond delay="1200"/>
                                  </p:stCondLst>
                                  <p:childTnLst>
                                    <p:set>
                                      <p:cBhvr>
                                        <p:cTn id="18" dur="1" fill="hold">
                                          <p:stCondLst>
                                            <p:cond delay="0"/>
                                          </p:stCondLst>
                                        </p:cTn>
                                        <p:tgtEl>
                                          <p:spTgt spid="12"/>
                                        </p:tgtEl>
                                        <p:attrNameLst>
                                          <p:attrName>style.visibility</p:attrName>
                                        </p:attrNameLst>
                                      </p:cBhvr>
                                      <p:to>
                                        <p:strVal val="visible"/>
                                      </p:to>
                                    </p:set>
                                    <p:animEffect transition="in" filter="wipe(right)">
                                      <p:cBhvr>
                                        <p:cTn id="19" dur="500"/>
                                        <p:tgtEl>
                                          <p:spTgt spid="12"/>
                                        </p:tgtEl>
                                      </p:cBhvr>
                                    </p:animEffect>
                                  </p:childTnLst>
                                </p:cTn>
                              </p:par>
                              <p:par>
                                <p:cTn id="20" presetID="22" presetClass="entr" presetSubtype="4" fill="hold" grpId="0" nodeType="withEffect">
                                  <p:stCondLst>
                                    <p:cond delay="1400"/>
                                  </p:stCondLst>
                                  <p:childTnLst>
                                    <p:set>
                                      <p:cBhvr>
                                        <p:cTn id="21" dur="1" fill="hold">
                                          <p:stCondLst>
                                            <p:cond delay="0"/>
                                          </p:stCondLst>
                                        </p:cTn>
                                        <p:tgtEl>
                                          <p:spTgt spid="13"/>
                                        </p:tgtEl>
                                        <p:attrNameLst>
                                          <p:attrName>style.visibility</p:attrName>
                                        </p:attrNameLst>
                                      </p:cBhvr>
                                      <p:to>
                                        <p:strVal val="visible"/>
                                      </p:to>
                                    </p:set>
                                    <p:animEffect transition="in" filter="wipe(down)">
                                      <p:cBhvr>
                                        <p:cTn id="22" dur="500"/>
                                        <p:tgtEl>
                                          <p:spTgt spid="13"/>
                                        </p:tgtEl>
                                      </p:cBhvr>
                                    </p:animEffect>
                                  </p:childTnLst>
                                </p:cTn>
                              </p:par>
                              <p:par>
                                <p:cTn id="23" presetID="22" presetClass="entr" presetSubtype="8" fill="hold" grpId="0" nodeType="withEffect">
                                  <p:stCondLst>
                                    <p:cond delay="170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par>
                                <p:cTn id="26" presetID="22" presetClass="entr" presetSubtype="4" fill="hold" grpId="0" nodeType="withEffect">
                                  <p:stCondLst>
                                    <p:cond delay="1800"/>
                                  </p:stCondLst>
                                  <p:childTnLst>
                                    <p:set>
                                      <p:cBhvr>
                                        <p:cTn id="27" dur="1" fill="hold">
                                          <p:stCondLst>
                                            <p:cond delay="0"/>
                                          </p:stCondLst>
                                        </p:cTn>
                                        <p:tgtEl>
                                          <p:spTgt spid="14"/>
                                        </p:tgtEl>
                                        <p:attrNameLst>
                                          <p:attrName>style.visibility</p:attrName>
                                        </p:attrNameLst>
                                      </p:cBhvr>
                                      <p:to>
                                        <p:strVal val="visible"/>
                                      </p:to>
                                    </p:set>
                                    <p:animEffect transition="in" filter="wipe(down)">
                                      <p:cBhvr>
                                        <p:cTn id="28" dur="500"/>
                                        <p:tgtEl>
                                          <p:spTgt spid="14"/>
                                        </p:tgtEl>
                                      </p:cBhvr>
                                    </p:animEffect>
                                  </p:childTnLst>
                                </p:cTn>
                              </p:par>
                              <p:par>
                                <p:cTn id="29" presetID="22" presetClass="entr" presetSubtype="2" fill="hold" grpId="0" nodeType="withEffect">
                                  <p:stCondLst>
                                    <p:cond delay="2000"/>
                                  </p:stCondLst>
                                  <p:childTnLst>
                                    <p:set>
                                      <p:cBhvr>
                                        <p:cTn id="30" dur="1" fill="hold">
                                          <p:stCondLst>
                                            <p:cond delay="0"/>
                                          </p:stCondLst>
                                        </p:cTn>
                                        <p:tgtEl>
                                          <p:spTgt spid="11"/>
                                        </p:tgtEl>
                                        <p:attrNameLst>
                                          <p:attrName>style.visibility</p:attrName>
                                        </p:attrNameLst>
                                      </p:cBhvr>
                                      <p:to>
                                        <p:strVal val="visible"/>
                                      </p:to>
                                    </p:set>
                                    <p:animEffect transition="in" filter="wipe(right)">
                                      <p:cBhvr>
                                        <p:cTn id="31" dur="500"/>
                                        <p:tgtEl>
                                          <p:spTgt spid="11"/>
                                        </p:tgtEl>
                                      </p:cBhvr>
                                    </p:animEffect>
                                  </p:childTnLst>
                                </p:cTn>
                              </p:par>
                              <p:par>
                                <p:cTn id="32" presetID="53" presetClass="entr" presetSubtype="16" fill="hold" grpId="0" nodeType="withEffect">
                                  <p:stCondLst>
                                    <p:cond delay="100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ppt_w</p:attrName>
                                        </p:attrNameLst>
                                      </p:cBhvr>
                                      <p:tavLst>
                                        <p:tav tm="0">
                                          <p:val>
                                            <p:fltVal val="0"/>
                                          </p:val>
                                        </p:tav>
                                        <p:tav tm="100000">
                                          <p:val>
                                            <p:strVal val="#ppt_w"/>
                                          </p:val>
                                        </p:tav>
                                      </p:tavLst>
                                    </p:anim>
                                    <p:anim calcmode="lin" valueType="num">
                                      <p:cBhvr>
                                        <p:cTn id="35" dur="500" fill="hold"/>
                                        <p:tgtEl>
                                          <p:spTgt spid="15"/>
                                        </p:tgtEl>
                                        <p:attrNameLst>
                                          <p:attrName>ppt_h</p:attrName>
                                        </p:attrNameLst>
                                      </p:cBhvr>
                                      <p:tavLst>
                                        <p:tav tm="0">
                                          <p:val>
                                            <p:fltVal val="0"/>
                                          </p:val>
                                        </p:tav>
                                        <p:tav tm="100000">
                                          <p:val>
                                            <p:strVal val="#ppt_h"/>
                                          </p:val>
                                        </p:tav>
                                      </p:tavLst>
                                    </p:anim>
                                    <p:animEffect transition="in" filter="fade">
                                      <p:cBhvr>
                                        <p:cTn id="36" dur="500"/>
                                        <p:tgtEl>
                                          <p:spTgt spid="15"/>
                                        </p:tgtEl>
                                      </p:cBhvr>
                                    </p:animEffect>
                                  </p:childTnLst>
                                </p:cTn>
                              </p:par>
                              <p:par>
                                <p:cTn id="37" presetID="53" presetClass="entr" presetSubtype="16" fill="hold" grpId="0" nodeType="withEffect">
                                  <p:stCondLst>
                                    <p:cond delay="150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animEffect transition="in" filter="fade">
                                      <p:cBhvr>
                                        <p:cTn id="41" dur="500"/>
                                        <p:tgtEl>
                                          <p:spTgt spid="17"/>
                                        </p:tgtEl>
                                      </p:cBhvr>
                                    </p:animEffect>
                                  </p:childTnLst>
                                </p:cTn>
                              </p:par>
                              <p:par>
                                <p:cTn id="42" presetID="53" presetClass="entr" presetSubtype="16" fill="hold" grpId="0" nodeType="withEffect">
                                  <p:stCondLst>
                                    <p:cond delay="190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Effect transition="in" filter="fade">
                                      <p:cBhvr>
                                        <p:cTn id="46" dur="500"/>
                                        <p:tgtEl>
                                          <p:spTgt spid="18"/>
                                        </p:tgtEl>
                                      </p:cBhvr>
                                    </p:animEffect>
                                  </p:childTnLst>
                                </p:cTn>
                              </p:par>
                              <p:par>
                                <p:cTn id="47" presetID="53" presetClass="entr" presetSubtype="16" fill="hold" grpId="0" nodeType="withEffect">
                                  <p:stCondLst>
                                    <p:cond delay="140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Effect transition="in" filter="fade">
                                      <p:cBhvr>
                                        <p:cTn id="51" dur="500"/>
                                        <p:tgtEl>
                                          <p:spTgt spid="16"/>
                                        </p:tgtEl>
                                      </p:cBhvr>
                                    </p:animEffect>
                                  </p:childTnLst>
                                </p:cTn>
                              </p:par>
                              <p:par>
                                <p:cTn id="52" presetID="53" presetClass="entr" presetSubtype="16" fill="hold" grpId="0" nodeType="withEffect">
                                  <p:stCondLst>
                                    <p:cond delay="2200"/>
                                  </p:stCondLst>
                                  <p:childTnLst>
                                    <p:set>
                                      <p:cBhvr>
                                        <p:cTn id="53" dur="1" fill="hold">
                                          <p:stCondLst>
                                            <p:cond delay="0"/>
                                          </p:stCondLst>
                                        </p:cTn>
                                        <p:tgtEl>
                                          <p:spTgt spid="20"/>
                                        </p:tgtEl>
                                        <p:attrNameLst>
                                          <p:attrName>style.visibility</p:attrName>
                                        </p:attrNameLst>
                                      </p:cBhvr>
                                      <p:to>
                                        <p:strVal val="visible"/>
                                      </p:to>
                                    </p:set>
                                    <p:anim calcmode="lin" valueType="num">
                                      <p:cBhvr>
                                        <p:cTn id="54" dur="500" fill="hold"/>
                                        <p:tgtEl>
                                          <p:spTgt spid="20"/>
                                        </p:tgtEl>
                                        <p:attrNameLst>
                                          <p:attrName>ppt_w</p:attrName>
                                        </p:attrNameLst>
                                      </p:cBhvr>
                                      <p:tavLst>
                                        <p:tav tm="0">
                                          <p:val>
                                            <p:fltVal val="0"/>
                                          </p:val>
                                        </p:tav>
                                        <p:tav tm="100000">
                                          <p:val>
                                            <p:strVal val="#ppt_w"/>
                                          </p:val>
                                        </p:tav>
                                      </p:tavLst>
                                    </p:anim>
                                    <p:anim calcmode="lin" valueType="num">
                                      <p:cBhvr>
                                        <p:cTn id="55" dur="500" fill="hold"/>
                                        <p:tgtEl>
                                          <p:spTgt spid="20"/>
                                        </p:tgtEl>
                                        <p:attrNameLst>
                                          <p:attrName>ppt_h</p:attrName>
                                        </p:attrNameLst>
                                      </p:cBhvr>
                                      <p:tavLst>
                                        <p:tav tm="0">
                                          <p:val>
                                            <p:fltVal val="0"/>
                                          </p:val>
                                        </p:tav>
                                        <p:tav tm="100000">
                                          <p:val>
                                            <p:strVal val="#ppt_h"/>
                                          </p:val>
                                        </p:tav>
                                      </p:tavLst>
                                    </p:anim>
                                    <p:animEffect transition="in" filter="fade">
                                      <p:cBhvr>
                                        <p:cTn id="56" dur="500"/>
                                        <p:tgtEl>
                                          <p:spTgt spid="20"/>
                                        </p:tgtEl>
                                      </p:cBhvr>
                                    </p:animEffect>
                                  </p:childTnLst>
                                </p:cTn>
                              </p:par>
                              <p:par>
                                <p:cTn id="57" presetID="53" presetClass="entr" presetSubtype="16" fill="hold" grpId="0" nodeType="withEffect">
                                  <p:stCondLst>
                                    <p:cond delay="2200"/>
                                  </p:stCondLst>
                                  <p:childTnLst>
                                    <p:set>
                                      <p:cBhvr>
                                        <p:cTn id="58" dur="1" fill="hold">
                                          <p:stCondLst>
                                            <p:cond delay="0"/>
                                          </p:stCondLst>
                                        </p:cTn>
                                        <p:tgtEl>
                                          <p:spTgt spid="25"/>
                                        </p:tgtEl>
                                        <p:attrNameLst>
                                          <p:attrName>style.visibility</p:attrName>
                                        </p:attrNameLst>
                                      </p:cBhvr>
                                      <p:to>
                                        <p:strVal val="visible"/>
                                      </p:to>
                                    </p:set>
                                    <p:anim calcmode="lin" valueType="num">
                                      <p:cBhvr>
                                        <p:cTn id="59" dur="500" fill="hold"/>
                                        <p:tgtEl>
                                          <p:spTgt spid="25"/>
                                        </p:tgtEl>
                                        <p:attrNameLst>
                                          <p:attrName>ppt_w</p:attrName>
                                        </p:attrNameLst>
                                      </p:cBhvr>
                                      <p:tavLst>
                                        <p:tav tm="0">
                                          <p:val>
                                            <p:fltVal val="0"/>
                                          </p:val>
                                        </p:tav>
                                        <p:tav tm="100000">
                                          <p:val>
                                            <p:strVal val="#ppt_w"/>
                                          </p:val>
                                        </p:tav>
                                      </p:tavLst>
                                    </p:anim>
                                    <p:anim calcmode="lin" valueType="num">
                                      <p:cBhvr>
                                        <p:cTn id="60" dur="500" fill="hold"/>
                                        <p:tgtEl>
                                          <p:spTgt spid="25"/>
                                        </p:tgtEl>
                                        <p:attrNameLst>
                                          <p:attrName>ppt_h</p:attrName>
                                        </p:attrNameLst>
                                      </p:cBhvr>
                                      <p:tavLst>
                                        <p:tav tm="0">
                                          <p:val>
                                            <p:fltVal val="0"/>
                                          </p:val>
                                        </p:tav>
                                        <p:tav tm="100000">
                                          <p:val>
                                            <p:strVal val="#ppt_h"/>
                                          </p:val>
                                        </p:tav>
                                      </p:tavLst>
                                    </p:anim>
                                    <p:animEffect transition="in" filter="fade">
                                      <p:cBhvr>
                                        <p:cTn id="61" dur="500"/>
                                        <p:tgtEl>
                                          <p:spTgt spid="25"/>
                                        </p:tgtEl>
                                      </p:cBhvr>
                                    </p:animEffect>
                                  </p:childTnLst>
                                </p:cTn>
                              </p:par>
                            </p:childTnLst>
                          </p:cTn>
                        </p:par>
                        <p:par>
                          <p:cTn id="62" fill="hold">
                            <p:stCondLst>
                              <p:cond delay="2700"/>
                            </p:stCondLst>
                            <p:childTnLst>
                              <p:par>
                                <p:cTn id="63" presetID="2" presetClass="entr" presetSubtype="8" decel="100000" fill="hold" grpId="0" nodeType="afterEffect">
                                  <p:stCondLst>
                                    <p:cond delay="0"/>
                                  </p:stCondLst>
                                  <p:childTnLst>
                                    <p:set>
                                      <p:cBhvr>
                                        <p:cTn id="64" dur="1" fill="hold">
                                          <p:stCondLst>
                                            <p:cond delay="0"/>
                                          </p:stCondLst>
                                        </p:cTn>
                                        <p:tgtEl>
                                          <p:spTgt spid="21"/>
                                        </p:tgtEl>
                                        <p:attrNameLst>
                                          <p:attrName>style.visibility</p:attrName>
                                        </p:attrNameLst>
                                      </p:cBhvr>
                                      <p:to>
                                        <p:strVal val="visible"/>
                                      </p:to>
                                    </p:set>
                                    <p:anim calcmode="lin" valueType="num">
                                      <p:cBhvr additive="base">
                                        <p:cTn id="65" dur="500" fill="hold"/>
                                        <p:tgtEl>
                                          <p:spTgt spid="21"/>
                                        </p:tgtEl>
                                        <p:attrNameLst>
                                          <p:attrName>ppt_x</p:attrName>
                                        </p:attrNameLst>
                                      </p:cBhvr>
                                      <p:tavLst>
                                        <p:tav tm="0">
                                          <p:val>
                                            <p:strVal val="0-#ppt_w/2"/>
                                          </p:val>
                                        </p:tav>
                                        <p:tav tm="100000">
                                          <p:val>
                                            <p:strVal val="#ppt_x"/>
                                          </p:val>
                                        </p:tav>
                                      </p:tavLst>
                                    </p:anim>
                                    <p:anim calcmode="lin" valueType="num">
                                      <p:cBhvr additive="base">
                                        <p:cTn id="66" dur="500" fill="hold"/>
                                        <p:tgtEl>
                                          <p:spTgt spid="21"/>
                                        </p:tgtEl>
                                        <p:attrNameLst>
                                          <p:attrName>ppt_y</p:attrName>
                                        </p:attrNameLst>
                                      </p:cBhvr>
                                      <p:tavLst>
                                        <p:tav tm="0">
                                          <p:val>
                                            <p:strVal val="#ppt_y"/>
                                          </p:val>
                                        </p:tav>
                                        <p:tav tm="100000">
                                          <p:val>
                                            <p:strVal val="#ppt_y"/>
                                          </p:val>
                                        </p:tav>
                                      </p:tavLst>
                                    </p:anim>
                                  </p:childTnLst>
                                </p:cTn>
                              </p:par>
                              <p:par>
                                <p:cTn id="67" presetID="2" presetClass="entr" presetSubtype="8" decel="100000" fill="hold" grpId="0" nodeType="withEffect">
                                  <p:stCondLst>
                                    <p:cond delay="100"/>
                                  </p:stCondLst>
                                  <p:childTnLst>
                                    <p:set>
                                      <p:cBhvr>
                                        <p:cTn id="68" dur="1" fill="hold">
                                          <p:stCondLst>
                                            <p:cond delay="0"/>
                                          </p:stCondLst>
                                        </p:cTn>
                                        <p:tgtEl>
                                          <p:spTgt spid="22"/>
                                        </p:tgtEl>
                                        <p:attrNameLst>
                                          <p:attrName>style.visibility</p:attrName>
                                        </p:attrNameLst>
                                      </p:cBhvr>
                                      <p:to>
                                        <p:strVal val="visible"/>
                                      </p:to>
                                    </p:set>
                                    <p:anim calcmode="lin" valueType="num">
                                      <p:cBhvr additive="base">
                                        <p:cTn id="69" dur="500" fill="hold"/>
                                        <p:tgtEl>
                                          <p:spTgt spid="22"/>
                                        </p:tgtEl>
                                        <p:attrNameLst>
                                          <p:attrName>ppt_x</p:attrName>
                                        </p:attrNameLst>
                                      </p:cBhvr>
                                      <p:tavLst>
                                        <p:tav tm="0">
                                          <p:val>
                                            <p:strVal val="0-#ppt_w/2"/>
                                          </p:val>
                                        </p:tav>
                                        <p:tav tm="100000">
                                          <p:val>
                                            <p:strVal val="#ppt_x"/>
                                          </p:val>
                                        </p:tav>
                                      </p:tavLst>
                                    </p:anim>
                                    <p:anim calcmode="lin" valueType="num">
                                      <p:cBhvr additive="base">
                                        <p:cTn id="70" dur="500" fill="hold"/>
                                        <p:tgtEl>
                                          <p:spTgt spid="22"/>
                                        </p:tgtEl>
                                        <p:attrNameLst>
                                          <p:attrName>ppt_y</p:attrName>
                                        </p:attrNameLst>
                                      </p:cBhvr>
                                      <p:tavLst>
                                        <p:tav tm="0">
                                          <p:val>
                                            <p:strVal val="#ppt_y"/>
                                          </p:val>
                                        </p:tav>
                                        <p:tav tm="100000">
                                          <p:val>
                                            <p:strVal val="#ppt_y"/>
                                          </p:val>
                                        </p:tav>
                                      </p:tavLst>
                                    </p:anim>
                                  </p:childTnLst>
                                </p:cTn>
                              </p:par>
                              <p:par>
                                <p:cTn id="71" presetID="2" presetClass="entr" presetSubtype="2" decel="100000" fill="hold" grpId="0" nodeType="withEffect">
                                  <p:stCondLst>
                                    <p:cond delay="200"/>
                                  </p:stCondLst>
                                  <p:childTnLst>
                                    <p:set>
                                      <p:cBhvr>
                                        <p:cTn id="72" dur="1" fill="hold">
                                          <p:stCondLst>
                                            <p:cond delay="0"/>
                                          </p:stCondLst>
                                        </p:cTn>
                                        <p:tgtEl>
                                          <p:spTgt spid="23"/>
                                        </p:tgtEl>
                                        <p:attrNameLst>
                                          <p:attrName>style.visibility</p:attrName>
                                        </p:attrNameLst>
                                      </p:cBhvr>
                                      <p:to>
                                        <p:strVal val="visible"/>
                                      </p:to>
                                    </p:set>
                                    <p:anim calcmode="lin" valueType="num">
                                      <p:cBhvr additive="base">
                                        <p:cTn id="73" dur="500" fill="hold"/>
                                        <p:tgtEl>
                                          <p:spTgt spid="23"/>
                                        </p:tgtEl>
                                        <p:attrNameLst>
                                          <p:attrName>ppt_x</p:attrName>
                                        </p:attrNameLst>
                                      </p:cBhvr>
                                      <p:tavLst>
                                        <p:tav tm="0">
                                          <p:val>
                                            <p:strVal val="1+#ppt_w/2"/>
                                          </p:val>
                                        </p:tav>
                                        <p:tav tm="100000">
                                          <p:val>
                                            <p:strVal val="#ppt_x"/>
                                          </p:val>
                                        </p:tav>
                                      </p:tavLst>
                                    </p:anim>
                                    <p:anim calcmode="lin" valueType="num">
                                      <p:cBhvr additive="base">
                                        <p:cTn id="74" dur="500" fill="hold"/>
                                        <p:tgtEl>
                                          <p:spTgt spid="23"/>
                                        </p:tgtEl>
                                        <p:attrNameLst>
                                          <p:attrName>ppt_y</p:attrName>
                                        </p:attrNameLst>
                                      </p:cBhvr>
                                      <p:tavLst>
                                        <p:tav tm="0">
                                          <p:val>
                                            <p:strVal val="#ppt_y"/>
                                          </p:val>
                                        </p:tav>
                                        <p:tav tm="100000">
                                          <p:val>
                                            <p:strVal val="#ppt_y"/>
                                          </p:val>
                                        </p:tav>
                                      </p:tavLst>
                                    </p:anim>
                                  </p:childTnLst>
                                </p:cTn>
                              </p:par>
                              <p:par>
                                <p:cTn id="75" presetID="2" presetClass="entr" presetSubtype="2" decel="100000" fill="hold" grpId="0" nodeType="withEffect">
                                  <p:stCondLst>
                                    <p:cond delay="300"/>
                                  </p:stCondLst>
                                  <p:childTnLst>
                                    <p:set>
                                      <p:cBhvr>
                                        <p:cTn id="76" dur="1" fill="hold">
                                          <p:stCondLst>
                                            <p:cond delay="0"/>
                                          </p:stCondLst>
                                        </p:cTn>
                                        <p:tgtEl>
                                          <p:spTgt spid="24"/>
                                        </p:tgtEl>
                                        <p:attrNameLst>
                                          <p:attrName>style.visibility</p:attrName>
                                        </p:attrNameLst>
                                      </p:cBhvr>
                                      <p:to>
                                        <p:strVal val="visible"/>
                                      </p:to>
                                    </p:set>
                                    <p:anim calcmode="lin" valueType="num">
                                      <p:cBhvr additive="base">
                                        <p:cTn id="77" dur="500" fill="hold"/>
                                        <p:tgtEl>
                                          <p:spTgt spid="24"/>
                                        </p:tgtEl>
                                        <p:attrNameLst>
                                          <p:attrName>ppt_x</p:attrName>
                                        </p:attrNameLst>
                                      </p:cBhvr>
                                      <p:tavLst>
                                        <p:tav tm="0">
                                          <p:val>
                                            <p:strVal val="1+#ppt_w/2"/>
                                          </p:val>
                                        </p:tav>
                                        <p:tav tm="100000">
                                          <p:val>
                                            <p:strVal val="#ppt_x"/>
                                          </p:val>
                                        </p:tav>
                                      </p:tavLst>
                                    </p:anim>
                                    <p:anim calcmode="lin" valueType="num">
                                      <p:cBhvr additive="base">
                                        <p:cTn id="78" dur="500" fill="hold"/>
                                        <p:tgtEl>
                                          <p:spTgt spid="24"/>
                                        </p:tgtEl>
                                        <p:attrNameLst>
                                          <p:attrName>ppt_y</p:attrName>
                                        </p:attrNameLst>
                                      </p:cBhvr>
                                      <p:tavLst>
                                        <p:tav tm="0">
                                          <p:val>
                                            <p:strVal val="#ppt_y"/>
                                          </p:val>
                                        </p:tav>
                                        <p:tav tm="100000">
                                          <p:val>
                                            <p:strVal val="#ppt_y"/>
                                          </p:val>
                                        </p:tav>
                                      </p:tavLst>
                                    </p:anim>
                                  </p:childTnLst>
                                </p:cTn>
                              </p:par>
                              <p:par>
                                <p:cTn id="79" presetID="2" presetClass="entr" presetSubtype="8" decel="100000" fill="hold" grpId="0" nodeType="withEffect">
                                  <p:stCondLst>
                                    <p:cond delay="400"/>
                                  </p:stCondLst>
                                  <p:childTnLst>
                                    <p:set>
                                      <p:cBhvr>
                                        <p:cTn id="80" dur="1" fill="hold">
                                          <p:stCondLst>
                                            <p:cond delay="0"/>
                                          </p:stCondLst>
                                        </p:cTn>
                                        <p:tgtEl>
                                          <p:spTgt spid="26"/>
                                        </p:tgtEl>
                                        <p:attrNameLst>
                                          <p:attrName>style.visibility</p:attrName>
                                        </p:attrNameLst>
                                      </p:cBhvr>
                                      <p:to>
                                        <p:strVal val="visible"/>
                                      </p:to>
                                    </p:set>
                                    <p:anim calcmode="lin" valueType="num">
                                      <p:cBhvr additive="base">
                                        <p:cTn id="81" dur="500" fill="hold"/>
                                        <p:tgtEl>
                                          <p:spTgt spid="26"/>
                                        </p:tgtEl>
                                        <p:attrNameLst>
                                          <p:attrName>ppt_x</p:attrName>
                                        </p:attrNameLst>
                                      </p:cBhvr>
                                      <p:tavLst>
                                        <p:tav tm="0">
                                          <p:val>
                                            <p:strVal val="0-#ppt_w/2"/>
                                          </p:val>
                                        </p:tav>
                                        <p:tav tm="100000">
                                          <p:val>
                                            <p:strVal val="#ppt_x"/>
                                          </p:val>
                                        </p:tav>
                                      </p:tavLst>
                                    </p:anim>
                                    <p:anim calcmode="lin" valueType="num">
                                      <p:cBhvr additive="base">
                                        <p:cTn id="82" dur="500" fill="hold"/>
                                        <p:tgtEl>
                                          <p:spTgt spid="26"/>
                                        </p:tgtEl>
                                        <p:attrNameLst>
                                          <p:attrName>ppt_y</p:attrName>
                                        </p:attrNameLst>
                                      </p:cBhvr>
                                      <p:tavLst>
                                        <p:tav tm="0">
                                          <p:val>
                                            <p:strVal val="#ppt_y"/>
                                          </p:val>
                                        </p:tav>
                                        <p:tav tm="100000">
                                          <p:val>
                                            <p:strVal val="#ppt_y"/>
                                          </p:val>
                                        </p:tav>
                                      </p:tavLst>
                                    </p:anim>
                                  </p:childTnLst>
                                </p:cTn>
                              </p:par>
                              <p:par>
                                <p:cTn id="83" presetID="2" presetClass="entr" presetSubtype="2" decel="100000" fill="hold" grpId="0" nodeType="withEffect">
                                  <p:stCondLst>
                                    <p:cond delay="300"/>
                                  </p:stCondLst>
                                  <p:childTnLst>
                                    <p:set>
                                      <p:cBhvr>
                                        <p:cTn id="84" dur="1" fill="hold">
                                          <p:stCondLst>
                                            <p:cond delay="0"/>
                                          </p:stCondLst>
                                        </p:cTn>
                                        <p:tgtEl>
                                          <p:spTgt spid="27"/>
                                        </p:tgtEl>
                                        <p:attrNameLst>
                                          <p:attrName>style.visibility</p:attrName>
                                        </p:attrNameLst>
                                      </p:cBhvr>
                                      <p:to>
                                        <p:strVal val="visible"/>
                                      </p:to>
                                    </p:set>
                                    <p:anim calcmode="lin" valueType="num">
                                      <p:cBhvr additive="base">
                                        <p:cTn id="85" dur="500" fill="hold"/>
                                        <p:tgtEl>
                                          <p:spTgt spid="27"/>
                                        </p:tgtEl>
                                        <p:attrNameLst>
                                          <p:attrName>ppt_x</p:attrName>
                                        </p:attrNameLst>
                                      </p:cBhvr>
                                      <p:tavLst>
                                        <p:tav tm="0">
                                          <p:val>
                                            <p:strVal val="1+#ppt_w/2"/>
                                          </p:val>
                                        </p:tav>
                                        <p:tav tm="100000">
                                          <p:val>
                                            <p:strVal val="#ppt_x"/>
                                          </p:val>
                                        </p:tav>
                                      </p:tavLst>
                                    </p:anim>
                                    <p:anim calcmode="lin" valueType="num">
                                      <p:cBhvr additive="base">
                                        <p:cTn id="86"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20" grpId="0" animBg="1"/>
      <p:bldP spid="21" grpId="0"/>
      <p:bldP spid="22" grpId="0"/>
      <p:bldP spid="23" grpId="0"/>
      <p:bldP spid="24" grpId="0"/>
      <p:bldP spid="25" grpId="0" animBg="1"/>
      <p:bldP spid="26" grpId="0"/>
      <p:bldP spid="2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AutoShape 4"/>
          <p:cNvSpPr>
            <a:spLocks noChangeAspect="1" noChangeArrowheads="1" noTextEdit="1"/>
          </p:cNvSpPr>
          <p:nvPr/>
        </p:nvSpPr>
        <p:spPr bwMode="auto">
          <a:xfrm>
            <a:off x="3257912" y="1207294"/>
            <a:ext cx="2499662" cy="2646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62" tIns="34281" rIns="68562" bIns="34281"/>
          <a:lstStyle/>
          <a:p>
            <a:pPr fontAlgn="base">
              <a:spcBef>
                <a:spcPct val="0"/>
              </a:spcBef>
              <a:spcAft>
                <a:spcPct val="0"/>
              </a:spcAft>
              <a:buFont typeface="Arial" pitchFamily="34" charset="0"/>
              <a:buNone/>
            </a:pPr>
            <a:endParaRPr lang="zh-CN" altLang="zh-CN" smtClean="0">
              <a:solidFill>
                <a:prstClr val="black">
                  <a:lumMod val="75000"/>
                  <a:lumOff val="25000"/>
                </a:prstClr>
              </a:solidFill>
              <a:latin typeface="微软雅黑" pitchFamily="34" charset="-122"/>
              <a:ea typeface="微软雅黑" pitchFamily="34" charset="-122"/>
              <a:sym typeface="微软雅黑" pitchFamily="34" charset="-122"/>
            </a:endParaRPr>
          </a:p>
        </p:txBody>
      </p:sp>
      <p:sp>
        <p:nvSpPr>
          <p:cNvPr id="26" name="TextBox 4"/>
          <p:cNvSpPr>
            <a:spLocks noChangeArrowheads="1"/>
          </p:cNvSpPr>
          <p:nvPr/>
        </p:nvSpPr>
        <p:spPr bwMode="auto">
          <a:xfrm>
            <a:off x="5997078" y="1631157"/>
            <a:ext cx="1404321" cy="646331"/>
          </a:xfrm>
          <a:prstGeom prst="rect">
            <a:avLst/>
          </a:prstGeom>
          <a:noFill/>
          <a:ln w="9525" cmpd="sng">
            <a:solidFill>
              <a:schemeClr val="bg1">
                <a:lumMod val="85000"/>
              </a:schemeClr>
            </a:solidFill>
            <a:prstDash val="dash"/>
            <a:bevel/>
          </a:ln>
          <a:extLst>
            <a:ext uri="{909E8E84-426E-40DD-AFC4-6F175D3DCCD1}">
              <a14:hiddenFill xmlns:a14="http://schemas.microsoft.com/office/drawing/2010/main">
                <a:solidFill>
                  <a:srgbClr val="FFFFFF"/>
                </a:solidFill>
              </a14:hiddenFill>
            </a:ext>
          </a:extLst>
        </p:spPr>
        <p:txBody>
          <a:bodyPr>
            <a:spAutoFit/>
          </a:bodyPr>
          <a:lstStyle/>
          <a:p>
            <a:pPr algn="just" fontAlgn="base">
              <a:spcBef>
                <a:spcPct val="0"/>
              </a:spcBef>
              <a:spcAft>
                <a:spcPct val="0"/>
              </a:spcAft>
              <a:buFont typeface="Arial" pitchFamily="34" charset="0"/>
              <a:buNone/>
            </a:pPr>
            <a:r>
              <a:rPr lang="zh-CN" altLang="en-US" sz="900" smtClean="0">
                <a:solidFill>
                  <a:prstClr val="black">
                    <a:lumMod val="75000"/>
                    <a:lumOff val="25000"/>
                  </a:prstClr>
                </a:solidFill>
                <a:latin typeface="微软雅黑" pitchFamily="34" charset="-122"/>
                <a:ea typeface="微软雅黑" pitchFamily="34" charset="-122"/>
                <a:sym typeface="微软雅黑" pitchFamily="34" charset="-122"/>
              </a:rPr>
              <a:t>点击此处添加文字内容</a:t>
            </a:r>
            <a:endParaRPr lang="en-US" altLang="zh-CN" sz="900" smtClean="0">
              <a:solidFill>
                <a:prstClr val="black">
                  <a:lumMod val="75000"/>
                  <a:lumOff val="25000"/>
                </a:prstClr>
              </a:solidFill>
              <a:latin typeface="微软雅黑" pitchFamily="34" charset="-122"/>
              <a:ea typeface="微软雅黑" pitchFamily="34" charset="-122"/>
              <a:sym typeface="微软雅黑" pitchFamily="34" charset="-122"/>
            </a:endParaRPr>
          </a:p>
          <a:p>
            <a:pPr algn="just" fontAlgn="base">
              <a:spcBef>
                <a:spcPct val="0"/>
              </a:spcBef>
              <a:spcAft>
                <a:spcPct val="0"/>
              </a:spcAft>
              <a:buFont typeface="Arial" pitchFamily="34" charset="0"/>
              <a:buNone/>
            </a:pPr>
            <a:r>
              <a:rPr lang="zh-CN" altLang="en-US" sz="900" smtClean="0">
                <a:solidFill>
                  <a:prstClr val="black">
                    <a:lumMod val="75000"/>
                    <a:lumOff val="25000"/>
                  </a:prstClr>
                </a:solidFill>
                <a:latin typeface="微软雅黑" pitchFamily="34" charset="-122"/>
                <a:ea typeface="微软雅黑" pitchFamily="34" charset="-122"/>
                <a:sym typeface="微软雅黑" pitchFamily="34" charset="-122"/>
              </a:rPr>
              <a:t>点击此处添加文字内容</a:t>
            </a:r>
          </a:p>
          <a:p>
            <a:pPr algn="just" fontAlgn="base">
              <a:spcBef>
                <a:spcPct val="0"/>
              </a:spcBef>
              <a:spcAft>
                <a:spcPct val="0"/>
              </a:spcAft>
              <a:buFont typeface="Arial" pitchFamily="34" charset="0"/>
              <a:buNone/>
            </a:pPr>
            <a:r>
              <a:rPr lang="zh-CN" altLang="en-US" sz="900" smtClean="0">
                <a:solidFill>
                  <a:prstClr val="black">
                    <a:lumMod val="75000"/>
                    <a:lumOff val="25000"/>
                  </a:prstClr>
                </a:solidFill>
                <a:latin typeface="微软雅黑" pitchFamily="34" charset="-122"/>
                <a:ea typeface="微软雅黑" pitchFamily="34" charset="-122"/>
                <a:sym typeface="微软雅黑" pitchFamily="34" charset="-122"/>
              </a:rPr>
              <a:t>点击此处添加文字内容</a:t>
            </a:r>
          </a:p>
          <a:p>
            <a:pPr algn="just" fontAlgn="base">
              <a:spcBef>
                <a:spcPct val="0"/>
              </a:spcBef>
              <a:spcAft>
                <a:spcPct val="0"/>
              </a:spcAft>
              <a:buFont typeface="Arial" pitchFamily="34" charset="0"/>
              <a:buNone/>
            </a:pPr>
            <a:r>
              <a:rPr lang="zh-CN" altLang="en-US" sz="900" smtClean="0">
                <a:solidFill>
                  <a:prstClr val="black">
                    <a:lumMod val="75000"/>
                    <a:lumOff val="25000"/>
                  </a:prstClr>
                </a:solidFill>
                <a:latin typeface="微软雅黑" pitchFamily="34" charset="-122"/>
                <a:ea typeface="微软雅黑" pitchFamily="34" charset="-122"/>
                <a:sym typeface="微软雅黑" pitchFamily="34" charset="-122"/>
              </a:rPr>
              <a:t>点击此处添加文字内容</a:t>
            </a:r>
          </a:p>
        </p:txBody>
      </p:sp>
      <p:sp>
        <p:nvSpPr>
          <p:cNvPr id="27" name="TextBox 7"/>
          <p:cNvSpPr>
            <a:spLocks noChangeArrowheads="1"/>
          </p:cNvSpPr>
          <p:nvPr/>
        </p:nvSpPr>
        <p:spPr bwMode="auto">
          <a:xfrm>
            <a:off x="4853312" y="775097"/>
            <a:ext cx="1612500" cy="507831"/>
          </a:xfrm>
          <a:prstGeom prst="rect">
            <a:avLst/>
          </a:prstGeom>
          <a:noFill/>
          <a:ln w="9525" cmpd="sng">
            <a:solidFill>
              <a:schemeClr val="bg1">
                <a:lumMod val="85000"/>
              </a:schemeClr>
            </a:solidFill>
            <a:prstDash val="dash"/>
            <a:bevel/>
          </a:ln>
          <a:extLst>
            <a:ext uri="{909E8E84-426E-40DD-AFC4-6F175D3DCCD1}">
              <a14:hiddenFill xmlns:a14="http://schemas.microsoft.com/office/drawing/2010/main">
                <a:solidFill>
                  <a:srgbClr val="FFFFFF"/>
                </a:solidFill>
              </a14:hiddenFill>
            </a:ext>
          </a:extLst>
        </p:spPr>
        <p:txBody>
          <a:bodyPr>
            <a:spAutoFit/>
          </a:bodyPr>
          <a:lstStyle/>
          <a:p>
            <a:pPr algn="just" fontAlgn="base">
              <a:spcBef>
                <a:spcPct val="0"/>
              </a:spcBef>
              <a:spcAft>
                <a:spcPct val="0"/>
              </a:spcAft>
              <a:buFont typeface="Arial" pitchFamily="34" charset="0"/>
              <a:buNone/>
            </a:pPr>
            <a:r>
              <a:rPr lang="zh-CN" altLang="en-US" sz="900" dirty="0" smtClean="0">
                <a:solidFill>
                  <a:prstClr val="black">
                    <a:lumMod val="75000"/>
                    <a:lumOff val="25000"/>
                  </a:prstClr>
                </a:solidFill>
                <a:latin typeface="微软雅黑" pitchFamily="34" charset="-122"/>
                <a:ea typeface="微软雅黑" pitchFamily="34" charset="-122"/>
                <a:sym typeface="微软雅黑" pitchFamily="34" charset="-122"/>
              </a:rPr>
              <a:t>点击文字内容</a:t>
            </a:r>
            <a:r>
              <a:rPr lang="en-US" altLang="zh-CN" sz="900" dirty="0" smtClean="0">
                <a:solidFill>
                  <a:prstClr val="black">
                    <a:lumMod val="75000"/>
                    <a:lumOff val="25000"/>
                  </a:prstClr>
                </a:solidFill>
                <a:latin typeface="微软雅黑" pitchFamily="34" charset="-122"/>
                <a:ea typeface="微软雅黑" pitchFamily="34" charset="-122"/>
                <a:sym typeface="微软雅黑" pitchFamily="34" charset="-122"/>
              </a:rPr>
              <a:t>,</a:t>
            </a:r>
            <a:r>
              <a:rPr lang="zh-CN" altLang="en-US" sz="900" dirty="0" smtClean="0">
                <a:solidFill>
                  <a:prstClr val="black">
                    <a:lumMod val="75000"/>
                    <a:lumOff val="25000"/>
                  </a:prstClr>
                </a:solidFill>
                <a:latin typeface="微软雅黑" pitchFamily="34" charset="-122"/>
                <a:ea typeface="微软雅黑" pitchFamily="34" charset="-122"/>
                <a:sym typeface="微软雅黑" pitchFamily="34" charset="-122"/>
              </a:rPr>
              <a:t>点击文字内容</a:t>
            </a:r>
            <a:endParaRPr lang="en-US" altLang="zh-CN" sz="900" dirty="0" smtClean="0">
              <a:solidFill>
                <a:prstClr val="black">
                  <a:lumMod val="75000"/>
                  <a:lumOff val="25000"/>
                </a:prstClr>
              </a:solidFill>
              <a:latin typeface="微软雅黑" pitchFamily="34" charset="-122"/>
              <a:ea typeface="微软雅黑" pitchFamily="34" charset="-122"/>
              <a:sym typeface="微软雅黑" pitchFamily="34" charset="-122"/>
            </a:endParaRPr>
          </a:p>
          <a:p>
            <a:pPr algn="just" fontAlgn="base">
              <a:spcBef>
                <a:spcPct val="0"/>
              </a:spcBef>
              <a:spcAft>
                <a:spcPct val="0"/>
              </a:spcAft>
              <a:buFont typeface="Arial" pitchFamily="34" charset="0"/>
              <a:buNone/>
            </a:pPr>
            <a:r>
              <a:rPr lang="zh-CN" altLang="en-US" sz="900" dirty="0" smtClean="0">
                <a:solidFill>
                  <a:prstClr val="black">
                    <a:lumMod val="75000"/>
                    <a:lumOff val="25000"/>
                  </a:prstClr>
                </a:solidFill>
                <a:latin typeface="微软雅黑" pitchFamily="34" charset="-122"/>
                <a:ea typeface="微软雅黑" pitchFamily="34" charset="-122"/>
                <a:sym typeface="微软雅黑" pitchFamily="34" charset="-122"/>
              </a:rPr>
              <a:t>点击文字内容</a:t>
            </a:r>
            <a:r>
              <a:rPr lang="en-US" altLang="zh-CN" sz="900" dirty="0" smtClean="0">
                <a:solidFill>
                  <a:prstClr val="black">
                    <a:lumMod val="75000"/>
                    <a:lumOff val="25000"/>
                  </a:prstClr>
                </a:solidFill>
                <a:latin typeface="微软雅黑" pitchFamily="34" charset="-122"/>
                <a:ea typeface="微软雅黑" pitchFamily="34" charset="-122"/>
                <a:sym typeface="微软雅黑" pitchFamily="34" charset="-122"/>
              </a:rPr>
              <a:t>,</a:t>
            </a:r>
            <a:r>
              <a:rPr lang="zh-CN" altLang="en-US" sz="900" dirty="0" smtClean="0">
                <a:solidFill>
                  <a:prstClr val="black">
                    <a:lumMod val="75000"/>
                    <a:lumOff val="25000"/>
                  </a:prstClr>
                </a:solidFill>
                <a:latin typeface="微软雅黑" pitchFamily="34" charset="-122"/>
                <a:ea typeface="微软雅黑" pitchFamily="34" charset="-122"/>
                <a:sym typeface="微软雅黑" pitchFamily="34" charset="-122"/>
              </a:rPr>
              <a:t>点击文字内容</a:t>
            </a:r>
          </a:p>
          <a:p>
            <a:pPr algn="just" fontAlgn="base">
              <a:spcBef>
                <a:spcPct val="0"/>
              </a:spcBef>
              <a:spcAft>
                <a:spcPct val="0"/>
              </a:spcAft>
              <a:buFont typeface="Arial" pitchFamily="34" charset="0"/>
              <a:buNone/>
            </a:pPr>
            <a:r>
              <a:rPr lang="zh-CN" altLang="en-US" sz="900" dirty="0" smtClean="0">
                <a:solidFill>
                  <a:prstClr val="black">
                    <a:lumMod val="75000"/>
                    <a:lumOff val="25000"/>
                  </a:prstClr>
                </a:solidFill>
                <a:latin typeface="微软雅黑" pitchFamily="34" charset="-122"/>
                <a:ea typeface="微软雅黑" pitchFamily="34" charset="-122"/>
                <a:sym typeface="微软雅黑" pitchFamily="34" charset="-122"/>
              </a:rPr>
              <a:t>点击文字内容</a:t>
            </a:r>
            <a:r>
              <a:rPr lang="en-US" altLang="zh-CN" sz="900" dirty="0" smtClean="0">
                <a:solidFill>
                  <a:prstClr val="black">
                    <a:lumMod val="75000"/>
                    <a:lumOff val="25000"/>
                  </a:prstClr>
                </a:solidFill>
                <a:latin typeface="微软雅黑" pitchFamily="34" charset="-122"/>
                <a:ea typeface="微软雅黑" pitchFamily="34" charset="-122"/>
                <a:sym typeface="微软雅黑" pitchFamily="34" charset="-122"/>
              </a:rPr>
              <a:t>,</a:t>
            </a:r>
            <a:r>
              <a:rPr lang="zh-CN" altLang="en-US" sz="900" dirty="0" smtClean="0">
                <a:solidFill>
                  <a:prstClr val="black">
                    <a:lumMod val="75000"/>
                    <a:lumOff val="25000"/>
                  </a:prstClr>
                </a:solidFill>
                <a:latin typeface="微软雅黑" pitchFamily="34" charset="-122"/>
                <a:ea typeface="微软雅黑" pitchFamily="34" charset="-122"/>
                <a:sym typeface="微软雅黑" pitchFamily="34" charset="-122"/>
              </a:rPr>
              <a:t>点击文字内容</a:t>
            </a:r>
          </a:p>
        </p:txBody>
      </p:sp>
      <p:sp>
        <p:nvSpPr>
          <p:cNvPr id="28" name="TextBox 11"/>
          <p:cNvSpPr>
            <a:spLocks noChangeArrowheads="1"/>
          </p:cNvSpPr>
          <p:nvPr/>
        </p:nvSpPr>
        <p:spPr bwMode="auto">
          <a:xfrm>
            <a:off x="5997232" y="3043238"/>
            <a:ext cx="1404167" cy="507831"/>
          </a:xfrm>
          <a:prstGeom prst="rect">
            <a:avLst/>
          </a:prstGeom>
          <a:noFill/>
          <a:ln w="9525" cmpd="sng">
            <a:solidFill>
              <a:schemeClr val="bg1">
                <a:lumMod val="85000"/>
              </a:schemeClr>
            </a:solidFill>
            <a:prstDash val="dash"/>
            <a:bevel/>
          </a:ln>
          <a:extLst>
            <a:ext uri="{909E8E84-426E-40DD-AFC4-6F175D3DCCD1}">
              <a14:hiddenFill xmlns:a14="http://schemas.microsoft.com/office/drawing/2010/main">
                <a:solidFill>
                  <a:srgbClr val="FFFFFF"/>
                </a:solidFill>
              </a14:hiddenFill>
            </a:ext>
          </a:extLst>
        </p:spPr>
        <p:txBody>
          <a:bodyPr>
            <a:spAutoFit/>
          </a:bodyPr>
          <a:lstStyle/>
          <a:p>
            <a:pPr algn="just" fontAlgn="base">
              <a:spcBef>
                <a:spcPct val="0"/>
              </a:spcBef>
              <a:spcAft>
                <a:spcPct val="0"/>
              </a:spcAft>
              <a:buFont typeface="Arial" pitchFamily="34" charset="0"/>
              <a:buNone/>
            </a:pPr>
            <a:r>
              <a:rPr lang="zh-CN" altLang="en-US" sz="900" smtClean="0">
                <a:solidFill>
                  <a:prstClr val="black">
                    <a:lumMod val="75000"/>
                    <a:lumOff val="25000"/>
                  </a:prstClr>
                </a:solidFill>
                <a:latin typeface="微软雅黑" pitchFamily="34" charset="-122"/>
                <a:ea typeface="微软雅黑" pitchFamily="34" charset="-122"/>
                <a:sym typeface="微软雅黑" pitchFamily="34" charset="-122"/>
              </a:rPr>
              <a:t>点击此处添加文字内容</a:t>
            </a:r>
            <a:endParaRPr lang="en-US" altLang="zh-CN" sz="900" smtClean="0">
              <a:solidFill>
                <a:prstClr val="black">
                  <a:lumMod val="75000"/>
                  <a:lumOff val="25000"/>
                </a:prstClr>
              </a:solidFill>
              <a:latin typeface="微软雅黑" pitchFamily="34" charset="-122"/>
              <a:ea typeface="微软雅黑" pitchFamily="34" charset="-122"/>
              <a:sym typeface="微软雅黑" pitchFamily="34" charset="-122"/>
            </a:endParaRPr>
          </a:p>
          <a:p>
            <a:pPr algn="just" fontAlgn="base">
              <a:spcBef>
                <a:spcPct val="0"/>
              </a:spcBef>
              <a:spcAft>
                <a:spcPct val="0"/>
              </a:spcAft>
              <a:buFont typeface="Arial" pitchFamily="34" charset="0"/>
              <a:buNone/>
            </a:pPr>
            <a:r>
              <a:rPr lang="zh-CN" altLang="en-US" sz="900" smtClean="0">
                <a:solidFill>
                  <a:prstClr val="black">
                    <a:lumMod val="75000"/>
                    <a:lumOff val="25000"/>
                  </a:prstClr>
                </a:solidFill>
                <a:latin typeface="微软雅黑" pitchFamily="34" charset="-122"/>
                <a:ea typeface="微软雅黑" pitchFamily="34" charset="-122"/>
                <a:sym typeface="微软雅黑" pitchFamily="34" charset="-122"/>
              </a:rPr>
              <a:t>点击此处添加文字内容</a:t>
            </a:r>
          </a:p>
          <a:p>
            <a:pPr algn="just" fontAlgn="base">
              <a:spcBef>
                <a:spcPct val="0"/>
              </a:spcBef>
              <a:spcAft>
                <a:spcPct val="0"/>
              </a:spcAft>
              <a:buFont typeface="Arial" pitchFamily="34" charset="0"/>
              <a:buNone/>
            </a:pPr>
            <a:r>
              <a:rPr lang="zh-CN" altLang="en-US" sz="900" smtClean="0">
                <a:solidFill>
                  <a:prstClr val="black">
                    <a:lumMod val="75000"/>
                    <a:lumOff val="25000"/>
                  </a:prstClr>
                </a:solidFill>
                <a:latin typeface="微软雅黑" pitchFamily="34" charset="-122"/>
                <a:ea typeface="微软雅黑" pitchFamily="34" charset="-122"/>
                <a:sym typeface="微软雅黑" pitchFamily="34" charset="-122"/>
              </a:rPr>
              <a:t>点击此处添加文字内容</a:t>
            </a:r>
          </a:p>
        </p:txBody>
      </p:sp>
      <p:sp>
        <p:nvSpPr>
          <p:cNvPr id="29" name="TextBox 14"/>
          <p:cNvSpPr>
            <a:spLocks noChangeArrowheads="1"/>
          </p:cNvSpPr>
          <p:nvPr/>
        </p:nvSpPr>
        <p:spPr bwMode="auto">
          <a:xfrm>
            <a:off x="3900682" y="4028270"/>
            <a:ext cx="1656919" cy="369332"/>
          </a:xfrm>
          <a:prstGeom prst="rect">
            <a:avLst/>
          </a:prstGeom>
          <a:noFill/>
          <a:ln w="9525" cmpd="sng">
            <a:solidFill>
              <a:schemeClr val="bg1">
                <a:lumMod val="85000"/>
              </a:schemeClr>
            </a:solidFill>
            <a:prstDash val="dash"/>
            <a:bevel/>
          </a:ln>
          <a:extLst>
            <a:ext uri="{909E8E84-426E-40DD-AFC4-6F175D3DCCD1}">
              <a14:hiddenFill xmlns:a14="http://schemas.microsoft.com/office/drawing/2010/main">
                <a:solidFill>
                  <a:srgbClr val="FFFFFF"/>
                </a:solidFill>
              </a14:hiddenFill>
            </a:ext>
          </a:extLst>
        </p:spPr>
        <p:txBody>
          <a:bodyPr>
            <a:spAutoFit/>
          </a:bodyPr>
          <a:lstStyle/>
          <a:p>
            <a:pPr algn="just" fontAlgn="base">
              <a:spcBef>
                <a:spcPct val="0"/>
              </a:spcBef>
              <a:spcAft>
                <a:spcPct val="0"/>
              </a:spcAft>
              <a:buFont typeface="Arial" pitchFamily="34" charset="0"/>
              <a:buNone/>
            </a:pPr>
            <a:r>
              <a:rPr lang="zh-CN" altLang="en-US" sz="900" smtClean="0">
                <a:solidFill>
                  <a:prstClr val="black">
                    <a:lumMod val="75000"/>
                    <a:lumOff val="25000"/>
                  </a:prstClr>
                </a:solidFill>
                <a:latin typeface="微软雅黑" pitchFamily="34" charset="-122"/>
                <a:ea typeface="微软雅黑" pitchFamily="34" charset="-122"/>
                <a:sym typeface="微软雅黑" pitchFamily="34" charset="-122"/>
              </a:rPr>
              <a:t>点击文字内容</a:t>
            </a:r>
            <a:r>
              <a:rPr lang="en-US" altLang="zh-CN" sz="900" smtClean="0">
                <a:solidFill>
                  <a:prstClr val="black">
                    <a:lumMod val="75000"/>
                    <a:lumOff val="25000"/>
                  </a:prstClr>
                </a:solidFill>
                <a:latin typeface="微软雅黑" pitchFamily="34" charset="-122"/>
                <a:ea typeface="微软雅黑" pitchFamily="34" charset="-122"/>
                <a:sym typeface="微软雅黑" pitchFamily="34" charset="-122"/>
              </a:rPr>
              <a:t>,</a:t>
            </a:r>
            <a:r>
              <a:rPr lang="zh-CN" altLang="en-US" sz="900" smtClean="0">
                <a:solidFill>
                  <a:prstClr val="black">
                    <a:lumMod val="75000"/>
                    <a:lumOff val="25000"/>
                  </a:prstClr>
                </a:solidFill>
                <a:latin typeface="微软雅黑" pitchFamily="34" charset="-122"/>
                <a:ea typeface="微软雅黑" pitchFamily="34" charset="-122"/>
                <a:sym typeface="微软雅黑" pitchFamily="34" charset="-122"/>
              </a:rPr>
              <a:t>点击文字内容</a:t>
            </a:r>
          </a:p>
          <a:p>
            <a:pPr algn="just" fontAlgn="base">
              <a:spcBef>
                <a:spcPct val="0"/>
              </a:spcBef>
              <a:spcAft>
                <a:spcPct val="0"/>
              </a:spcAft>
              <a:buFont typeface="Arial" pitchFamily="34" charset="0"/>
              <a:buNone/>
            </a:pPr>
            <a:r>
              <a:rPr lang="zh-CN" altLang="en-US" sz="900" smtClean="0">
                <a:solidFill>
                  <a:prstClr val="black">
                    <a:lumMod val="75000"/>
                    <a:lumOff val="25000"/>
                  </a:prstClr>
                </a:solidFill>
                <a:latin typeface="微软雅黑" pitchFamily="34" charset="-122"/>
                <a:ea typeface="微软雅黑" pitchFamily="34" charset="-122"/>
                <a:sym typeface="微软雅黑" pitchFamily="34" charset="-122"/>
              </a:rPr>
              <a:t>点击文字内容</a:t>
            </a:r>
            <a:r>
              <a:rPr lang="en-US" altLang="zh-CN" sz="900" smtClean="0">
                <a:solidFill>
                  <a:prstClr val="black">
                    <a:lumMod val="75000"/>
                    <a:lumOff val="25000"/>
                  </a:prstClr>
                </a:solidFill>
                <a:latin typeface="微软雅黑" pitchFamily="34" charset="-122"/>
                <a:ea typeface="微软雅黑" pitchFamily="34" charset="-122"/>
                <a:sym typeface="微软雅黑" pitchFamily="34" charset="-122"/>
              </a:rPr>
              <a:t>,</a:t>
            </a:r>
            <a:r>
              <a:rPr lang="zh-CN" altLang="en-US" sz="900" smtClean="0">
                <a:solidFill>
                  <a:prstClr val="black">
                    <a:lumMod val="75000"/>
                    <a:lumOff val="25000"/>
                  </a:prstClr>
                </a:solidFill>
                <a:latin typeface="微软雅黑" pitchFamily="34" charset="-122"/>
                <a:ea typeface="微软雅黑" pitchFamily="34" charset="-122"/>
                <a:sym typeface="微软雅黑" pitchFamily="34" charset="-122"/>
              </a:rPr>
              <a:t>点击文字内容</a:t>
            </a:r>
          </a:p>
        </p:txBody>
      </p:sp>
      <p:sp>
        <p:nvSpPr>
          <p:cNvPr id="30" name="TextBox 17"/>
          <p:cNvSpPr>
            <a:spLocks noChangeArrowheads="1"/>
          </p:cNvSpPr>
          <p:nvPr/>
        </p:nvSpPr>
        <p:spPr bwMode="auto">
          <a:xfrm>
            <a:off x="1785493" y="2942035"/>
            <a:ext cx="1242523" cy="784830"/>
          </a:xfrm>
          <a:prstGeom prst="rect">
            <a:avLst/>
          </a:prstGeom>
          <a:noFill/>
          <a:ln w="9525" cmpd="sng">
            <a:solidFill>
              <a:schemeClr val="bg1">
                <a:lumMod val="85000"/>
              </a:schemeClr>
            </a:solidFill>
            <a:prstDash val="dash"/>
            <a:bevel/>
          </a:ln>
          <a:extLst>
            <a:ext uri="{909E8E84-426E-40DD-AFC4-6F175D3DCCD1}">
              <a14:hiddenFill xmlns:a14="http://schemas.microsoft.com/office/drawing/2010/main">
                <a:solidFill>
                  <a:srgbClr val="FFFFFF"/>
                </a:solidFill>
              </a14:hiddenFill>
            </a:ext>
          </a:extLst>
        </p:spPr>
        <p:txBody>
          <a:bodyPr wrap="square">
            <a:spAutoFit/>
          </a:bodyPr>
          <a:lstStyle/>
          <a:p>
            <a:pPr algn="just" fontAlgn="base">
              <a:spcBef>
                <a:spcPct val="0"/>
              </a:spcBef>
              <a:spcAft>
                <a:spcPct val="0"/>
              </a:spcAft>
              <a:buFont typeface="Arial" pitchFamily="34" charset="0"/>
              <a:buNone/>
            </a:pPr>
            <a:r>
              <a:rPr lang="zh-CN" altLang="en-US" sz="900" dirty="0" smtClean="0">
                <a:solidFill>
                  <a:prstClr val="black">
                    <a:lumMod val="75000"/>
                    <a:lumOff val="25000"/>
                  </a:prstClr>
                </a:solidFill>
                <a:latin typeface="微软雅黑" pitchFamily="34" charset="-122"/>
                <a:ea typeface="微软雅黑" pitchFamily="34" charset="-122"/>
                <a:sym typeface="微软雅黑" pitchFamily="34" charset="-122"/>
              </a:rPr>
              <a:t>点击添加文字内容</a:t>
            </a:r>
            <a:endParaRPr lang="en-US" altLang="zh-CN" sz="900" dirty="0" smtClean="0">
              <a:solidFill>
                <a:prstClr val="black">
                  <a:lumMod val="75000"/>
                  <a:lumOff val="25000"/>
                </a:prstClr>
              </a:solidFill>
              <a:latin typeface="微软雅黑" pitchFamily="34" charset="-122"/>
              <a:ea typeface="微软雅黑" pitchFamily="34" charset="-122"/>
              <a:sym typeface="微软雅黑" pitchFamily="34" charset="-122"/>
            </a:endParaRPr>
          </a:p>
          <a:p>
            <a:pPr algn="just" fontAlgn="base">
              <a:spcBef>
                <a:spcPct val="0"/>
              </a:spcBef>
              <a:spcAft>
                <a:spcPct val="0"/>
              </a:spcAft>
              <a:buFont typeface="Arial" pitchFamily="34" charset="0"/>
              <a:buNone/>
            </a:pPr>
            <a:r>
              <a:rPr lang="zh-CN" altLang="en-US" sz="900" dirty="0" smtClean="0">
                <a:solidFill>
                  <a:prstClr val="black">
                    <a:lumMod val="75000"/>
                    <a:lumOff val="25000"/>
                  </a:prstClr>
                </a:solidFill>
                <a:latin typeface="微软雅黑" pitchFamily="34" charset="-122"/>
                <a:ea typeface="微软雅黑" pitchFamily="34" charset="-122"/>
                <a:sym typeface="微软雅黑" pitchFamily="34" charset="-122"/>
              </a:rPr>
              <a:t>点击添加文字内容</a:t>
            </a:r>
          </a:p>
          <a:p>
            <a:pPr algn="just" fontAlgn="base">
              <a:spcBef>
                <a:spcPct val="0"/>
              </a:spcBef>
              <a:spcAft>
                <a:spcPct val="0"/>
              </a:spcAft>
              <a:buFont typeface="Arial" pitchFamily="34" charset="0"/>
              <a:buNone/>
            </a:pPr>
            <a:r>
              <a:rPr lang="zh-CN" altLang="en-US" sz="900" dirty="0" smtClean="0">
                <a:solidFill>
                  <a:prstClr val="black">
                    <a:lumMod val="75000"/>
                    <a:lumOff val="25000"/>
                  </a:prstClr>
                </a:solidFill>
                <a:latin typeface="微软雅黑" pitchFamily="34" charset="-122"/>
                <a:ea typeface="微软雅黑" pitchFamily="34" charset="-122"/>
                <a:sym typeface="微软雅黑" pitchFamily="34" charset="-122"/>
              </a:rPr>
              <a:t>点击添加文字内容</a:t>
            </a:r>
          </a:p>
          <a:p>
            <a:pPr algn="just" fontAlgn="base">
              <a:spcBef>
                <a:spcPct val="0"/>
              </a:spcBef>
              <a:spcAft>
                <a:spcPct val="0"/>
              </a:spcAft>
              <a:buFont typeface="Arial" pitchFamily="34" charset="0"/>
              <a:buNone/>
            </a:pPr>
            <a:r>
              <a:rPr lang="zh-CN" altLang="en-US" sz="900" dirty="0" smtClean="0">
                <a:solidFill>
                  <a:prstClr val="black">
                    <a:lumMod val="75000"/>
                    <a:lumOff val="25000"/>
                  </a:prstClr>
                </a:solidFill>
                <a:latin typeface="微软雅黑" pitchFamily="34" charset="-122"/>
                <a:ea typeface="微软雅黑" pitchFamily="34" charset="-122"/>
                <a:sym typeface="微软雅黑" pitchFamily="34" charset="-122"/>
              </a:rPr>
              <a:t>点击添加文字内容</a:t>
            </a:r>
          </a:p>
          <a:p>
            <a:pPr algn="just" fontAlgn="base">
              <a:spcBef>
                <a:spcPct val="0"/>
              </a:spcBef>
              <a:spcAft>
                <a:spcPct val="0"/>
              </a:spcAft>
              <a:buFont typeface="Arial" pitchFamily="34" charset="0"/>
              <a:buNone/>
            </a:pPr>
            <a:endParaRPr lang="zh-CN" altLang="en-US" sz="900" dirty="0" smtClean="0">
              <a:solidFill>
                <a:prstClr val="black">
                  <a:lumMod val="75000"/>
                  <a:lumOff val="25000"/>
                </a:prstClr>
              </a:solidFill>
              <a:latin typeface="微软雅黑" pitchFamily="34" charset="-122"/>
              <a:ea typeface="微软雅黑" pitchFamily="34" charset="-122"/>
              <a:sym typeface="微软雅黑" pitchFamily="34" charset="-122"/>
            </a:endParaRPr>
          </a:p>
        </p:txBody>
      </p:sp>
      <p:sp>
        <p:nvSpPr>
          <p:cNvPr id="31" name="TextBox 20"/>
          <p:cNvSpPr>
            <a:spLocks noChangeArrowheads="1"/>
          </p:cNvSpPr>
          <p:nvPr/>
        </p:nvSpPr>
        <p:spPr bwMode="auto">
          <a:xfrm>
            <a:off x="1785493" y="1544241"/>
            <a:ext cx="1404335" cy="646331"/>
          </a:xfrm>
          <a:prstGeom prst="rect">
            <a:avLst/>
          </a:prstGeom>
          <a:noFill/>
          <a:ln w="9525" cmpd="sng">
            <a:solidFill>
              <a:schemeClr val="bg1">
                <a:lumMod val="85000"/>
              </a:schemeClr>
            </a:solidFill>
            <a:prstDash val="dash"/>
            <a:bevel/>
          </a:ln>
          <a:extLst>
            <a:ext uri="{909E8E84-426E-40DD-AFC4-6F175D3DCCD1}">
              <a14:hiddenFill xmlns:a14="http://schemas.microsoft.com/office/drawing/2010/main">
                <a:solidFill>
                  <a:srgbClr val="FFFFFF"/>
                </a:solidFill>
              </a14:hiddenFill>
            </a:ext>
          </a:extLst>
        </p:spPr>
        <p:txBody>
          <a:bodyPr>
            <a:spAutoFit/>
          </a:bodyPr>
          <a:lstStyle/>
          <a:p>
            <a:pPr algn="just" fontAlgn="base">
              <a:spcBef>
                <a:spcPct val="0"/>
              </a:spcBef>
              <a:spcAft>
                <a:spcPct val="0"/>
              </a:spcAft>
              <a:buFont typeface="Arial" pitchFamily="34" charset="0"/>
              <a:buNone/>
            </a:pPr>
            <a:r>
              <a:rPr lang="zh-CN" altLang="en-US" sz="900" smtClean="0">
                <a:solidFill>
                  <a:prstClr val="black">
                    <a:lumMod val="75000"/>
                    <a:lumOff val="25000"/>
                  </a:prstClr>
                </a:solidFill>
                <a:latin typeface="微软雅黑" pitchFamily="34" charset="-122"/>
                <a:ea typeface="微软雅黑" pitchFamily="34" charset="-122"/>
                <a:sym typeface="微软雅黑" pitchFamily="34" charset="-122"/>
              </a:rPr>
              <a:t>点击此处添加文字内容</a:t>
            </a:r>
            <a:endParaRPr lang="en-US" altLang="zh-CN" sz="900" smtClean="0">
              <a:solidFill>
                <a:prstClr val="black">
                  <a:lumMod val="75000"/>
                  <a:lumOff val="25000"/>
                </a:prstClr>
              </a:solidFill>
              <a:latin typeface="微软雅黑" pitchFamily="34" charset="-122"/>
              <a:ea typeface="微软雅黑" pitchFamily="34" charset="-122"/>
              <a:sym typeface="微软雅黑" pitchFamily="34" charset="-122"/>
            </a:endParaRPr>
          </a:p>
          <a:p>
            <a:pPr algn="just" fontAlgn="base">
              <a:spcBef>
                <a:spcPct val="0"/>
              </a:spcBef>
              <a:spcAft>
                <a:spcPct val="0"/>
              </a:spcAft>
              <a:buFont typeface="Arial" pitchFamily="34" charset="0"/>
              <a:buNone/>
            </a:pPr>
            <a:r>
              <a:rPr lang="zh-CN" altLang="en-US" sz="900" smtClean="0">
                <a:solidFill>
                  <a:prstClr val="black">
                    <a:lumMod val="75000"/>
                    <a:lumOff val="25000"/>
                  </a:prstClr>
                </a:solidFill>
                <a:latin typeface="微软雅黑" pitchFamily="34" charset="-122"/>
                <a:ea typeface="微软雅黑" pitchFamily="34" charset="-122"/>
                <a:sym typeface="微软雅黑" pitchFamily="34" charset="-122"/>
              </a:rPr>
              <a:t>点击此处添加文字内容</a:t>
            </a:r>
          </a:p>
          <a:p>
            <a:pPr algn="just" fontAlgn="base">
              <a:spcBef>
                <a:spcPct val="0"/>
              </a:spcBef>
              <a:spcAft>
                <a:spcPct val="0"/>
              </a:spcAft>
              <a:buFont typeface="Arial" pitchFamily="34" charset="0"/>
              <a:buNone/>
            </a:pPr>
            <a:r>
              <a:rPr lang="zh-CN" altLang="en-US" sz="900" smtClean="0">
                <a:solidFill>
                  <a:prstClr val="black">
                    <a:lumMod val="75000"/>
                    <a:lumOff val="25000"/>
                  </a:prstClr>
                </a:solidFill>
                <a:latin typeface="微软雅黑" pitchFamily="34" charset="-122"/>
                <a:ea typeface="微软雅黑" pitchFamily="34" charset="-122"/>
                <a:sym typeface="微软雅黑" pitchFamily="34" charset="-122"/>
              </a:rPr>
              <a:t>点击此处添加文字内容</a:t>
            </a:r>
          </a:p>
          <a:p>
            <a:pPr algn="just" fontAlgn="base">
              <a:spcBef>
                <a:spcPct val="0"/>
              </a:spcBef>
              <a:spcAft>
                <a:spcPct val="0"/>
              </a:spcAft>
              <a:buFont typeface="Arial" pitchFamily="34" charset="0"/>
              <a:buNone/>
            </a:pPr>
            <a:r>
              <a:rPr lang="zh-CN" altLang="en-US" sz="900" smtClean="0">
                <a:solidFill>
                  <a:prstClr val="black">
                    <a:lumMod val="75000"/>
                    <a:lumOff val="25000"/>
                  </a:prstClr>
                </a:solidFill>
                <a:latin typeface="微软雅黑" pitchFamily="34" charset="-122"/>
                <a:ea typeface="微软雅黑" pitchFamily="34" charset="-122"/>
                <a:sym typeface="微软雅黑" pitchFamily="34" charset="-122"/>
              </a:rPr>
              <a:t>点击此处添加文字内容</a:t>
            </a:r>
          </a:p>
        </p:txBody>
      </p:sp>
      <p:grpSp>
        <p:nvGrpSpPr>
          <p:cNvPr id="4" name="组合 3"/>
          <p:cNvGrpSpPr/>
          <p:nvPr/>
        </p:nvGrpSpPr>
        <p:grpSpPr>
          <a:xfrm>
            <a:off x="4089942" y="1209676"/>
            <a:ext cx="834411" cy="1273969"/>
            <a:chOff x="4089942" y="1209676"/>
            <a:chExt cx="834411" cy="1273969"/>
          </a:xfrm>
        </p:grpSpPr>
        <p:sp>
          <p:nvSpPr>
            <p:cNvPr id="32" name="Freeform 6"/>
            <p:cNvSpPr>
              <a:spLocks noEditPoints="1" noChangeArrowheads="1"/>
            </p:cNvSpPr>
            <p:nvPr/>
          </p:nvSpPr>
          <p:spPr bwMode="auto">
            <a:xfrm>
              <a:off x="4089942" y="1209676"/>
              <a:ext cx="834411" cy="1273969"/>
            </a:xfrm>
            <a:custGeom>
              <a:avLst/>
              <a:gdLst>
                <a:gd name="T0" fmla="*/ 34 w 34"/>
                <a:gd name="T1" fmla="*/ 18 h 52"/>
                <a:gd name="T2" fmla="*/ 17 w 34"/>
                <a:gd name="T3" fmla="*/ 1 h 52"/>
                <a:gd name="T4" fmla="*/ 0 w 34"/>
                <a:gd name="T5" fmla="*/ 18 h 52"/>
                <a:gd name="T6" fmla="*/ 2 w 34"/>
                <a:gd name="T7" fmla="*/ 26 h 52"/>
                <a:gd name="T8" fmla="*/ 2 w 34"/>
                <a:gd name="T9" fmla="*/ 26 h 52"/>
                <a:gd name="T10" fmla="*/ 17 w 34"/>
                <a:gd name="T11" fmla="*/ 52 h 52"/>
                <a:gd name="T12" fmla="*/ 32 w 34"/>
                <a:gd name="T13" fmla="*/ 26 h 52"/>
                <a:gd name="T14" fmla="*/ 32 w 34"/>
                <a:gd name="T15" fmla="*/ 26 h 52"/>
                <a:gd name="T16" fmla="*/ 34 w 34"/>
                <a:gd name="T17" fmla="*/ 18 h 52"/>
                <a:gd name="T18" fmla="*/ 17 w 34"/>
                <a:gd name="T19" fmla="*/ 32 h 52"/>
                <a:gd name="T20" fmla="*/ 3 w 34"/>
                <a:gd name="T21" fmla="*/ 18 h 52"/>
                <a:gd name="T22" fmla="*/ 17 w 34"/>
                <a:gd name="T23" fmla="*/ 3 h 52"/>
                <a:gd name="T24" fmla="*/ 31 w 34"/>
                <a:gd name="T25" fmla="*/ 18 h 52"/>
                <a:gd name="T26" fmla="*/ 17 w 34"/>
                <a:gd name="T27" fmla="*/ 32 h 5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4"/>
                <a:gd name="T43" fmla="*/ 0 h 52"/>
                <a:gd name="T44" fmla="*/ 34 w 34"/>
                <a:gd name="T45" fmla="*/ 52 h 5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4" h="52">
                  <a:moveTo>
                    <a:pt x="34" y="18"/>
                  </a:moveTo>
                  <a:cubicBezTo>
                    <a:pt x="34" y="8"/>
                    <a:pt x="27" y="1"/>
                    <a:pt x="17" y="1"/>
                  </a:cubicBezTo>
                  <a:cubicBezTo>
                    <a:pt x="8" y="0"/>
                    <a:pt x="0" y="8"/>
                    <a:pt x="0" y="18"/>
                  </a:cubicBezTo>
                  <a:cubicBezTo>
                    <a:pt x="0" y="21"/>
                    <a:pt x="1" y="24"/>
                    <a:pt x="2" y="26"/>
                  </a:cubicBezTo>
                  <a:cubicBezTo>
                    <a:pt x="2" y="26"/>
                    <a:pt x="2" y="26"/>
                    <a:pt x="2" y="26"/>
                  </a:cubicBezTo>
                  <a:cubicBezTo>
                    <a:pt x="17" y="52"/>
                    <a:pt x="17" y="52"/>
                    <a:pt x="17" y="52"/>
                  </a:cubicBezTo>
                  <a:cubicBezTo>
                    <a:pt x="32" y="26"/>
                    <a:pt x="32" y="26"/>
                    <a:pt x="32" y="26"/>
                  </a:cubicBezTo>
                  <a:cubicBezTo>
                    <a:pt x="32" y="26"/>
                    <a:pt x="32" y="26"/>
                    <a:pt x="32" y="26"/>
                  </a:cubicBezTo>
                  <a:cubicBezTo>
                    <a:pt x="33" y="24"/>
                    <a:pt x="34" y="21"/>
                    <a:pt x="34" y="18"/>
                  </a:cubicBezTo>
                  <a:close/>
                  <a:moveTo>
                    <a:pt x="17" y="32"/>
                  </a:moveTo>
                  <a:cubicBezTo>
                    <a:pt x="9" y="32"/>
                    <a:pt x="3" y="26"/>
                    <a:pt x="3" y="18"/>
                  </a:cubicBezTo>
                  <a:cubicBezTo>
                    <a:pt x="3" y="10"/>
                    <a:pt x="9" y="3"/>
                    <a:pt x="17" y="3"/>
                  </a:cubicBezTo>
                  <a:cubicBezTo>
                    <a:pt x="25" y="3"/>
                    <a:pt x="31" y="10"/>
                    <a:pt x="31" y="18"/>
                  </a:cubicBezTo>
                  <a:cubicBezTo>
                    <a:pt x="31" y="26"/>
                    <a:pt x="25" y="32"/>
                    <a:pt x="17" y="32"/>
                  </a:cubicBezTo>
                  <a:close/>
                </a:path>
              </a:pathLst>
            </a:custGeom>
            <a:solidFill>
              <a:schemeClr val="accent2"/>
            </a:solidFill>
            <a:ln>
              <a:noFill/>
            </a:ln>
          </p:spPr>
          <p:txBody>
            <a:bodyPr/>
            <a:lstStyle/>
            <a:p>
              <a:pPr fontAlgn="base">
                <a:spcBef>
                  <a:spcPct val="0"/>
                </a:spcBef>
                <a:spcAft>
                  <a:spcPct val="0"/>
                </a:spcAft>
                <a:buFont typeface="Arial" pitchFamily="34" charset="0"/>
                <a:buNone/>
              </a:pPr>
              <a:endParaRPr lang="zh-CN" altLang="zh-CN" smtClean="0">
                <a:solidFill>
                  <a:prstClr val="black">
                    <a:lumMod val="75000"/>
                    <a:lumOff val="25000"/>
                  </a:prstClr>
                </a:solidFill>
                <a:latin typeface="微软雅黑" pitchFamily="34" charset="-122"/>
                <a:ea typeface="微软雅黑" pitchFamily="34" charset="-122"/>
                <a:sym typeface="微软雅黑" pitchFamily="34" charset="-122"/>
              </a:endParaRPr>
            </a:p>
          </p:txBody>
        </p:sp>
        <p:sp>
          <p:nvSpPr>
            <p:cNvPr id="34" name="TextBox 25"/>
            <p:cNvSpPr>
              <a:spLocks noChangeArrowheads="1"/>
            </p:cNvSpPr>
            <p:nvPr/>
          </p:nvSpPr>
          <p:spPr bwMode="auto">
            <a:xfrm>
              <a:off x="4292040" y="1352238"/>
              <a:ext cx="4539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buFont typeface="Arial" pitchFamily="34" charset="0"/>
                <a:buNone/>
              </a:pPr>
              <a:r>
                <a:rPr lang="en-US" altLang="zh-CN" dirty="0" smtClean="0">
                  <a:solidFill>
                    <a:prstClr val="black">
                      <a:lumMod val="75000"/>
                      <a:lumOff val="25000"/>
                    </a:prstClr>
                  </a:solidFill>
                  <a:latin typeface="微软雅黑" pitchFamily="34" charset="-122"/>
                  <a:ea typeface="微软雅黑" pitchFamily="34" charset="-122"/>
                  <a:sym typeface="微软雅黑" pitchFamily="34" charset="-122"/>
                </a:rPr>
                <a:t>01</a:t>
              </a:r>
              <a:endParaRPr lang="zh-CN" altLang="en-US" dirty="0" smtClean="0">
                <a:solidFill>
                  <a:prstClr val="black">
                    <a:lumMod val="75000"/>
                    <a:lumOff val="25000"/>
                  </a:prstClr>
                </a:solidFill>
                <a:latin typeface="微软雅黑" pitchFamily="34" charset="-122"/>
                <a:ea typeface="微软雅黑" pitchFamily="34" charset="-122"/>
                <a:sym typeface="微软雅黑" pitchFamily="34" charset="-122"/>
              </a:endParaRPr>
            </a:p>
          </p:txBody>
        </p:sp>
        <p:sp>
          <p:nvSpPr>
            <p:cNvPr id="36" name="TextBox 27"/>
            <p:cNvSpPr>
              <a:spLocks noChangeArrowheads="1"/>
            </p:cNvSpPr>
            <p:nvPr/>
          </p:nvSpPr>
          <p:spPr bwMode="auto">
            <a:xfrm>
              <a:off x="4169945" y="1653124"/>
              <a:ext cx="69344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buFont typeface="Arial" pitchFamily="34" charset="0"/>
                <a:buNone/>
              </a:pPr>
              <a:r>
                <a:rPr lang="zh-CN" altLang="en-US" sz="1000" b="1" smtClean="0">
                  <a:solidFill>
                    <a:prstClr val="black">
                      <a:lumMod val="75000"/>
                      <a:lumOff val="25000"/>
                    </a:prstClr>
                  </a:solidFill>
                  <a:latin typeface="微软雅黑" pitchFamily="34" charset="-122"/>
                  <a:ea typeface="微软雅黑" pitchFamily="34" charset="-122"/>
                  <a:sym typeface="微软雅黑" pitchFamily="34" charset="-122"/>
                </a:rPr>
                <a:t>文字标题</a:t>
              </a:r>
            </a:p>
          </p:txBody>
        </p:sp>
      </p:grpSp>
      <p:grpSp>
        <p:nvGrpSpPr>
          <p:cNvPr id="7" name="组合 6"/>
          <p:cNvGrpSpPr/>
          <p:nvPr/>
        </p:nvGrpSpPr>
        <p:grpSpPr>
          <a:xfrm>
            <a:off x="4089942" y="2606279"/>
            <a:ext cx="834411" cy="1273969"/>
            <a:chOff x="4089942" y="2606279"/>
            <a:chExt cx="834411" cy="1273969"/>
          </a:xfrm>
        </p:grpSpPr>
        <p:sp>
          <p:nvSpPr>
            <p:cNvPr id="33" name="Freeform 7"/>
            <p:cNvSpPr>
              <a:spLocks noEditPoints="1" noChangeArrowheads="1"/>
            </p:cNvSpPr>
            <p:nvPr/>
          </p:nvSpPr>
          <p:spPr bwMode="auto">
            <a:xfrm>
              <a:off x="4089942" y="2606279"/>
              <a:ext cx="834411" cy="1273969"/>
            </a:xfrm>
            <a:custGeom>
              <a:avLst/>
              <a:gdLst>
                <a:gd name="T0" fmla="*/ 0 w 34"/>
                <a:gd name="T1" fmla="*/ 35 h 52"/>
                <a:gd name="T2" fmla="*/ 17 w 34"/>
                <a:gd name="T3" fmla="*/ 52 h 52"/>
                <a:gd name="T4" fmla="*/ 34 w 34"/>
                <a:gd name="T5" fmla="*/ 35 h 52"/>
                <a:gd name="T6" fmla="*/ 32 w 34"/>
                <a:gd name="T7" fmla="*/ 26 h 52"/>
                <a:gd name="T8" fmla="*/ 32 w 34"/>
                <a:gd name="T9" fmla="*/ 26 h 52"/>
                <a:gd name="T10" fmla="*/ 17 w 34"/>
                <a:gd name="T11" fmla="*/ 0 h 52"/>
                <a:gd name="T12" fmla="*/ 2 w 34"/>
                <a:gd name="T13" fmla="*/ 26 h 52"/>
                <a:gd name="T14" fmla="*/ 2 w 34"/>
                <a:gd name="T15" fmla="*/ 26 h 52"/>
                <a:gd name="T16" fmla="*/ 0 w 34"/>
                <a:gd name="T17" fmla="*/ 35 h 52"/>
                <a:gd name="T18" fmla="*/ 17 w 34"/>
                <a:gd name="T19" fmla="*/ 21 h 52"/>
                <a:gd name="T20" fmla="*/ 31 w 34"/>
                <a:gd name="T21" fmla="*/ 35 h 52"/>
                <a:gd name="T22" fmla="*/ 17 w 34"/>
                <a:gd name="T23" fmla="*/ 49 h 52"/>
                <a:gd name="T24" fmla="*/ 3 w 34"/>
                <a:gd name="T25" fmla="*/ 35 h 52"/>
                <a:gd name="T26" fmla="*/ 17 w 34"/>
                <a:gd name="T27" fmla="*/ 21 h 5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4"/>
                <a:gd name="T43" fmla="*/ 0 h 52"/>
                <a:gd name="T44" fmla="*/ 34 w 34"/>
                <a:gd name="T45" fmla="*/ 52 h 5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4" h="52">
                  <a:moveTo>
                    <a:pt x="0" y="35"/>
                  </a:moveTo>
                  <a:cubicBezTo>
                    <a:pt x="0" y="44"/>
                    <a:pt x="8" y="52"/>
                    <a:pt x="17" y="52"/>
                  </a:cubicBezTo>
                  <a:cubicBezTo>
                    <a:pt x="27" y="52"/>
                    <a:pt x="34" y="44"/>
                    <a:pt x="34" y="35"/>
                  </a:cubicBezTo>
                  <a:cubicBezTo>
                    <a:pt x="34" y="32"/>
                    <a:pt x="34" y="29"/>
                    <a:pt x="32" y="26"/>
                  </a:cubicBezTo>
                  <a:cubicBezTo>
                    <a:pt x="32" y="26"/>
                    <a:pt x="32" y="26"/>
                    <a:pt x="32" y="26"/>
                  </a:cubicBezTo>
                  <a:cubicBezTo>
                    <a:pt x="17" y="0"/>
                    <a:pt x="17" y="0"/>
                    <a:pt x="17" y="0"/>
                  </a:cubicBezTo>
                  <a:cubicBezTo>
                    <a:pt x="2" y="26"/>
                    <a:pt x="2" y="26"/>
                    <a:pt x="2" y="26"/>
                  </a:cubicBezTo>
                  <a:cubicBezTo>
                    <a:pt x="2" y="26"/>
                    <a:pt x="2" y="26"/>
                    <a:pt x="2" y="26"/>
                  </a:cubicBezTo>
                  <a:cubicBezTo>
                    <a:pt x="1" y="29"/>
                    <a:pt x="0" y="32"/>
                    <a:pt x="0" y="35"/>
                  </a:cubicBezTo>
                  <a:close/>
                  <a:moveTo>
                    <a:pt x="17" y="21"/>
                  </a:moveTo>
                  <a:cubicBezTo>
                    <a:pt x="25" y="21"/>
                    <a:pt x="31" y="27"/>
                    <a:pt x="31" y="35"/>
                  </a:cubicBezTo>
                  <a:cubicBezTo>
                    <a:pt x="31" y="43"/>
                    <a:pt x="25" y="49"/>
                    <a:pt x="17" y="49"/>
                  </a:cubicBezTo>
                  <a:cubicBezTo>
                    <a:pt x="9" y="49"/>
                    <a:pt x="3" y="43"/>
                    <a:pt x="3" y="35"/>
                  </a:cubicBezTo>
                  <a:cubicBezTo>
                    <a:pt x="3" y="27"/>
                    <a:pt x="9" y="21"/>
                    <a:pt x="17" y="21"/>
                  </a:cubicBezTo>
                  <a:close/>
                </a:path>
              </a:pathLst>
            </a:custGeom>
            <a:solidFill>
              <a:schemeClr val="accent2"/>
            </a:solidFill>
            <a:ln>
              <a:noFill/>
            </a:ln>
          </p:spPr>
          <p:txBody>
            <a:bodyPr/>
            <a:lstStyle/>
            <a:p>
              <a:pPr fontAlgn="base">
                <a:spcBef>
                  <a:spcPct val="0"/>
                </a:spcBef>
                <a:spcAft>
                  <a:spcPct val="0"/>
                </a:spcAft>
                <a:buFont typeface="Arial" pitchFamily="34" charset="0"/>
                <a:buNone/>
              </a:pPr>
              <a:endParaRPr lang="zh-CN" altLang="zh-CN" smtClean="0">
                <a:solidFill>
                  <a:prstClr val="black">
                    <a:lumMod val="75000"/>
                    <a:lumOff val="25000"/>
                  </a:prstClr>
                </a:solidFill>
                <a:latin typeface="微软雅黑" pitchFamily="34" charset="-122"/>
                <a:ea typeface="微软雅黑" pitchFamily="34" charset="-122"/>
                <a:sym typeface="微软雅黑" pitchFamily="34" charset="-122"/>
              </a:endParaRPr>
            </a:p>
          </p:txBody>
        </p:sp>
        <p:sp>
          <p:nvSpPr>
            <p:cNvPr id="35" name="TextBox 26"/>
            <p:cNvSpPr>
              <a:spLocks noChangeArrowheads="1"/>
            </p:cNvSpPr>
            <p:nvPr/>
          </p:nvSpPr>
          <p:spPr bwMode="auto">
            <a:xfrm>
              <a:off x="4324198" y="3147635"/>
              <a:ext cx="4539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buFont typeface="Arial" pitchFamily="34" charset="0"/>
                <a:buNone/>
              </a:pPr>
              <a:r>
                <a:rPr lang="en-US" altLang="zh-CN" smtClean="0">
                  <a:solidFill>
                    <a:prstClr val="black">
                      <a:lumMod val="75000"/>
                      <a:lumOff val="25000"/>
                    </a:prstClr>
                  </a:solidFill>
                  <a:latin typeface="微软雅黑" pitchFamily="34" charset="-122"/>
                  <a:ea typeface="微软雅黑" pitchFamily="34" charset="-122"/>
                  <a:sym typeface="微软雅黑" pitchFamily="34" charset="-122"/>
                </a:rPr>
                <a:t>04</a:t>
              </a:r>
              <a:endParaRPr lang="zh-CN" altLang="en-US" smtClean="0">
                <a:solidFill>
                  <a:prstClr val="black">
                    <a:lumMod val="75000"/>
                    <a:lumOff val="25000"/>
                  </a:prstClr>
                </a:solidFill>
                <a:latin typeface="微软雅黑" pitchFamily="34" charset="-122"/>
                <a:ea typeface="微软雅黑" pitchFamily="34" charset="-122"/>
                <a:sym typeface="微软雅黑" pitchFamily="34" charset="-122"/>
              </a:endParaRPr>
            </a:p>
          </p:txBody>
        </p:sp>
        <p:sp>
          <p:nvSpPr>
            <p:cNvPr id="37" name="TextBox 28"/>
            <p:cNvSpPr>
              <a:spLocks noChangeArrowheads="1"/>
            </p:cNvSpPr>
            <p:nvPr/>
          </p:nvSpPr>
          <p:spPr bwMode="auto">
            <a:xfrm>
              <a:off x="4170669" y="3456863"/>
              <a:ext cx="69344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buFont typeface="Arial" pitchFamily="34" charset="0"/>
                <a:buNone/>
              </a:pPr>
              <a:r>
                <a:rPr lang="zh-CN" altLang="en-US" sz="1000" b="1" dirty="0" smtClean="0">
                  <a:solidFill>
                    <a:prstClr val="black">
                      <a:lumMod val="75000"/>
                      <a:lumOff val="25000"/>
                    </a:prstClr>
                  </a:solidFill>
                  <a:latin typeface="微软雅黑" pitchFamily="34" charset="-122"/>
                  <a:ea typeface="微软雅黑" pitchFamily="34" charset="-122"/>
                  <a:sym typeface="微软雅黑" pitchFamily="34" charset="-122"/>
                </a:rPr>
                <a:t>文字标题</a:t>
              </a:r>
            </a:p>
          </p:txBody>
        </p:sp>
      </p:grpSp>
      <p:grpSp>
        <p:nvGrpSpPr>
          <p:cNvPr id="3" name="组合 2"/>
          <p:cNvGrpSpPr/>
          <p:nvPr/>
        </p:nvGrpSpPr>
        <p:grpSpPr>
          <a:xfrm>
            <a:off x="3231725" y="1624012"/>
            <a:ext cx="1226024" cy="907257"/>
            <a:chOff x="3231725" y="1624012"/>
            <a:chExt cx="1226024" cy="907257"/>
          </a:xfrm>
        </p:grpSpPr>
        <p:sp>
          <p:nvSpPr>
            <p:cNvPr id="40" name="Freeform 8"/>
            <p:cNvSpPr>
              <a:spLocks noEditPoints="1" noChangeArrowheads="1"/>
            </p:cNvSpPr>
            <p:nvPr/>
          </p:nvSpPr>
          <p:spPr bwMode="auto">
            <a:xfrm>
              <a:off x="3231725" y="1624012"/>
              <a:ext cx="1226024" cy="907257"/>
            </a:xfrm>
            <a:custGeom>
              <a:avLst/>
              <a:gdLst>
                <a:gd name="T0" fmla="*/ 29 w 50"/>
                <a:gd name="T1" fmla="*/ 4 h 37"/>
                <a:gd name="T2" fmla="*/ 5 w 50"/>
                <a:gd name="T3" fmla="*/ 11 h 37"/>
                <a:gd name="T4" fmla="*/ 11 w 50"/>
                <a:gd name="T5" fmla="*/ 34 h 37"/>
                <a:gd name="T6" fmla="*/ 20 w 50"/>
                <a:gd name="T7" fmla="*/ 37 h 37"/>
                <a:gd name="T8" fmla="*/ 20 w 50"/>
                <a:gd name="T9" fmla="*/ 37 h 37"/>
                <a:gd name="T10" fmla="*/ 50 w 50"/>
                <a:gd name="T11" fmla="*/ 37 h 37"/>
                <a:gd name="T12" fmla="*/ 35 w 50"/>
                <a:gd name="T13" fmla="*/ 11 h 37"/>
                <a:gd name="T14" fmla="*/ 35 w 50"/>
                <a:gd name="T15" fmla="*/ 11 h 37"/>
                <a:gd name="T16" fmla="*/ 29 w 50"/>
                <a:gd name="T17" fmla="*/ 4 h 37"/>
                <a:gd name="T18" fmla="*/ 32 w 50"/>
                <a:gd name="T19" fmla="*/ 26 h 37"/>
                <a:gd name="T20" fmla="*/ 13 w 50"/>
                <a:gd name="T21" fmla="*/ 32 h 37"/>
                <a:gd name="T22" fmla="*/ 8 w 50"/>
                <a:gd name="T23" fmla="*/ 12 h 37"/>
                <a:gd name="T24" fmla="*/ 27 w 50"/>
                <a:gd name="T25" fmla="*/ 7 h 37"/>
                <a:gd name="T26" fmla="*/ 32 w 50"/>
                <a:gd name="T27" fmla="*/ 26 h 3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0"/>
                <a:gd name="T43" fmla="*/ 0 h 37"/>
                <a:gd name="T44" fmla="*/ 50 w 50"/>
                <a:gd name="T45" fmla="*/ 37 h 3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0" h="37">
                  <a:moveTo>
                    <a:pt x="29" y="4"/>
                  </a:moveTo>
                  <a:cubicBezTo>
                    <a:pt x="20" y="0"/>
                    <a:pt x="10" y="2"/>
                    <a:pt x="5" y="11"/>
                  </a:cubicBezTo>
                  <a:cubicBezTo>
                    <a:pt x="0" y="19"/>
                    <a:pt x="3" y="29"/>
                    <a:pt x="11" y="34"/>
                  </a:cubicBezTo>
                  <a:cubicBezTo>
                    <a:pt x="14" y="36"/>
                    <a:pt x="17" y="37"/>
                    <a:pt x="20" y="37"/>
                  </a:cubicBezTo>
                  <a:cubicBezTo>
                    <a:pt x="20" y="37"/>
                    <a:pt x="20" y="37"/>
                    <a:pt x="20" y="37"/>
                  </a:cubicBezTo>
                  <a:cubicBezTo>
                    <a:pt x="50" y="37"/>
                    <a:pt x="50" y="37"/>
                    <a:pt x="50" y="37"/>
                  </a:cubicBezTo>
                  <a:cubicBezTo>
                    <a:pt x="35" y="11"/>
                    <a:pt x="35" y="11"/>
                    <a:pt x="35" y="11"/>
                  </a:cubicBezTo>
                  <a:cubicBezTo>
                    <a:pt x="35" y="11"/>
                    <a:pt x="35" y="11"/>
                    <a:pt x="35" y="11"/>
                  </a:cubicBezTo>
                  <a:cubicBezTo>
                    <a:pt x="34" y="8"/>
                    <a:pt x="31" y="6"/>
                    <a:pt x="29" y="4"/>
                  </a:cubicBezTo>
                  <a:close/>
                  <a:moveTo>
                    <a:pt x="32" y="26"/>
                  </a:moveTo>
                  <a:cubicBezTo>
                    <a:pt x="28" y="33"/>
                    <a:pt x="20" y="36"/>
                    <a:pt x="13" y="32"/>
                  </a:cubicBezTo>
                  <a:cubicBezTo>
                    <a:pt x="6" y="28"/>
                    <a:pt x="4" y="19"/>
                    <a:pt x="8" y="12"/>
                  </a:cubicBezTo>
                  <a:cubicBezTo>
                    <a:pt x="12" y="5"/>
                    <a:pt x="20" y="3"/>
                    <a:pt x="27" y="7"/>
                  </a:cubicBezTo>
                  <a:cubicBezTo>
                    <a:pt x="34" y="11"/>
                    <a:pt x="36" y="20"/>
                    <a:pt x="32" y="26"/>
                  </a:cubicBezTo>
                  <a:close/>
                </a:path>
              </a:pathLst>
            </a:custGeom>
            <a:solidFill>
              <a:schemeClr val="accent1"/>
            </a:solidFill>
            <a:ln>
              <a:noFill/>
            </a:ln>
          </p:spPr>
          <p:txBody>
            <a:bodyPr/>
            <a:lstStyle/>
            <a:p>
              <a:pPr fontAlgn="base">
                <a:spcBef>
                  <a:spcPct val="0"/>
                </a:spcBef>
                <a:spcAft>
                  <a:spcPct val="0"/>
                </a:spcAft>
                <a:buFont typeface="Arial" pitchFamily="34" charset="0"/>
                <a:buNone/>
              </a:pPr>
              <a:endParaRPr lang="zh-CN" altLang="zh-CN" smtClean="0">
                <a:solidFill>
                  <a:prstClr val="black">
                    <a:lumMod val="75000"/>
                    <a:lumOff val="25000"/>
                  </a:prstClr>
                </a:solidFill>
                <a:latin typeface="微软雅黑" pitchFamily="34" charset="-122"/>
                <a:ea typeface="微软雅黑" pitchFamily="34" charset="-122"/>
                <a:sym typeface="微软雅黑" pitchFamily="34" charset="-122"/>
              </a:endParaRPr>
            </a:p>
          </p:txBody>
        </p:sp>
        <p:sp>
          <p:nvSpPr>
            <p:cNvPr id="41" name="TextBox 35"/>
            <p:cNvSpPr>
              <a:spLocks noChangeArrowheads="1"/>
            </p:cNvSpPr>
            <p:nvPr/>
          </p:nvSpPr>
          <p:spPr bwMode="auto">
            <a:xfrm>
              <a:off x="3482161" y="1742287"/>
              <a:ext cx="4539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buFont typeface="Arial" pitchFamily="34" charset="0"/>
                <a:buNone/>
              </a:pPr>
              <a:r>
                <a:rPr lang="en-US" altLang="zh-CN" dirty="0" smtClean="0">
                  <a:solidFill>
                    <a:prstClr val="black">
                      <a:lumMod val="75000"/>
                      <a:lumOff val="25000"/>
                    </a:prstClr>
                  </a:solidFill>
                  <a:latin typeface="微软雅黑" pitchFamily="34" charset="-122"/>
                  <a:ea typeface="微软雅黑" pitchFamily="34" charset="-122"/>
                  <a:sym typeface="微软雅黑" pitchFamily="34" charset="-122"/>
                </a:rPr>
                <a:t>06</a:t>
              </a:r>
              <a:endParaRPr lang="zh-CN" altLang="en-US" dirty="0" smtClean="0">
                <a:solidFill>
                  <a:prstClr val="black">
                    <a:lumMod val="75000"/>
                    <a:lumOff val="25000"/>
                  </a:prstClr>
                </a:solidFill>
                <a:latin typeface="微软雅黑" pitchFamily="34" charset="-122"/>
                <a:ea typeface="微软雅黑" pitchFamily="34" charset="-122"/>
                <a:sym typeface="微软雅黑" pitchFamily="34" charset="-122"/>
              </a:endParaRPr>
            </a:p>
          </p:txBody>
        </p:sp>
        <p:sp>
          <p:nvSpPr>
            <p:cNvPr id="42" name="TextBox 36"/>
            <p:cNvSpPr>
              <a:spLocks noChangeArrowheads="1"/>
            </p:cNvSpPr>
            <p:nvPr/>
          </p:nvSpPr>
          <p:spPr bwMode="auto">
            <a:xfrm>
              <a:off x="3360790" y="2066323"/>
              <a:ext cx="69344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buFont typeface="Arial" pitchFamily="34" charset="0"/>
                <a:buNone/>
              </a:pPr>
              <a:r>
                <a:rPr lang="zh-CN" altLang="en-US" sz="1000" b="1" smtClean="0">
                  <a:solidFill>
                    <a:prstClr val="black">
                      <a:lumMod val="75000"/>
                      <a:lumOff val="25000"/>
                    </a:prstClr>
                  </a:solidFill>
                  <a:latin typeface="微软雅黑" pitchFamily="34" charset="-122"/>
                  <a:ea typeface="微软雅黑" pitchFamily="34" charset="-122"/>
                  <a:sym typeface="微软雅黑" pitchFamily="34" charset="-122"/>
                </a:rPr>
                <a:t>文字标题</a:t>
              </a:r>
            </a:p>
          </p:txBody>
        </p:sp>
      </p:grpSp>
      <p:grpSp>
        <p:nvGrpSpPr>
          <p:cNvPr id="6" name="组合 5"/>
          <p:cNvGrpSpPr/>
          <p:nvPr/>
        </p:nvGrpSpPr>
        <p:grpSpPr>
          <a:xfrm>
            <a:off x="4556546" y="2580084"/>
            <a:ext cx="1226024" cy="907257"/>
            <a:chOff x="4556546" y="2580084"/>
            <a:chExt cx="1226024" cy="907257"/>
          </a:xfrm>
        </p:grpSpPr>
        <p:sp>
          <p:nvSpPr>
            <p:cNvPr id="38" name="Freeform 9"/>
            <p:cNvSpPr>
              <a:spLocks noEditPoints="1" noChangeArrowheads="1"/>
            </p:cNvSpPr>
            <p:nvPr/>
          </p:nvSpPr>
          <p:spPr bwMode="auto">
            <a:xfrm>
              <a:off x="4556546" y="2580084"/>
              <a:ext cx="1226024" cy="907257"/>
            </a:xfrm>
            <a:custGeom>
              <a:avLst/>
              <a:gdLst>
                <a:gd name="T0" fmla="*/ 22 w 50"/>
                <a:gd name="T1" fmla="*/ 32 h 37"/>
                <a:gd name="T2" fmla="*/ 45 w 50"/>
                <a:gd name="T3" fmla="*/ 26 h 37"/>
                <a:gd name="T4" fmla="*/ 39 w 50"/>
                <a:gd name="T5" fmla="*/ 2 h 37"/>
                <a:gd name="T6" fmla="*/ 30 w 50"/>
                <a:gd name="T7" fmla="*/ 0 h 37"/>
                <a:gd name="T8" fmla="*/ 30 w 50"/>
                <a:gd name="T9" fmla="*/ 0 h 37"/>
                <a:gd name="T10" fmla="*/ 0 w 50"/>
                <a:gd name="T11" fmla="*/ 0 h 37"/>
                <a:gd name="T12" fmla="*/ 15 w 50"/>
                <a:gd name="T13" fmla="*/ 26 h 37"/>
                <a:gd name="T14" fmla="*/ 15 w 50"/>
                <a:gd name="T15" fmla="*/ 26 h 37"/>
                <a:gd name="T16" fmla="*/ 22 w 50"/>
                <a:gd name="T17" fmla="*/ 32 h 37"/>
                <a:gd name="T18" fmla="*/ 18 w 50"/>
                <a:gd name="T19" fmla="*/ 10 h 37"/>
                <a:gd name="T20" fmla="*/ 37 w 50"/>
                <a:gd name="T21" fmla="*/ 5 h 37"/>
                <a:gd name="T22" fmla="*/ 43 w 50"/>
                <a:gd name="T23" fmla="*/ 25 h 37"/>
                <a:gd name="T24" fmla="*/ 23 w 50"/>
                <a:gd name="T25" fmla="*/ 30 h 37"/>
                <a:gd name="T26" fmla="*/ 18 w 50"/>
                <a:gd name="T27" fmla="*/ 10 h 3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0"/>
                <a:gd name="T43" fmla="*/ 0 h 37"/>
                <a:gd name="T44" fmla="*/ 50 w 50"/>
                <a:gd name="T45" fmla="*/ 37 h 3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0" h="37">
                  <a:moveTo>
                    <a:pt x="22" y="32"/>
                  </a:moveTo>
                  <a:cubicBezTo>
                    <a:pt x="30" y="37"/>
                    <a:pt x="40" y="34"/>
                    <a:pt x="45" y="26"/>
                  </a:cubicBezTo>
                  <a:cubicBezTo>
                    <a:pt x="50" y="18"/>
                    <a:pt x="47" y="7"/>
                    <a:pt x="39" y="2"/>
                  </a:cubicBezTo>
                  <a:cubicBezTo>
                    <a:pt x="36" y="1"/>
                    <a:pt x="33" y="0"/>
                    <a:pt x="30" y="0"/>
                  </a:cubicBezTo>
                  <a:cubicBezTo>
                    <a:pt x="30" y="0"/>
                    <a:pt x="30" y="0"/>
                    <a:pt x="30" y="0"/>
                  </a:cubicBezTo>
                  <a:cubicBezTo>
                    <a:pt x="0" y="0"/>
                    <a:pt x="0" y="0"/>
                    <a:pt x="0" y="0"/>
                  </a:cubicBezTo>
                  <a:cubicBezTo>
                    <a:pt x="15" y="26"/>
                    <a:pt x="15" y="26"/>
                    <a:pt x="15" y="26"/>
                  </a:cubicBezTo>
                  <a:cubicBezTo>
                    <a:pt x="15" y="26"/>
                    <a:pt x="15" y="26"/>
                    <a:pt x="15" y="26"/>
                  </a:cubicBezTo>
                  <a:cubicBezTo>
                    <a:pt x="17" y="28"/>
                    <a:pt x="19" y="31"/>
                    <a:pt x="22" y="32"/>
                  </a:cubicBezTo>
                  <a:close/>
                  <a:moveTo>
                    <a:pt x="18" y="10"/>
                  </a:moveTo>
                  <a:cubicBezTo>
                    <a:pt x="22" y="3"/>
                    <a:pt x="31" y="1"/>
                    <a:pt x="37" y="5"/>
                  </a:cubicBezTo>
                  <a:cubicBezTo>
                    <a:pt x="44" y="9"/>
                    <a:pt x="47" y="18"/>
                    <a:pt x="43" y="25"/>
                  </a:cubicBezTo>
                  <a:cubicBezTo>
                    <a:pt x="39" y="31"/>
                    <a:pt x="30" y="34"/>
                    <a:pt x="23" y="30"/>
                  </a:cubicBezTo>
                  <a:cubicBezTo>
                    <a:pt x="16" y="26"/>
                    <a:pt x="14" y="17"/>
                    <a:pt x="18" y="10"/>
                  </a:cubicBezTo>
                  <a:close/>
                </a:path>
              </a:pathLst>
            </a:custGeom>
            <a:solidFill>
              <a:schemeClr val="accent4"/>
            </a:solidFill>
            <a:ln>
              <a:noFill/>
            </a:ln>
          </p:spPr>
          <p:txBody>
            <a:bodyPr/>
            <a:lstStyle/>
            <a:p>
              <a:pPr fontAlgn="base">
                <a:spcBef>
                  <a:spcPct val="0"/>
                </a:spcBef>
                <a:spcAft>
                  <a:spcPct val="0"/>
                </a:spcAft>
                <a:buFont typeface="Arial" pitchFamily="34" charset="0"/>
                <a:buNone/>
              </a:pPr>
              <a:endParaRPr lang="zh-CN" altLang="zh-CN" smtClean="0">
                <a:solidFill>
                  <a:prstClr val="black">
                    <a:lumMod val="75000"/>
                    <a:lumOff val="25000"/>
                  </a:prstClr>
                </a:solidFill>
                <a:latin typeface="微软雅黑" pitchFamily="34" charset="-122"/>
                <a:ea typeface="微软雅黑" pitchFamily="34" charset="-122"/>
                <a:sym typeface="微软雅黑" pitchFamily="34" charset="-122"/>
              </a:endParaRPr>
            </a:p>
          </p:txBody>
        </p:sp>
        <p:sp>
          <p:nvSpPr>
            <p:cNvPr id="39" name="TextBox 31"/>
            <p:cNvSpPr>
              <a:spLocks noChangeArrowheads="1"/>
            </p:cNvSpPr>
            <p:nvPr/>
          </p:nvSpPr>
          <p:spPr bwMode="auto">
            <a:xfrm>
              <a:off x="5080086" y="2714396"/>
              <a:ext cx="4539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buFont typeface="Arial" pitchFamily="34" charset="0"/>
                <a:buNone/>
              </a:pPr>
              <a:r>
                <a:rPr lang="en-US" altLang="zh-CN" dirty="0" smtClean="0">
                  <a:solidFill>
                    <a:prstClr val="black">
                      <a:lumMod val="75000"/>
                      <a:lumOff val="25000"/>
                    </a:prstClr>
                  </a:solidFill>
                  <a:latin typeface="微软雅黑" pitchFamily="34" charset="-122"/>
                  <a:ea typeface="微软雅黑" pitchFamily="34" charset="-122"/>
                  <a:sym typeface="微软雅黑" pitchFamily="34" charset="-122"/>
                </a:rPr>
                <a:t>03</a:t>
              </a:r>
              <a:endParaRPr lang="zh-CN" altLang="en-US" dirty="0" smtClean="0">
                <a:solidFill>
                  <a:prstClr val="black">
                    <a:lumMod val="75000"/>
                    <a:lumOff val="25000"/>
                  </a:prstClr>
                </a:solidFill>
                <a:latin typeface="微软雅黑" pitchFamily="34" charset="-122"/>
                <a:ea typeface="微软雅黑" pitchFamily="34" charset="-122"/>
                <a:sym typeface="微软雅黑" pitchFamily="34" charset="-122"/>
              </a:endParaRPr>
            </a:p>
          </p:txBody>
        </p:sp>
        <p:sp>
          <p:nvSpPr>
            <p:cNvPr id="43" name="TextBox 33"/>
            <p:cNvSpPr>
              <a:spLocks noChangeArrowheads="1"/>
            </p:cNvSpPr>
            <p:nvPr/>
          </p:nvSpPr>
          <p:spPr bwMode="auto">
            <a:xfrm>
              <a:off x="4960245" y="2986783"/>
              <a:ext cx="69344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buFont typeface="Arial" pitchFamily="34" charset="0"/>
                <a:buNone/>
              </a:pPr>
              <a:r>
                <a:rPr lang="zh-CN" altLang="en-US" sz="1000" b="1" smtClean="0">
                  <a:solidFill>
                    <a:prstClr val="black">
                      <a:lumMod val="75000"/>
                      <a:lumOff val="25000"/>
                    </a:prstClr>
                  </a:solidFill>
                  <a:latin typeface="微软雅黑" pitchFamily="34" charset="-122"/>
                  <a:ea typeface="微软雅黑" pitchFamily="34" charset="-122"/>
                  <a:sym typeface="微软雅黑" pitchFamily="34" charset="-122"/>
                </a:rPr>
                <a:t>文字标题</a:t>
              </a:r>
            </a:p>
          </p:txBody>
        </p:sp>
      </p:grpSp>
      <p:grpSp>
        <p:nvGrpSpPr>
          <p:cNvPr id="5" name="组合 4"/>
          <p:cNvGrpSpPr/>
          <p:nvPr/>
        </p:nvGrpSpPr>
        <p:grpSpPr>
          <a:xfrm>
            <a:off x="4556546" y="1624012"/>
            <a:ext cx="1226024" cy="907257"/>
            <a:chOff x="4556546" y="1624012"/>
            <a:chExt cx="1226024" cy="907257"/>
          </a:xfrm>
        </p:grpSpPr>
        <p:sp>
          <p:nvSpPr>
            <p:cNvPr id="45" name="Freeform 11"/>
            <p:cNvSpPr>
              <a:spLocks noEditPoints="1" noChangeArrowheads="1"/>
            </p:cNvSpPr>
            <p:nvPr/>
          </p:nvSpPr>
          <p:spPr bwMode="auto">
            <a:xfrm>
              <a:off x="4556546" y="1624012"/>
              <a:ext cx="1226024" cy="907257"/>
            </a:xfrm>
            <a:custGeom>
              <a:avLst/>
              <a:gdLst>
                <a:gd name="T0" fmla="*/ 39 w 50"/>
                <a:gd name="T1" fmla="*/ 35 h 37"/>
                <a:gd name="T2" fmla="*/ 46 w 50"/>
                <a:gd name="T3" fmla="*/ 11 h 37"/>
                <a:gd name="T4" fmla="*/ 22 w 50"/>
                <a:gd name="T5" fmla="*/ 5 h 37"/>
                <a:gd name="T6" fmla="*/ 16 w 50"/>
                <a:gd name="T7" fmla="*/ 11 h 37"/>
                <a:gd name="T8" fmla="*/ 16 w 50"/>
                <a:gd name="T9" fmla="*/ 11 h 37"/>
                <a:gd name="T10" fmla="*/ 0 w 50"/>
                <a:gd name="T11" fmla="*/ 37 h 37"/>
                <a:gd name="T12" fmla="*/ 30 w 50"/>
                <a:gd name="T13" fmla="*/ 37 h 37"/>
                <a:gd name="T14" fmla="*/ 30 w 50"/>
                <a:gd name="T15" fmla="*/ 37 h 37"/>
                <a:gd name="T16" fmla="*/ 39 w 50"/>
                <a:gd name="T17" fmla="*/ 35 h 37"/>
                <a:gd name="T18" fmla="*/ 18 w 50"/>
                <a:gd name="T19" fmla="*/ 27 h 37"/>
                <a:gd name="T20" fmla="*/ 24 w 50"/>
                <a:gd name="T21" fmla="*/ 7 h 37"/>
                <a:gd name="T22" fmla="*/ 43 w 50"/>
                <a:gd name="T23" fmla="*/ 13 h 37"/>
                <a:gd name="T24" fmla="*/ 37 w 50"/>
                <a:gd name="T25" fmla="*/ 32 h 37"/>
                <a:gd name="T26" fmla="*/ 18 w 50"/>
                <a:gd name="T27" fmla="*/ 27 h 3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0"/>
                <a:gd name="T43" fmla="*/ 0 h 37"/>
                <a:gd name="T44" fmla="*/ 50 w 50"/>
                <a:gd name="T45" fmla="*/ 37 h 3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0" h="37">
                  <a:moveTo>
                    <a:pt x="39" y="35"/>
                  </a:moveTo>
                  <a:cubicBezTo>
                    <a:pt x="47" y="30"/>
                    <a:pt x="50" y="20"/>
                    <a:pt x="46" y="11"/>
                  </a:cubicBezTo>
                  <a:cubicBezTo>
                    <a:pt x="41" y="3"/>
                    <a:pt x="30" y="0"/>
                    <a:pt x="22" y="5"/>
                  </a:cubicBezTo>
                  <a:cubicBezTo>
                    <a:pt x="19" y="6"/>
                    <a:pt x="17" y="8"/>
                    <a:pt x="16" y="11"/>
                  </a:cubicBezTo>
                  <a:cubicBezTo>
                    <a:pt x="16" y="11"/>
                    <a:pt x="16" y="11"/>
                    <a:pt x="16" y="11"/>
                  </a:cubicBezTo>
                  <a:cubicBezTo>
                    <a:pt x="0" y="37"/>
                    <a:pt x="0" y="37"/>
                    <a:pt x="0" y="37"/>
                  </a:cubicBezTo>
                  <a:cubicBezTo>
                    <a:pt x="30" y="37"/>
                    <a:pt x="30" y="37"/>
                    <a:pt x="30" y="37"/>
                  </a:cubicBezTo>
                  <a:cubicBezTo>
                    <a:pt x="30" y="37"/>
                    <a:pt x="30" y="37"/>
                    <a:pt x="30" y="37"/>
                  </a:cubicBezTo>
                  <a:cubicBezTo>
                    <a:pt x="33" y="37"/>
                    <a:pt x="36" y="36"/>
                    <a:pt x="39" y="35"/>
                  </a:cubicBezTo>
                  <a:close/>
                  <a:moveTo>
                    <a:pt x="18" y="27"/>
                  </a:moveTo>
                  <a:cubicBezTo>
                    <a:pt x="14" y="20"/>
                    <a:pt x="17" y="11"/>
                    <a:pt x="24" y="7"/>
                  </a:cubicBezTo>
                  <a:cubicBezTo>
                    <a:pt x="30" y="3"/>
                    <a:pt x="39" y="6"/>
                    <a:pt x="43" y="13"/>
                  </a:cubicBezTo>
                  <a:cubicBezTo>
                    <a:pt x="47" y="20"/>
                    <a:pt x="44" y="28"/>
                    <a:pt x="37" y="32"/>
                  </a:cubicBezTo>
                  <a:cubicBezTo>
                    <a:pt x="31" y="36"/>
                    <a:pt x="22" y="34"/>
                    <a:pt x="18" y="27"/>
                  </a:cubicBezTo>
                  <a:close/>
                </a:path>
              </a:pathLst>
            </a:custGeom>
            <a:solidFill>
              <a:schemeClr val="accent3"/>
            </a:solidFill>
            <a:ln>
              <a:noFill/>
            </a:ln>
          </p:spPr>
          <p:txBody>
            <a:bodyPr/>
            <a:lstStyle/>
            <a:p>
              <a:pPr fontAlgn="base">
                <a:spcBef>
                  <a:spcPct val="0"/>
                </a:spcBef>
                <a:spcAft>
                  <a:spcPct val="0"/>
                </a:spcAft>
                <a:buFont typeface="Arial" pitchFamily="34" charset="0"/>
                <a:buNone/>
              </a:pPr>
              <a:endParaRPr lang="zh-CN" altLang="zh-CN" smtClean="0">
                <a:solidFill>
                  <a:prstClr val="black">
                    <a:lumMod val="75000"/>
                    <a:lumOff val="25000"/>
                  </a:prstClr>
                </a:solidFill>
                <a:latin typeface="微软雅黑" pitchFamily="34" charset="-122"/>
                <a:ea typeface="微软雅黑" pitchFamily="34" charset="-122"/>
                <a:sym typeface="微软雅黑" pitchFamily="34" charset="-122"/>
              </a:endParaRPr>
            </a:p>
          </p:txBody>
        </p:sp>
        <p:sp>
          <p:nvSpPr>
            <p:cNvPr id="46" name="TextBox 40"/>
            <p:cNvSpPr>
              <a:spLocks noChangeArrowheads="1"/>
            </p:cNvSpPr>
            <p:nvPr/>
          </p:nvSpPr>
          <p:spPr bwMode="auto">
            <a:xfrm>
              <a:off x="5101919" y="1796293"/>
              <a:ext cx="4539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buFont typeface="Arial" pitchFamily="34" charset="0"/>
                <a:buNone/>
              </a:pPr>
              <a:r>
                <a:rPr lang="en-US" altLang="zh-CN" dirty="0" smtClean="0">
                  <a:solidFill>
                    <a:prstClr val="black">
                      <a:lumMod val="75000"/>
                      <a:lumOff val="25000"/>
                    </a:prstClr>
                  </a:solidFill>
                  <a:latin typeface="微软雅黑" pitchFamily="34" charset="-122"/>
                  <a:ea typeface="微软雅黑" pitchFamily="34" charset="-122"/>
                  <a:sym typeface="微软雅黑" pitchFamily="34" charset="-122"/>
                </a:rPr>
                <a:t>02</a:t>
              </a:r>
              <a:endParaRPr lang="zh-CN" altLang="en-US" dirty="0" smtClean="0">
                <a:solidFill>
                  <a:prstClr val="black">
                    <a:lumMod val="75000"/>
                    <a:lumOff val="25000"/>
                  </a:prstClr>
                </a:solidFill>
                <a:latin typeface="微软雅黑" pitchFamily="34" charset="-122"/>
                <a:ea typeface="微软雅黑" pitchFamily="34" charset="-122"/>
                <a:sym typeface="微软雅黑" pitchFamily="34" charset="-122"/>
              </a:endParaRPr>
            </a:p>
          </p:txBody>
        </p:sp>
        <p:sp>
          <p:nvSpPr>
            <p:cNvPr id="48" name="TextBox 42"/>
            <p:cNvSpPr>
              <a:spLocks noChangeArrowheads="1"/>
            </p:cNvSpPr>
            <p:nvPr/>
          </p:nvSpPr>
          <p:spPr bwMode="auto">
            <a:xfrm>
              <a:off x="4947728" y="2091910"/>
              <a:ext cx="69344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buFont typeface="Arial" pitchFamily="34" charset="0"/>
                <a:buNone/>
              </a:pPr>
              <a:r>
                <a:rPr lang="zh-CN" altLang="en-US" sz="1000" b="1" smtClean="0">
                  <a:solidFill>
                    <a:prstClr val="black">
                      <a:lumMod val="75000"/>
                      <a:lumOff val="25000"/>
                    </a:prstClr>
                  </a:solidFill>
                  <a:latin typeface="微软雅黑" pitchFamily="34" charset="-122"/>
                  <a:ea typeface="微软雅黑" pitchFamily="34" charset="-122"/>
                  <a:sym typeface="微软雅黑" pitchFamily="34" charset="-122"/>
                </a:rPr>
                <a:t>文字标题</a:t>
              </a:r>
            </a:p>
          </p:txBody>
        </p:sp>
      </p:grpSp>
      <p:grpSp>
        <p:nvGrpSpPr>
          <p:cNvPr id="2" name="组合 1"/>
          <p:cNvGrpSpPr/>
          <p:nvPr/>
        </p:nvGrpSpPr>
        <p:grpSpPr>
          <a:xfrm>
            <a:off x="3231725" y="2580084"/>
            <a:ext cx="1226024" cy="907257"/>
            <a:chOff x="3231725" y="2580084"/>
            <a:chExt cx="1226024" cy="907257"/>
          </a:xfrm>
        </p:grpSpPr>
        <p:sp>
          <p:nvSpPr>
            <p:cNvPr id="44" name="Freeform 10"/>
            <p:cNvSpPr>
              <a:spLocks noEditPoints="1" noChangeArrowheads="1"/>
            </p:cNvSpPr>
            <p:nvPr/>
          </p:nvSpPr>
          <p:spPr bwMode="auto">
            <a:xfrm>
              <a:off x="3231725" y="2580084"/>
              <a:ext cx="1226024" cy="907257"/>
            </a:xfrm>
            <a:custGeom>
              <a:avLst/>
              <a:gdLst>
                <a:gd name="T0" fmla="*/ 11 w 50"/>
                <a:gd name="T1" fmla="*/ 2 h 37"/>
                <a:gd name="T2" fmla="*/ 5 w 50"/>
                <a:gd name="T3" fmla="*/ 25 h 37"/>
                <a:gd name="T4" fmla="*/ 28 w 50"/>
                <a:gd name="T5" fmla="*/ 32 h 37"/>
                <a:gd name="T6" fmla="*/ 35 w 50"/>
                <a:gd name="T7" fmla="*/ 26 h 37"/>
                <a:gd name="T8" fmla="*/ 35 w 50"/>
                <a:gd name="T9" fmla="*/ 26 h 37"/>
                <a:gd name="T10" fmla="*/ 50 w 50"/>
                <a:gd name="T11" fmla="*/ 0 h 37"/>
                <a:gd name="T12" fmla="*/ 20 w 50"/>
                <a:gd name="T13" fmla="*/ 0 h 37"/>
                <a:gd name="T14" fmla="*/ 20 w 50"/>
                <a:gd name="T15" fmla="*/ 0 h 37"/>
                <a:gd name="T16" fmla="*/ 11 w 50"/>
                <a:gd name="T17" fmla="*/ 2 h 37"/>
                <a:gd name="T18" fmla="*/ 32 w 50"/>
                <a:gd name="T19" fmla="*/ 10 h 37"/>
                <a:gd name="T20" fmla="*/ 27 w 50"/>
                <a:gd name="T21" fmla="*/ 29 h 37"/>
                <a:gd name="T22" fmla="*/ 7 w 50"/>
                <a:gd name="T23" fmla="*/ 24 h 37"/>
                <a:gd name="T24" fmla="*/ 13 w 50"/>
                <a:gd name="T25" fmla="*/ 4 h 37"/>
                <a:gd name="T26" fmla="*/ 32 w 50"/>
                <a:gd name="T27" fmla="*/ 10 h 3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0"/>
                <a:gd name="T43" fmla="*/ 0 h 37"/>
                <a:gd name="T44" fmla="*/ 50 w 50"/>
                <a:gd name="T45" fmla="*/ 37 h 3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0" h="37">
                  <a:moveTo>
                    <a:pt x="11" y="2"/>
                  </a:moveTo>
                  <a:cubicBezTo>
                    <a:pt x="3" y="6"/>
                    <a:pt x="0" y="17"/>
                    <a:pt x="5" y="25"/>
                  </a:cubicBezTo>
                  <a:cubicBezTo>
                    <a:pt x="9" y="34"/>
                    <a:pt x="20" y="37"/>
                    <a:pt x="28" y="32"/>
                  </a:cubicBezTo>
                  <a:cubicBezTo>
                    <a:pt x="31" y="30"/>
                    <a:pt x="33" y="28"/>
                    <a:pt x="35" y="26"/>
                  </a:cubicBezTo>
                  <a:cubicBezTo>
                    <a:pt x="35" y="26"/>
                    <a:pt x="35" y="26"/>
                    <a:pt x="35" y="26"/>
                  </a:cubicBezTo>
                  <a:cubicBezTo>
                    <a:pt x="50" y="0"/>
                    <a:pt x="50" y="0"/>
                    <a:pt x="50" y="0"/>
                  </a:cubicBezTo>
                  <a:cubicBezTo>
                    <a:pt x="20" y="0"/>
                    <a:pt x="20" y="0"/>
                    <a:pt x="20" y="0"/>
                  </a:cubicBezTo>
                  <a:cubicBezTo>
                    <a:pt x="20" y="0"/>
                    <a:pt x="20" y="0"/>
                    <a:pt x="20" y="0"/>
                  </a:cubicBezTo>
                  <a:cubicBezTo>
                    <a:pt x="17" y="0"/>
                    <a:pt x="14" y="0"/>
                    <a:pt x="11" y="2"/>
                  </a:cubicBezTo>
                  <a:close/>
                  <a:moveTo>
                    <a:pt x="32" y="10"/>
                  </a:moveTo>
                  <a:cubicBezTo>
                    <a:pt x="36" y="17"/>
                    <a:pt x="34" y="26"/>
                    <a:pt x="27" y="29"/>
                  </a:cubicBezTo>
                  <a:cubicBezTo>
                    <a:pt x="20" y="33"/>
                    <a:pt x="11" y="31"/>
                    <a:pt x="7" y="24"/>
                  </a:cubicBezTo>
                  <a:cubicBezTo>
                    <a:pt x="3" y="17"/>
                    <a:pt x="6" y="8"/>
                    <a:pt x="13" y="4"/>
                  </a:cubicBezTo>
                  <a:cubicBezTo>
                    <a:pt x="20" y="0"/>
                    <a:pt x="28" y="3"/>
                    <a:pt x="32" y="10"/>
                  </a:cubicBezTo>
                  <a:close/>
                </a:path>
              </a:pathLst>
            </a:custGeom>
            <a:solidFill>
              <a:schemeClr val="accent1"/>
            </a:solidFill>
            <a:ln>
              <a:noFill/>
            </a:ln>
          </p:spPr>
          <p:txBody>
            <a:bodyPr/>
            <a:lstStyle/>
            <a:p>
              <a:pPr fontAlgn="base">
                <a:spcBef>
                  <a:spcPct val="0"/>
                </a:spcBef>
                <a:spcAft>
                  <a:spcPct val="0"/>
                </a:spcAft>
                <a:buFont typeface="Arial" pitchFamily="34" charset="0"/>
                <a:buNone/>
              </a:pPr>
              <a:endParaRPr lang="zh-CN" altLang="zh-CN" smtClean="0">
                <a:solidFill>
                  <a:prstClr val="black">
                    <a:lumMod val="75000"/>
                    <a:lumOff val="25000"/>
                  </a:prstClr>
                </a:solidFill>
                <a:latin typeface="微软雅黑" pitchFamily="34" charset="-122"/>
                <a:ea typeface="微软雅黑" pitchFamily="34" charset="-122"/>
                <a:sym typeface="微软雅黑" pitchFamily="34" charset="-122"/>
              </a:endParaRPr>
            </a:p>
          </p:txBody>
        </p:sp>
        <p:sp>
          <p:nvSpPr>
            <p:cNvPr id="47" name="TextBox 41"/>
            <p:cNvSpPr>
              <a:spLocks noChangeArrowheads="1"/>
            </p:cNvSpPr>
            <p:nvPr/>
          </p:nvSpPr>
          <p:spPr bwMode="auto">
            <a:xfrm>
              <a:off x="3536153" y="2685254"/>
              <a:ext cx="4539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buFont typeface="Arial" pitchFamily="34" charset="0"/>
                <a:buNone/>
              </a:pPr>
              <a:r>
                <a:rPr lang="en-US" altLang="zh-CN" smtClean="0">
                  <a:solidFill>
                    <a:prstClr val="black">
                      <a:lumMod val="75000"/>
                      <a:lumOff val="25000"/>
                    </a:prstClr>
                  </a:solidFill>
                  <a:latin typeface="微软雅黑" pitchFamily="34" charset="-122"/>
                  <a:ea typeface="微软雅黑" pitchFamily="34" charset="-122"/>
                  <a:sym typeface="微软雅黑" pitchFamily="34" charset="-122"/>
                </a:rPr>
                <a:t>05</a:t>
              </a:r>
              <a:endParaRPr lang="zh-CN" altLang="en-US" smtClean="0">
                <a:solidFill>
                  <a:prstClr val="black">
                    <a:lumMod val="75000"/>
                    <a:lumOff val="25000"/>
                  </a:prstClr>
                </a:solidFill>
                <a:latin typeface="微软雅黑" pitchFamily="34" charset="-122"/>
                <a:ea typeface="微软雅黑" pitchFamily="34" charset="-122"/>
                <a:sym typeface="微软雅黑" pitchFamily="34" charset="-122"/>
              </a:endParaRPr>
            </a:p>
          </p:txBody>
        </p:sp>
        <p:sp>
          <p:nvSpPr>
            <p:cNvPr id="49" name="TextBox 43"/>
            <p:cNvSpPr>
              <a:spLocks noChangeArrowheads="1"/>
            </p:cNvSpPr>
            <p:nvPr/>
          </p:nvSpPr>
          <p:spPr bwMode="auto">
            <a:xfrm>
              <a:off x="3379470" y="2958275"/>
              <a:ext cx="69344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buFont typeface="Arial" pitchFamily="34" charset="0"/>
                <a:buNone/>
              </a:pPr>
              <a:r>
                <a:rPr lang="zh-CN" altLang="en-US" sz="1000" b="1" smtClean="0">
                  <a:solidFill>
                    <a:prstClr val="black">
                      <a:lumMod val="75000"/>
                      <a:lumOff val="25000"/>
                    </a:prstClr>
                  </a:solidFill>
                  <a:latin typeface="微软雅黑" pitchFamily="34" charset="-122"/>
                  <a:ea typeface="微软雅黑" pitchFamily="34" charset="-122"/>
                  <a:sym typeface="微软雅黑" pitchFamily="34" charset="-122"/>
                </a:rPr>
                <a:t>文字标题</a:t>
              </a:r>
            </a:p>
          </p:txBody>
        </p:sp>
      </p:grpSp>
    </p:spTree>
    <p:extLst>
      <p:ext uri="{BB962C8B-B14F-4D97-AF65-F5344CB8AC3E}">
        <p14:creationId xmlns:p14="http://schemas.microsoft.com/office/powerpoint/2010/main" val="377929208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up)">
                                      <p:cBhvr>
                                        <p:cTn id="19" dur="500"/>
                                        <p:tgtEl>
                                          <p:spTgt spid="7"/>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right)">
                                      <p:cBhvr>
                                        <p:cTn id="23" dur="500"/>
                                        <p:tgtEl>
                                          <p:spTgt spid="2"/>
                                        </p:tgtEl>
                                      </p:cBhvr>
                                    </p:animEffect>
                                  </p:childTnLst>
                                </p:cTn>
                              </p:par>
                            </p:childTnLst>
                          </p:cTn>
                        </p:par>
                        <p:par>
                          <p:cTn id="24" fill="hold">
                            <p:stCondLst>
                              <p:cond delay="2500"/>
                            </p:stCondLst>
                            <p:childTnLst>
                              <p:par>
                                <p:cTn id="25" presetID="22" presetClass="entr" presetSubtype="2"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right)">
                                      <p:cBhvr>
                                        <p:cTn id="27" dur="500"/>
                                        <p:tgtEl>
                                          <p:spTgt spid="3"/>
                                        </p:tgtEl>
                                      </p:cBhvr>
                                    </p:animEffect>
                                  </p:childTnLst>
                                </p:cTn>
                              </p:par>
                            </p:childTnLst>
                          </p:cTn>
                        </p:par>
                        <p:par>
                          <p:cTn id="28" fill="hold">
                            <p:stCondLst>
                              <p:cond delay="3000"/>
                            </p:stCondLst>
                            <p:childTnLst>
                              <p:par>
                                <p:cTn id="29" presetID="18" presetClass="entr" presetSubtype="12"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strips(downLeft)">
                                      <p:cBhvr>
                                        <p:cTn id="31" dur="500"/>
                                        <p:tgtEl>
                                          <p:spTgt spid="27"/>
                                        </p:tgtEl>
                                      </p:cBhvr>
                                    </p:animEffect>
                                  </p:childTnLst>
                                </p:cTn>
                              </p:par>
                            </p:childTnLst>
                          </p:cTn>
                        </p:par>
                        <p:par>
                          <p:cTn id="32" fill="hold">
                            <p:stCondLst>
                              <p:cond delay="3500"/>
                            </p:stCondLst>
                            <p:childTnLst>
                              <p:par>
                                <p:cTn id="33" presetID="18" presetClass="entr" presetSubtype="12"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strips(downLeft)">
                                      <p:cBhvr>
                                        <p:cTn id="35" dur="500"/>
                                        <p:tgtEl>
                                          <p:spTgt spid="26"/>
                                        </p:tgtEl>
                                      </p:cBhvr>
                                    </p:animEffect>
                                  </p:childTnLst>
                                </p:cTn>
                              </p:par>
                            </p:childTnLst>
                          </p:cTn>
                        </p:par>
                        <p:par>
                          <p:cTn id="36" fill="hold">
                            <p:stCondLst>
                              <p:cond delay="4000"/>
                            </p:stCondLst>
                            <p:childTnLst>
                              <p:par>
                                <p:cTn id="37" presetID="18" presetClass="entr" presetSubtype="12"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strips(downLeft)">
                                      <p:cBhvr>
                                        <p:cTn id="39" dur="500"/>
                                        <p:tgtEl>
                                          <p:spTgt spid="28"/>
                                        </p:tgtEl>
                                      </p:cBhvr>
                                    </p:animEffect>
                                  </p:childTnLst>
                                </p:cTn>
                              </p:par>
                            </p:childTnLst>
                          </p:cTn>
                        </p:par>
                        <p:par>
                          <p:cTn id="40" fill="hold">
                            <p:stCondLst>
                              <p:cond delay="4500"/>
                            </p:stCondLst>
                            <p:childTnLst>
                              <p:par>
                                <p:cTn id="41" presetID="18" presetClass="entr" presetSubtype="12"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strips(downLeft)">
                                      <p:cBhvr>
                                        <p:cTn id="43" dur="500"/>
                                        <p:tgtEl>
                                          <p:spTgt spid="29"/>
                                        </p:tgtEl>
                                      </p:cBhvr>
                                    </p:animEffect>
                                  </p:childTnLst>
                                </p:cTn>
                              </p:par>
                            </p:childTnLst>
                          </p:cTn>
                        </p:par>
                        <p:par>
                          <p:cTn id="44" fill="hold">
                            <p:stCondLst>
                              <p:cond delay="5000"/>
                            </p:stCondLst>
                            <p:childTnLst>
                              <p:par>
                                <p:cTn id="45" presetID="18" presetClass="entr" presetSubtype="12"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strips(downLeft)">
                                      <p:cBhvr>
                                        <p:cTn id="47" dur="500"/>
                                        <p:tgtEl>
                                          <p:spTgt spid="30"/>
                                        </p:tgtEl>
                                      </p:cBhvr>
                                    </p:animEffect>
                                  </p:childTnLst>
                                </p:cTn>
                              </p:par>
                            </p:childTnLst>
                          </p:cTn>
                        </p:par>
                        <p:par>
                          <p:cTn id="48" fill="hold">
                            <p:stCondLst>
                              <p:cond delay="5500"/>
                            </p:stCondLst>
                            <p:childTnLst>
                              <p:par>
                                <p:cTn id="49" presetID="18" presetClass="entr" presetSubtype="12" fill="hold" grpId="0"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strips(downLeft)">
                                      <p:cBhvr>
                                        <p:cTn id="5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5044088"/>
            <a:ext cx="9142810" cy="9941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rtlCol="0" anchor="ctr"/>
          <a:lstStyle/>
          <a:p>
            <a:pPr algn="ctr"/>
            <a:endParaRPr lang="zh-CN" altLang="en-US" sz="1013"/>
          </a:p>
        </p:txBody>
      </p:sp>
      <p:sp>
        <p:nvSpPr>
          <p:cNvPr id="5" name="KSO_Shape"/>
          <p:cNvSpPr/>
          <p:nvPr/>
        </p:nvSpPr>
        <p:spPr bwMode="auto">
          <a:xfrm>
            <a:off x="358937" y="290628"/>
            <a:ext cx="324036" cy="390912"/>
          </a:xfrm>
          <a:custGeom>
            <a:avLst/>
            <a:gdLst>
              <a:gd name="T0" fmla="*/ 914966 w 11382375"/>
              <a:gd name="T1" fmla="*/ 323847 h 13741400"/>
              <a:gd name="T2" fmla="*/ 1491317 w 11382375"/>
              <a:gd name="T3" fmla="*/ 900199 h 13741400"/>
              <a:gd name="T4" fmla="*/ 914966 w 11382375"/>
              <a:gd name="T5" fmla="*/ 1476342 h 13741400"/>
              <a:gd name="T6" fmla="*/ 862343 w 11382375"/>
              <a:gd name="T7" fmla="*/ 1422264 h 13741400"/>
              <a:gd name="T8" fmla="*/ 1383992 w 11382375"/>
              <a:gd name="T9" fmla="*/ 900199 h 13741400"/>
              <a:gd name="T10" fmla="*/ 862343 w 11382375"/>
              <a:gd name="T11" fmla="*/ 378549 h 13741400"/>
              <a:gd name="T12" fmla="*/ 81742 w 11382375"/>
              <a:gd name="T13" fmla="*/ 0 h 13741400"/>
              <a:gd name="T14" fmla="*/ 982772 w 11382375"/>
              <a:gd name="T15" fmla="*/ 900199 h 13741400"/>
              <a:gd name="T16" fmla="*/ 81742 w 11382375"/>
              <a:gd name="T17" fmla="*/ 1800397 h 13741400"/>
              <a:gd name="T18" fmla="*/ 0 w 11382375"/>
              <a:gd name="T19" fmla="*/ 1715951 h 13741400"/>
              <a:gd name="T20" fmla="*/ 815545 w 11382375"/>
              <a:gd name="T21" fmla="*/ 900199 h 13741400"/>
              <a:gd name="T22" fmla="*/ 0 w 11382375"/>
              <a:gd name="T23" fmla="*/ 85070 h 137414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1382375" h="13741400">
                <a:moveTo>
                  <a:pt x="6983413" y="2471737"/>
                </a:moveTo>
                <a:lnTo>
                  <a:pt x="11382375" y="6870700"/>
                </a:lnTo>
                <a:lnTo>
                  <a:pt x="6983413" y="11268075"/>
                </a:lnTo>
                <a:lnTo>
                  <a:pt x="6581775" y="10855325"/>
                </a:lnTo>
                <a:lnTo>
                  <a:pt x="10563225" y="6870700"/>
                </a:lnTo>
                <a:lnTo>
                  <a:pt x="6581775" y="2889250"/>
                </a:lnTo>
                <a:lnTo>
                  <a:pt x="6983413" y="2471737"/>
                </a:lnTo>
                <a:close/>
                <a:moveTo>
                  <a:pt x="623888" y="0"/>
                </a:moveTo>
                <a:lnTo>
                  <a:pt x="7500938" y="6870700"/>
                </a:lnTo>
                <a:lnTo>
                  <a:pt x="623888" y="13741400"/>
                </a:lnTo>
                <a:lnTo>
                  <a:pt x="0" y="13096875"/>
                </a:lnTo>
                <a:lnTo>
                  <a:pt x="6224588" y="6870700"/>
                </a:lnTo>
                <a:lnTo>
                  <a:pt x="0" y="649288"/>
                </a:lnTo>
                <a:lnTo>
                  <a:pt x="623888" y="0"/>
                </a:lnTo>
                <a:close/>
              </a:path>
            </a:pathLst>
          </a:custGeom>
          <a:solidFill>
            <a:srgbClr val="0070C0"/>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013"/>
          </a:p>
        </p:txBody>
      </p:sp>
      <p:sp>
        <p:nvSpPr>
          <p:cNvPr id="6" name="矩形 5"/>
          <p:cNvSpPr/>
          <p:nvPr/>
        </p:nvSpPr>
        <p:spPr>
          <a:xfrm>
            <a:off x="655401" y="189199"/>
            <a:ext cx="5488224" cy="553990"/>
          </a:xfrm>
          <a:prstGeom prst="rect">
            <a:avLst/>
          </a:prstGeom>
        </p:spPr>
        <p:txBody>
          <a:bodyPr wrap="square" lIns="68573" tIns="34286" rIns="68573" bIns="34286">
            <a:spAutoFit/>
          </a:bodyPr>
          <a:lstStyle/>
          <a:p>
            <a:pPr lvl="0">
              <a:lnSpc>
                <a:spcPct val="150000"/>
              </a:lnSpc>
            </a:pPr>
            <a:r>
              <a:rPr lang="zh-CN" altLang="en-US" sz="2100" b="1" spc="225" dirty="0">
                <a:solidFill>
                  <a:srgbClr val="0070C0"/>
                </a:solidFill>
                <a:latin typeface="微软雅黑" panose="020B0503020204020204" pitchFamily="34" charset="-122"/>
                <a:ea typeface="微软雅黑" panose="020B0503020204020204" pitchFamily="34" charset="-122"/>
              </a:rPr>
              <a:t>此处输入标题文字</a:t>
            </a:r>
            <a:endParaRPr lang="en-US" altLang="zh-CN" sz="2100" b="1" spc="225" dirty="0">
              <a:solidFill>
                <a:srgbClr val="0070C0"/>
              </a:solidFill>
              <a:latin typeface="微软雅黑" panose="020B0503020204020204" pitchFamily="34" charset="-122"/>
              <a:ea typeface="微软雅黑" panose="020B0503020204020204" pitchFamily="34" charset="-122"/>
            </a:endParaRPr>
          </a:p>
        </p:txBody>
      </p:sp>
      <p:sp>
        <p:nvSpPr>
          <p:cNvPr id="7" name="矩形 6"/>
          <p:cNvSpPr/>
          <p:nvPr/>
        </p:nvSpPr>
        <p:spPr>
          <a:xfrm>
            <a:off x="5809862" y="765213"/>
            <a:ext cx="1867463" cy="3691024"/>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p:cNvSpPr/>
          <p:nvPr/>
        </p:nvSpPr>
        <p:spPr>
          <a:xfrm>
            <a:off x="3567590" y="765213"/>
            <a:ext cx="1867463" cy="3691024"/>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a:solidFill>
                <a:srgbClr val="FFC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1334216" y="765213"/>
            <a:ext cx="1867463" cy="3691024"/>
          </a:xfrm>
          <a:prstGeom prst="rect">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a:latin typeface="Arial" panose="020B0604020202020204" pitchFamily="34" charset="0"/>
              <a:ea typeface="微软雅黑" panose="020B0503020204020204" pitchFamily="34" charset="-122"/>
              <a:sym typeface="Arial" panose="020B0604020202020204" pitchFamily="34" charset="0"/>
            </a:endParaRPr>
          </a:p>
        </p:txBody>
      </p:sp>
      <p:grpSp>
        <p:nvGrpSpPr>
          <p:cNvPr id="10" name="组合 9"/>
          <p:cNvGrpSpPr/>
          <p:nvPr/>
        </p:nvGrpSpPr>
        <p:grpSpPr>
          <a:xfrm>
            <a:off x="652688" y="2083643"/>
            <a:ext cx="2548991" cy="1931625"/>
            <a:chOff x="2508210" y="2672862"/>
            <a:chExt cx="2654633" cy="2011680"/>
          </a:xfrm>
          <a:solidFill>
            <a:schemeClr val="accent1"/>
          </a:solidFill>
        </p:grpSpPr>
        <p:sp>
          <p:nvSpPr>
            <p:cNvPr id="11" name="矩形 10"/>
            <p:cNvSpPr/>
            <p:nvPr/>
          </p:nvSpPr>
          <p:spPr>
            <a:xfrm>
              <a:off x="3217984" y="2672862"/>
              <a:ext cx="1944859" cy="2011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Arial" panose="020B0604020202020204" pitchFamily="34" charset="0"/>
                <a:ea typeface="微软雅黑" panose="020B0503020204020204" pitchFamily="34" charset="-122"/>
                <a:sym typeface="Arial" panose="020B0604020202020204" pitchFamily="34" charset="0"/>
              </a:endParaRPr>
            </a:p>
          </p:txBody>
        </p:sp>
        <p:sp>
          <p:nvSpPr>
            <p:cNvPr id="12" name="直角三角形 11"/>
            <p:cNvSpPr/>
            <p:nvPr/>
          </p:nvSpPr>
          <p:spPr>
            <a:xfrm rot="2690097">
              <a:off x="2508210" y="2966221"/>
              <a:ext cx="1416789" cy="1424974"/>
            </a:xfrm>
            <a:prstGeom prst="rtTriangle">
              <a:avLst/>
            </a:prstGeom>
            <a:grp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Arial" panose="020B0604020202020204" pitchFamily="34" charset="0"/>
                <a:ea typeface="微软雅黑" panose="020B0503020204020204" pitchFamily="34" charset="-122"/>
                <a:sym typeface="Arial" panose="020B0604020202020204" pitchFamily="34" charset="0"/>
              </a:endParaRPr>
            </a:p>
          </p:txBody>
        </p:sp>
      </p:grpSp>
      <p:sp>
        <p:nvSpPr>
          <p:cNvPr id="13" name="矩形 12"/>
          <p:cNvSpPr/>
          <p:nvPr/>
        </p:nvSpPr>
        <p:spPr>
          <a:xfrm>
            <a:off x="3567993" y="2083642"/>
            <a:ext cx="1866656" cy="19307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a:latin typeface="Arial" panose="020B0604020202020204" pitchFamily="34" charset="0"/>
              <a:ea typeface="微软雅黑" panose="020B0503020204020204" pitchFamily="34" charset="-122"/>
              <a:sym typeface="Arial" panose="020B0604020202020204" pitchFamily="34" charset="0"/>
            </a:endParaRPr>
          </a:p>
        </p:txBody>
      </p:sp>
      <p:grpSp>
        <p:nvGrpSpPr>
          <p:cNvPr id="14" name="组合 13"/>
          <p:cNvGrpSpPr/>
          <p:nvPr/>
        </p:nvGrpSpPr>
        <p:grpSpPr>
          <a:xfrm>
            <a:off x="5791258" y="2083642"/>
            <a:ext cx="2643059" cy="1930790"/>
            <a:chOff x="8597736" y="2671748"/>
            <a:chExt cx="2652206" cy="2011680"/>
          </a:xfrm>
          <a:solidFill>
            <a:schemeClr val="accent3"/>
          </a:solidFill>
        </p:grpSpPr>
        <p:sp>
          <p:nvSpPr>
            <p:cNvPr id="15" name="矩形 14"/>
            <p:cNvSpPr/>
            <p:nvPr/>
          </p:nvSpPr>
          <p:spPr>
            <a:xfrm rot="10800000">
              <a:off x="8597736" y="2671748"/>
              <a:ext cx="1944859" cy="2011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Arial" panose="020B0604020202020204" pitchFamily="34" charset="0"/>
                <a:ea typeface="微软雅黑" panose="020B0503020204020204" pitchFamily="34" charset="-122"/>
                <a:sym typeface="Arial" panose="020B0604020202020204" pitchFamily="34" charset="0"/>
              </a:endParaRPr>
            </a:p>
          </p:txBody>
        </p:sp>
        <p:sp>
          <p:nvSpPr>
            <p:cNvPr id="16" name="直角三角形 15"/>
            <p:cNvSpPr/>
            <p:nvPr/>
          </p:nvSpPr>
          <p:spPr>
            <a:xfrm rot="13490097">
              <a:off x="9833153" y="2966221"/>
              <a:ext cx="1416789" cy="1424974"/>
            </a:xfrm>
            <a:prstGeom prst="rtTriangle">
              <a:avLst/>
            </a:prstGeom>
            <a:grp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Arial" panose="020B0604020202020204" pitchFamily="34" charset="0"/>
                <a:ea typeface="微软雅黑" panose="020B0503020204020204" pitchFamily="34" charset="-122"/>
                <a:sym typeface="Arial" panose="020B0604020202020204" pitchFamily="34" charset="0"/>
              </a:endParaRPr>
            </a:p>
          </p:txBody>
        </p:sp>
      </p:grpSp>
      <p:sp>
        <p:nvSpPr>
          <p:cNvPr id="17" name="文本框 16"/>
          <p:cNvSpPr txBox="1"/>
          <p:nvPr/>
        </p:nvSpPr>
        <p:spPr>
          <a:xfrm>
            <a:off x="1053561" y="912329"/>
            <a:ext cx="2428768" cy="1084912"/>
          </a:xfrm>
          <a:prstGeom prst="rect">
            <a:avLst/>
          </a:prstGeom>
          <a:noFill/>
        </p:spPr>
        <p:txBody>
          <a:bodyPr wrap="square" lIns="68580" tIns="34290" rIns="68580" bIns="34290" rtlCol="0">
            <a:spAutoFit/>
          </a:bodyPr>
          <a:lstStyle/>
          <a:p>
            <a:pPr algn="ctr"/>
            <a:r>
              <a:rPr lang="en-US" altLang="zh-CN" sz="6600" dirty="0">
                <a:solidFill>
                  <a:schemeClr val="accent1"/>
                </a:solidFill>
                <a:latin typeface="Agency FB" panose="020B0503020202020204" pitchFamily="34" charset="0"/>
                <a:ea typeface="微软雅黑" panose="020B0503020204020204" pitchFamily="34" charset="-122"/>
                <a:sym typeface="Arial" panose="020B0604020202020204" pitchFamily="34" charset="0"/>
              </a:rPr>
              <a:t>01</a:t>
            </a:r>
            <a:endParaRPr lang="zh-CN" altLang="en-US" sz="6600" dirty="0">
              <a:solidFill>
                <a:schemeClr val="accent1"/>
              </a:solidFill>
              <a:latin typeface="Agency FB" panose="020B0503020202020204" pitchFamily="34" charset="0"/>
              <a:ea typeface="微软雅黑" panose="020B0503020204020204" pitchFamily="34" charset="-122"/>
              <a:sym typeface="Arial" panose="020B0604020202020204" pitchFamily="34" charset="0"/>
            </a:endParaRPr>
          </a:p>
        </p:txBody>
      </p:sp>
      <p:sp>
        <p:nvSpPr>
          <p:cNvPr id="18" name="文本框 27"/>
          <p:cNvSpPr txBox="1"/>
          <p:nvPr/>
        </p:nvSpPr>
        <p:spPr>
          <a:xfrm>
            <a:off x="3460429" y="912329"/>
            <a:ext cx="2168293" cy="1084912"/>
          </a:xfrm>
          <a:prstGeom prst="rect">
            <a:avLst/>
          </a:prstGeom>
          <a:noFill/>
        </p:spPr>
        <p:txBody>
          <a:bodyPr wrap="square" lIns="68580" tIns="34290" rIns="68580" bIns="34290" rtlCol="0">
            <a:spAutoFit/>
          </a:bodyPr>
          <a:lstStyle>
            <a:defPPr>
              <a:defRPr lang="zh-CN"/>
            </a:defPPr>
            <a:lvl1pPr algn="ctr">
              <a:defRPr sz="8800" b="1">
                <a:solidFill>
                  <a:srgbClr val="7C35B1"/>
                </a:solidFill>
                <a:latin typeface="微软雅黑" panose="020B0503020204020204" pitchFamily="34" charset="-122"/>
                <a:ea typeface="微软雅黑" panose="020B0503020204020204" pitchFamily="34" charset="-122"/>
              </a:defRPr>
            </a:lvl1pPr>
          </a:lstStyle>
          <a:p>
            <a:r>
              <a:rPr lang="en-US" altLang="zh-CN" sz="6600" b="0" dirty="0">
                <a:solidFill>
                  <a:schemeClr val="accent2"/>
                </a:solidFill>
                <a:latin typeface="Agency FB" panose="020B0503020202020204" pitchFamily="34" charset="0"/>
                <a:sym typeface="Arial" panose="020B0604020202020204" pitchFamily="34" charset="0"/>
              </a:rPr>
              <a:t>02</a:t>
            </a:r>
            <a:endParaRPr lang="zh-CN" altLang="en-US" sz="6600" b="0" dirty="0">
              <a:solidFill>
                <a:schemeClr val="accent2"/>
              </a:solidFill>
              <a:latin typeface="Agency FB" panose="020B0503020202020204" pitchFamily="34" charset="0"/>
              <a:sym typeface="Arial" panose="020B0604020202020204" pitchFamily="34" charset="0"/>
            </a:endParaRPr>
          </a:p>
        </p:txBody>
      </p:sp>
      <p:sp>
        <p:nvSpPr>
          <p:cNvPr id="19" name="文本框 28"/>
          <p:cNvSpPr txBox="1"/>
          <p:nvPr/>
        </p:nvSpPr>
        <p:spPr>
          <a:xfrm>
            <a:off x="5764783" y="912329"/>
            <a:ext cx="1957619" cy="1084912"/>
          </a:xfrm>
          <a:prstGeom prst="rect">
            <a:avLst/>
          </a:prstGeom>
          <a:noFill/>
        </p:spPr>
        <p:txBody>
          <a:bodyPr wrap="square" lIns="68580" tIns="34290" rIns="68580" bIns="34290" rtlCol="0">
            <a:spAutoFit/>
          </a:bodyPr>
          <a:lstStyle>
            <a:defPPr>
              <a:defRPr lang="zh-CN"/>
            </a:defPPr>
            <a:lvl1pPr algn="ctr">
              <a:defRPr sz="8800" b="1">
                <a:solidFill>
                  <a:srgbClr val="7C35B1"/>
                </a:solidFill>
                <a:latin typeface="微软雅黑" panose="020B0503020204020204" pitchFamily="34" charset="-122"/>
                <a:ea typeface="微软雅黑" panose="020B0503020204020204" pitchFamily="34" charset="-122"/>
              </a:defRPr>
            </a:lvl1pPr>
          </a:lstStyle>
          <a:p>
            <a:r>
              <a:rPr lang="en-US" altLang="zh-CN" sz="6600" b="0" dirty="0">
                <a:solidFill>
                  <a:schemeClr val="accent3"/>
                </a:solidFill>
                <a:latin typeface="Agency FB" panose="020B0503020202020204" pitchFamily="34" charset="0"/>
                <a:sym typeface="Arial" panose="020B0604020202020204" pitchFamily="34" charset="0"/>
              </a:rPr>
              <a:t>03</a:t>
            </a:r>
            <a:endParaRPr lang="zh-CN" altLang="en-US" sz="6600" b="0" dirty="0">
              <a:solidFill>
                <a:schemeClr val="accent3"/>
              </a:solidFill>
              <a:latin typeface="Agency FB" panose="020B0503020202020204" pitchFamily="34" charset="0"/>
              <a:sym typeface="Arial" panose="020B0604020202020204" pitchFamily="34" charset="0"/>
            </a:endParaRPr>
          </a:p>
        </p:txBody>
      </p:sp>
      <p:sp>
        <p:nvSpPr>
          <p:cNvPr id="20" name="矩形 13"/>
          <p:cNvSpPr>
            <a:spLocks noChangeArrowheads="1"/>
          </p:cNvSpPr>
          <p:nvPr/>
        </p:nvSpPr>
        <p:spPr bwMode="auto">
          <a:xfrm>
            <a:off x="1395297" y="2587371"/>
            <a:ext cx="176753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lIns="68580" tIns="34290" rIns="68580" bIns="34290">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50000"/>
              </a:lnSpc>
              <a:spcBef>
                <a:spcPct val="0"/>
              </a:spcBef>
              <a:buClr>
                <a:schemeClr val="accent1"/>
              </a:buClr>
              <a:buFont typeface="Arial" panose="020B0604020202020204" pitchFamily="34" charset="0"/>
              <a:buNone/>
            </a:pPr>
            <a:r>
              <a:rPr lang="zh-CN" altLang="en-US" sz="1500" b="1" dirty="0">
                <a:solidFill>
                  <a:schemeClr val="bg1"/>
                </a:solidFill>
                <a:latin typeface="+mn-ea"/>
                <a:ea typeface="+mn-ea"/>
                <a:sym typeface="Arial" panose="020B0604020202020204" pitchFamily="34" charset="0"/>
              </a:rPr>
              <a:t>点击添加标题</a:t>
            </a:r>
            <a:endParaRPr lang="en-US" altLang="zh-CN" sz="1500" b="1" dirty="0">
              <a:solidFill>
                <a:schemeClr val="bg1"/>
              </a:solidFill>
              <a:latin typeface="+mn-ea"/>
              <a:ea typeface="+mn-ea"/>
              <a:sym typeface="Arial" panose="020B0604020202020204" pitchFamily="34" charset="0"/>
            </a:endParaRPr>
          </a:p>
          <a:p>
            <a:pPr algn="ctr">
              <a:lnSpc>
                <a:spcPct val="150000"/>
              </a:lnSpc>
              <a:spcBef>
                <a:spcPct val="0"/>
              </a:spcBef>
              <a:buClr>
                <a:schemeClr val="accent1"/>
              </a:buClr>
              <a:buNone/>
            </a:pPr>
            <a:r>
              <a:rPr lang="zh-CN" altLang="en-US" sz="1100" dirty="0">
                <a:solidFill>
                  <a:schemeClr val="bg1"/>
                </a:solidFill>
                <a:latin typeface="+mn-ea"/>
                <a:ea typeface="+mn-ea"/>
                <a:sym typeface="Arial" panose="020B0604020202020204" pitchFamily="34" charset="0"/>
              </a:rPr>
              <a:t>单击此处添加文字内容</a:t>
            </a:r>
            <a:endParaRPr lang="en-US" altLang="zh-CN" sz="1100" dirty="0">
              <a:solidFill>
                <a:schemeClr val="bg1"/>
              </a:solidFill>
              <a:latin typeface="+mn-ea"/>
              <a:ea typeface="+mn-ea"/>
              <a:sym typeface="Arial" panose="020B0604020202020204" pitchFamily="34" charset="0"/>
            </a:endParaRPr>
          </a:p>
          <a:p>
            <a:pPr algn="ctr">
              <a:lnSpc>
                <a:spcPct val="150000"/>
              </a:lnSpc>
              <a:spcBef>
                <a:spcPct val="0"/>
              </a:spcBef>
              <a:buClr>
                <a:schemeClr val="accent1"/>
              </a:buClr>
              <a:buNone/>
            </a:pPr>
            <a:r>
              <a:rPr lang="zh-CN" altLang="en-US" sz="1100" dirty="0">
                <a:solidFill>
                  <a:schemeClr val="bg1"/>
                </a:solidFill>
                <a:latin typeface="+mn-ea"/>
                <a:ea typeface="+mn-ea"/>
                <a:sym typeface="Arial" panose="020B0604020202020204" pitchFamily="34" charset="0"/>
              </a:rPr>
              <a:t>单击此处添加文字内容</a:t>
            </a:r>
            <a:endParaRPr lang="en-US" altLang="zh-CN" sz="1100" dirty="0">
              <a:solidFill>
                <a:schemeClr val="bg1"/>
              </a:solidFill>
              <a:latin typeface="+mn-ea"/>
              <a:ea typeface="+mn-ea"/>
              <a:sym typeface="Arial" panose="020B0604020202020204" pitchFamily="34" charset="0"/>
            </a:endParaRPr>
          </a:p>
        </p:txBody>
      </p:sp>
      <p:sp>
        <p:nvSpPr>
          <p:cNvPr id="21" name="矩形 13"/>
          <p:cNvSpPr>
            <a:spLocks noChangeArrowheads="1"/>
          </p:cNvSpPr>
          <p:nvPr/>
        </p:nvSpPr>
        <p:spPr bwMode="auto">
          <a:xfrm>
            <a:off x="3617553" y="2587371"/>
            <a:ext cx="176753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lIns="68580" tIns="34290" rIns="68580" bIns="34290">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50000"/>
              </a:lnSpc>
              <a:spcBef>
                <a:spcPct val="0"/>
              </a:spcBef>
              <a:buClr>
                <a:schemeClr val="accent1"/>
              </a:buClr>
              <a:buFont typeface="Arial" panose="020B0604020202020204" pitchFamily="34" charset="0"/>
              <a:buNone/>
            </a:pPr>
            <a:r>
              <a:rPr lang="zh-CN" altLang="en-US" sz="1500" b="1" dirty="0">
                <a:solidFill>
                  <a:schemeClr val="bg1"/>
                </a:solidFill>
                <a:latin typeface="+mn-ea"/>
                <a:ea typeface="+mn-ea"/>
                <a:sym typeface="Arial" panose="020B0604020202020204" pitchFamily="34" charset="0"/>
              </a:rPr>
              <a:t>点击添加标题</a:t>
            </a:r>
            <a:endParaRPr lang="en-US" altLang="zh-CN" sz="1500" b="1" dirty="0">
              <a:solidFill>
                <a:schemeClr val="bg1"/>
              </a:solidFill>
              <a:latin typeface="+mn-ea"/>
              <a:ea typeface="+mn-ea"/>
              <a:sym typeface="Arial" panose="020B0604020202020204" pitchFamily="34" charset="0"/>
            </a:endParaRPr>
          </a:p>
          <a:p>
            <a:pPr algn="ctr">
              <a:lnSpc>
                <a:spcPct val="150000"/>
              </a:lnSpc>
              <a:spcBef>
                <a:spcPct val="0"/>
              </a:spcBef>
              <a:buClr>
                <a:schemeClr val="accent1"/>
              </a:buClr>
              <a:buNone/>
            </a:pPr>
            <a:r>
              <a:rPr lang="zh-CN" altLang="en-US" sz="1100" dirty="0">
                <a:solidFill>
                  <a:schemeClr val="bg1"/>
                </a:solidFill>
                <a:latin typeface="+mn-ea"/>
                <a:ea typeface="+mn-ea"/>
                <a:sym typeface="Arial" panose="020B0604020202020204" pitchFamily="34" charset="0"/>
              </a:rPr>
              <a:t>单击此处添加文字内容</a:t>
            </a:r>
            <a:endParaRPr lang="en-US" altLang="zh-CN" sz="1100" dirty="0">
              <a:solidFill>
                <a:schemeClr val="bg1"/>
              </a:solidFill>
              <a:latin typeface="+mn-ea"/>
              <a:ea typeface="+mn-ea"/>
              <a:sym typeface="Arial" panose="020B0604020202020204" pitchFamily="34" charset="0"/>
            </a:endParaRPr>
          </a:p>
          <a:p>
            <a:pPr algn="ctr">
              <a:lnSpc>
                <a:spcPct val="150000"/>
              </a:lnSpc>
              <a:spcBef>
                <a:spcPct val="0"/>
              </a:spcBef>
              <a:buClr>
                <a:schemeClr val="accent1"/>
              </a:buClr>
              <a:buNone/>
            </a:pPr>
            <a:r>
              <a:rPr lang="zh-CN" altLang="en-US" sz="1100" dirty="0">
                <a:solidFill>
                  <a:schemeClr val="bg1"/>
                </a:solidFill>
                <a:latin typeface="+mn-ea"/>
                <a:ea typeface="+mn-ea"/>
                <a:sym typeface="Arial" panose="020B0604020202020204" pitchFamily="34" charset="0"/>
              </a:rPr>
              <a:t>单击此处添加文字内容</a:t>
            </a:r>
            <a:endParaRPr lang="en-US" altLang="zh-CN" sz="1100" dirty="0">
              <a:solidFill>
                <a:schemeClr val="bg1"/>
              </a:solidFill>
              <a:latin typeface="+mn-ea"/>
              <a:ea typeface="+mn-ea"/>
              <a:sym typeface="Arial" panose="020B0604020202020204" pitchFamily="34" charset="0"/>
            </a:endParaRPr>
          </a:p>
        </p:txBody>
      </p:sp>
      <p:sp>
        <p:nvSpPr>
          <p:cNvPr id="22" name="矩形 13"/>
          <p:cNvSpPr>
            <a:spLocks noChangeArrowheads="1"/>
          </p:cNvSpPr>
          <p:nvPr/>
        </p:nvSpPr>
        <p:spPr bwMode="auto">
          <a:xfrm>
            <a:off x="5876566" y="2587371"/>
            <a:ext cx="176753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lIns="68580" tIns="34290" rIns="68580" bIns="34290">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50000"/>
              </a:lnSpc>
              <a:spcBef>
                <a:spcPct val="0"/>
              </a:spcBef>
              <a:buClr>
                <a:schemeClr val="accent1"/>
              </a:buClr>
              <a:buFont typeface="Arial" panose="020B0604020202020204" pitchFamily="34" charset="0"/>
              <a:buNone/>
            </a:pPr>
            <a:r>
              <a:rPr lang="zh-CN" altLang="en-US" sz="1500" b="1" dirty="0">
                <a:solidFill>
                  <a:schemeClr val="bg1"/>
                </a:solidFill>
                <a:latin typeface="+mn-ea"/>
                <a:ea typeface="+mn-ea"/>
                <a:sym typeface="Arial" panose="020B0604020202020204" pitchFamily="34" charset="0"/>
              </a:rPr>
              <a:t>点击添加标题</a:t>
            </a:r>
            <a:endParaRPr lang="en-US" altLang="zh-CN" sz="1500" b="1" dirty="0">
              <a:solidFill>
                <a:schemeClr val="bg1"/>
              </a:solidFill>
              <a:latin typeface="+mn-ea"/>
              <a:ea typeface="+mn-ea"/>
              <a:sym typeface="Arial" panose="020B0604020202020204" pitchFamily="34" charset="0"/>
            </a:endParaRPr>
          </a:p>
          <a:p>
            <a:pPr algn="ctr">
              <a:lnSpc>
                <a:spcPct val="150000"/>
              </a:lnSpc>
              <a:spcBef>
                <a:spcPct val="0"/>
              </a:spcBef>
              <a:buClr>
                <a:schemeClr val="accent1"/>
              </a:buClr>
              <a:buNone/>
            </a:pPr>
            <a:r>
              <a:rPr lang="zh-CN" altLang="en-US" sz="1100" dirty="0">
                <a:solidFill>
                  <a:schemeClr val="bg1"/>
                </a:solidFill>
                <a:latin typeface="+mn-ea"/>
                <a:ea typeface="+mn-ea"/>
                <a:sym typeface="Arial" panose="020B0604020202020204" pitchFamily="34" charset="0"/>
              </a:rPr>
              <a:t>单击此处添加文字内容</a:t>
            </a:r>
            <a:endParaRPr lang="en-US" altLang="zh-CN" sz="1100" dirty="0">
              <a:solidFill>
                <a:schemeClr val="bg1"/>
              </a:solidFill>
              <a:latin typeface="+mn-ea"/>
              <a:ea typeface="+mn-ea"/>
              <a:sym typeface="Arial" panose="020B0604020202020204" pitchFamily="34" charset="0"/>
            </a:endParaRPr>
          </a:p>
          <a:p>
            <a:pPr algn="ctr">
              <a:lnSpc>
                <a:spcPct val="150000"/>
              </a:lnSpc>
              <a:spcBef>
                <a:spcPct val="0"/>
              </a:spcBef>
              <a:buClr>
                <a:schemeClr val="accent1"/>
              </a:buClr>
              <a:buNone/>
            </a:pPr>
            <a:r>
              <a:rPr lang="zh-CN" altLang="en-US" sz="1100" dirty="0">
                <a:solidFill>
                  <a:schemeClr val="bg1"/>
                </a:solidFill>
                <a:latin typeface="+mn-ea"/>
                <a:ea typeface="+mn-ea"/>
                <a:sym typeface="Arial" panose="020B0604020202020204" pitchFamily="34" charset="0"/>
              </a:rPr>
              <a:t>单击此处添加文字内容</a:t>
            </a:r>
            <a:endParaRPr lang="en-US" altLang="zh-CN" sz="1100" dirty="0">
              <a:solidFill>
                <a:schemeClr val="bg1"/>
              </a:solidFill>
              <a:latin typeface="+mn-ea"/>
              <a:ea typeface="+mn-ea"/>
              <a:sym typeface="Arial" panose="020B0604020202020204" pitchFamily="34" charset="0"/>
            </a:endParaRPr>
          </a:p>
        </p:txBody>
      </p:sp>
    </p:spTree>
    <p:extLst>
      <p:ext uri="{BB962C8B-B14F-4D97-AF65-F5344CB8AC3E}">
        <p14:creationId xmlns:p14="http://schemas.microsoft.com/office/powerpoint/2010/main" val="370879187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5" presetClass="entr" presetSubtype="0" fill="hold" grpId="0" nodeType="afterEffect">
                                  <p:stCondLst>
                                    <p:cond delay="0"/>
                                  </p:stCondLst>
                                  <p:iterate type="lt">
                                    <p:tmPct val="1000"/>
                                  </p:iterate>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strVal val="#ppt_w*0.70"/>
                                          </p:val>
                                        </p:tav>
                                        <p:tav tm="100000">
                                          <p:val>
                                            <p:strVal val="#ppt_w"/>
                                          </p:val>
                                        </p:tav>
                                      </p:tavLst>
                                    </p:anim>
                                    <p:anim calcmode="lin" valueType="num">
                                      <p:cBhvr>
                                        <p:cTn id="17" dur="500" fill="hold"/>
                                        <p:tgtEl>
                                          <p:spTgt spid="6"/>
                                        </p:tgtEl>
                                        <p:attrNameLst>
                                          <p:attrName>ppt_h</p:attrName>
                                        </p:attrNameLst>
                                      </p:cBhvr>
                                      <p:tavLst>
                                        <p:tav tm="0">
                                          <p:val>
                                            <p:strVal val="#ppt_h"/>
                                          </p:val>
                                        </p:tav>
                                        <p:tav tm="100000">
                                          <p:val>
                                            <p:strVal val="#ppt_h"/>
                                          </p:val>
                                        </p:tav>
                                      </p:tavLst>
                                    </p:anim>
                                    <p:animEffect transition="in" filter="fade">
                                      <p:cBhvr>
                                        <p:cTn id="18" dur="500"/>
                                        <p:tgtEl>
                                          <p:spTgt spid="6"/>
                                        </p:tgtEl>
                                      </p:cBhvr>
                                    </p:animEffect>
                                  </p:childTnLst>
                                </p:cTn>
                              </p:par>
                            </p:childTnLst>
                          </p:cTn>
                        </p:par>
                        <p:par>
                          <p:cTn id="19" fill="hold">
                            <p:stCondLst>
                              <p:cond delay="1535"/>
                            </p:stCondLst>
                            <p:childTnLst>
                              <p:par>
                                <p:cTn id="20" presetID="2" presetClass="entr" presetSubtype="4"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250" fill="hold"/>
                                        <p:tgtEl>
                                          <p:spTgt spid="7"/>
                                        </p:tgtEl>
                                        <p:attrNameLst>
                                          <p:attrName>ppt_x</p:attrName>
                                        </p:attrNameLst>
                                      </p:cBhvr>
                                      <p:tavLst>
                                        <p:tav tm="0">
                                          <p:val>
                                            <p:strVal val="#ppt_x"/>
                                          </p:val>
                                        </p:tav>
                                        <p:tav tm="100000">
                                          <p:val>
                                            <p:strVal val="#ppt_x"/>
                                          </p:val>
                                        </p:tav>
                                      </p:tavLst>
                                    </p:anim>
                                    <p:anim calcmode="lin" valueType="num">
                                      <p:cBhvr additive="base">
                                        <p:cTn id="23" dur="250" fill="hold"/>
                                        <p:tgtEl>
                                          <p:spTgt spid="7"/>
                                        </p:tgtEl>
                                        <p:attrNameLst>
                                          <p:attrName>ppt_y</p:attrName>
                                        </p:attrNameLst>
                                      </p:cBhvr>
                                      <p:tavLst>
                                        <p:tav tm="0">
                                          <p:val>
                                            <p:strVal val="1+#ppt_h/2"/>
                                          </p:val>
                                        </p:tav>
                                        <p:tav tm="100000">
                                          <p:val>
                                            <p:strVal val="#ppt_y"/>
                                          </p:val>
                                        </p:tav>
                                      </p:tavLst>
                                    </p:anim>
                                  </p:childTnLst>
                                </p:cTn>
                              </p:par>
                            </p:childTnLst>
                          </p:cTn>
                        </p:par>
                        <p:par>
                          <p:cTn id="24" fill="hold">
                            <p:stCondLst>
                              <p:cond delay="1785"/>
                            </p:stCondLst>
                            <p:childTnLst>
                              <p:par>
                                <p:cTn id="25" presetID="2" presetClass="entr" presetSubtype="4"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250" fill="hold"/>
                                        <p:tgtEl>
                                          <p:spTgt spid="8"/>
                                        </p:tgtEl>
                                        <p:attrNameLst>
                                          <p:attrName>ppt_x</p:attrName>
                                        </p:attrNameLst>
                                      </p:cBhvr>
                                      <p:tavLst>
                                        <p:tav tm="0">
                                          <p:val>
                                            <p:strVal val="#ppt_x"/>
                                          </p:val>
                                        </p:tav>
                                        <p:tav tm="100000">
                                          <p:val>
                                            <p:strVal val="#ppt_x"/>
                                          </p:val>
                                        </p:tav>
                                      </p:tavLst>
                                    </p:anim>
                                    <p:anim calcmode="lin" valueType="num">
                                      <p:cBhvr additive="base">
                                        <p:cTn id="28" dur="250" fill="hold"/>
                                        <p:tgtEl>
                                          <p:spTgt spid="8"/>
                                        </p:tgtEl>
                                        <p:attrNameLst>
                                          <p:attrName>ppt_y</p:attrName>
                                        </p:attrNameLst>
                                      </p:cBhvr>
                                      <p:tavLst>
                                        <p:tav tm="0">
                                          <p:val>
                                            <p:strVal val="1+#ppt_h/2"/>
                                          </p:val>
                                        </p:tav>
                                        <p:tav tm="100000">
                                          <p:val>
                                            <p:strVal val="#ppt_y"/>
                                          </p:val>
                                        </p:tav>
                                      </p:tavLst>
                                    </p:anim>
                                  </p:childTnLst>
                                </p:cTn>
                              </p:par>
                            </p:childTnLst>
                          </p:cTn>
                        </p:par>
                        <p:par>
                          <p:cTn id="29" fill="hold">
                            <p:stCondLst>
                              <p:cond delay="2035"/>
                            </p:stCondLst>
                            <p:childTnLst>
                              <p:par>
                                <p:cTn id="30" presetID="2" presetClass="entr" presetSubtype="4"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250" fill="hold"/>
                                        <p:tgtEl>
                                          <p:spTgt spid="9"/>
                                        </p:tgtEl>
                                        <p:attrNameLst>
                                          <p:attrName>ppt_x</p:attrName>
                                        </p:attrNameLst>
                                      </p:cBhvr>
                                      <p:tavLst>
                                        <p:tav tm="0">
                                          <p:val>
                                            <p:strVal val="#ppt_x"/>
                                          </p:val>
                                        </p:tav>
                                        <p:tav tm="100000">
                                          <p:val>
                                            <p:strVal val="#ppt_x"/>
                                          </p:val>
                                        </p:tav>
                                      </p:tavLst>
                                    </p:anim>
                                    <p:anim calcmode="lin" valueType="num">
                                      <p:cBhvr additive="base">
                                        <p:cTn id="33" dur="250" fill="hold"/>
                                        <p:tgtEl>
                                          <p:spTgt spid="9"/>
                                        </p:tgtEl>
                                        <p:attrNameLst>
                                          <p:attrName>ppt_y</p:attrName>
                                        </p:attrNameLst>
                                      </p:cBhvr>
                                      <p:tavLst>
                                        <p:tav tm="0">
                                          <p:val>
                                            <p:strVal val="1+#ppt_h/2"/>
                                          </p:val>
                                        </p:tav>
                                        <p:tav tm="100000">
                                          <p:val>
                                            <p:strVal val="#ppt_y"/>
                                          </p:val>
                                        </p:tav>
                                      </p:tavLst>
                                    </p:anim>
                                  </p:childTnLst>
                                </p:cTn>
                              </p:par>
                            </p:childTnLst>
                          </p:cTn>
                        </p:par>
                        <p:par>
                          <p:cTn id="34" fill="hold">
                            <p:stCondLst>
                              <p:cond delay="2285"/>
                            </p:stCondLst>
                            <p:childTnLst>
                              <p:par>
                                <p:cTn id="35" presetID="2" presetClass="entr" presetSubtype="4"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250" fill="hold"/>
                                        <p:tgtEl>
                                          <p:spTgt spid="10"/>
                                        </p:tgtEl>
                                        <p:attrNameLst>
                                          <p:attrName>ppt_x</p:attrName>
                                        </p:attrNameLst>
                                      </p:cBhvr>
                                      <p:tavLst>
                                        <p:tav tm="0">
                                          <p:val>
                                            <p:strVal val="#ppt_x"/>
                                          </p:val>
                                        </p:tav>
                                        <p:tav tm="100000">
                                          <p:val>
                                            <p:strVal val="#ppt_x"/>
                                          </p:val>
                                        </p:tav>
                                      </p:tavLst>
                                    </p:anim>
                                    <p:anim calcmode="lin" valueType="num">
                                      <p:cBhvr additive="base">
                                        <p:cTn id="38" dur="250" fill="hold"/>
                                        <p:tgtEl>
                                          <p:spTgt spid="10"/>
                                        </p:tgtEl>
                                        <p:attrNameLst>
                                          <p:attrName>ppt_y</p:attrName>
                                        </p:attrNameLst>
                                      </p:cBhvr>
                                      <p:tavLst>
                                        <p:tav tm="0">
                                          <p:val>
                                            <p:strVal val="1+#ppt_h/2"/>
                                          </p:val>
                                        </p:tav>
                                        <p:tav tm="100000">
                                          <p:val>
                                            <p:strVal val="#ppt_y"/>
                                          </p:val>
                                        </p:tav>
                                      </p:tavLst>
                                    </p:anim>
                                  </p:childTnLst>
                                </p:cTn>
                              </p:par>
                            </p:childTnLst>
                          </p:cTn>
                        </p:par>
                        <p:par>
                          <p:cTn id="39" fill="hold">
                            <p:stCondLst>
                              <p:cond delay="2535"/>
                            </p:stCondLst>
                            <p:childTnLst>
                              <p:par>
                                <p:cTn id="40" presetID="2" presetClass="entr" presetSubtype="4"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250" fill="hold"/>
                                        <p:tgtEl>
                                          <p:spTgt spid="13"/>
                                        </p:tgtEl>
                                        <p:attrNameLst>
                                          <p:attrName>ppt_x</p:attrName>
                                        </p:attrNameLst>
                                      </p:cBhvr>
                                      <p:tavLst>
                                        <p:tav tm="0">
                                          <p:val>
                                            <p:strVal val="#ppt_x"/>
                                          </p:val>
                                        </p:tav>
                                        <p:tav tm="100000">
                                          <p:val>
                                            <p:strVal val="#ppt_x"/>
                                          </p:val>
                                        </p:tav>
                                      </p:tavLst>
                                    </p:anim>
                                    <p:anim calcmode="lin" valueType="num">
                                      <p:cBhvr additive="base">
                                        <p:cTn id="43" dur="250" fill="hold"/>
                                        <p:tgtEl>
                                          <p:spTgt spid="13"/>
                                        </p:tgtEl>
                                        <p:attrNameLst>
                                          <p:attrName>ppt_y</p:attrName>
                                        </p:attrNameLst>
                                      </p:cBhvr>
                                      <p:tavLst>
                                        <p:tav tm="0">
                                          <p:val>
                                            <p:strVal val="1+#ppt_h/2"/>
                                          </p:val>
                                        </p:tav>
                                        <p:tav tm="100000">
                                          <p:val>
                                            <p:strVal val="#ppt_y"/>
                                          </p:val>
                                        </p:tav>
                                      </p:tavLst>
                                    </p:anim>
                                  </p:childTnLst>
                                </p:cTn>
                              </p:par>
                            </p:childTnLst>
                          </p:cTn>
                        </p:par>
                        <p:par>
                          <p:cTn id="44" fill="hold">
                            <p:stCondLst>
                              <p:cond delay="2785"/>
                            </p:stCondLst>
                            <p:childTnLst>
                              <p:par>
                                <p:cTn id="45" presetID="2" presetClass="entr" presetSubtype="4" fill="hold"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250" fill="hold"/>
                                        <p:tgtEl>
                                          <p:spTgt spid="14"/>
                                        </p:tgtEl>
                                        <p:attrNameLst>
                                          <p:attrName>ppt_x</p:attrName>
                                        </p:attrNameLst>
                                      </p:cBhvr>
                                      <p:tavLst>
                                        <p:tav tm="0">
                                          <p:val>
                                            <p:strVal val="#ppt_x"/>
                                          </p:val>
                                        </p:tav>
                                        <p:tav tm="100000">
                                          <p:val>
                                            <p:strVal val="#ppt_x"/>
                                          </p:val>
                                        </p:tav>
                                      </p:tavLst>
                                    </p:anim>
                                    <p:anim calcmode="lin" valueType="num">
                                      <p:cBhvr additive="base">
                                        <p:cTn id="48" dur="250" fill="hold"/>
                                        <p:tgtEl>
                                          <p:spTgt spid="14"/>
                                        </p:tgtEl>
                                        <p:attrNameLst>
                                          <p:attrName>ppt_y</p:attrName>
                                        </p:attrNameLst>
                                      </p:cBhvr>
                                      <p:tavLst>
                                        <p:tav tm="0">
                                          <p:val>
                                            <p:strVal val="1+#ppt_h/2"/>
                                          </p:val>
                                        </p:tav>
                                        <p:tav tm="100000">
                                          <p:val>
                                            <p:strVal val="#ppt_y"/>
                                          </p:val>
                                        </p:tav>
                                      </p:tavLst>
                                    </p:anim>
                                  </p:childTnLst>
                                </p:cTn>
                              </p:par>
                            </p:childTnLst>
                          </p:cTn>
                        </p:par>
                        <p:par>
                          <p:cTn id="49" fill="hold">
                            <p:stCondLst>
                              <p:cond delay="3035"/>
                            </p:stCondLst>
                            <p:childTnLst>
                              <p:par>
                                <p:cTn id="50" presetID="2" presetClass="entr" presetSubtype="4"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additive="base">
                                        <p:cTn id="52" dur="250" fill="hold"/>
                                        <p:tgtEl>
                                          <p:spTgt spid="17"/>
                                        </p:tgtEl>
                                        <p:attrNameLst>
                                          <p:attrName>ppt_x</p:attrName>
                                        </p:attrNameLst>
                                      </p:cBhvr>
                                      <p:tavLst>
                                        <p:tav tm="0">
                                          <p:val>
                                            <p:strVal val="#ppt_x"/>
                                          </p:val>
                                        </p:tav>
                                        <p:tav tm="100000">
                                          <p:val>
                                            <p:strVal val="#ppt_x"/>
                                          </p:val>
                                        </p:tav>
                                      </p:tavLst>
                                    </p:anim>
                                    <p:anim calcmode="lin" valueType="num">
                                      <p:cBhvr additive="base">
                                        <p:cTn id="53" dur="250" fill="hold"/>
                                        <p:tgtEl>
                                          <p:spTgt spid="17"/>
                                        </p:tgtEl>
                                        <p:attrNameLst>
                                          <p:attrName>ppt_y</p:attrName>
                                        </p:attrNameLst>
                                      </p:cBhvr>
                                      <p:tavLst>
                                        <p:tav tm="0">
                                          <p:val>
                                            <p:strVal val="1+#ppt_h/2"/>
                                          </p:val>
                                        </p:tav>
                                        <p:tav tm="100000">
                                          <p:val>
                                            <p:strVal val="#ppt_y"/>
                                          </p:val>
                                        </p:tav>
                                      </p:tavLst>
                                    </p:anim>
                                  </p:childTnLst>
                                </p:cTn>
                              </p:par>
                            </p:childTnLst>
                          </p:cTn>
                        </p:par>
                        <p:par>
                          <p:cTn id="54" fill="hold">
                            <p:stCondLst>
                              <p:cond delay="3285"/>
                            </p:stCondLst>
                            <p:childTnLst>
                              <p:par>
                                <p:cTn id="55" presetID="2" presetClass="entr" presetSubtype="4" fill="hold" grpId="0" nodeType="after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250" fill="hold"/>
                                        <p:tgtEl>
                                          <p:spTgt spid="18"/>
                                        </p:tgtEl>
                                        <p:attrNameLst>
                                          <p:attrName>ppt_x</p:attrName>
                                        </p:attrNameLst>
                                      </p:cBhvr>
                                      <p:tavLst>
                                        <p:tav tm="0">
                                          <p:val>
                                            <p:strVal val="#ppt_x"/>
                                          </p:val>
                                        </p:tav>
                                        <p:tav tm="100000">
                                          <p:val>
                                            <p:strVal val="#ppt_x"/>
                                          </p:val>
                                        </p:tav>
                                      </p:tavLst>
                                    </p:anim>
                                    <p:anim calcmode="lin" valueType="num">
                                      <p:cBhvr additive="base">
                                        <p:cTn id="58" dur="250" fill="hold"/>
                                        <p:tgtEl>
                                          <p:spTgt spid="18"/>
                                        </p:tgtEl>
                                        <p:attrNameLst>
                                          <p:attrName>ppt_y</p:attrName>
                                        </p:attrNameLst>
                                      </p:cBhvr>
                                      <p:tavLst>
                                        <p:tav tm="0">
                                          <p:val>
                                            <p:strVal val="1+#ppt_h/2"/>
                                          </p:val>
                                        </p:tav>
                                        <p:tav tm="100000">
                                          <p:val>
                                            <p:strVal val="#ppt_y"/>
                                          </p:val>
                                        </p:tav>
                                      </p:tavLst>
                                    </p:anim>
                                  </p:childTnLst>
                                </p:cTn>
                              </p:par>
                            </p:childTnLst>
                          </p:cTn>
                        </p:par>
                        <p:par>
                          <p:cTn id="59" fill="hold">
                            <p:stCondLst>
                              <p:cond delay="3535"/>
                            </p:stCondLst>
                            <p:childTnLst>
                              <p:par>
                                <p:cTn id="60" presetID="2" presetClass="entr" presetSubtype="4" fill="hold" grpId="0" nodeType="afterEffect">
                                  <p:stCondLst>
                                    <p:cond delay="0"/>
                                  </p:stCondLst>
                                  <p:childTnLst>
                                    <p:set>
                                      <p:cBhvr>
                                        <p:cTn id="61" dur="1" fill="hold">
                                          <p:stCondLst>
                                            <p:cond delay="0"/>
                                          </p:stCondLst>
                                        </p:cTn>
                                        <p:tgtEl>
                                          <p:spTgt spid="19"/>
                                        </p:tgtEl>
                                        <p:attrNameLst>
                                          <p:attrName>style.visibility</p:attrName>
                                        </p:attrNameLst>
                                      </p:cBhvr>
                                      <p:to>
                                        <p:strVal val="visible"/>
                                      </p:to>
                                    </p:set>
                                    <p:anim calcmode="lin" valueType="num">
                                      <p:cBhvr additive="base">
                                        <p:cTn id="62" dur="250" fill="hold"/>
                                        <p:tgtEl>
                                          <p:spTgt spid="19"/>
                                        </p:tgtEl>
                                        <p:attrNameLst>
                                          <p:attrName>ppt_x</p:attrName>
                                        </p:attrNameLst>
                                      </p:cBhvr>
                                      <p:tavLst>
                                        <p:tav tm="0">
                                          <p:val>
                                            <p:strVal val="#ppt_x"/>
                                          </p:val>
                                        </p:tav>
                                        <p:tav tm="100000">
                                          <p:val>
                                            <p:strVal val="#ppt_x"/>
                                          </p:val>
                                        </p:tav>
                                      </p:tavLst>
                                    </p:anim>
                                    <p:anim calcmode="lin" valueType="num">
                                      <p:cBhvr additive="base">
                                        <p:cTn id="63" dur="250" fill="hold"/>
                                        <p:tgtEl>
                                          <p:spTgt spid="19"/>
                                        </p:tgtEl>
                                        <p:attrNameLst>
                                          <p:attrName>ppt_y</p:attrName>
                                        </p:attrNameLst>
                                      </p:cBhvr>
                                      <p:tavLst>
                                        <p:tav tm="0">
                                          <p:val>
                                            <p:strVal val="1+#ppt_h/2"/>
                                          </p:val>
                                        </p:tav>
                                        <p:tav tm="100000">
                                          <p:val>
                                            <p:strVal val="#ppt_y"/>
                                          </p:val>
                                        </p:tav>
                                      </p:tavLst>
                                    </p:anim>
                                  </p:childTnLst>
                                </p:cTn>
                              </p:par>
                            </p:childTnLst>
                          </p:cTn>
                        </p:par>
                        <p:par>
                          <p:cTn id="64" fill="hold">
                            <p:stCondLst>
                              <p:cond delay="3785"/>
                            </p:stCondLst>
                            <p:childTnLst>
                              <p:par>
                                <p:cTn id="65" presetID="2" presetClass="entr" presetSubtype="4" fill="hold" grpId="0" nodeType="after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additive="base">
                                        <p:cTn id="67" dur="250" fill="hold"/>
                                        <p:tgtEl>
                                          <p:spTgt spid="20"/>
                                        </p:tgtEl>
                                        <p:attrNameLst>
                                          <p:attrName>ppt_x</p:attrName>
                                        </p:attrNameLst>
                                      </p:cBhvr>
                                      <p:tavLst>
                                        <p:tav tm="0">
                                          <p:val>
                                            <p:strVal val="#ppt_x"/>
                                          </p:val>
                                        </p:tav>
                                        <p:tav tm="100000">
                                          <p:val>
                                            <p:strVal val="#ppt_x"/>
                                          </p:val>
                                        </p:tav>
                                      </p:tavLst>
                                    </p:anim>
                                    <p:anim calcmode="lin" valueType="num">
                                      <p:cBhvr additive="base">
                                        <p:cTn id="68" dur="250" fill="hold"/>
                                        <p:tgtEl>
                                          <p:spTgt spid="20"/>
                                        </p:tgtEl>
                                        <p:attrNameLst>
                                          <p:attrName>ppt_y</p:attrName>
                                        </p:attrNameLst>
                                      </p:cBhvr>
                                      <p:tavLst>
                                        <p:tav tm="0">
                                          <p:val>
                                            <p:strVal val="1+#ppt_h/2"/>
                                          </p:val>
                                        </p:tav>
                                        <p:tav tm="100000">
                                          <p:val>
                                            <p:strVal val="#ppt_y"/>
                                          </p:val>
                                        </p:tav>
                                      </p:tavLst>
                                    </p:anim>
                                  </p:childTnLst>
                                </p:cTn>
                              </p:par>
                            </p:childTnLst>
                          </p:cTn>
                        </p:par>
                        <p:par>
                          <p:cTn id="69" fill="hold">
                            <p:stCondLst>
                              <p:cond delay="4035"/>
                            </p:stCondLst>
                            <p:childTnLst>
                              <p:par>
                                <p:cTn id="70" presetID="2" presetClass="entr" presetSubtype="4" fill="hold" grpId="0" nodeType="after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additive="base">
                                        <p:cTn id="72" dur="250" fill="hold"/>
                                        <p:tgtEl>
                                          <p:spTgt spid="21"/>
                                        </p:tgtEl>
                                        <p:attrNameLst>
                                          <p:attrName>ppt_x</p:attrName>
                                        </p:attrNameLst>
                                      </p:cBhvr>
                                      <p:tavLst>
                                        <p:tav tm="0">
                                          <p:val>
                                            <p:strVal val="#ppt_x"/>
                                          </p:val>
                                        </p:tav>
                                        <p:tav tm="100000">
                                          <p:val>
                                            <p:strVal val="#ppt_x"/>
                                          </p:val>
                                        </p:tav>
                                      </p:tavLst>
                                    </p:anim>
                                    <p:anim calcmode="lin" valueType="num">
                                      <p:cBhvr additive="base">
                                        <p:cTn id="73" dur="250" fill="hold"/>
                                        <p:tgtEl>
                                          <p:spTgt spid="21"/>
                                        </p:tgtEl>
                                        <p:attrNameLst>
                                          <p:attrName>ppt_y</p:attrName>
                                        </p:attrNameLst>
                                      </p:cBhvr>
                                      <p:tavLst>
                                        <p:tav tm="0">
                                          <p:val>
                                            <p:strVal val="1+#ppt_h/2"/>
                                          </p:val>
                                        </p:tav>
                                        <p:tav tm="100000">
                                          <p:val>
                                            <p:strVal val="#ppt_y"/>
                                          </p:val>
                                        </p:tav>
                                      </p:tavLst>
                                    </p:anim>
                                  </p:childTnLst>
                                </p:cTn>
                              </p:par>
                            </p:childTnLst>
                          </p:cTn>
                        </p:par>
                        <p:par>
                          <p:cTn id="74" fill="hold">
                            <p:stCondLst>
                              <p:cond delay="4285"/>
                            </p:stCondLst>
                            <p:childTnLst>
                              <p:par>
                                <p:cTn id="75" presetID="2" presetClass="entr" presetSubtype="4" fill="hold" grpId="0" nodeType="afterEffect">
                                  <p:stCondLst>
                                    <p:cond delay="0"/>
                                  </p:stCondLst>
                                  <p:childTnLst>
                                    <p:set>
                                      <p:cBhvr>
                                        <p:cTn id="76" dur="1" fill="hold">
                                          <p:stCondLst>
                                            <p:cond delay="0"/>
                                          </p:stCondLst>
                                        </p:cTn>
                                        <p:tgtEl>
                                          <p:spTgt spid="22"/>
                                        </p:tgtEl>
                                        <p:attrNameLst>
                                          <p:attrName>style.visibility</p:attrName>
                                        </p:attrNameLst>
                                      </p:cBhvr>
                                      <p:to>
                                        <p:strVal val="visible"/>
                                      </p:to>
                                    </p:set>
                                    <p:anim calcmode="lin" valueType="num">
                                      <p:cBhvr additive="base">
                                        <p:cTn id="77" dur="250" fill="hold"/>
                                        <p:tgtEl>
                                          <p:spTgt spid="22"/>
                                        </p:tgtEl>
                                        <p:attrNameLst>
                                          <p:attrName>ppt_x</p:attrName>
                                        </p:attrNameLst>
                                      </p:cBhvr>
                                      <p:tavLst>
                                        <p:tav tm="0">
                                          <p:val>
                                            <p:strVal val="#ppt_x"/>
                                          </p:val>
                                        </p:tav>
                                        <p:tav tm="100000">
                                          <p:val>
                                            <p:strVal val="#ppt_x"/>
                                          </p:val>
                                        </p:tav>
                                      </p:tavLst>
                                    </p:anim>
                                    <p:anim calcmode="lin" valueType="num">
                                      <p:cBhvr additive="base">
                                        <p:cTn id="78" dur="25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animBg="1"/>
      <p:bldP spid="9" grpId="0" animBg="1"/>
      <p:bldP spid="13" grpId="0" animBg="1"/>
      <p:bldP spid="17" grpId="0"/>
      <p:bldP spid="18" grpId="0"/>
      <p:bldP spid="19" grpId="0"/>
      <p:bldP spid="20" grpId="0"/>
      <p:bldP spid="21"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5044088"/>
            <a:ext cx="9142810" cy="9941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rtlCol="0" anchor="ctr"/>
          <a:lstStyle/>
          <a:p>
            <a:pPr algn="ctr"/>
            <a:endParaRPr lang="zh-CN" altLang="en-US" sz="1013"/>
          </a:p>
        </p:txBody>
      </p:sp>
      <p:sp>
        <p:nvSpPr>
          <p:cNvPr id="5" name="KSO_Shape"/>
          <p:cNvSpPr/>
          <p:nvPr/>
        </p:nvSpPr>
        <p:spPr bwMode="auto">
          <a:xfrm>
            <a:off x="358937" y="290628"/>
            <a:ext cx="324036" cy="390912"/>
          </a:xfrm>
          <a:custGeom>
            <a:avLst/>
            <a:gdLst>
              <a:gd name="T0" fmla="*/ 914966 w 11382375"/>
              <a:gd name="T1" fmla="*/ 323847 h 13741400"/>
              <a:gd name="T2" fmla="*/ 1491317 w 11382375"/>
              <a:gd name="T3" fmla="*/ 900199 h 13741400"/>
              <a:gd name="T4" fmla="*/ 914966 w 11382375"/>
              <a:gd name="T5" fmla="*/ 1476342 h 13741400"/>
              <a:gd name="T6" fmla="*/ 862343 w 11382375"/>
              <a:gd name="T7" fmla="*/ 1422264 h 13741400"/>
              <a:gd name="T8" fmla="*/ 1383992 w 11382375"/>
              <a:gd name="T9" fmla="*/ 900199 h 13741400"/>
              <a:gd name="T10" fmla="*/ 862343 w 11382375"/>
              <a:gd name="T11" fmla="*/ 378549 h 13741400"/>
              <a:gd name="T12" fmla="*/ 81742 w 11382375"/>
              <a:gd name="T13" fmla="*/ 0 h 13741400"/>
              <a:gd name="T14" fmla="*/ 982772 w 11382375"/>
              <a:gd name="T15" fmla="*/ 900199 h 13741400"/>
              <a:gd name="T16" fmla="*/ 81742 w 11382375"/>
              <a:gd name="T17" fmla="*/ 1800397 h 13741400"/>
              <a:gd name="T18" fmla="*/ 0 w 11382375"/>
              <a:gd name="T19" fmla="*/ 1715951 h 13741400"/>
              <a:gd name="T20" fmla="*/ 815545 w 11382375"/>
              <a:gd name="T21" fmla="*/ 900199 h 13741400"/>
              <a:gd name="T22" fmla="*/ 0 w 11382375"/>
              <a:gd name="T23" fmla="*/ 85070 h 137414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1382375" h="13741400">
                <a:moveTo>
                  <a:pt x="6983413" y="2471737"/>
                </a:moveTo>
                <a:lnTo>
                  <a:pt x="11382375" y="6870700"/>
                </a:lnTo>
                <a:lnTo>
                  <a:pt x="6983413" y="11268075"/>
                </a:lnTo>
                <a:lnTo>
                  <a:pt x="6581775" y="10855325"/>
                </a:lnTo>
                <a:lnTo>
                  <a:pt x="10563225" y="6870700"/>
                </a:lnTo>
                <a:lnTo>
                  <a:pt x="6581775" y="2889250"/>
                </a:lnTo>
                <a:lnTo>
                  <a:pt x="6983413" y="2471737"/>
                </a:lnTo>
                <a:close/>
                <a:moveTo>
                  <a:pt x="623888" y="0"/>
                </a:moveTo>
                <a:lnTo>
                  <a:pt x="7500938" y="6870700"/>
                </a:lnTo>
                <a:lnTo>
                  <a:pt x="623888" y="13741400"/>
                </a:lnTo>
                <a:lnTo>
                  <a:pt x="0" y="13096875"/>
                </a:lnTo>
                <a:lnTo>
                  <a:pt x="6224588" y="6870700"/>
                </a:lnTo>
                <a:lnTo>
                  <a:pt x="0" y="649288"/>
                </a:lnTo>
                <a:lnTo>
                  <a:pt x="623888" y="0"/>
                </a:lnTo>
                <a:close/>
              </a:path>
            </a:pathLst>
          </a:custGeom>
          <a:solidFill>
            <a:srgbClr val="0070C0"/>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013"/>
          </a:p>
        </p:txBody>
      </p:sp>
      <p:sp>
        <p:nvSpPr>
          <p:cNvPr id="6" name="矩形 5"/>
          <p:cNvSpPr/>
          <p:nvPr/>
        </p:nvSpPr>
        <p:spPr>
          <a:xfrm>
            <a:off x="655401" y="189199"/>
            <a:ext cx="5488224" cy="553990"/>
          </a:xfrm>
          <a:prstGeom prst="rect">
            <a:avLst/>
          </a:prstGeom>
        </p:spPr>
        <p:txBody>
          <a:bodyPr wrap="square" lIns="68573" tIns="34286" rIns="68573" bIns="34286">
            <a:spAutoFit/>
          </a:bodyPr>
          <a:lstStyle/>
          <a:p>
            <a:pPr lvl="0">
              <a:lnSpc>
                <a:spcPct val="150000"/>
              </a:lnSpc>
            </a:pPr>
            <a:r>
              <a:rPr lang="zh-CN" altLang="en-US" sz="2100" b="1" spc="225" dirty="0">
                <a:solidFill>
                  <a:srgbClr val="0070C0"/>
                </a:solidFill>
                <a:latin typeface="微软雅黑" panose="020B0503020204020204" pitchFamily="34" charset="-122"/>
                <a:ea typeface="微软雅黑" panose="020B0503020204020204" pitchFamily="34" charset="-122"/>
              </a:rPr>
              <a:t>此处输入标题文字</a:t>
            </a:r>
            <a:endParaRPr lang="en-US" altLang="zh-CN" sz="2100" b="1" spc="225" dirty="0">
              <a:solidFill>
                <a:srgbClr val="0070C0"/>
              </a:solidFill>
              <a:latin typeface="微软雅黑" panose="020B0503020204020204" pitchFamily="34" charset="-122"/>
              <a:ea typeface="微软雅黑" panose="020B0503020204020204" pitchFamily="34" charset="-122"/>
            </a:endParaRPr>
          </a:p>
        </p:txBody>
      </p:sp>
      <p:sp>
        <p:nvSpPr>
          <p:cNvPr id="7" name="PA_矩形 3"/>
          <p:cNvSpPr/>
          <p:nvPr>
            <p:custDataLst>
              <p:tags r:id="rId1"/>
            </p:custDataLst>
          </p:nvPr>
        </p:nvSpPr>
        <p:spPr>
          <a:xfrm>
            <a:off x="7151187" y="2574473"/>
            <a:ext cx="541369" cy="12653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013">
              <a:solidFill>
                <a:schemeClr val="tx1">
                  <a:lumMod val="75000"/>
                  <a:lumOff val="25000"/>
                </a:schemeClr>
              </a:solidFill>
              <a:latin typeface="+mn-ea"/>
              <a:sym typeface="Arial" panose="020B0604020202020204" pitchFamily="34" charset="0"/>
            </a:endParaRPr>
          </a:p>
        </p:txBody>
      </p:sp>
      <p:sp>
        <p:nvSpPr>
          <p:cNvPr id="8" name="PA_椭圆 4"/>
          <p:cNvSpPr/>
          <p:nvPr>
            <p:custDataLst>
              <p:tags r:id="rId2"/>
            </p:custDataLst>
          </p:nvPr>
        </p:nvSpPr>
        <p:spPr>
          <a:xfrm>
            <a:off x="7151187" y="3569132"/>
            <a:ext cx="541369" cy="541369"/>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013">
              <a:solidFill>
                <a:schemeClr val="tx1">
                  <a:lumMod val="75000"/>
                  <a:lumOff val="25000"/>
                </a:schemeClr>
              </a:solidFill>
              <a:latin typeface="+mn-ea"/>
              <a:sym typeface="Arial" panose="020B0604020202020204" pitchFamily="34" charset="0"/>
            </a:endParaRPr>
          </a:p>
        </p:txBody>
      </p:sp>
      <p:sp>
        <p:nvSpPr>
          <p:cNvPr id="9" name="PA_矩形 5"/>
          <p:cNvSpPr/>
          <p:nvPr>
            <p:custDataLst>
              <p:tags r:id="rId3"/>
            </p:custDataLst>
          </p:nvPr>
        </p:nvSpPr>
        <p:spPr>
          <a:xfrm>
            <a:off x="6390690" y="1775311"/>
            <a:ext cx="541369" cy="206450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013">
              <a:solidFill>
                <a:schemeClr val="tx1">
                  <a:lumMod val="75000"/>
                  <a:lumOff val="25000"/>
                </a:schemeClr>
              </a:solidFill>
              <a:latin typeface="+mn-ea"/>
              <a:sym typeface="Arial" panose="020B0604020202020204" pitchFamily="34" charset="0"/>
            </a:endParaRPr>
          </a:p>
        </p:txBody>
      </p:sp>
      <p:sp>
        <p:nvSpPr>
          <p:cNvPr id="10" name="PA_椭圆 6"/>
          <p:cNvSpPr/>
          <p:nvPr>
            <p:custDataLst>
              <p:tags r:id="rId4"/>
            </p:custDataLst>
          </p:nvPr>
        </p:nvSpPr>
        <p:spPr>
          <a:xfrm>
            <a:off x="6390690" y="3569132"/>
            <a:ext cx="541369" cy="5413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013">
              <a:solidFill>
                <a:schemeClr val="tx1">
                  <a:lumMod val="75000"/>
                  <a:lumOff val="25000"/>
                </a:schemeClr>
              </a:solidFill>
              <a:latin typeface="+mn-ea"/>
              <a:sym typeface="Arial" panose="020B0604020202020204" pitchFamily="34" charset="0"/>
            </a:endParaRPr>
          </a:p>
        </p:txBody>
      </p:sp>
      <p:sp>
        <p:nvSpPr>
          <p:cNvPr id="11" name="PA_矩形 7"/>
          <p:cNvSpPr/>
          <p:nvPr>
            <p:custDataLst>
              <p:tags r:id="rId5"/>
            </p:custDataLst>
          </p:nvPr>
        </p:nvSpPr>
        <p:spPr>
          <a:xfrm>
            <a:off x="5630197" y="2093257"/>
            <a:ext cx="541369" cy="17465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013">
              <a:solidFill>
                <a:schemeClr val="tx1">
                  <a:lumMod val="75000"/>
                  <a:lumOff val="25000"/>
                </a:schemeClr>
              </a:solidFill>
              <a:latin typeface="+mn-ea"/>
              <a:sym typeface="Arial" panose="020B0604020202020204" pitchFamily="34" charset="0"/>
            </a:endParaRPr>
          </a:p>
        </p:txBody>
      </p:sp>
      <p:sp>
        <p:nvSpPr>
          <p:cNvPr id="12" name="PA_椭圆 8"/>
          <p:cNvSpPr/>
          <p:nvPr>
            <p:custDataLst>
              <p:tags r:id="rId6"/>
            </p:custDataLst>
          </p:nvPr>
        </p:nvSpPr>
        <p:spPr>
          <a:xfrm>
            <a:off x="5630197" y="3569132"/>
            <a:ext cx="541369" cy="541369"/>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013">
              <a:solidFill>
                <a:schemeClr val="tx1">
                  <a:lumMod val="75000"/>
                  <a:lumOff val="25000"/>
                </a:schemeClr>
              </a:solidFill>
              <a:latin typeface="+mn-ea"/>
              <a:sym typeface="Arial" panose="020B0604020202020204" pitchFamily="34" charset="0"/>
            </a:endParaRPr>
          </a:p>
        </p:txBody>
      </p:sp>
      <p:sp>
        <p:nvSpPr>
          <p:cNvPr id="13" name="PA_矩形 9"/>
          <p:cNvSpPr/>
          <p:nvPr>
            <p:custDataLst>
              <p:tags r:id="rId7"/>
            </p:custDataLst>
          </p:nvPr>
        </p:nvSpPr>
        <p:spPr>
          <a:xfrm>
            <a:off x="4869703" y="2926794"/>
            <a:ext cx="541369" cy="91302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013">
              <a:solidFill>
                <a:schemeClr val="tx1">
                  <a:lumMod val="75000"/>
                  <a:lumOff val="25000"/>
                </a:schemeClr>
              </a:solidFill>
              <a:latin typeface="+mn-ea"/>
              <a:sym typeface="Arial" panose="020B0604020202020204" pitchFamily="34" charset="0"/>
            </a:endParaRPr>
          </a:p>
        </p:txBody>
      </p:sp>
      <p:sp>
        <p:nvSpPr>
          <p:cNvPr id="14" name="PA_椭圆 10"/>
          <p:cNvSpPr/>
          <p:nvPr>
            <p:custDataLst>
              <p:tags r:id="rId8"/>
            </p:custDataLst>
          </p:nvPr>
        </p:nvSpPr>
        <p:spPr>
          <a:xfrm>
            <a:off x="4869703" y="3569132"/>
            <a:ext cx="541369" cy="5413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013">
              <a:solidFill>
                <a:schemeClr val="tx1">
                  <a:lumMod val="75000"/>
                  <a:lumOff val="25000"/>
                </a:schemeClr>
              </a:solidFill>
              <a:latin typeface="+mn-ea"/>
              <a:sym typeface="Arial" panose="020B0604020202020204" pitchFamily="34" charset="0"/>
            </a:endParaRPr>
          </a:p>
        </p:txBody>
      </p:sp>
      <p:sp>
        <p:nvSpPr>
          <p:cNvPr id="15" name="PA_矩形 11"/>
          <p:cNvSpPr/>
          <p:nvPr>
            <p:custDataLst>
              <p:tags r:id="rId9"/>
            </p:custDataLst>
          </p:nvPr>
        </p:nvSpPr>
        <p:spPr>
          <a:xfrm>
            <a:off x="4109208" y="2574473"/>
            <a:ext cx="541369" cy="12653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013">
              <a:solidFill>
                <a:schemeClr val="tx1">
                  <a:lumMod val="75000"/>
                  <a:lumOff val="25000"/>
                </a:schemeClr>
              </a:solidFill>
              <a:latin typeface="+mn-ea"/>
              <a:sym typeface="Arial" panose="020B0604020202020204" pitchFamily="34" charset="0"/>
            </a:endParaRPr>
          </a:p>
        </p:txBody>
      </p:sp>
      <p:sp>
        <p:nvSpPr>
          <p:cNvPr id="16" name="PA_椭圆 12"/>
          <p:cNvSpPr/>
          <p:nvPr>
            <p:custDataLst>
              <p:tags r:id="rId10"/>
            </p:custDataLst>
          </p:nvPr>
        </p:nvSpPr>
        <p:spPr>
          <a:xfrm>
            <a:off x="4109208" y="3569132"/>
            <a:ext cx="541369" cy="541369"/>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013">
              <a:solidFill>
                <a:schemeClr val="tx1">
                  <a:lumMod val="75000"/>
                  <a:lumOff val="25000"/>
                </a:schemeClr>
              </a:solidFill>
              <a:latin typeface="+mn-ea"/>
              <a:sym typeface="Arial" panose="020B0604020202020204" pitchFamily="34" charset="0"/>
            </a:endParaRPr>
          </a:p>
        </p:txBody>
      </p:sp>
      <p:grpSp>
        <p:nvGrpSpPr>
          <p:cNvPr id="17" name="PA_组合 13"/>
          <p:cNvGrpSpPr/>
          <p:nvPr>
            <p:custDataLst>
              <p:tags r:id="rId11"/>
            </p:custDataLst>
          </p:nvPr>
        </p:nvGrpSpPr>
        <p:grpSpPr>
          <a:xfrm>
            <a:off x="7284412" y="3699775"/>
            <a:ext cx="274914" cy="275384"/>
            <a:chOff x="9145588" y="4435475"/>
            <a:chExt cx="464344" cy="465138"/>
          </a:xfrm>
          <a:solidFill>
            <a:schemeClr val="bg1"/>
          </a:solidFill>
        </p:grpSpPr>
        <p:sp>
          <p:nvSpPr>
            <p:cNvPr id="18" name="AutoShape 7"/>
            <p:cNvSpPr>
              <a:spLocks/>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7" tIns="12407" rIns="12407" bIns="12407" anchor="ctr"/>
            <a:lstStyle/>
            <a:p>
              <a:pPr algn="just" defTabSz="148858" hangingPunct="0">
                <a:lnSpc>
                  <a:spcPct val="120000"/>
                </a:lnSpc>
              </a:pPr>
              <a:endParaRPr lang="en-US" sz="569">
                <a:solidFill>
                  <a:schemeClr val="tx1">
                    <a:lumMod val="75000"/>
                    <a:lumOff val="25000"/>
                  </a:schemeClr>
                </a:solidFill>
                <a:latin typeface="+mn-ea"/>
                <a:cs typeface="+mn-ea"/>
                <a:sym typeface="Arial" panose="020B0604020202020204" pitchFamily="34" charset="0"/>
              </a:endParaRPr>
            </a:p>
          </p:txBody>
        </p:sp>
        <p:sp>
          <p:nvSpPr>
            <p:cNvPr id="19" name="AutoShape 8"/>
            <p:cNvSpPr>
              <a:spLocks/>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7" tIns="12407" rIns="12407" bIns="12407" anchor="ctr"/>
            <a:lstStyle/>
            <a:p>
              <a:pPr algn="just" defTabSz="148858" hangingPunct="0">
                <a:lnSpc>
                  <a:spcPct val="120000"/>
                </a:lnSpc>
              </a:pPr>
              <a:endParaRPr lang="en-US" sz="569">
                <a:solidFill>
                  <a:schemeClr val="tx1">
                    <a:lumMod val="75000"/>
                    <a:lumOff val="25000"/>
                  </a:schemeClr>
                </a:solidFill>
                <a:latin typeface="+mn-ea"/>
                <a:cs typeface="+mn-ea"/>
                <a:sym typeface="Arial" panose="020B0604020202020204" pitchFamily="34" charset="0"/>
              </a:endParaRPr>
            </a:p>
          </p:txBody>
        </p:sp>
        <p:sp>
          <p:nvSpPr>
            <p:cNvPr id="20" name="AutoShape 9"/>
            <p:cNvSpPr>
              <a:spLocks/>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7" tIns="12407" rIns="12407" bIns="12407" anchor="ctr"/>
            <a:lstStyle/>
            <a:p>
              <a:pPr algn="just" defTabSz="148858" hangingPunct="0">
                <a:lnSpc>
                  <a:spcPct val="120000"/>
                </a:lnSpc>
              </a:pPr>
              <a:endParaRPr lang="en-US" sz="569">
                <a:solidFill>
                  <a:schemeClr val="tx1">
                    <a:lumMod val="75000"/>
                    <a:lumOff val="25000"/>
                  </a:schemeClr>
                </a:solidFill>
                <a:latin typeface="+mn-ea"/>
                <a:cs typeface="+mn-ea"/>
                <a:sym typeface="Arial" panose="020B0604020202020204" pitchFamily="34" charset="0"/>
              </a:endParaRPr>
            </a:p>
          </p:txBody>
        </p:sp>
        <p:sp>
          <p:nvSpPr>
            <p:cNvPr id="21" name="AutoShape 10"/>
            <p:cNvSpPr>
              <a:spLocks/>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7" tIns="12407" rIns="12407" bIns="12407" anchor="ctr"/>
            <a:lstStyle/>
            <a:p>
              <a:pPr algn="just" defTabSz="148858" hangingPunct="0">
                <a:lnSpc>
                  <a:spcPct val="120000"/>
                </a:lnSpc>
              </a:pPr>
              <a:endParaRPr lang="en-US" sz="569">
                <a:solidFill>
                  <a:schemeClr val="tx1">
                    <a:lumMod val="75000"/>
                    <a:lumOff val="25000"/>
                  </a:schemeClr>
                </a:solidFill>
                <a:latin typeface="+mn-ea"/>
                <a:cs typeface="+mn-ea"/>
                <a:sym typeface="Arial" panose="020B0604020202020204" pitchFamily="34" charset="0"/>
              </a:endParaRPr>
            </a:p>
          </p:txBody>
        </p:sp>
        <p:sp>
          <p:nvSpPr>
            <p:cNvPr id="22" name="AutoShape 11"/>
            <p:cNvSpPr>
              <a:spLocks/>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7" tIns="12407" rIns="12407" bIns="12407" anchor="ctr"/>
            <a:lstStyle/>
            <a:p>
              <a:pPr algn="just" defTabSz="148858" hangingPunct="0">
                <a:lnSpc>
                  <a:spcPct val="120000"/>
                </a:lnSpc>
              </a:pPr>
              <a:endParaRPr lang="en-US" sz="569">
                <a:solidFill>
                  <a:schemeClr val="tx1">
                    <a:lumMod val="75000"/>
                    <a:lumOff val="25000"/>
                  </a:schemeClr>
                </a:solidFill>
                <a:latin typeface="+mn-ea"/>
                <a:cs typeface="+mn-ea"/>
                <a:sym typeface="Arial" panose="020B0604020202020204" pitchFamily="34" charset="0"/>
              </a:endParaRPr>
            </a:p>
          </p:txBody>
        </p:sp>
        <p:sp>
          <p:nvSpPr>
            <p:cNvPr id="23" name="AutoShape 12"/>
            <p:cNvSpPr>
              <a:spLocks/>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7" tIns="12407" rIns="12407" bIns="12407" anchor="ctr"/>
            <a:lstStyle/>
            <a:p>
              <a:pPr algn="just" defTabSz="148858" hangingPunct="0">
                <a:lnSpc>
                  <a:spcPct val="120000"/>
                </a:lnSpc>
              </a:pPr>
              <a:endParaRPr lang="en-US" sz="569">
                <a:solidFill>
                  <a:schemeClr val="tx1">
                    <a:lumMod val="75000"/>
                    <a:lumOff val="25000"/>
                  </a:schemeClr>
                </a:solidFill>
                <a:latin typeface="+mn-ea"/>
                <a:cs typeface="+mn-ea"/>
                <a:sym typeface="Arial" panose="020B0604020202020204" pitchFamily="34" charset="0"/>
              </a:endParaRPr>
            </a:p>
          </p:txBody>
        </p:sp>
        <p:sp>
          <p:nvSpPr>
            <p:cNvPr id="24" name="AutoShape 13"/>
            <p:cNvSpPr>
              <a:spLocks/>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7" tIns="12407" rIns="12407" bIns="12407" anchor="ctr"/>
            <a:lstStyle/>
            <a:p>
              <a:pPr algn="just" defTabSz="148858" hangingPunct="0">
                <a:lnSpc>
                  <a:spcPct val="120000"/>
                </a:lnSpc>
              </a:pPr>
              <a:endParaRPr lang="en-US" sz="569">
                <a:solidFill>
                  <a:schemeClr val="tx1">
                    <a:lumMod val="75000"/>
                    <a:lumOff val="25000"/>
                  </a:schemeClr>
                </a:solidFill>
                <a:latin typeface="+mn-ea"/>
                <a:cs typeface="+mn-ea"/>
                <a:sym typeface="Arial" panose="020B0604020202020204" pitchFamily="34" charset="0"/>
              </a:endParaRPr>
            </a:p>
          </p:txBody>
        </p:sp>
        <p:sp>
          <p:nvSpPr>
            <p:cNvPr id="25" name="AutoShape 14"/>
            <p:cNvSpPr>
              <a:spLocks/>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7" tIns="12407" rIns="12407" bIns="12407" anchor="ctr"/>
            <a:lstStyle/>
            <a:p>
              <a:pPr algn="just" defTabSz="148858" hangingPunct="0">
                <a:lnSpc>
                  <a:spcPct val="120000"/>
                </a:lnSpc>
              </a:pPr>
              <a:endParaRPr lang="en-US" sz="569">
                <a:solidFill>
                  <a:schemeClr val="tx1">
                    <a:lumMod val="75000"/>
                    <a:lumOff val="25000"/>
                  </a:schemeClr>
                </a:solidFill>
                <a:latin typeface="+mn-ea"/>
                <a:cs typeface="+mn-ea"/>
                <a:sym typeface="Arial" panose="020B0604020202020204" pitchFamily="34" charset="0"/>
              </a:endParaRPr>
            </a:p>
          </p:txBody>
        </p:sp>
        <p:sp>
          <p:nvSpPr>
            <p:cNvPr id="26" name="AutoShape 15"/>
            <p:cNvSpPr>
              <a:spLocks/>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7" tIns="12407" rIns="12407" bIns="12407" anchor="ctr"/>
            <a:lstStyle/>
            <a:p>
              <a:pPr algn="just" defTabSz="148858" hangingPunct="0">
                <a:lnSpc>
                  <a:spcPct val="120000"/>
                </a:lnSpc>
              </a:pPr>
              <a:endParaRPr lang="en-US" sz="569">
                <a:solidFill>
                  <a:schemeClr val="tx1">
                    <a:lumMod val="75000"/>
                    <a:lumOff val="25000"/>
                  </a:schemeClr>
                </a:solidFill>
                <a:latin typeface="+mn-ea"/>
                <a:cs typeface="+mn-ea"/>
                <a:sym typeface="Arial" panose="020B0604020202020204" pitchFamily="34" charset="0"/>
              </a:endParaRPr>
            </a:p>
          </p:txBody>
        </p:sp>
      </p:grpSp>
      <p:grpSp>
        <p:nvGrpSpPr>
          <p:cNvPr id="27" name="PA_组合 23"/>
          <p:cNvGrpSpPr/>
          <p:nvPr>
            <p:custDataLst>
              <p:tags r:id="rId12"/>
            </p:custDataLst>
          </p:nvPr>
        </p:nvGrpSpPr>
        <p:grpSpPr>
          <a:xfrm>
            <a:off x="6532611" y="3697255"/>
            <a:ext cx="257526" cy="274914"/>
            <a:chOff x="9159875" y="1647825"/>
            <a:chExt cx="434975" cy="464344"/>
          </a:xfrm>
          <a:solidFill>
            <a:schemeClr val="bg1"/>
          </a:solidFill>
        </p:grpSpPr>
        <p:sp>
          <p:nvSpPr>
            <p:cNvPr id="28" name="AutoShape 78"/>
            <p:cNvSpPr>
              <a:spLocks/>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7" tIns="12407" rIns="12407" bIns="12407" anchor="ctr"/>
            <a:lstStyle/>
            <a:p>
              <a:pPr algn="just" defTabSz="148858" hangingPunct="0">
                <a:lnSpc>
                  <a:spcPct val="120000"/>
                </a:lnSpc>
              </a:pPr>
              <a:endParaRPr lang="en-US" sz="569">
                <a:solidFill>
                  <a:schemeClr val="tx1">
                    <a:lumMod val="75000"/>
                    <a:lumOff val="25000"/>
                  </a:schemeClr>
                </a:solidFill>
                <a:effectLst>
                  <a:outerShdw blurRad="38100" dist="38100" dir="2700000" algn="tl">
                    <a:srgbClr val="000000"/>
                  </a:outerShdw>
                </a:effectLst>
                <a:latin typeface="+mn-ea"/>
                <a:cs typeface="+mn-ea"/>
                <a:sym typeface="Arial" panose="020B0604020202020204" pitchFamily="34" charset="0"/>
              </a:endParaRPr>
            </a:p>
          </p:txBody>
        </p:sp>
        <p:sp>
          <p:nvSpPr>
            <p:cNvPr id="29" name="AutoShape 79"/>
            <p:cNvSpPr>
              <a:spLocks/>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7" tIns="12407" rIns="12407" bIns="12407" anchor="ctr"/>
            <a:lstStyle/>
            <a:p>
              <a:pPr algn="just" defTabSz="148858" hangingPunct="0">
                <a:lnSpc>
                  <a:spcPct val="120000"/>
                </a:lnSpc>
              </a:pPr>
              <a:endParaRPr lang="en-US" sz="569">
                <a:solidFill>
                  <a:schemeClr val="tx1">
                    <a:lumMod val="75000"/>
                    <a:lumOff val="25000"/>
                  </a:schemeClr>
                </a:solidFill>
                <a:effectLst>
                  <a:outerShdw blurRad="38100" dist="38100" dir="2700000" algn="tl">
                    <a:srgbClr val="000000"/>
                  </a:outerShdw>
                </a:effectLst>
                <a:latin typeface="+mn-ea"/>
                <a:cs typeface="+mn-ea"/>
                <a:sym typeface="Arial" panose="020B0604020202020204" pitchFamily="34" charset="0"/>
              </a:endParaRPr>
            </a:p>
          </p:txBody>
        </p:sp>
        <p:sp>
          <p:nvSpPr>
            <p:cNvPr id="30" name="AutoShape 80"/>
            <p:cNvSpPr>
              <a:spLocks/>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7" tIns="12407" rIns="12407" bIns="12407" anchor="ctr"/>
            <a:lstStyle/>
            <a:p>
              <a:pPr algn="just" defTabSz="148858" hangingPunct="0">
                <a:lnSpc>
                  <a:spcPct val="120000"/>
                </a:lnSpc>
              </a:pPr>
              <a:endParaRPr lang="en-US" sz="569">
                <a:solidFill>
                  <a:schemeClr val="tx1">
                    <a:lumMod val="75000"/>
                    <a:lumOff val="25000"/>
                  </a:schemeClr>
                </a:solidFill>
                <a:effectLst>
                  <a:outerShdw blurRad="38100" dist="38100" dir="2700000" algn="tl">
                    <a:srgbClr val="000000"/>
                  </a:outerShdw>
                </a:effectLst>
                <a:latin typeface="+mn-ea"/>
                <a:cs typeface="+mn-ea"/>
                <a:sym typeface="Arial" panose="020B0604020202020204" pitchFamily="34" charset="0"/>
              </a:endParaRPr>
            </a:p>
          </p:txBody>
        </p:sp>
      </p:grpSp>
      <p:grpSp>
        <p:nvGrpSpPr>
          <p:cNvPr id="31" name="PA_组合 27"/>
          <p:cNvGrpSpPr/>
          <p:nvPr>
            <p:custDataLst>
              <p:tags r:id="rId13"/>
            </p:custDataLst>
          </p:nvPr>
        </p:nvGrpSpPr>
        <p:grpSpPr>
          <a:xfrm>
            <a:off x="5762484" y="3723976"/>
            <a:ext cx="275384" cy="231680"/>
            <a:chOff x="5368132" y="2625725"/>
            <a:chExt cx="465138" cy="391319"/>
          </a:xfrm>
          <a:solidFill>
            <a:schemeClr val="bg1"/>
          </a:solidFill>
        </p:grpSpPr>
        <p:sp>
          <p:nvSpPr>
            <p:cNvPr id="32"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7" tIns="12407" rIns="12407" bIns="12407" anchor="ctr"/>
            <a:lstStyle/>
            <a:p>
              <a:pPr algn="just" defTabSz="148858" hangingPunct="0">
                <a:lnSpc>
                  <a:spcPct val="120000"/>
                </a:lnSpc>
              </a:pPr>
              <a:endParaRPr lang="en-US" sz="569">
                <a:solidFill>
                  <a:schemeClr val="tx1">
                    <a:lumMod val="75000"/>
                    <a:lumOff val="25000"/>
                  </a:schemeClr>
                </a:solidFill>
                <a:effectLst>
                  <a:outerShdw blurRad="38100" dist="38100" dir="2700000" algn="tl">
                    <a:srgbClr val="000000"/>
                  </a:outerShdw>
                </a:effectLst>
                <a:latin typeface="+mn-ea"/>
                <a:cs typeface="+mn-ea"/>
                <a:sym typeface="Arial" panose="020B0604020202020204" pitchFamily="34" charset="0"/>
              </a:endParaRPr>
            </a:p>
          </p:txBody>
        </p:sp>
        <p:sp>
          <p:nvSpPr>
            <p:cNvPr id="33"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7" tIns="12407" rIns="12407" bIns="12407" anchor="ctr"/>
            <a:lstStyle/>
            <a:p>
              <a:pPr algn="just" defTabSz="148858" hangingPunct="0">
                <a:lnSpc>
                  <a:spcPct val="120000"/>
                </a:lnSpc>
              </a:pPr>
              <a:endParaRPr lang="en-US" sz="569">
                <a:solidFill>
                  <a:schemeClr val="tx1">
                    <a:lumMod val="75000"/>
                    <a:lumOff val="25000"/>
                  </a:schemeClr>
                </a:solidFill>
                <a:effectLst>
                  <a:outerShdw blurRad="38100" dist="38100" dir="2700000" algn="tl">
                    <a:srgbClr val="000000"/>
                  </a:outerShdw>
                </a:effectLst>
                <a:latin typeface="+mn-ea"/>
                <a:cs typeface="+mn-ea"/>
                <a:sym typeface="Arial" panose="020B0604020202020204" pitchFamily="34" charset="0"/>
              </a:endParaRPr>
            </a:p>
          </p:txBody>
        </p:sp>
        <p:sp>
          <p:nvSpPr>
            <p:cNvPr id="34"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7" tIns="12407" rIns="12407" bIns="12407" anchor="ctr"/>
            <a:lstStyle/>
            <a:p>
              <a:pPr algn="just" defTabSz="148858" hangingPunct="0">
                <a:lnSpc>
                  <a:spcPct val="120000"/>
                </a:lnSpc>
              </a:pPr>
              <a:endParaRPr lang="en-US" sz="569">
                <a:solidFill>
                  <a:schemeClr val="tx1">
                    <a:lumMod val="75000"/>
                    <a:lumOff val="25000"/>
                  </a:schemeClr>
                </a:solidFill>
                <a:effectLst>
                  <a:outerShdw blurRad="38100" dist="38100" dir="2700000" algn="tl">
                    <a:srgbClr val="000000"/>
                  </a:outerShdw>
                </a:effectLst>
                <a:latin typeface="+mn-ea"/>
                <a:cs typeface="+mn-ea"/>
                <a:sym typeface="Arial" panose="020B0604020202020204" pitchFamily="34" charset="0"/>
              </a:endParaRPr>
            </a:p>
          </p:txBody>
        </p:sp>
      </p:grpSp>
      <p:grpSp>
        <p:nvGrpSpPr>
          <p:cNvPr id="35" name="PA_组合 31"/>
          <p:cNvGrpSpPr/>
          <p:nvPr>
            <p:custDataLst>
              <p:tags r:id="rId14"/>
            </p:custDataLst>
          </p:nvPr>
        </p:nvGrpSpPr>
        <p:grpSpPr>
          <a:xfrm>
            <a:off x="5002693" y="3702357"/>
            <a:ext cx="274914" cy="274914"/>
            <a:chOff x="4439444" y="1652588"/>
            <a:chExt cx="464344" cy="464344"/>
          </a:xfrm>
          <a:solidFill>
            <a:schemeClr val="bg1"/>
          </a:solidFill>
        </p:grpSpPr>
        <p:sp>
          <p:nvSpPr>
            <p:cNvPr id="36"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7" tIns="12407" rIns="12407" bIns="12407" anchor="ctr"/>
            <a:lstStyle/>
            <a:p>
              <a:pPr algn="just" defTabSz="148858" hangingPunct="0">
                <a:lnSpc>
                  <a:spcPct val="120000"/>
                </a:lnSpc>
              </a:pPr>
              <a:endParaRPr lang="en-US" sz="569">
                <a:solidFill>
                  <a:schemeClr val="tx1">
                    <a:lumMod val="75000"/>
                    <a:lumOff val="25000"/>
                  </a:schemeClr>
                </a:solidFill>
                <a:latin typeface="+mn-ea"/>
                <a:cs typeface="+mn-ea"/>
                <a:sym typeface="Arial" panose="020B0604020202020204" pitchFamily="34" charset="0"/>
              </a:endParaRPr>
            </a:p>
          </p:txBody>
        </p:sp>
        <p:sp>
          <p:nvSpPr>
            <p:cNvPr id="37"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7" tIns="12407" rIns="12407" bIns="12407" anchor="ctr"/>
            <a:lstStyle/>
            <a:p>
              <a:pPr algn="just" defTabSz="148858" hangingPunct="0">
                <a:lnSpc>
                  <a:spcPct val="120000"/>
                </a:lnSpc>
              </a:pPr>
              <a:endParaRPr lang="en-US" sz="569">
                <a:solidFill>
                  <a:schemeClr val="tx1">
                    <a:lumMod val="75000"/>
                    <a:lumOff val="25000"/>
                  </a:schemeClr>
                </a:solidFill>
                <a:latin typeface="+mn-ea"/>
                <a:cs typeface="+mn-ea"/>
                <a:sym typeface="Arial" panose="020B0604020202020204" pitchFamily="34" charset="0"/>
              </a:endParaRPr>
            </a:p>
          </p:txBody>
        </p:sp>
        <p:sp>
          <p:nvSpPr>
            <p:cNvPr id="38"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7" tIns="12407" rIns="12407" bIns="12407" anchor="ctr"/>
            <a:lstStyle/>
            <a:p>
              <a:pPr algn="just" defTabSz="148858" hangingPunct="0">
                <a:lnSpc>
                  <a:spcPct val="120000"/>
                </a:lnSpc>
              </a:pPr>
              <a:endParaRPr lang="en-US" sz="569">
                <a:solidFill>
                  <a:schemeClr val="tx1">
                    <a:lumMod val="75000"/>
                    <a:lumOff val="25000"/>
                  </a:schemeClr>
                </a:solidFill>
                <a:latin typeface="+mn-ea"/>
                <a:cs typeface="+mn-ea"/>
                <a:sym typeface="Arial" panose="020B0604020202020204" pitchFamily="34" charset="0"/>
              </a:endParaRPr>
            </a:p>
          </p:txBody>
        </p:sp>
      </p:grpSp>
      <p:grpSp>
        <p:nvGrpSpPr>
          <p:cNvPr id="39" name="PA_组合 35"/>
          <p:cNvGrpSpPr/>
          <p:nvPr>
            <p:custDataLst>
              <p:tags r:id="rId15"/>
            </p:custDataLst>
          </p:nvPr>
        </p:nvGrpSpPr>
        <p:grpSpPr>
          <a:xfrm>
            <a:off x="4242434" y="3740828"/>
            <a:ext cx="274914" cy="214762"/>
            <a:chOff x="2581275" y="1710532"/>
            <a:chExt cx="464344" cy="362744"/>
          </a:xfrm>
          <a:solidFill>
            <a:schemeClr val="bg1"/>
          </a:solidFill>
        </p:grpSpPr>
        <p:sp>
          <p:nvSpPr>
            <p:cNvPr id="40"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7" tIns="12407" rIns="12407" bIns="12407" anchor="ctr"/>
            <a:lstStyle/>
            <a:p>
              <a:pPr algn="just" defTabSz="148858" hangingPunct="0">
                <a:lnSpc>
                  <a:spcPct val="120000"/>
                </a:lnSpc>
              </a:pPr>
              <a:endParaRPr lang="en-US" sz="569">
                <a:solidFill>
                  <a:schemeClr val="tx1">
                    <a:lumMod val="75000"/>
                    <a:lumOff val="25000"/>
                  </a:schemeClr>
                </a:solidFill>
                <a:effectLst>
                  <a:outerShdw blurRad="38100" dist="38100" dir="2700000" algn="tl">
                    <a:srgbClr val="000000"/>
                  </a:outerShdw>
                </a:effectLst>
                <a:latin typeface="+mn-ea"/>
                <a:cs typeface="+mn-ea"/>
                <a:sym typeface="Arial" panose="020B0604020202020204" pitchFamily="34" charset="0"/>
              </a:endParaRPr>
            </a:p>
          </p:txBody>
        </p:sp>
        <p:sp>
          <p:nvSpPr>
            <p:cNvPr id="41"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7" tIns="12407" rIns="12407" bIns="12407" anchor="ctr"/>
            <a:lstStyle/>
            <a:p>
              <a:pPr algn="just" defTabSz="148858" hangingPunct="0">
                <a:lnSpc>
                  <a:spcPct val="120000"/>
                </a:lnSpc>
              </a:pPr>
              <a:endParaRPr lang="en-US" sz="569">
                <a:solidFill>
                  <a:schemeClr val="tx1">
                    <a:lumMod val="75000"/>
                    <a:lumOff val="25000"/>
                  </a:schemeClr>
                </a:solidFill>
                <a:effectLst>
                  <a:outerShdw blurRad="38100" dist="38100" dir="2700000" algn="tl">
                    <a:srgbClr val="000000"/>
                  </a:outerShdw>
                </a:effectLst>
                <a:latin typeface="+mn-ea"/>
                <a:cs typeface="+mn-ea"/>
                <a:sym typeface="Arial" panose="020B0604020202020204" pitchFamily="34" charset="0"/>
              </a:endParaRPr>
            </a:p>
          </p:txBody>
        </p:sp>
        <p:sp>
          <p:nvSpPr>
            <p:cNvPr id="42"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7" tIns="12407" rIns="12407" bIns="12407" anchor="ctr"/>
            <a:lstStyle/>
            <a:p>
              <a:pPr algn="just" defTabSz="148858" hangingPunct="0">
                <a:lnSpc>
                  <a:spcPct val="120000"/>
                </a:lnSpc>
              </a:pPr>
              <a:endParaRPr lang="en-US" sz="569">
                <a:solidFill>
                  <a:schemeClr val="tx1">
                    <a:lumMod val="75000"/>
                    <a:lumOff val="25000"/>
                  </a:schemeClr>
                </a:solidFill>
                <a:effectLst>
                  <a:outerShdw blurRad="38100" dist="38100" dir="2700000" algn="tl">
                    <a:srgbClr val="000000"/>
                  </a:outerShdw>
                </a:effectLst>
                <a:latin typeface="+mn-ea"/>
                <a:cs typeface="+mn-ea"/>
                <a:sym typeface="Arial" panose="020B0604020202020204" pitchFamily="34" charset="0"/>
              </a:endParaRPr>
            </a:p>
          </p:txBody>
        </p:sp>
        <p:sp>
          <p:nvSpPr>
            <p:cNvPr id="43"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7" tIns="12407" rIns="12407" bIns="12407" anchor="ctr"/>
            <a:lstStyle/>
            <a:p>
              <a:pPr algn="just" defTabSz="148858" hangingPunct="0">
                <a:lnSpc>
                  <a:spcPct val="120000"/>
                </a:lnSpc>
              </a:pPr>
              <a:endParaRPr lang="en-US" sz="569">
                <a:solidFill>
                  <a:schemeClr val="tx1">
                    <a:lumMod val="75000"/>
                    <a:lumOff val="25000"/>
                  </a:schemeClr>
                </a:solidFill>
                <a:effectLst>
                  <a:outerShdw blurRad="38100" dist="38100" dir="2700000" algn="tl">
                    <a:srgbClr val="000000"/>
                  </a:outerShdw>
                </a:effectLst>
                <a:latin typeface="+mn-ea"/>
                <a:cs typeface="+mn-ea"/>
                <a:sym typeface="Arial" panose="020B0604020202020204" pitchFamily="34" charset="0"/>
              </a:endParaRPr>
            </a:p>
          </p:txBody>
        </p:sp>
        <p:sp>
          <p:nvSpPr>
            <p:cNvPr id="44"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7" tIns="12407" rIns="12407" bIns="12407" anchor="ctr"/>
            <a:lstStyle/>
            <a:p>
              <a:pPr algn="just" defTabSz="148858" hangingPunct="0">
                <a:lnSpc>
                  <a:spcPct val="120000"/>
                </a:lnSpc>
              </a:pPr>
              <a:endParaRPr lang="en-US" sz="569">
                <a:solidFill>
                  <a:schemeClr val="tx1">
                    <a:lumMod val="75000"/>
                    <a:lumOff val="25000"/>
                  </a:schemeClr>
                </a:solidFill>
                <a:effectLst>
                  <a:outerShdw blurRad="38100" dist="38100" dir="2700000" algn="tl">
                    <a:srgbClr val="000000"/>
                  </a:outerShdw>
                </a:effectLst>
                <a:latin typeface="+mn-ea"/>
                <a:cs typeface="+mn-ea"/>
                <a:sym typeface="Arial" panose="020B0604020202020204" pitchFamily="34" charset="0"/>
              </a:endParaRPr>
            </a:p>
          </p:txBody>
        </p:sp>
        <p:sp>
          <p:nvSpPr>
            <p:cNvPr id="45"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7" tIns="12407" rIns="12407" bIns="12407" anchor="ctr"/>
            <a:lstStyle/>
            <a:p>
              <a:pPr algn="just" defTabSz="148858" hangingPunct="0">
                <a:lnSpc>
                  <a:spcPct val="120000"/>
                </a:lnSpc>
              </a:pPr>
              <a:endParaRPr lang="en-US" sz="569">
                <a:solidFill>
                  <a:schemeClr val="tx1">
                    <a:lumMod val="75000"/>
                    <a:lumOff val="25000"/>
                  </a:schemeClr>
                </a:solidFill>
                <a:effectLst>
                  <a:outerShdw blurRad="38100" dist="38100" dir="2700000" algn="tl">
                    <a:srgbClr val="000000"/>
                  </a:outerShdw>
                </a:effectLst>
                <a:latin typeface="+mn-ea"/>
                <a:cs typeface="+mn-ea"/>
                <a:sym typeface="Arial" panose="020B0604020202020204" pitchFamily="34" charset="0"/>
              </a:endParaRPr>
            </a:p>
          </p:txBody>
        </p:sp>
        <p:sp>
          <p:nvSpPr>
            <p:cNvPr id="46"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7" tIns="12407" rIns="12407" bIns="12407" anchor="ctr"/>
            <a:lstStyle/>
            <a:p>
              <a:pPr algn="just" defTabSz="148858" hangingPunct="0">
                <a:lnSpc>
                  <a:spcPct val="120000"/>
                </a:lnSpc>
              </a:pPr>
              <a:endParaRPr lang="en-US" sz="569">
                <a:solidFill>
                  <a:schemeClr val="tx1">
                    <a:lumMod val="75000"/>
                    <a:lumOff val="25000"/>
                  </a:schemeClr>
                </a:solidFill>
                <a:effectLst>
                  <a:outerShdw blurRad="38100" dist="38100" dir="2700000" algn="tl">
                    <a:srgbClr val="000000"/>
                  </a:outerShdw>
                </a:effectLst>
                <a:latin typeface="+mn-ea"/>
                <a:cs typeface="+mn-ea"/>
                <a:sym typeface="Arial" panose="020B0604020202020204" pitchFamily="34" charset="0"/>
              </a:endParaRPr>
            </a:p>
          </p:txBody>
        </p:sp>
      </p:grpSp>
      <p:sp>
        <p:nvSpPr>
          <p:cNvPr id="47" name="PA_文本框 43"/>
          <p:cNvSpPr txBox="1"/>
          <p:nvPr>
            <p:custDataLst>
              <p:tags r:id="rId16"/>
            </p:custDataLst>
          </p:nvPr>
        </p:nvSpPr>
        <p:spPr>
          <a:xfrm>
            <a:off x="4121807" y="4166121"/>
            <a:ext cx="516167" cy="105093"/>
          </a:xfrm>
          <a:prstGeom prst="rect">
            <a:avLst/>
          </a:prstGeom>
          <a:noFill/>
        </p:spPr>
        <p:txBody>
          <a:bodyPr wrap="none" lIns="0" tIns="0" rIns="0" bIns="0" rtlCol="0">
            <a:spAutoFit/>
          </a:bodyPr>
          <a:lstStyle/>
          <a:p>
            <a:pPr algn="just">
              <a:lnSpc>
                <a:spcPct val="120000"/>
              </a:lnSpc>
            </a:pPr>
            <a:r>
              <a:rPr lang="zh-CN" altLang="en-US" sz="569">
                <a:solidFill>
                  <a:schemeClr val="tx1">
                    <a:lumMod val="75000"/>
                    <a:lumOff val="25000"/>
                  </a:schemeClr>
                </a:solidFill>
                <a:latin typeface="+mn-ea"/>
                <a:cs typeface="+mn-ea"/>
                <a:sym typeface="Arial" panose="020B0604020202020204" pitchFamily="34" charset="0"/>
              </a:rPr>
              <a:t>请替换文字内容</a:t>
            </a:r>
            <a:endParaRPr lang="en-GB" sz="569" dirty="0">
              <a:solidFill>
                <a:schemeClr val="tx1">
                  <a:lumMod val="75000"/>
                  <a:lumOff val="25000"/>
                </a:schemeClr>
              </a:solidFill>
              <a:latin typeface="+mn-ea"/>
              <a:cs typeface="+mn-ea"/>
              <a:sym typeface="Arial" panose="020B0604020202020204" pitchFamily="34" charset="0"/>
            </a:endParaRPr>
          </a:p>
        </p:txBody>
      </p:sp>
      <p:sp>
        <p:nvSpPr>
          <p:cNvPr id="48" name="PA_文本框 44"/>
          <p:cNvSpPr txBox="1"/>
          <p:nvPr>
            <p:custDataLst>
              <p:tags r:id="rId17"/>
            </p:custDataLst>
          </p:nvPr>
        </p:nvSpPr>
        <p:spPr>
          <a:xfrm>
            <a:off x="4882069" y="4166120"/>
            <a:ext cx="516167" cy="105093"/>
          </a:xfrm>
          <a:prstGeom prst="rect">
            <a:avLst/>
          </a:prstGeom>
          <a:noFill/>
        </p:spPr>
        <p:txBody>
          <a:bodyPr wrap="none" lIns="0" tIns="0" rIns="0" bIns="0" rtlCol="0">
            <a:spAutoFit/>
          </a:bodyPr>
          <a:lstStyle/>
          <a:p>
            <a:pPr algn="just">
              <a:lnSpc>
                <a:spcPct val="120000"/>
              </a:lnSpc>
            </a:pPr>
            <a:r>
              <a:rPr lang="zh-CN" altLang="en-US" sz="569">
                <a:solidFill>
                  <a:schemeClr val="tx1">
                    <a:lumMod val="75000"/>
                    <a:lumOff val="25000"/>
                  </a:schemeClr>
                </a:solidFill>
                <a:latin typeface="+mn-ea"/>
                <a:cs typeface="+mn-ea"/>
                <a:sym typeface="Arial" panose="020B0604020202020204" pitchFamily="34" charset="0"/>
              </a:rPr>
              <a:t>请替换文字内容</a:t>
            </a:r>
            <a:endParaRPr lang="en-GB" altLang="zh-CN" sz="569" dirty="0">
              <a:solidFill>
                <a:schemeClr val="tx1">
                  <a:lumMod val="75000"/>
                  <a:lumOff val="25000"/>
                </a:schemeClr>
              </a:solidFill>
              <a:latin typeface="+mn-ea"/>
              <a:cs typeface="+mn-ea"/>
              <a:sym typeface="Arial" panose="020B0604020202020204" pitchFamily="34" charset="0"/>
            </a:endParaRPr>
          </a:p>
        </p:txBody>
      </p:sp>
      <p:sp>
        <p:nvSpPr>
          <p:cNvPr id="49" name="PA_文本框 45"/>
          <p:cNvSpPr txBox="1"/>
          <p:nvPr>
            <p:custDataLst>
              <p:tags r:id="rId18"/>
            </p:custDataLst>
          </p:nvPr>
        </p:nvSpPr>
        <p:spPr>
          <a:xfrm>
            <a:off x="5646321" y="4166120"/>
            <a:ext cx="516167" cy="105093"/>
          </a:xfrm>
          <a:prstGeom prst="rect">
            <a:avLst/>
          </a:prstGeom>
          <a:noFill/>
        </p:spPr>
        <p:txBody>
          <a:bodyPr wrap="none" lIns="0" tIns="0" rIns="0" bIns="0" rtlCol="0">
            <a:spAutoFit/>
          </a:bodyPr>
          <a:lstStyle/>
          <a:p>
            <a:pPr algn="just">
              <a:lnSpc>
                <a:spcPct val="120000"/>
              </a:lnSpc>
            </a:pPr>
            <a:r>
              <a:rPr lang="zh-CN" altLang="en-US" sz="569">
                <a:solidFill>
                  <a:schemeClr val="tx1">
                    <a:lumMod val="75000"/>
                    <a:lumOff val="25000"/>
                  </a:schemeClr>
                </a:solidFill>
                <a:latin typeface="+mn-ea"/>
                <a:cs typeface="+mn-ea"/>
                <a:sym typeface="Arial" panose="020B0604020202020204" pitchFamily="34" charset="0"/>
              </a:rPr>
              <a:t>请替换文字内容</a:t>
            </a:r>
            <a:endParaRPr lang="en-GB" sz="569" dirty="0">
              <a:solidFill>
                <a:schemeClr val="tx1">
                  <a:lumMod val="75000"/>
                  <a:lumOff val="25000"/>
                </a:schemeClr>
              </a:solidFill>
              <a:latin typeface="+mn-ea"/>
              <a:cs typeface="+mn-ea"/>
              <a:sym typeface="Arial" panose="020B0604020202020204" pitchFamily="34" charset="0"/>
            </a:endParaRPr>
          </a:p>
        </p:txBody>
      </p:sp>
      <p:sp>
        <p:nvSpPr>
          <p:cNvPr id="50" name="PA_文本框 46"/>
          <p:cNvSpPr txBox="1"/>
          <p:nvPr>
            <p:custDataLst>
              <p:tags r:id="rId19"/>
            </p:custDataLst>
          </p:nvPr>
        </p:nvSpPr>
        <p:spPr>
          <a:xfrm>
            <a:off x="7163549" y="4163599"/>
            <a:ext cx="516167" cy="105093"/>
          </a:xfrm>
          <a:prstGeom prst="rect">
            <a:avLst/>
          </a:prstGeom>
          <a:noFill/>
        </p:spPr>
        <p:txBody>
          <a:bodyPr wrap="none" lIns="0" tIns="0" rIns="0" bIns="0" rtlCol="0">
            <a:spAutoFit/>
          </a:bodyPr>
          <a:lstStyle/>
          <a:p>
            <a:pPr algn="just">
              <a:lnSpc>
                <a:spcPct val="120000"/>
              </a:lnSpc>
            </a:pPr>
            <a:r>
              <a:rPr lang="zh-CN" altLang="en-US" sz="569">
                <a:solidFill>
                  <a:schemeClr val="tx1">
                    <a:lumMod val="75000"/>
                    <a:lumOff val="25000"/>
                  </a:schemeClr>
                </a:solidFill>
                <a:latin typeface="+mn-ea"/>
                <a:cs typeface="+mn-ea"/>
                <a:sym typeface="Arial" panose="020B0604020202020204" pitchFamily="34" charset="0"/>
              </a:rPr>
              <a:t>请替换文字内容</a:t>
            </a:r>
            <a:endParaRPr lang="en-GB" sz="569" dirty="0">
              <a:solidFill>
                <a:schemeClr val="tx1">
                  <a:lumMod val="75000"/>
                  <a:lumOff val="25000"/>
                </a:schemeClr>
              </a:solidFill>
              <a:latin typeface="+mn-ea"/>
              <a:cs typeface="+mn-ea"/>
              <a:sym typeface="Arial" panose="020B0604020202020204" pitchFamily="34" charset="0"/>
            </a:endParaRPr>
          </a:p>
        </p:txBody>
      </p:sp>
      <p:sp>
        <p:nvSpPr>
          <p:cNvPr id="51" name="PA_文本框 47"/>
          <p:cNvSpPr txBox="1"/>
          <p:nvPr>
            <p:custDataLst>
              <p:tags r:id="rId20"/>
            </p:custDataLst>
          </p:nvPr>
        </p:nvSpPr>
        <p:spPr>
          <a:xfrm>
            <a:off x="6403290" y="4163904"/>
            <a:ext cx="516167" cy="105093"/>
          </a:xfrm>
          <a:prstGeom prst="rect">
            <a:avLst/>
          </a:prstGeom>
          <a:noFill/>
        </p:spPr>
        <p:txBody>
          <a:bodyPr wrap="none" lIns="0" tIns="0" rIns="0" bIns="0" rtlCol="0">
            <a:spAutoFit/>
          </a:bodyPr>
          <a:lstStyle/>
          <a:p>
            <a:pPr algn="just">
              <a:lnSpc>
                <a:spcPct val="120000"/>
              </a:lnSpc>
            </a:pPr>
            <a:r>
              <a:rPr lang="zh-CN" altLang="en-US" sz="569">
                <a:solidFill>
                  <a:schemeClr val="tx1">
                    <a:lumMod val="75000"/>
                    <a:lumOff val="25000"/>
                  </a:schemeClr>
                </a:solidFill>
                <a:latin typeface="+mn-ea"/>
                <a:cs typeface="+mn-ea"/>
                <a:sym typeface="Arial" panose="020B0604020202020204" pitchFamily="34" charset="0"/>
              </a:rPr>
              <a:t>请替换文字内容</a:t>
            </a:r>
            <a:endParaRPr lang="en-GB" sz="569" dirty="0">
              <a:solidFill>
                <a:schemeClr val="tx1">
                  <a:lumMod val="75000"/>
                  <a:lumOff val="25000"/>
                </a:schemeClr>
              </a:solidFill>
              <a:latin typeface="+mn-ea"/>
              <a:cs typeface="+mn-ea"/>
              <a:sym typeface="Arial" panose="020B0604020202020204" pitchFamily="34" charset="0"/>
            </a:endParaRPr>
          </a:p>
        </p:txBody>
      </p:sp>
      <p:sp>
        <p:nvSpPr>
          <p:cNvPr id="52" name="PA_文本框 48"/>
          <p:cNvSpPr txBox="1"/>
          <p:nvPr>
            <p:custDataLst>
              <p:tags r:id="rId21"/>
            </p:custDataLst>
          </p:nvPr>
        </p:nvSpPr>
        <p:spPr>
          <a:xfrm>
            <a:off x="6564393" y="1482643"/>
            <a:ext cx="193964" cy="183768"/>
          </a:xfrm>
          <a:prstGeom prst="rect">
            <a:avLst/>
          </a:prstGeom>
          <a:noFill/>
        </p:spPr>
        <p:txBody>
          <a:bodyPr wrap="none" lIns="0" tIns="0" rIns="0" bIns="0" rtlCol="0">
            <a:spAutoFit/>
          </a:bodyPr>
          <a:lstStyle/>
          <a:p>
            <a:pPr algn="just">
              <a:lnSpc>
                <a:spcPct val="120000"/>
              </a:lnSpc>
            </a:pPr>
            <a:r>
              <a:rPr lang="en-US" sz="995">
                <a:solidFill>
                  <a:schemeClr val="tx1">
                    <a:lumMod val="75000"/>
                    <a:lumOff val="25000"/>
                  </a:schemeClr>
                </a:solidFill>
                <a:latin typeface="Agency FB" panose="020B0503020202020204" pitchFamily="34" charset="0"/>
                <a:cs typeface="+mn-ea"/>
                <a:sym typeface="Arial" panose="020B0604020202020204" pitchFamily="34" charset="0"/>
              </a:rPr>
              <a:t>96%</a:t>
            </a:r>
            <a:endParaRPr lang="en-GB" sz="995">
              <a:solidFill>
                <a:schemeClr val="tx1">
                  <a:lumMod val="75000"/>
                  <a:lumOff val="25000"/>
                </a:schemeClr>
              </a:solidFill>
              <a:latin typeface="Agency FB" panose="020B0503020202020204" pitchFamily="34" charset="0"/>
              <a:cs typeface="+mn-ea"/>
              <a:sym typeface="Arial" panose="020B0604020202020204" pitchFamily="34" charset="0"/>
            </a:endParaRPr>
          </a:p>
        </p:txBody>
      </p:sp>
      <p:sp>
        <p:nvSpPr>
          <p:cNvPr id="53" name="PA_文本框 49"/>
          <p:cNvSpPr txBox="1"/>
          <p:nvPr>
            <p:custDataLst>
              <p:tags r:id="rId22"/>
            </p:custDataLst>
          </p:nvPr>
        </p:nvSpPr>
        <p:spPr>
          <a:xfrm>
            <a:off x="4282909" y="2284229"/>
            <a:ext cx="193964" cy="183768"/>
          </a:xfrm>
          <a:prstGeom prst="rect">
            <a:avLst/>
          </a:prstGeom>
          <a:noFill/>
        </p:spPr>
        <p:txBody>
          <a:bodyPr wrap="none" lIns="0" tIns="0" rIns="0" bIns="0" rtlCol="0">
            <a:spAutoFit/>
          </a:bodyPr>
          <a:lstStyle/>
          <a:p>
            <a:pPr algn="just">
              <a:lnSpc>
                <a:spcPct val="120000"/>
              </a:lnSpc>
            </a:pPr>
            <a:r>
              <a:rPr lang="en-US" sz="995">
                <a:solidFill>
                  <a:schemeClr val="tx1">
                    <a:lumMod val="75000"/>
                    <a:lumOff val="25000"/>
                  </a:schemeClr>
                </a:solidFill>
                <a:latin typeface="Agency FB" panose="020B0503020202020204" pitchFamily="34" charset="0"/>
                <a:cs typeface="+mn-ea"/>
                <a:sym typeface="Arial" panose="020B0604020202020204" pitchFamily="34" charset="0"/>
              </a:rPr>
              <a:t>50%</a:t>
            </a:r>
            <a:endParaRPr lang="en-GB" sz="995">
              <a:solidFill>
                <a:schemeClr val="tx1">
                  <a:lumMod val="75000"/>
                  <a:lumOff val="25000"/>
                </a:schemeClr>
              </a:solidFill>
              <a:latin typeface="Agency FB" panose="020B0503020202020204" pitchFamily="34" charset="0"/>
              <a:cs typeface="+mn-ea"/>
              <a:sym typeface="Arial" panose="020B0604020202020204" pitchFamily="34" charset="0"/>
            </a:endParaRPr>
          </a:p>
        </p:txBody>
      </p:sp>
      <p:sp>
        <p:nvSpPr>
          <p:cNvPr id="54" name="PA_文本框 50"/>
          <p:cNvSpPr txBox="1"/>
          <p:nvPr>
            <p:custDataLst>
              <p:tags r:id="rId23"/>
            </p:custDataLst>
          </p:nvPr>
        </p:nvSpPr>
        <p:spPr>
          <a:xfrm>
            <a:off x="5043357" y="2663171"/>
            <a:ext cx="192360" cy="183768"/>
          </a:xfrm>
          <a:prstGeom prst="rect">
            <a:avLst/>
          </a:prstGeom>
          <a:noFill/>
        </p:spPr>
        <p:txBody>
          <a:bodyPr wrap="none" lIns="0" tIns="0" rIns="0" bIns="0" rtlCol="0">
            <a:spAutoFit/>
          </a:bodyPr>
          <a:lstStyle/>
          <a:p>
            <a:pPr algn="just">
              <a:lnSpc>
                <a:spcPct val="120000"/>
              </a:lnSpc>
            </a:pPr>
            <a:r>
              <a:rPr lang="en-US" sz="995">
                <a:solidFill>
                  <a:schemeClr val="tx1">
                    <a:lumMod val="75000"/>
                    <a:lumOff val="25000"/>
                  </a:schemeClr>
                </a:solidFill>
                <a:latin typeface="Agency FB" panose="020B0503020202020204" pitchFamily="34" charset="0"/>
                <a:cs typeface="+mn-ea"/>
                <a:sym typeface="Arial" panose="020B0604020202020204" pitchFamily="34" charset="0"/>
              </a:rPr>
              <a:t>35%</a:t>
            </a:r>
            <a:endParaRPr lang="en-GB" sz="995">
              <a:solidFill>
                <a:schemeClr val="tx1">
                  <a:lumMod val="75000"/>
                  <a:lumOff val="25000"/>
                </a:schemeClr>
              </a:solidFill>
              <a:latin typeface="Agency FB" panose="020B0503020202020204" pitchFamily="34" charset="0"/>
              <a:cs typeface="+mn-ea"/>
              <a:sym typeface="Arial" panose="020B0604020202020204" pitchFamily="34" charset="0"/>
            </a:endParaRPr>
          </a:p>
        </p:txBody>
      </p:sp>
      <p:sp>
        <p:nvSpPr>
          <p:cNvPr id="55" name="PA_文本框 51"/>
          <p:cNvSpPr txBox="1"/>
          <p:nvPr>
            <p:custDataLst>
              <p:tags r:id="rId24"/>
            </p:custDataLst>
          </p:nvPr>
        </p:nvSpPr>
        <p:spPr>
          <a:xfrm>
            <a:off x="7326573" y="2324864"/>
            <a:ext cx="187552" cy="183768"/>
          </a:xfrm>
          <a:prstGeom prst="rect">
            <a:avLst/>
          </a:prstGeom>
          <a:noFill/>
        </p:spPr>
        <p:txBody>
          <a:bodyPr wrap="none" lIns="0" tIns="0" rIns="0" bIns="0" rtlCol="0">
            <a:spAutoFit/>
          </a:bodyPr>
          <a:lstStyle/>
          <a:p>
            <a:pPr algn="just">
              <a:lnSpc>
                <a:spcPct val="120000"/>
              </a:lnSpc>
            </a:pPr>
            <a:r>
              <a:rPr lang="en-US" sz="995">
                <a:solidFill>
                  <a:schemeClr val="tx1">
                    <a:lumMod val="75000"/>
                    <a:lumOff val="25000"/>
                  </a:schemeClr>
                </a:solidFill>
                <a:latin typeface="Agency FB" panose="020B0503020202020204" pitchFamily="34" charset="0"/>
                <a:cs typeface="+mn-ea"/>
                <a:sym typeface="Arial" panose="020B0604020202020204" pitchFamily="34" charset="0"/>
              </a:rPr>
              <a:t>46%</a:t>
            </a:r>
            <a:endParaRPr lang="en-GB" sz="995">
              <a:solidFill>
                <a:schemeClr val="tx1">
                  <a:lumMod val="75000"/>
                  <a:lumOff val="25000"/>
                </a:schemeClr>
              </a:solidFill>
              <a:latin typeface="Agency FB" panose="020B0503020202020204" pitchFamily="34" charset="0"/>
              <a:cs typeface="+mn-ea"/>
              <a:sym typeface="Arial" panose="020B0604020202020204" pitchFamily="34" charset="0"/>
            </a:endParaRPr>
          </a:p>
        </p:txBody>
      </p:sp>
      <p:sp>
        <p:nvSpPr>
          <p:cNvPr id="56" name="PA_文本框 52"/>
          <p:cNvSpPr txBox="1"/>
          <p:nvPr>
            <p:custDataLst>
              <p:tags r:id="rId25"/>
            </p:custDataLst>
          </p:nvPr>
        </p:nvSpPr>
        <p:spPr>
          <a:xfrm>
            <a:off x="5790561" y="1839142"/>
            <a:ext cx="189154" cy="183768"/>
          </a:xfrm>
          <a:prstGeom prst="rect">
            <a:avLst/>
          </a:prstGeom>
          <a:noFill/>
        </p:spPr>
        <p:txBody>
          <a:bodyPr wrap="none" lIns="0" tIns="0" rIns="0" bIns="0" rtlCol="0">
            <a:spAutoFit/>
          </a:bodyPr>
          <a:lstStyle/>
          <a:p>
            <a:pPr algn="just">
              <a:lnSpc>
                <a:spcPct val="120000"/>
              </a:lnSpc>
            </a:pPr>
            <a:r>
              <a:rPr lang="en-US" sz="995">
                <a:solidFill>
                  <a:schemeClr val="tx1">
                    <a:lumMod val="75000"/>
                    <a:lumOff val="25000"/>
                  </a:schemeClr>
                </a:solidFill>
                <a:latin typeface="Agency FB" panose="020B0503020202020204" pitchFamily="34" charset="0"/>
                <a:cs typeface="+mn-ea"/>
                <a:sym typeface="Arial" panose="020B0604020202020204" pitchFamily="34" charset="0"/>
              </a:rPr>
              <a:t>82%</a:t>
            </a:r>
            <a:endParaRPr lang="en-GB" sz="995">
              <a:solidFill>
                <a:schemeClr val="tx1">
                  <a:lumMod val="75000"/>
                  <a:lumOff val="25000"/>
                </a:schemeClr>
              </a:solidFill>
              <a:latin typeface="Agency FB" panose="020B0503020202020204" pitchFamily="34" charset="0"/>
              <a:cs typeface="+mn-ea"/>
              <a:sym typeface="Arial" panose="020B0604020202020204" pitchFamily="34" charset="0"/>
            </a:endParaRPr>
          </a:p>
        </p:txBody>
      </p:sp>
      <p:sp>
        <p:nvSpPr>
          <p:cNvPr id="57" name="PA_文本框 53"/>
          <p:cNvSpPr txBox="1"/>
          <p:nvPr>
            <p:custDataLst>
              <p:tags r:id="rId26"/>
            </p:custDataLst>
          </p:nvPr>
        </p:nvSpPr>
        <p:spPr>
          <a:xfrm>
            <a:off x="1395623" y="2376869"/>
            <a:ext cx="897682" cy="183768"/>
          </a:xfrm>
          <a:prstGeom prst="rect">
            <a:avLst/>
          </a:prstGeom>
          <a:noFill/>
        </p:spPr>
        <p:txBody>
          <a:bodyPr wrap="none" lIns="0" tIns="0" rIns="0" bIns="0" rtlCol="0">
            <a:spAutoFit/>
          </a:bodyPr>
          <a:lstStyle/>
          <a:p>
            <a:pPr>
              <a:lnSpc>
                <a:spcPct val="120000"/>
              </a:lnSpc>
            </a:pPr>
            <a:r>
              <a:rPr lang="zh-CN" altLang="en-US" sz="995">
                <a:solidFill>
                  <a:schemeClr val="tx1">
                    <a:lumMod val="75000"/>
                    <a:lumOff val="25000"/>
                  </a:schemeClr>
                </a:solidFill>
                <a:latin typeface="+mn-ea"/>
                <a:cs typeface="+mn-ea"/>
                <a:sym typeface="Arial" panose="020B0604020202020204" pitchFamily="34" charset="0"/>
              </a:rPr>
              <a:t>请替换文字内容</a:t>
            </a:r>
            <a:endParaRPr lang="en-GB" sz="995" dirty="0">
              <a:solidFill>
                <a:schemeClr val="tx1">
                  <a:lumMod val="75000"/>
                  <a:lumOff val="25000"/>
                </a:schemeClr>
              </a:solidFill>
              <a:latin typeface="+mn-ea"/>
              <a:cs typeface="+mn-ea"/>
              <a:sym typeface="Arial" panose="020B0604020202020204" pitchFamily="34" charset="0"/>
            </a:endParaRPr>
          </a:p>
        </p:txBody>
      </p:sp>
      <p:sp>
        <p:nvSpPr>
          <p:cNvPr id="58" name="PA_文本框 54"/>
          <p:cNvSpPr txBox="1"/>
          <p:nvPr>
            <p:custDataLst>
              <p:tags r:id="rId27"/>
            </p:custDataLst>
          </p:nvPr>
        </p:nvSpPr>
        <p:spPr>
          <a:xfrm>
            <a:off x="1395547" y="2904166"/>
            <a:ext cx="363882" cy="262636"/>
          </a:xfrm>
          <a:prstGeom prst="rect">
            <a:avLst/>
          </a:prstGeom>
          <a:noFill/>
        </p:spPr>
        <p:txBody>
          <a:bodyPr wrap="none" lIns="0" tIns="0" rIns="0" bIns="0" rtlCol="0">
            <a:spAutoFit/>
          </a:bodyPr>
          <a:lstStyle/>
          <a:p>
            <a:pPr>
              <a:lnSpc>
                <a:spcPct val="120000"/>
              </a:lnSpc>
            </a:pPr>
            <a:r>
              <a:rPr lang="en-US" sz="1422" dirty="0">
                <a:solidFill>
                  <a:schemeClr val="tx1">
                    <a:lumMod val="75000"/>
                    <a:lumOff val="25000"/>
                  </a:schemeClr>
                </a:solidFill>
                <a:latin typeface="+mn-ea"/>
                <a:cs typeface="+mn-ea"/>
                <a:sym typeface="Arial" panose="020B0604020202020204" pitchFamily="34" charset="0"/>
              </a:rPr>
              <a:t>85%</a:t>
            </a:r>
            <a:endParaRPr lang="en-GB" sz="1422" dirty="0">
              <a:solidFill>
                <a:schemeClr val="tx1">
                  <a:lumMod val="75000"/>
                  <a:lumOff val="25000"/>
                </a:schemeClr>
              </a:solidFill>
              <a:latin typeface="+mn-ea"/>
              <a:cs typeface="+mn-ea"/>
              <a:sym typeface="Arial" panose="020B0604020202020204" pitchFamily="34" charset="0"/>
            </a:endParaRPr>
          </a:p>
        </p:txBody>
      </p:sp>
      <p:sp>
        <p:nvSpPr>
          <p:cNvPr id="59" name="PA_矩形 55"/>
          <p:cNvSpPr/>
          <p:nvPr>
            <p:custDataLst>
              <p:tags r:id="rId28"/>
            </p:custDataLst>
          </p:nvPr>
        </p:nvSpPr>
        <p:spPr>
          <a:xfrm>
            <a:off x="1392502" y="2551078"/>
            <a:ext cx="2496254" cy="210186"/>
          </a:xfrm>
          <a:prstGeom prst="rect">
            <a:avLst/>
          </a:prstGeom>
        </p:spPr>
        <p:txBody>
          <a:bodyPr wrap="square" lIns="0" tIns="0" rIns="0" bIns="0">
            <a:spAutoFit/>
          </a:bodyPr>
          <a:lstStyle/>
          <a:p>
            <a:pPr algn="just">
              <a:lnSpc>
                <a:spcPct val="120000"/>
              </a:lnSpc>
            </a:pPr>
            <a:r>
              <a:rPr lang="zh-CN" altLang="en-US" sz="569" dirty="0">
                <a:solidFill>
                  <a:schemeClr val="tx1">
                    <a:lumMod val="75000"/>
                    <a:lumOff val="25000"/>
                  </a:schemeClr>
                </a:solidFill>
                <a:latin typeface="+mn-ea"/>
                <a:cs typeface="+mn-ea"/>
                <a:sym typeface="Arial" panose="020B0604020202020204" pitchFamily="34" charset="0"/>
              </a:rPr>
              <a:t>点击添加相关标题文字，点击添加相关标题文字，点击添加相关标题文字，点击添加相关标题文字。</a:t>
            </a:r>
            <a:endParaRPr lang="en-GB" altLang="zh-CN" sz="569" dirty="0">
              <a:solidFill>
                <a:schemeClr val="tx1">
                  <a:lumMod val="75000"/>
                  <a:lumOff val="25000"/>
                </a:schemeClr>
              </a:solidFill>
              <a:latin typeface="+mn-ea"/>
              <a:cs typeface="+mn-ea"/>
              <a:sym typeface="Arial" panose="020B0604020202020204" pitchFamily="34" charset="0"/>
            </a:endParaRPr>
          </a:p>
        </p:txBody>
      </p:sp>
      <p:sp>
        <p:nvSpPr>
          <p:cNvPr id="60" name="PA_矩形 56"/>
          <p:cNvSpPr/>
          <p:nvPr>
            <p:custDataLst>
              <p:tags r:id="rId29"/>
            </p:custDataLst>
          </p:nvPr>
        </p:nvSpPr>
        <p:spPr>
          <a:xfrm>
            <a:off x="1766442" y="2942180"/>
            <a:ext cx="1204687" cy="183768"/>
          </a:xfrm>
          <a:prstGeom prst="rect">
            <a:avLst/>
          </a:prstGeom>
        </p:spPr>
        <p:txBody>
          <a:bodyPr wrap="square" lIns="0" tIns="0" rIns="0" bIns="0">
            <a:spAutoFit/>
          </a:bodyPr>
          <a:lstStyle/>
          <a:p>
            <a:pPr>
              <a:lnSpc>
                <a:spcPct val="120000"/>
              </a:lnSpc>
            </a:pPr>
            <a:r>
              <a:rPr lang="zh-CN" altLang="en-US" sz="995">
                <a:solidFill>
                  <a:schemeClr val="tx1">
                    <a:lumMod val="75000"/>
                    <a:lumOff val="25000"/>
                  </a:schemeClr>
                </a:solidFill>
                <a:latin typeface="+mn-ea"/>
                <a:cs typeface="+mn-ea"/>
                <a:sym typeface="Arial" panose="020B0604020202020204" pitchFamily="34" charset="0"/>
              </a:rPr>
              <a:t>请替换文字内容</a:t>
            </a:r>
            <a:endParaRPr lang="en-GB" altLang="zh-CN" sz="995" dirty="0">
              <a:solidFill>
                <a:schemeClr val="tx1">
                  <a:lumMod val="75000"/>
                  <a:lumOff val="25000"/>
                </a:schemeClr>
              </a:solidFill>
              <a:latin typeface="+mn-ea"/>
              <a:cs typeface="+mn-ea"/>
              <a:sym typeface="Arial" panose="020B0604020202020204" pitchFamily="34" charset="0"/>
            </a:endParaRPr>
          </a:p>
        </p:txBody>
      </p:sp>
      <p:sp>
        <p:nvSpPr>
          <p:cNvPr id="61" name="PA_矩形 57"/>
          <p:cNvSpPr/>
          <p:nvPr>
            <p:custDataLst>
              <p:tags r:id="rId30"/>
            </p:custDataLst>
          </p:nvPr>
        </p:nvSpPr>
        <p:spPr>
          <a:xfrm>
            <a:off x="1392501" y="3135777"/>
            <a:ext cx="2496256" cy="210186"/>
          </a:xfrm>
          <a:prstGeom prst="rect">
            <a:avLst/>
          </a:prstGeom>
        </p:spPr>
        <p:txBody>
          <a:bodyPr wrap="square" lIns="0" tIns="0" rIns="0" bIns="0">
            <a:spAutoFit/>
          </a:bodyPr>
          <a:lstStyle/>
          <a:p>
            <a:pPr algn="just">
              <a:lnSpc>
                <a:spcPct val="120000"/>
              </a:lnSpc>
            </a:pPr>
            <a:r>
              <a:rPr lang="zh-CN" altLang="en-US" sz="569" dirty="0">
                <a:solidFill>
                  <a:schemeClr val="tx1">
                    <a:lumMod val="75000"/>
                    <a:lumOff val="25000"/>
                  </a:schemeClr>
                </a:solidFill>
                <a:latin typeface="+mn-ea"/>
                <a:cs typeface="+mn-ea"/>
                <a:sym typeface="Arial" panose="020B0604020202020204" pitchFamily="34" charset="0"/>
              </a:rPr>
              <a:t>点击添加相关标题文字，点击添加相关标题文字，点击添加相关标题文字，点击添加相关标题文字。</a:t>
            </a:r>
            <a:endParaRPr lang="en-GB" altLang="zh-CN" sz="569" dirty="0">
              <a:solidFill>
                <a:schemeClr val="tx1">
                  <a:lumMod val="75000"/>
                  <a:lumOff val="25000"/>
                </a:schemeClr>
              </a:solidFill>
              <a:latin typeface="+mn-ea"/>
              <a:cs typeface="+mn-ea"/>
              <a:sym typeface="Arial" panose="020B0604020202020204" pitchFamily="34" charset="0"/>
            </a:endParaRPr>
          </a:p>
        </p:txBody>
      </p:sp>
      <p:cxnSp>
        <p:nvCxnSpPr>
          <p:cNvPr id="62" name="PA_直接连接符 58"/>
          <p:cNvCxnSpPr/>
          <p:nvPr>
            <p:custDataLst>
              <p:tags r:id="rId31"/>
            </p:custDataLst>
          </p:nvPr>
        </p:nvCxnSpPr>
        <p:spPr>
          <a:xfrm>
            <a:off x="1445759" y="3477374"/>
            <a:ext cx="2435153"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63" name="PA_组合 59"/>
          <p:cNvGrpSpPr/>
          <p:nvPr>
            <p:custDataLst>
              <p:tags r:id="rId32"/>
            </p:custDataLst>
          </p:nvPr>
        </p:nvGrpSpPr>
        <p:grpSpPr>
          <a:xfrm>
            <a:off x="1499214" y="3694421"/>
            <a:ext cx="302406" cy="302406"/>
            <a:chOff x="3510757" y="2582069"/>
            <a:chExt cx="464344" cy="464344"/>
          </a:xfrm>
          <a:solidFill>
            <a:schemeClr val="accent4"/>
          </a:solidFill>
        </p:grpSpPr>
        <p:sp>
          <p:nvSpPr>
            <p:cNvPr id="64" name="AutoShape 126"/>
            <p:cNvSpPr>
              <a:spLocks/>
            </p:cNvSpPr>
            <p:nvPr/>
          </p:nvSpPr>
          <p:spPr bwMode="auto">
            <a:xfrm>
              <a:off x="3510757"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7" tIns="12407" rIns="12407" bIns="12407" anchor="ctr"/>
            <a:lstStyle/>
            <a:p>
              <a:pPr algn="just" defTabSz="148858" hangingPunct="0">
                <a:lnSpc>
                  <a:spcPct val="120000"/>
                </a:lnSpc>
              </a:pPr>
              <a:endParaRPr lang="en-US" sz="569">
                <a:solidFill>
                  <a:schemeClr val="tx1">
                    <a:lumMod val="75000"/>
                    <a:lumOff val="25000"/>
                  </a:schemeClr>
                </a:solidFill>
                <a:effectLst>
                  <a:outerShdw blurRad="38100" dist="38100" dir="2700000" algn="tl">
                    <a:srgbClr val="000000"/>
                  </a:outerShdw>
                </a:effectLst>
                <a:latin typeface="+mn-ea"/>
                <a:cs typeface="+mn-ea"/>
                <a:sym typeface="Arial" panose="020B0604020202020204" pitchFamily="34" charset="0"/>
              </a:endParaRPr>
            </a:p>
          </p:txBody>
        </p:sp>
        <p:sp>
          <p:nvSpPr>
            <p:cNvPr id="65" name="AutoShape 127"/>
            <p:cNvSpPr>
              <a:spLocks/>
            </p:cNvSpPr>
            <p:nvPr/>
          </p:nvSpPr>
          <p:spPr bwMode="auto">
            <a:xfrm>
              <a:off x="3698875" y="265430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2407" tIns="12407" rIns="12407" bIns="12407" anchor="ctr"/>
            <a:lstStyle/>
            <a:p>
              <a:pPr algn="just" defTabSz="148858" hangingPunct="0">
                <a:lnSpc>
                  <a:spcPct val="120000"/>
                </a:lnSpc>
              </a:pPr>
              <a:endParaRPr lang="en-US" sz="569">
                <a:solidFill>
                  <a:schemeClr val="tx1">
                    <a:lumMod val="75000"/>
                    <a:lumOff val="25000"/>
                  </a:schemeClr>
                </a:solidFill>
                <a:effectLst>
                  <a:outerShdw blurRad="38100" dist="38100" dir="2700000" algn="tl">
                    <a:srgbClr val="000000"/>
                  </a:outerShdw>
                </a:effectLst>
                <a:latin typeface="+mn-ea"/>
                <a:cs typeface="+mn-ea"/>
                <a:sym typeface="Arial" panose="020B0604020202020204" pitchFamily="34" charset="0"/>
              </a:endParaRPr>
            </a:p>
          </p:txBody>
        </p:sp>
      </p:grpSp>
      <p:sp>
        <p:nvSpPr>
          <p:cNvPr id="66" name="PA_矩形 62"/>
          <p:cNvSpPr/>
          <p:nvPr>
            <p:custDataLst>
              <p:tags r:id="rId33"/>
            </p:custDataLst>
          </p:nvPr>
        </p:nvSpPr>
        <p:spPr>
          <a:xfrm>
            <a:off x="1878568" y="3676120"/>
            <a:ext cx="1974819" cy="210186"/>
          </a:xfrm>
          <a:prstGeom prst="rect">
            <a:avLst/>
          </a:prstGeom>
        </p:spPr>
        <p:txBody>
          <a:bodyPr wrap="square" lIns="0" tIns="0" rIns="0" bIns="0">
            <a:spAutoFit/>
          </a:bodyPr>
          <a:lstStyle/>
          <a:p>
            <a:pPr algn="just">
              <a:lnSpc>
                <a:spcPct val="120000"/>
              </a:lnSpc>
            </a:pPr>
            <a:r>
              <a:rPr lang="zh-CN" altLang="en-US" sz="569" dirty="0">
                <a:solidFill>
                  <a:schemeClr val="tx1">
                    <a:lumMod val="75000"/>
                    <a:lumOff val="25000"/>
                  </a:schemeClr>
                </a:solidFill>
                <a:latin typeface="+mn-ea"/>
                <a:cs typeface="+mn-ea"/>
                <a:sym typeface="Arial" panose="020B0604020202020204" pitchFamily="34" charset="0"/>
              </a:rPr>
              <a:t>点击添加相关标题文字，点击添加相关标题文字，点击添加相关标题文字，点击添加相关标题文字。</a:t>
            </a:r>
            <a:endParaRPr lang="en-GB" altLang="zh-CN" sz="569" dirty="0">
              <a:solidFill>
                <a:schemeClr val="tx1">
                  <a:lumMod val="75000"/>
                  <a:lumOff val="25000"/>
                </a:schemeClr>
              </a:solidFill>
              <a:latin typeface="+mn-ea"/>
              <a:cs typeface="+mn-ea"/>
              <a:sym typeface="Arial" panose="020B0604020202020204" pitchFamily="34" charset="0"/>
            </a:endParaRPr>
          </a:p>
        </p:txBody>
      </p:sp>
      <p:sp>
        <p:nvSpPr>
          <p:cNvPr id="67" name="PA_矩形 63"/>
          <p:cNvSpPr/>
          <p:nvPr>
            <p:custDataLst>
              <p:tags r:id="rId34"/>
            </p:custDataLst>
          </p:nvPr>
        </p:nvSpPr>
        <p:spPr>
          <a:xfrm>
            <a:off x="1399465" y="4079885"/>
            <a:ext cx="2453921" cy="210186"/>
          </a:xfrm>
          <a:prstGeom prst="rect">
            <a:avLst/>
          </a:prstGeom>
        </p:spPr>
        <p:txBody>
          <a:bodyPr wrap="square" lIns="0" tIns="0" rIns="0" bIns="0">
            <a:spAutoFit/>
          </a:bodyPr>
          <a:lstStyle/>
          <a:p>
            <a:pPr algn="just">
              <a:lnSpc>
                <a:spcPct val="120000"/>
              </a:lnSpc>
            </a:pPr>
            <a:r>
              <a:rPr lang="zh-CN" altLang="en-US" sz="569" dirty="0">
                <a:solidFill>
                  <a:schemeClr val="tx1">
                    <a:lumMod val="75000"/>
                    <a:lumOff val="25000"/>
                  </a:schemeClr>
                </a:solidFill>
                <a:latin typeface="+mn-ea"/>
                <a:cs typeface="+mn-ea"/>
                <a:sym typeface="Arial" panose="020B0604020202020204" pitchFamily="34" charset="0"/>
              </a:rPr>
              <a:t>点击添加相关标题文字，点击添加相关标题文字，点击添加相关标题文字，点击添加相关标题文字。</a:t>
            </a:r>
            <a:endParaRPr lang="en-GB" altLang="zh-CN" sz="569" dirty="0">
              <a:solidFill>
                <a:schemeClr val="tx1">
                  <a:lumMod val="75000"/>
                  <a:lumOff val="25000"/>
                </a:schemeClr>
              </a:solidFill>
              <a:latin typeface="+mn-ea"/>
              <a:cs typeface="+mn-ea"/>
              <a:sym typeface="Arial" panose="020B0604020202020204" pitchFamily="34" charset="0"/>
            </a:endParaRPr>
          </a:p>
        </p:txBody>
      </p:sp>
    </p:spTree>
    <p:extLst>
      <p:ext uri="{BB962C8B-B14F-4D97-AF65-F5344CB8AC3E}">
        <p14:creationId xmlns:p14="http://schemas.microsoft.com/office/powerpoint/2010/main" val="50893290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5" presetClass="entr" presetSubtype="0" fill="hold" grpId="0" nodeType="afterEffect">
                                  <p:stCondLst>
                                    <p:cond delay="0"/>
                                  </p:stCondLst>
                                  <p:iterate type="lt">
                                    <p:tmPct val="1000"/>
                                  </p:iterate>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strVal val="#ppt_w*0.70"/>
                                          </p:val>
                                        </p:tav>
                                        <p:tav tm="100000">
                                          <p:val>
                                            <p:strVal val="#ppt_w"/>
                                          </p:val>
                                        </p:tav>
                                      </p:tavLst>
                                    </p:anim>
                                    <p:anim calcmode="lin" valueType="num">
                                      <p:cBhvr>
                                        <p:cTn id="17" dur="500" fill="hold"/>
                                        <p:tgtEl>
                                          <p:spTgt spid="6"/>
                                        </p:tgtEl>
                                        <p:attrNameLst>
                                          <p:attrName>ppt_h</p:attrName>
                                        </p:attrNameLst>
                                      </p:cBhvr>
                                      <p:tavLst>
                                        <p:tav tm="0">
                                          <p:val>
                                            <p:strVal val="#ppt_h"/>
                                          </p:val>
                                        </p:tav>
                                        <p:tav tm="100000">
                                          <p:val>
                                            <p:strVal val="#ppt_h"/>
                                          </p:val>
                                        </p:tav>
                                      </p:tavLst>
                                    </p:anim>
                                    <p:animEffect transition="in" filter="fade">
                                      <p:cBhvr>
                                        <p:cTn id="18" dur="500"/>
                                        <p:tgtEl>
                                          <p:spTgt spid="6"/>
                                        </p:tgtEl>
                                      </p:cBhvr>
                                    </p:animEffect>
                                  </p:childTnLst>
                                </p:cTn>
                              </p:par>
                            </p:childTnLst>
                          </p:cTn>
                        </p:par>
                        <p:par>
                          <p:cTn id="19" fill="hold">
                            <p:stCondLst>
                              <p:cond delay="1535"/>
                            </p:stCondLst>
                            <p:childTnLst>
                              <p:par>
                                <p:cTn id="20" presetID="2" presetClass="entr" presetSubtype="4"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ppt_x"/>
                                          </p:val>
                                        </p:tav>
                                        <p:tav tm="100000">
                                          <p:val>
                                            <p:strVal val="#ppt_x"/>
                                          </p:val>
                                        </p:tav>
                                      </p:tavLst>
                                    </p:anim>
                                    <p:anim calcmode="lin" valueType="num">
                                      <p:cBhvr additive="base">
                                        <p:cTn id="23" dur="500" fill="hold"/>
                                        <p:tgtEl>
                                          <p:spTgt spid="15"/>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fill="hold"/>
                                        <p:tgtEl>
                                          <p:spTgt spid="16"/>
                                        </p:tgtEl>
                                        <p:attrNameLst>
                                          <p:attrName>ppt_x</p:attrName>
                                        </p:attrNameLst>
                                      </p:cBhvr>
                                      <p:tavLst>
                                        <p:tav tm="0">
                                          <p:val>
                                            <p:strVal val="#ppt_x"/>
                                          </p:val>
                                        </p:tav>
                                        <p:tav tm="100000">
                                          <p:val>
                                            <p:strVal val="#ppt_x"/>
                                          </p:val>
                                        </p:tav>
                                      </p:tavLst>
                                    </p:anim>
                                    <p:anim calcmode="lin" valueType="num">
                                      <p:cBhvr additive="base">
                                        <p:cTn id="27" dur="500" fill="hold"/>
                                        <p:tgtEl>
                                          <p:spTgt spid="16"/>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39"/>
                                        </p:tgtEl>
                                        <p:attrNameLst>
                                          <p:attrName>style.visibility</p:attrName>
                                        </p:attrNameLst>
                                      </p:cBhvr>
                                      <p:to>
                                        <p:strVal val="visible"/>
                                      </p:to>
                                    </p:set>
                                    <p:anim calcmode="lin" valueType="num">
                                      <p:cBhvr additive="base">
                                        <p:cTn id="30" dur="500" fill="hold"/>
                                        <p:tgtEl>
                                          <p:spTgt spid="39"/>
                                        </p:tgtEl>
                                        <p:attrNameLst>
                                          <p:attrName>ppt_x</p:attrName>
                                        </p:attrNameLst>
                                      </p:cBhvr>
                                      <p:tavLst>
                                        <p:tav tm="0">
                                          <p:val>
                                            <p:strVal val="#ppt_x"/>
                                          </p:val>
                                        </p:tav>
                                        <p:tav tm="100000">
                                          <p:val>
                                            <p:strVal val="#ppt_x"/>
                                          </p:val>
                                        </p:tav>
                                      </p:tavLst>
                                    </p:anim>
                                    <p:anim calcmode="lin" valueType="num">
                                      <p:cBhvr additive="base">
                                        <p:cTn id="31" dur="500" fill="hold"/>
                                        <p:tgtEl>
                                          <p:spTgt spid="39"/>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additive="base">
                                        <p:cTn id="34" dur="500" fill="hold"/>
                                        <p:tgtEl>
                                          <p:spTgt spid="47"/>
                                        </p:tgtEl>
                                        <p:attrNameLst>
                                          <p:attrName>ppt_x</p:attrName>
                                        </p:attrNameLst>
                                      </p:cBhvr>
                                      <p:tavLst>
                                        <p:tav tm="0">
                                          <p:val>
                                            <p:strVal val="#ppt_x"/>
                                          </p:val>
                                        </p:tav>
                                        <p:tav tm="100000">
                                          <p:val>
                                            <p:strVal val="#ppt_x"/>
                                          </p:val>
                                        </p:tav>
                                      </p:tavLst>
                                    </p:anim>
                                    <p:anim calcmode="lin" valueType="num">
                                      <p:cBhvr additive="base">
                                        <p:cTn id="35" dur="500" fill="hold"/>
                                        <p:tgtEl>
                                          <p:spTgt spid="47"/>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53"/>
                                        </p:tgtEl>
                                        <p:attrNameLst>
                                          <p:attrName>style.visibility</p:attrName>
                                        </p:attrNameLst>
                                      </p:cBhvr>
                                      <p:to>
                                        <p:strVal val="visible"/>
                                      </p:to>
                                    </p:set>
                                    <p:anim calcmode="lin" valueType="num">
                                      <p:cBhvr additive="base">
                                        <p:cTn id="38" dur="500" fill="hold"/>
                                        <p:tgtEl>
                                          <p:spTgt spid="53"/>
                                        </p:tgtEl>
                                        <p:attrNameLst>
                                          <p:attrName>ppt_x</p:attrName>
                                        </p:attrNameLst>
                                      </p:cBhvr>
                                      <p:tavLst>
                                        <p:tav tm="0">
                                          <p:val>
                                            <p:strVal val="#ppt_x"/>
                                          </p:val>
                                        </p:tav>
                                        <p:tav tm="100000">
                                          <p:val>
                                            <p:strVal val="#ppt_x"/>
                                          </p:val>
                                        </p:tav>
                                      </p:tavLst>
                                    </p:anim>
                                    <p:anim calcmode="lin" valueType="num">
                                      <p:cBhvr additive="base">
                                        <p:cTn id="39" dur="500" fill="hold"/>
                                        <p:tgtEl>
                                          <p:spTgt spid="53"/>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50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ppt_x"/>
                                          </p:val>
                                        </p:tav>
                                        <p:tav tm="100000">
                                          <p:val>
                                            <p:strVal val="#ppt_x"/>
                                          </p:val>
                                        </p:tav>
                                      </p:tavLst>
                                    </p:anim>
                                    <p:anim calcmode="lin" valueType="num">
                                      <p:cBhvr additive="base">
                                        <p:cTn id="43" dur="500" fill="hold"/>
                                        <p:tgtEl>
                                          <p:spTgt spid="1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500"/>
                                  </p:stCondLst>
                                  <p:childTnLst>
                                    <p:set>
                                      <p:cBhvr>
                                        <p:cTn id="45" dur="1" fill="hold">
                                          <p:stCondLst>
                                            <p:cond delay="0"/>
                                          </p:stCondLst>
                                        </p:cTn>
                                        <p:tgtEl>
                                          <p:spTgt spid="14"/>
                                        </p:tgtEl>
                                        <p:attrNameLst>
                                          <p:attrName>style.visibility</p:attrName>
                                        </p:attrNameLst>
                                      </p:cBhvr>
                                      <p:to>
                                        <p:strVal val="visible"/>
                                      </p:to>
                                    </p:set>
                                    <p:anim calcmode="lin" valueType="num">
                                      <p:cBhvr additive="base">
                                        <p:cTn id="46" dur="500" fill="hold"/>
                                        <p:tgtEl>
                                          <p:spTgt spid="14"/>
                                        </p:tgtEl>
                                        <p:attrNameLst>
                                          <p:attrName>ppt_x</p:attrName>
                                        </p:attrNameLst>
                                      </p:cBhvr>
                                      <p:tavLst>
                                        <p:tav tm="0">
                                          <p:val>
                                            <p:strVal val="#ppt_x"/>
                                          </p:val>
                                        </p:tav>
                                        <p:tav tm="100000">
                                          <p:val>
                                            <p:strVal val="#ppt_x"/>
                                          </p:val>
                                        </p:tav>
                                      </p:tavLst>
                                    </p:anim>
                                    <p:anim calcmode="lin" valueType="num">
                                      <p:cBhvr additive="base">
                                        <p:cTn id="47" dur="500" fill="hold"/>
                                        <p:tgtEl>
                                          <p:spTgt spid="14"/>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500"/>
                                  </p:stCondLst>
                                  <p:childTnLst>
                                    <p:set>
                                      <p:cBhvr>
                                        <p:cTn id="49" dur="1" fill="hold">
                                          <p:stCondLst>
                                            <p:cond delay="0"/>
                                          </p:stCondLst>
                                        </p:cTn>
                                        <p:tgtEl>
                                          <p:spTgt spid="35"/>
                                        </p:tgtEl>
                                        <p:attrNameLst>
                                          <p:attrName>style.visibility</p:attrName>
                                        </p:attrNameLst>
                                      </p:cBhvr>
                                      <p:to>
                                        <p:strVal val="visible"/>
                                      </p:to>
                                    </p:set>
                                    <p:anim calcmode="lin" valueType="num">
                                      <p:cBhvr additive="base">
                                        <p:cTn id="50" dur="500" fill="hold"/>
                                        <p:tgtEl>
                                          <p:spTgt spid="35"/>
                                        </p:tgtEl>
                                        <p:attrNameLst>
                                          <p:attrName>ppt_x</p:attrName>
                                        </p:attrNameLst>
                                      </p:cBhvr>
                                      <p:tavLst>
                                        <p:tav tm="0">
                                          <p:val>
                                            <p:strVal val="#ppt_x"/>
                                          </p:val>
                                        </p:tav>
                                        <p:tav tm="100000">
                                          <p:val>
                                            <p:strVal val="#ppt_x"/>
                                          </p:val>
                                        </p:tav>
                                      </p:tavLst>
                                    </p:anim>
                                    <p:anim calcmode="lin" valueType="num">
                                      <p:cBhvr additive="base">
                                        <p:cTn id="51" dur="500" fill="hold"/>
                                        <p:tgtEl>
                                          <p:spTgt spid="35"/>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500"/>
                                  </p:stCondLst>
                                  <p:childTnLst>
                                    <p:set>
                                      <p:cBhvr>
                                        <p:cTn id="53" dur="1" fill="hold">
                                          <p:stCondLst>
                                            <p:cond delay="0"/>
                                          </p:stCondLst>
                                        </p:cTn>
                                        <p:tgtEl>
                                          <p:spTgt spid="48"/>
                                        </p:tgtEl>
                                        <p:attrNameLst>
                                          <p:attrName>style.visibility</p:attrName>
                                        </p:attrNameLst>
                                      </p:cBhvr>
                                      <p:to>
                                        <p:strVal val="visible"/>
                                      </p:to>
                                    </p:set>
                                    <p:anim calcmode="lin" valueType="num">
                                      <p:cBhvr additive="base">
                                        <p:cTn id="54" dur="500" fill="hold"/>
                                        <p:tgtEl>
                                          <p:spTgt spid="48"/>
                                        </p:tgtEl>
                                        <p:attrNameLst>
                                          <p:attrName>ppt_x</p:attrName>
                                        </p:attrNameLst>
                                      </p:cBhvr>
                                      <p:tavLst>
                                        <p:tav tm="0">
                                          <p:val>
                                            <p:strVal val="#ppt_x"/>
                                          </p:val>
                                        </p:tav>
                                        <p:tav tm="100000">
                                          <p:val>
                                            <p:strVal val="#ppt_x"/>
                                          </p:val>
                                        </p:tav>
                                      </p:tavLst>
                                    </p:anim>
                                    <p:anim calcmode="lin" valueType="num">
                                      <p:cBhvr additive="base">
                                        <p:cTn id="55" dur="500" fill="hold"/>
                                        <p:tgtEl>
                                          <p:spTgt spid="48"/>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500"/>
                                  </p:stCondLst>
                                  <p:childTnLst>
                                    <p:set>
                                      <p:cBhvr>
                                        <p:cTn id="57" dur="1" fill="hold">
                                          <p:stCondLst>
                                            <p:cond delay="0"/>
                                          </p:stCondLst>
                                        </p:cTn>
                                        <p:tgtEl>
                                          <p:spTgt spid="54"/>
                                        </p:tgtEl>
                                        <p:attrNameLst>
                                          <p:attrName>style.visibility</p:attrName>
                                        </p:attrNameLst>
                                      </p:cBhvr>
                                      <p:to>
                                        <p:strVal val="visible"/>
                                      </p:to>
                                    </p:set>
                                    <p:anim calcmode="lin" valueType="num">
                                      <p:cBhvr additive="base">
                                        <p:cTn id="58" dur="500" fill="hold"/>
                                        <p:tgtEl>
                                          <p:spTgt spid="54"/>
                                        </p:tgtEl>
                                        <p:attrNameLst>
                                          <p:attrName>ppt_x</p:attrName>
                                        </p:attrNameLst>
                                      </p:cBhvr>
                                      <p:tavLst>
                                        <p:tav tm="0">
                                          <p:val>
                                            <p:strVal val="#ppt_x"/>
                                          </p:val>
                                        </p:tav>
                                        <p:tav tm="100000">
                                          <p:val>
                                            <p:strVal val="#ppt_x"/>
                                          </p:val>
                                        </p:tav>
                                      </p:tavLst>
                                    </p:anim>
                                    <p:anim calcmode="lin" valueType="num">
                                      <p:cBhvr additive="base">
                                        <p:cTn id="59" dur="500" fill="hold"/>
                                        <p:tgtEl>
                                          <p:spTgt spid="54"/>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1000"/>
                                  </p:stCondLst>
                                  <p:childTnLst>
                                    <p:set>
                                      <p:cBhvr>
                                        <p:cTn id="61" dur="1" fill="hold">
                                          <p:stCondLst>
                                            <p:cond delay="0"/>
                                          </p:stCondLst>
                                        </p:cTn>
                                        <p:tgtEl>
                                          <p:spTgt spid="11"/>
                                        </p:tgtEl>
                                        <p:attrNameLst>
                                          <p:attrName>style.visibility</p:attrName>
                                        </p:attrNameLst>
                                      </p:cBhvr>
                                      <p:to>
                                        <p:strVal val="visible"/>
                                      </p:to>
                                    </p:set>
                                    <p:anim calcmode="lin" valueType="num">
                                      <p:cBhvr additive="base">
                                        <p:cTn id="62" dur="500" fill="hold"/>
                                        <p:tgtEl>
                                          <p:spTgt spid="11"/>
                                        </p:tgtEl>
                                        <p:attrNameLst>
                                          <p:attrName>ppt_x</p:attrName>
                                        </p:attrNameLst>
                                      </p:cBhvr>
                                      <p:tavLst>
                                        <p:tav tm="0">
                                          <p:val>
                                            <p:strVal val="#ppt_x"/>
                                          </p:val>
                                        </p:tav>
                                        <p:tav tm="100000">
                                          <p:val>
                                            <p:strVal val="#ppt_x"/>
                                          </p:val>
                                        </p:tav>
                                      </p:tavLst>
                                    </p:anim>
                                    <p:anim calcmode="lin" valueType="num">
                                      <p:cBhvr additive="base">
                                        <p:cTn id="63" dur="500" fill="hold"/>
                                        <p:tgtEl>
                                          <p:spTgt spid="11"/>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1000"/>
                                  </p:stCondLst>
                                  <p:childTnLst>
                                    <p:set>
                                      <p:cBhvr>
                                        <p:cTn id="65" dur="1" fill="hold">
                                          <p:stCondLst>
                                            <p:cond delay="0"/>
                                          </p:stCondLst>
                                        </p:cTn>
                                        <p:tgtEl>
                                          <p:spTgt spid="12"/>
                                        </p:tgtEl>
                                        <p:attrNameLst>
                                          <p:attrName>style.visibility</p:attrName>
                                        </p:attrNameLst>
                                      </p:cBhvr>
                                      <p:to>
                                        <p:strVal val="visible"/>
                                      </p:to>
                                    </p:set>
                                    <p:anim calcmode="lin" valueType="num">
                                      <p:cBhvr additive="base">
                                        <p:cTn id="66" dur="500" fill="hold"/>
                                        <p:tgtEl>
                                          <p:spTgt spid="12"/>
                                        </p:tgtEl>
                                        <p:attrNameLst>
                                          <p:attrName>ppt_x</p:attrName>
                                        </p:attrNameLst>
                                      </p:cBhvr>
                                      <p:tavLst>
                                        <p:tav tm="0">
                                          <p:val>
                                            <p:strVal val="#ppt_x"/>
                                          </p:val>
                                        </p:tav>
                                        <p:tav tm="100000">
                                          <p:val>
                                            <p:strVal val="#ppt_x"/>
                                          </p:val>
                                        </p:tav>
                                      </p:tavLst>
                                    </p:anim>
                                    <p:anim calcmode="lin" valueType="num">
                                      <p:cBhvr additive="base">
                                        <p:cTn id="67" dur="500" fill="hold"/>
                                        <p:tgtEl>
                                          <p:spTgt spid="12"/>
                                        </p:tgtEl>
                                        <p:attrNameLst>
                                          <p:attrName>ppt_y</p:attrName>
                                        </p:attrNameLst>
                                      </p:cBhvr>
                                      <p:tavLst>
                                        <p:tav tm="0">
                                          <p:val>
                                            <p:strVal val="1+#ppt_h/2"/>
                                          </p:val>
                                        </p:tav>
                                        <p:tav tm="100000">
                                          <p:val>
                                            <p:strVal val="#ppt_y"/>
                                          </p:val>
                                        </p:tav>
                                      </p:tavLst>
                                    </p:anim>
                                  </p:childTnLst>
                                </p:cTn>
                              </p:par>
                              <p:par>
                                <p:cTn id="68" presetID="2" presetClass="entr" presetSubtype="4" fill="hold" nodeType="withEffect">
                                  <p:stCondLst>
                                    <p:cond delay="1000"/>
                                  </p:stCondLst>
                                  <p:childTnLst>
                                    <p:set>
                                      <p:cBhvr>
                                        <p:cTn id="69" dur="1" fill="hold">
                                          <p:stCondLst>
                                            <p:cond delay="0"/>
                                          </p:stCondLst>
                                        </p:cTn>
                                        <p:tgtEl>
                                          <p:spTgt spid="31"/>
                                        </p:tgtEl>
                                        <p:attrNameLst>
                                          <p:attrName>style.visibility</p:attrName>
                                        </p:attrNameLst>
                                      </p:cBhvr>
                                      <p:to>
                                        <p:strVal val="visible"/>
                                      </p:to>
                                    </p:set>
                                    <p:anim calcmode="lin" valueType="num">
                                      <p:cBhvr additive="base">
                                        <p:cTn id="70" dur="500" fill="hold"/>
                                        <p:tgtEl>
                                          <p:spTgt spid="31"/>
                                        </p:tgtEl>
                                        <p:attrNameLst>
                                          <p:attrName>ppt_x</p:attrName>
                                        </p:attrNameLst>
                                      </p:cBhvr>
                                      <p:tavLst>
                                        <p:tav tm="0">
                                          <p:val>
                                            <p:strVal val="#ppt_x"/>
                                          </p:val>
                                        </p:tav>
                                        <p:tav tm="100000">
                                          <p:val>
                                            <p:strVal val="#ppt_x"/>
                                          </p:val>
                                        </p:tav>
                                      </p:tavLst>
                                    </p:anim>
                                    <p:anim calcmode="lin" valueType="num">
                                      <p:cBhvr additive="base">
                                        <p:cTn id="71" dur="500" fill="hold"/>
                                        <p:tgtEl>
                                          <p:spTgt spid="31"/>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1000"/>
                                  </p:stCondLst>
                                  <p:childTnLst>
                                    <p:set>
                                      <p:cBhvr>
                                        <p:cTn id="73" dur="1" fill="hold">
                                          <p:stCondLst>
                                            <p:cond delay="0"/>
                                          </p:stCondLst>
                                        </p:cTn>
                                        <p:tgtEl>
                                          <p:spTgt spid="49"/>
                                        </p:tgtEl>
                                        <p:attrNameLst>
                                          <p:attrName>style.visibility</p:attrName>
                                        </p:attrNameLst>
                                      </p:cBhvr>
                                      <p:to>
                                        <p:strVal val="visible"/>
                                      </p:to>
                                    </p:set>
                                    <p:anim calcmode="lin" valueType="num">
                                      <p:cBhvr additive="base">
                                        <p:cTn id="74" dur="500" fill="hold"/>
                                        <p:tgtEl>
                                          <p:spTgt spid="49"/>
                                        </p:tgtEl>
                                        <p:attrNameLst>
                                          <p:attrName>ppt_x</p:attrName>
                                        </p:attrNameLst>
                                      </p:cBhvr>
                                      <p:tavLst>
                                        <p:tav tm="0">
                                          <p:val>
                                            <p:strVal val="#ppt_x"/>
                                          </p:val>
                                        </p:tav>
                                        <p:tav tm="100000">
                                          <p:val>
                                            <p:strVal val="#ppt_x"/>
                                          </p:val>
                                        </p:tav>
                                      </p:tavLst>
                                    </p:anim>
                                    <p:anim calcmode="lin" valueType="num">
                                      <p:cBhvr additive="base">
                                        <p:cTn id="75" dur="500" fill="hold"/>
                                        <p:tgtEl>
                                          <p:spTgt spid="49"/>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1000"/>
                                  </p:stCondLst>
                                  <p:childTnLst>
                                    <p:set>
                                      <p:cBhvr>
                                        <p:cTn id="77" dur="1" fill="hold">
                                          <p:stCondLst>
                                            <p:cond delay="0"/>
                                          </p:stCondLst>
                                        </p:cTn>
                                        <p:tgtEl>
                                          <p:spTgt spid="56"/>
                                        </p:tgtEl>
                                        <p:attrNameLst>
                                          <p:attrName>style.visibility</p:attrName>
                                        </p:attrNameLst>
                                      </p:cBhvr>
                                      <p:to>
                                        <p:strVal val="visible"/>
                                      </p:to>
                                    </p:set>
                                    <p:anim calcmode="lin" valueType="num">
                                      <p:cBhvr additive="base">
                                        <p:cTn id="78" dur="500" fill="hold"/>
                                        <p:tgtEl>
                                          <p:spTgt spid="56"/>
                                        </p:tgtEl>
                                        <p:attrNameLst>
                                          <p:attrName>ppt_x</p:attrName>
                                        </p:attrNameLst>
                                      </p:cBhvr>
                                      <p:tavLst>
                                        <p:tav tm="0">
                                          <p:val>
                                            <p:strVal val="#ppt_x"/>
                                          </p:val>
                                        </p:tav>
                                        <p:tav tm="100000">
                                          <p:val>
                                            <p:strVal val="#ppt_x"/>
                                          </p:val>
                                        </p:tav>
                                      </p:tavLst>
                                    </p:anim>
                                    <p:anim calcmode="lin" valueType="num">
                                      <p:cBhvr additive="base">
                                        <p:cTn id="79" dur="500" fill="hold"/>
                                        <p:tgtEl>
                                          <p:spTgt spid="56"/>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1500"/>
                                  </p:stCondLst>
                                  <p:childTnLst>
                                    <p:set>
                                      <p:cBhvr>
                                        <p:cTn id="81" dur="1" fill="hold">
                                          <p:stCondLst>
                                            <p:cond delay="0"/>
                                          </p:stCondLst>
                                        </p:cTn>
                                        <p:tgtEl>
                                          <p:spTgt spid="9"/>
                                        </p:tgtEl>
                                        <p:attrNameLst>
                                          <p:attrName>style.visibility</p:attrName>
                                        </p:attrNameLst>
                                      </p:cBhvr>
                                      <p:to>
                                        <p:strVal val="visible"/>
                                      </p:to>
                                    </p:set>
                                    <p:anim calcmode="lin" valueType="num">
                                      <p:cBhvr additive="base">
                                        <p:cTn id="82" dur="500" fill="hold"/>
                                        <p:tgtEl>
                                          <p:spTgt spid="9"/>
                                        </p:tgtEl>
                                        <p:attrNameLst>
                                          <p:attrName>ppt_x</p:attrName>
                                        </p:attrNameLst>
                                      </p:cBhvr>
                                      <p:tavLst>
                                        <p:tav tm="0">
                                          <p:val>
                                            <p:strVal val="#ppt_x"/>
                                          </p:val>
                                        </p:tav>
                                        <p:tav tm="100000">
                                          <p:val>
                                            <p:strVal val="#ppt_x"/>
                                          </p:val>
                                        </p:tav>
                                      </p:tavLst>
                                    </p:anim>
                                    <p:anim calcmode="lin" valueType="num">
                                      <p:cBhvr additive="base">
                                        <p:cTn id="83" dur="500" fill="hold"/>
                                        <p:tgtEl>
                                          <p:spTgt spid="9"/>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1500"/>
                                  </p:stCondLst>
                                  <p:childTnLst>
                                    <p:set>
                                      <p:cBhvr>
                                        <p:cTn id="85" dur="1" fill="hold">
                                          <p:stCondLst>
                                            <p:cond delay="0"/>
                                          </p:stCondLst>
                                        </p:cTn>
                                        <p:tgtEl>
                                          <p:spTgt spid="10"/>
                                        </p:tgtEl>
                                        <p:attrNameLst>
                                          <p:attrName>style.visibility</p:attrName>
                                        </p:attrNameLst>
                                      </p:cBhvr>
                                      <p:to>
                                        <p:strVal val="visible"/>
                                      </p:to>
                                    </p:set>
                                    <p:anim calcmode="lin" valueType="num">
                                      <p:cBhvr additive="base">
                                        <p:cTn id="86" dur="500" fill="hold"/>
                                        <p:tgtEl>
                                          <p:spTgt spid="10"/>
                                        </p:tgtEl>
                                        <p:attrNameLst>
                                          <p:attrName>ppt_x</p:attrName>
                                        </p:attrNameLst>
                                      </p:cBhvr>
                                      <p:tavLst>
                                        <p:tav tm="0">
                                          <p:val>
                                            <p:strVal val="#ppt_x"/>
                                          </p:val>
                                        </p:tav>
                                        <p:tav tm="100000">
                                          <p:val>
                                            <p:strVal val="#ppt_x"/>
                                          </p:val>
                                        </p:tav>
                                      </p:tavLst>
                                    </p:anim>
                                    <p:anim calcmode="lin" valueType="num">
                                      <p:cBhvr additive="base">
                                        <p:cTn id="87" dur="500" fill="hold"/>
                                        <p:tgtEl>
                                          <p:spTgt spid="10"/>
                                        </p:tgtEl>
                                        <p:attrNameLst>
                                          <p:attrName>ppt_y</p:attrName>
                                        </p:attrNameLst>
                                      </p:cBhvr>
                                      <p:tavLst>
                                        <p:tav tm="0">
                                          <p:val>
                                            <p:strVal val="1+#ppt_h/2"/>
                                          </p:val>
                                        </p:tav>
                                        <p:tav tm="100000">
                                          <p:val>
                                            <p:strVal val="#ppt_y"/>
                                          </p:val>
                                        </p:tav>
                                      </p:tavLst>
                                    </p:anim>
                                  </p:childTnLst>
                                </p:cTn>
                              </p:par>
                              <p:par>
                                <p:cTn id="88" presetID="2" presetClass="entr" presetSubtype="4" fill="hold" nodeType="withEffect">
                                  <p:stCondLst>
                                    <p:cond delay="1500"/>
                                  </p:stCondLst>
                                  <p:childTnLst>
                                    <p:set>
                                      <p:cBhvr>
                                        <p:cTn id="89" dur="1" fill="hold">
                                          <p:stCondLst>
                                            <p:cond delay="0"/>
                                          </p:stCondLst>
                                        </p:cTn>
                                        <p:tgtEl>
                                          <p:spTgt spid="27"/>
                                        </p:tgtEl>
                                        <p:attrNameLst>
                                          <p:attrName>style.visibility</p:attrName>
                                        </p:attrNameLst>
                                      </p:cBhvr>
                                      <p:to>
                                        <p:strVal val="visible"/>
                                      </p:to>
                                    </p:set>
                                    <p:anim calcmode="lin" valueType="num">
                                      <p:cBhvr additive="base">
                                        <p:cTn id="90" dur="500" fill="hold"/>
                                        <p:tgtEl>
                                          <p:spTgt spid="27"/>
                                        </p:tgtEl>
                                        <p:attrNameLst>
                                          <p:attrName>ppt_x</p:attrName>
                                        </p:attrNameLst>
                                      </p:cBhvr>
                                      <p:tavLst>
                                        <p:tav tm="0">
                                          <p:val>
                                            <p:strVal val="#ppt_x"/>
                                          </p:val>
                                        </p:tav>
                                        <p:tav tm="100000">
                                          <p:val>
                                            <p:strVal val="#ppt_x"/>
                                          </p:val>
                                        </p:tav>
                                      </p:tavLst>
                                    </p:anim>
                                    <p:anim calcmode="lin" valueType="num">
                                      <p:cBhvr additive="base">
                                        <p:cTn id="91" dur="500" fill="hold"/>
                                        <p:tgtEl>
                                          <p:spTgt spid="27"/>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1500"/>
                                  </p:stCondLst>
                                  <p:childTnLst>
                                    <p:set>
                                      <p:cBhvr>
                                        <p:cTn id="93" dur="1" fill="hold">
                                          <p:stCondLst>
                                            <p:cond delay="0"/>
                                          </p:stCondLst>
                                        </p:cTn>
                                        <p:tgtEl>
                                          <p:spTgt spid="51"/>
                                        </p:tgtEl>
                                        <p:attrNameLst>
                                          <p:attrName>style.visibility</p:attrName>
                                        </p:attrNameLst>
                                      </p:cBhvr>
                                      <p:to>
                                        <p:strVal val="visible"/>
                                      </p:to>
                                    </p:set>
                                    <p:anim calcmode="lin" valueType="num">
                                      <p:cBhvr additive="base">
                                        <p:cTn id="94" dur="500" fill="hold"/>
                                        <p:tgtEl>
                                          <p:spTgt spid="51"/>
                                        </p:tgtEl>
                                        <p:attrNameLst>
                                          <p:attrName>ppt_x</p:attrName>
                                        </p:attrNameLst>
                                      </p:cBhvr>
                                      <p:tavLst>
                                        <p:tav tm="0">
                                          <p:val>
                                            <p:strVal val="#ppt_x"/>
                                          </p:val>
                                        </p:tav>
                                        <p:tav tm="100000">
                                          <p:val>
                                            <p:strVal val="#ppt_x"/>
                                          </p:val>
                                        </p:tav>
                                      </p:tavLst>
                                    </p:anim>
                                    <p:anim calcmode="lin" valueType="num">
                                      <p:cBhvr additive="base">
                                        <p:cTn id="95" dur="500" fill="hold"/>
                                        <p:tgtEl>
                                          <p:spTgt spid="51"/>
                                        </p:tgtEl>
                                        <p:attrNameLst>
                                          <p:attrName>ppt_y</p:attrName>
                                        </p:attrNameLst>
                                      </p:cBhvr>
                                      <p:tavLst>
                                        <p:tav tm="0">
                                          <p:val>
                                            <p:strVal val="1+#ppt_h/2"/>
                                          </p:val>
                                        </p:tav>
                                        <p:tav tm="100000">
                                          <p:val>
                                            <p:strVal val="#ppt_y"/>
                                          </p:val>
                                        </p:tav>
                                      </p:tavLst>
                                    </p:anim>
                                  </p:childTnLst>
                                </p:cTn>
                              </p:par>
                              <p:par>
                                <p:cTn id="96" presetID="2" presetClass="entr" presetSubtype="4" fill="hold" grpId="0" nodeType="withEffect">
                                  <p:stCondLst>
                                    <p:cond delay="1500"/>
                                  </p:stCondLst>
                                  <p:childTnLst>
                                    <p:set>
                                      <p:cBhvr>
                                        <p:cTn id="97" dur="1" fill="hold">
                                          <p:stCondLst>
                                            <p:cond delay="0"/>
                                          </p:stCondLst>
                                        </p:cTn>
                                        <p:tgtEl>
                                          <p:spTgt spid="52"/>
                                        </p:tgtEl>
                                        <p:attrNameLst>
                                          <p:attrName>style.visibility</p:attrName>
                                        </p:attrNameLst>
                                      </p:cBhvr>
                                      <p:to>
                                        <p:strVal val="visible"/>
                                      </p:to>
                                    </p:set>
                                    <p:anim calcmode="lin" valueType="num">
                                      <p:cBhvr additive="base">
                                        <p:cTn id="98" dur="500" fill="hold"/>
                                        <p:tgtEl>
                                          <p:spTgt spid="52"/>
                                        </p:tgtEl>
                                        <p:attrNameLst>
                                          <p:attrName>ppt_x</p:attrName>
                                        </p:attrNameLst>
                                      </p:cBhvr>
                                      <p:tavLst>
                                        <p:tav tm="0">
                                          <p:val>
                                            <p:strVal val="#ppt_x"/>
                                          </p:val>
                                        </p:tav>
                                        <p:tav tm="100000">
                                          <p:val>
                                            <p:strVal val="#ppt_x"/>
                                          </p:val>
                                        </p:tav>
                                      </p:tavLst>
                                    </p:anim>
                                    <p:anim calcmode="lin" valueType="num">
                                      <p:cBhvr additive="base">
                                        <p:cTn id="99" dur="500" fill="hold"/>
                                        <p:tgtEl>
                                          <p:spTgt spid="52"/>
                                        </p:tgtEl>
                                        <p:attrNameLst>
                                          <p:attrName>ppt_y</p:attrName>
                                        </p:attrNameLst>
                                      </p:cBhvr>
                                      <p:tavLst>
                                        <p:tav tm="0">
                                          <p:val>
                                            <p:strVal val="1+#ppt_h/2"/>
                                          </p:val>
                                        </p:tav>
                                        <p:tav tm="100000">
                                          <p:val>
                                            <p:strVal val="#ppt_y"/>
                                          </p:val>
                                        </p:tav>
                                      </p:tavLst>
                                    </p:anim>
                                  </p:childTnLst>
                                </p:cTn>
                              </p:par>
                              <p:par>
                                <p:cTn id="100" presetID="2" presetClass="entr" presetSubtype="4" fill="hold" grpId="0" nodeType="withEffect">
                                  <p:stCondLst>
                                    <p:cond delay="2000"/>
                                  </p:stCondLst>
                                  <p:childTnLst>
                                    <p:set>
                                      <p:cBhvr>
                                        <p:cTn id="101" dur="1" fill="hold">
                                          <p:stCondLst>
                                            <p:cond delay="0"/>
                                          </p:stCondLst>
                                        </p:cTn>
                                        <p:tgtEl>
                                          <p:spTgt spid="7"/>
                                        </p:tgtEl>
                                        <p:attrNameLst>
                                          <p:attrName>style.visibility</p:attrName>
                                        </p:attrNameLst>
                                      </p:cBhvr>
                                      <p:to>
                                        <p:strVal val="visible"/>
                                      </p:to>
                                    </p:set>
                                    <p:anim calcmode="lin" valueType="num">
                                      <p:cBhvr additive="base">
                                        <p:cTn id="102" dur="500" fill="hold"/>
                                        <p:tgtEl>
                                          <p:spTgt spid="7"/>
                                        </p:tgtEl>
                                        <p:attrNameLst>
                                          <p:attrName>ppt_x</p:attrName>
                                        </p:attrNameLst>
                                      </p:cBhvr>
                                      <p:tavLst>
                                        <p:tav tm="0">
                                          <p:val>
                                            <p:strVal val="#ppt_x"/>
                                          </p:val>
                                        </p:tav>
                                        <p:tav tm="100000">
                                          <p:val>
                                            <p:strVal val="#ppt_x"/>
                                          </p:val>
                                        </p:tav>
                                      </p:tavLst>
                                    </p:anim>
                                    <p:anim calcmode="lin" valueType="num">
                                      <p:cBhvr additive="base">
                                        <p:cTn id="103" dur="500" fill="hold"/>
                                        <p:tgtEl>
                                          <p:spTgt spid="7"/>
                                        </p:tgtEl>
                                        <p:attrNameLst>
                                          <p:attrName>ppt_y</p:attrName>
                                        </p:attrNameLst>
                                      </p:cBhvr>
                                      <p:tavLst>
                                        <p:tav tm="0">
                                          <p:val>
                                            <p:strVal val="1+#ppt_h/2"/>
                                          </p:val>
                                        </p:tav>
                                        <p:tav tm="100000">
                                          <p:val>
                                            <p:strVal val="#ppt_y"/>
                                          </p:val>
                                        </p:tav>
                                      </p:tavLst>
                                    </p:anim>
                                  </p:childTnLst>
                                </p:cTn>
                              </p:par>
                              <p:par>
                                <p:cTn id="104" presetID="2" presetClass="entr" presetSubtype="4" fill="hold" grpId="0" nodeType="withEffect">
                                  <p:stCondLst>
                                    <p:cond delay="2000"/>
                                  </p:stCondLst>
                                  <p:childTnLst>
                                    <p:set>
                                      <p:cBhvr>
                                        <p:cTn id="105" dur="1" fill="hold">
                                          <p:stCondLst>
                                            <p:cond delay="0"/>
                                          </p:stCondLst>
                                        </p:cTn>
                                        <p:tgtEl>
                                          <p:spTgt spid="8"/>
                                        </p:tgtEl>
                                        <p:attrNameLst>
                                          <p:attrName>style.visibility</p:attrName>
                                        </p:attrNameLst>
                                      </p:cBhvr>
                                      <p:to>
                                        <p:strVal val="visible"/>
                                      </p:to>
                                    </p:set>
                                    <p:anim calcmode="lin" valueType="num">
                                      <p:cBhvr additive="base">
                                        <p:cTn id="106" dur="500" fill="hold"/>
                                        <p:tgtEl>
                                          <p:spTgt spid="8"/>
                                        </p:tgtEl>
                                        <p:attrNameLst>
                                          <p:attrName>ppt_x</p:attrName>
                                        </p:attrNameLst>
                                      </p:cBhvr>
                                      <p:tavLst>
                                        <p:tav tm="0">
                                          <p:val>
                                            <p:strVal val="#ppt_x"/>
                                          </p:val>
                                        </p:tav>
                                        <p:tav tm="100000">
                                          <p:val>
                                            <p:strVal val="#ppt_x"/>
                                          </p:val>
                                        </p:tav>
                                      </p:tavLst>
                                    </p:anim>
                                    <p:anim calcmode="lin" valueType="num">
                                      <p:cBhvr additive="base">
                                        <p:cTn id="107" dur="500" fill="hold"/>
                                        <p:tgtEl>
                                          <p:spTgt spid="8"/>
                                        </p:tgtEl>
                                        <p:attrNameLst>
                                          <p:attrName>ppt_y</p:attrName>
                                        </p:attrNameLst>
                                      </p:cBhvr>
                                      <p:tavLst>
                                        <p:tav tm="0">
                                          <p:val>
                                            <p:strVal val="1+#ppt_h/2"/>
                                          </p:val>
                                        </p:tav>
                                        <p:tav tm="100000">
                                          <p:val>
                                            <p:strVal val="#ppt_y"/>
                                          </p:val>
                                        </p:tav>
                                      </p:tavLst>
                                    </p:anim>
                                  </p:childTnLst>
                                </p:cTn>
                              </p:par>
                              <p:par>
                                <p:cTn id="108" presetID="2" presetClass="entr" presetSubtype="4" fill="hold" nodeType="withEffect">
                                  <p:stCondLst>
                                    <p:cond delay="2000"/>
                                  </p:stCondLst>
                                  <p:childTnLst>
                                    <p:set>
                                      <p:cBhvr>
                                        <p:cTn id="109" dur="1" fill="hold">
                                          <p:stCondLst>
                                            <p:cond delay="0"/>
                                          </p:stCondLst>
                                        </p:cTn>
                                        <p:tgtEl>
                                          <p:spTgt spid="17"/>
                                        </p:tgtEl>
                                        <p:attrNameLst>
                                          <p:attrName>style.visibility</p:attrName>
                                        </p:attrNameLst>
                                      </p:cBhvr>
                                      <p:to>
                                        <p:strVal val="visible"/>
                                      </p:to>
                                    </p:set>
                                    <p:anim calcmode="lin" valueType="num">
                                      <p:cBhvr additive="base">
                                        <p:cTn id="110" dur="500" fill="hold"/>
                                        <p:tgtEl>
                                          <p:spTgt spid="17"/>
                                        </p:tgtEl>
                                        <p:attrNameLst>
                                          <p:attrName>ppt_x</p:attrName>
                                        </p:attrNameLst>
                                      </p:cBhvr>
                                      <p:tavLst>
                                        <p:tav tm="0">
                                          <p:val>
                                            <p:strVal val="#ppt_x"/>
                                          </p:val>
                                        </p:tav>
                                        <p:tav tm="100000">
                                          <p:val>
                                            <p:strVal val="#ppt_x"/>
                                          </p:val>
                                        </p:tav>
                                      </p:tavLst>
                                    </p:anim>
                                    <p:anim calcmode="lin" valueType="num">
                                      <p:cBhvr additive="base">
                                        <p:cTn id="111" dur="500" fill="hold"/>
                                        <p:tgtEl>
                                          <p:spTgt spid="17"/>
                                        </p:tgtEl>
                                        <p:attrNameLst>
                                          <p:attrName>ppt_y</p:attrName>
                                        </p:attrNameLst>
                                      </p:cBhvr>
                                      <p:tavLst>
                                        <p:tav tm="0">
                                          <p:val>
                                            <p:strVal val="1+#ppt_h/2"/>
                                          </p:val>
                                        </p:tav>
                                        <p:tav tm="100000">
                                          <p:val>
                                            <p:strVal val="#ppt_y"/>
                                          </p:val>
                                        </p:tav>
                                      </p:tavLst>
                                    </p:anim>
                                  </p:childTnLst>
                                </p:cTn>
                              </p:par>
                              <p:par>
                                <p:cTn id="112" presetID="2" presetClass="entr" presetSubtype="4" fill="hold" grpId="0" nodeType="withEffect">
                                  <p:stCondLst>
                                    <p:cond delay="2000"/>
                                  </p:stCondLst>
                                  <p:childTnLst>
                                    <p:set>
                                      <p:cBhvr>
                                        <p:cTn id="113" dur="1" fill="hold">
                                          <p:stCondLst>
                                            <p:cond delay="0"/>
                                          </p:stCondLst>
                                        </p:cTn>
                                        <p:tgtEl>
                                          <p:spTgt spid="50"/>
                                        </p:tgtEl>
                                        <p:attrNameLst>
                                          <p:attrName>style.visibility</p:attrName>
                                        </p:attrNameLst>
                                      </p:cBhvr>
                                      <p:to>
                                        <p:strVal val="visible"/>
                                      </p:to>
                                    </p:set>
                                    <p:anim calcmode="lin" valueType="num">
                                      <p:cBhvr additive="base">
                                        <p:cTn id="114" dur="500" fill="hold"/>
                                        <p:tgtEl>
                                          <p:spTgt spid="50"/>
                                        </p:tgtEl>
                                        <p:attrNameLst>
                                          <p:attrName>ppt_x</p:attrName>
                                        </p:attrNameLst>
                                      </p:cBhvr>
                                      <p:tavLst>
                                        <p:tav tm="0">
                                          <p:val>
                                            <p:strVal val="#ppt_x"/>
                                          </p:val>
                                        </p:tav>
                                        <p:tav tm="100000">
                                          <p:val>
                                            <p:strVal val="#ppt_x"/>
                                          </p:val>
                                        </p:tav>
                                      </p:tavLst>
                                    </p:anim>
                                    <p:anim calcmode="lin" valueType="num">
                                      <p:cBhvr additive="base">
                                        <p:cTn id="115" dur="500" fill="hold"/>
                                        <p:tgtEl>
                                          <p:spTgt spid="50"/>
                                        </p:tgtEl>
                                        <p:attrNameLst>
                                          <p:attrName>ppt_y</p:attrName>
                                        </p:attrNameLst>
                                      </p:cBhvr>
                                      <p:tavLst>
                                        <p:tav tm="0">
                                          <p:val>
                                            <p:strVal val="1+#ppt_h/2"/>
                                          </p:val>
                                        </p:tav>
                                        <p:tav tm="100000">
                                          <p:val>
                                            <p:strVal val="#ppt_y"/>
                                          </p:val>
                                        </p:tav>
                                      </p:tavLst>
                                    </p:anim>
                                  </p:childTnLst>
                                </p:cTn>
                              </p:par>
                              <p:par>
                                <p:cTn id="116" presetID="2" presetClass="entr" presetSubtype="4" fill="hold" grpId="0" nodeType="withEffect">
                                  <p:stCondLst>
                                    <p:cond delay="2000"/>
                                  </p:stCondLst>
                                  <p:childTnLst>
                                    <p:set>
                                      <p:cBhvr>
                                        <p:cTn id="117" dur="1" fill="hold">
                                          <p:stCondLst>
                                            <p:cond delay="0"/>
                                          </p:stCondLst>
                                        </p:cTn>
                                        <p:tgtEl>
                                          <p:spTgt spid="55"/>
                                        </p:tgtEl>
                                        <p:attrNameLst>
                                          <p:attrName>style.visibility</p:attrName>
                                        </p:attrNameLst>
                                      </p:cBhvr>
                                      <p:to>
                                        <p:strVal val="visible"/>
                                      </p:to>
                                    </p:set>
                                    <p:anim calcmode="lin" valueType="num">
                                      <p:cBhvr additive="base">
                                        <p:cTn id="118" dur="500" fill="hold"/>
                                        <p:tgtEl>
                                          <p:spTgt spid="55"/>
                                        </p:tgtEl>
                                        <p:attrNameLst>
                                          <p:attrName>ppt_x</p:attrName>
                                        </p:attrNameLst>
                                      </p:cBhvr>
                                      <p:tavLst>
                                        <p:tav tm="0">
                                          <p:val>
                                            <p:strVal val="#ppt_x"/>
                                          </p:val>
                                        </p:tav>
                                        <p:tav tm="100000">
                                          <p:val>
                                            <p:strVal val="#ppt_x"/>
                                          </p:val>
                                        </p:tav>
                                      </p:tavLst>
                                    </p:anim>
                                    <p:anim calcmode="lin" valueType="num">
                                      <p:cBhvr additive="base">
                                        <p:cTn id="119" dur="500" fill="hold"/>
                                        <p:tgtEl>
                                          <p:spTgt spid="55"/>
                                        </p:tgtEl>
                                        <p:attrNameLst>
                                          <p:attrName>ppt_y</p:attrName>
                                        </p:attrNameLst>
                                      </p:cBhvr>
                                      <p:tavLst>
                                        <p:tav tm="0">
                                          <p:val>
                                            <p:strVal val="1+#ppt_h/2"/>
                                          </p:val>
                                        </p:tav>
                                        <p:tav tm="100000">
                                          <p:val>
                                            <p:strVal val="#ppt_y"/>
                                          </p:val>
                                        </p:tav>
                                      </p:tavLst>
                                    </p:anim>
                                  </p:childTnLst>
                                </p:cTn>
                              </p:par>
                              <p:par>
                                <p:cTn id="120" presetID="22" presetClass="entr" presetSubtype="8" fill="hold" grpId="0" nodeType="withEffect">
                                  <p:stCondLst>
                                    <p:cond delay="2500"/>
                                  </p:stCondLst>
                                  <p:childTnLst>
                                    <p:set>
                                      <p:cBhvr>
                                        <p:cTn id="121" dur="1" fill="hold">
                                          <p:stCondLst>
                                            <p:cond delay="0"/>
                                          </p:stCondLst>
                                        </p:cTn>
                                        <p:tgtEl>
                                          <p:spTgt spid="57"/>
                                        </p:tgtEl>
                                        <p:attrNameLst>
                                          <p:attrName>style.visibility</p:attrName>
                                        </p:attrNameLst>
                                      </p:cBhvr>
                                      <p:to>
                                        <p:strVal val="visible"/>
                                      </p:to>
                                    </p:set>
                                    <p:animEffect transition="in" filter="wipe(left)">
                                      <p:cBhvr>
                                        <p:cTn id="122" dur="500"/>
                                        <p:tgtEl>
                                          <p:spTgt spid="57"/>
                                        </p:tgtEl>
                                      </p:cBhvr>
                                    </p:animEffect>
                                  </p:childTnLst>
                                </p:cTn>
                              </p:par>
                              <p:par>
                                <p:cTn id="123" presetID="10" presetClass="entr" presetSubtype="0" fill="hold" grpId="0" nodeType="withEffect">
                                  <p:stCondLst>
                                    <p:cond delay="3000"/>
                                  </p:stCondLst>
                                  <p:childTnLst>
                                    <p:set>
                                      <p:cBhvr>
                                        <p:cTn id="124" dur="1" fill="hold">
                                          <p:stCondLst>
                                            <p:cond delay="0"/>
                                          </p:stCondLst>
                                        </p:cTn>
                                        <p:tgtEl>
                                          <p:spTgt spid="58"/>
                                        </p:tgtEl>
                                        <p:attrNameLst>
                                          <p:attrName>style.visibility</p:attrName>
                                        </p:attrNameLst>
                                      </p:cBhvr>
                                      <p:to>
                                        <p:strVal val="visible"/>
                                      </p:to>
                                    </p:set>
                                    <p:animEffect transition="in" filter="fade">
                                      <p:cBhvr>
                                        <p:cTn id="125" dur="500"/>
                                        <p:tgtEl>
                                          <p:spTgt spid="58"/>
                                        </p:tgtEl>
                                      </p:cBhvr>
                                    </p:animEffect>
                                  </p:childTnLst>
                                </p:cTn>
                              </p:par>
                              <p:par>
                                <p:cTn id="126" presetID="22" presetClass="entr" presetSubtype="8" fill="hold" grpId="0" nodeType="withEffect">
                                  <p:stCondLst>
                                    <p:cond delay="3500"/>
                                  </p:stCondLst>
                                  <p:childTnLst>
                                    <p:set>
                                      <p:cBhvr>
                                        <p:cTn id="127" dur="1" fill="hold">
                                          <p:stCondLst>
                                            <p:cond delay="0"/>
                                          </p:stCondLst>
                                        </p:cTn>
                                        <p:tgtEl>
                                          <p:spTgt spid="59"/>
                                        </p:tgtEl>
                                        <p:attrNameLst>
                                          <p:attrName>style.visibility</p:attrName>
                                        </p:attrNameLst>
                                      </p:cBhvr>
                                      <p:to>
                                        <p:strVal val="visible"/>
                                      </p:to>
                                    </p:set>
                                    <p:animEffect transition="in" filter="wipe(left)">
                                      <p:cBhvr>
                                        <p:cTn id="128" dur="500"/>
                                        <p:tgtEl>
                                          <p:spTgt spid="59"/>
                                        </p:tgtEl>
                                      </p:cBhvr>
                                    </p:animEffect>
                                  </p:childTnLst>
                                </p:cTn>
                              </p:par>
                              <p:par>
                                <p:cTn id="129" presetID="22" presetClass="entr" presetSubtype="8" fill="hold" grpId="0" nodeType="withEffect">
                                  <p:stCondLst>
                                    <p:cond delay="4000"/>
                                  </p:stCondLst>
                                  <p:childTnLst>
                                    <p:set>
                                      <p:cBhvr>
                                        <p:cTn id="130" dur="1" fill="hold">
                                          <p:stCondLst>
                                            <p:cond delay="0"/>
                                          </p:stCondLst>
                                        </p:cTn>
                                        <p:tgtEl>
                                          <p:spTgt spid="60"/>
                                        </p:tgtEl>
                                        <p:attrNameLst>
                                          <p:attrName>style.visibility</p:attrName>
                                        </p:attrNameLst>
                                      </p:cBhvr>
                                      <p:to>
                                        <p:strVal val="visible"/>
                                      </p:to>
                                    </p:set>
                                    <p:animEffect transition="in" filter="wipe(left)">
                                      <p:cBhvr>
                                        <p:cTn id="131" dur="500"/>
                                        <p:tgtEl>
                                          <p:spTgt spid="60"/>
                                        </p:tgtEl>
                                      </p:cBhvr>
                                    </p:animEffect>
                                  </p:childTnLst>
                                </p:cTn>
                              </p:par>
                              <p:par>
                                <p:cTn id="132" presetID="22" presetClass="entr" presetSubtype="8" fill="hold" grpId="0" nodeType="withEffect">
                                  <p:stCondLst>
                                    <p:cond delay="4500"/>
                                  </p:stCondLst>
                                  <p:childTnLst>
                                    <p:set>
                                      <p:cBhvr>
                                        <p:cTn id="133" dur="1" fill="hold">
                                          <p:stCondLst>
                                            <p:cond delay="0"/>
                                          </p:stCondLst>
                                        </p:cTn>
                                        <p:tgtEl>
                                          <p:spTgt spid="61"/>
                                        </p:tgtEl>
                                        <p:attrNameLst>
                                          <p:attrName>style.visibility</p:attrName>
                                        </p:attrNameLst>
                                      </p:cBhvr>
                                      <p:to>
                                        <p:strVal val="visible"/>
                                      </p:to>
                                    </p:set>
                                    <p:animEffect transition="in" filter="wipe(left)">
                                      <p:cBhvr>
                                        <p:cTn id="134" dur="500"/>
                                        <p:tgtEl>
                                          <p:spTgt spid="61"/>
                                        </p:tgtEl>
                                      </p:cBhvr>
                                    </p:animEffect>
                                  </p:childTnLst>
                                </p:cTn>
                              </p:par>
                              <p:par>
                                <p:cTn id="135" presetID="10" presetClass="entr" presetSubtype="0" fill="hold" nodeType="withEffect">
                                  <p:stCondLst>
                                    <p:cond delay="5000"/>
                                  </p:stCondLst>
                                  <p:childTnLst>
                                    <p:set>
                                      <p:cBhvr>
                                        <p:cTn id="136" dur="1" fill="hold">
                                          <p:stCondLst>
                                            <p:cond delay="0"/>
                                          </p:stCondLst>
                                        </p:cTn>
                                        <p:tgtEl>
                                          <p:spTgt spid="63"/>
                                        </p:tgtEl>
                                        <p:attrNameLst>
                                          <p:attrName>style.visibility</p:attrName>
                                        </p:attrNameLst>
                                      </p:cBhvr>
                                      <p:to>
                                        <p:strVal val="visible"/>
                                      </p:to>
                                    </p:set>
                                    <p:animEffect transition="in" filter="fade">
                                      <p:cBhvr>
                                        <p:cTn id="137" dur="500"/>
                                        <p:tgtEl>
                                          <p:spTgt spid="63"/>
                                        </p:tgtEl>
                                      </p:cBhvr>
                                    </p:animEffect>
                                  </p:childTnLst>
                                </p:cTn>
                              </p:par>
                              <p:par>
                                <p:cTn id="138" presetID="22" presetClass="entr" presetSubtype="8" fill="hold" grpId="0" nodeType="withEffect">
                                  <p:stCondLst>
                                    <p:cond delay="5500"/>
                                  </p:stCondLst>
                                  <p:childTnLst>
                                    <p:set>
                                      <p:cBhvr>
                                        <p:cTn id="139" dur="1" fill="hold">
                                          <p:stCondLst>
                                            <p:cond delay="0"/>
                                          </p:stCondLst>
                                        </p:cTn>
                                        <p:tgtEl>
                                          <p:spTgt spid="66"/>
                                        </p:tgtEl>
                                        <p:attrNameLst>
                                          <p:attrName>style.visibility</p:attrName>
                                        </p:attrNameLst>
                                      </p:cBhvr>
                                      <p:to>
                                        <p:strVal val="visible"/>
                                      </p:to>
                                    </p:set>
                                    <p:animEffect transition="in" filter="wipe(left)">
                                      <p:cBhvr>
                                        <p:cTn id="140" dur="500"/>
                                        <p:tgtEl>
                                          <p:spTgt spid="66"/>
                                        </p:tgtEl>
                                      </p:cBhvr>
                                    </p:animEffect>
                                  </p:childTnLst>
                                </p:cTn>
                              </p:par>
                              <p:par>
                                <p:cTn id="141" presetID="22" presetClass="entr" presetSubtype="8" fill="hold" grpId="0" nodeType="withEffect">
                                  <p:stCondLst>
                                    <p:cond delay="6000"/>
                                  </p:stCondLst>
                                  <p:childTnLst>
                                    <p:set>
                                      <p:cBhvr>
                                        <p:cTn id="142" dur="1" fill="hold">
                                          <p:stCondLst>
                                            <p:cond delay="0"/>
                                          </p:stCondLst>
                                        </p:cTn>
                                        <p:tgtEl>
                                          <p:spTgt spid="67"/>
                                        </p:tgtEl>
                                        <p:attrNameLst>
                                          <p:attrName>style.visibility</p:attrName>
                                        </p:attrNameLst>
                                      </p:cBhvr>
                                      <p:to>
                                        <p:strVal val="visible"/>
                                      </p:to>
                                    </p:set>
                                    <p:animEffect transition="in" filter="wipe(left)">
                                      <p:cBhvr>
                                        <p:cTn id="143" dur="500"/>
                                        <p:tgtEl>
                                          <p:spTgt spid="67"/>
                                        </p:tgtEl>
                                      </p:cBhvr>
                                    </p:animEffect>
                                  </p:childTnLst>
                                </p:cTn>
                              </p:par>
                              <p:par>
                                <p:cTn id="144" presetID="22" presetClass="entr" presetSubtype="8" fill="hold" nodeType="withEffect">
                                  <p:stCondLst>
                                    <p:cond delay="6500"/>
                                  </p:stCondLst>
                                  <p:childTnLst>
                                    <p:set>
                                      <p:cBhvr>
                                        <p:cTn id="145" dur="1" fill="hold">
                                          <p:stCondLst>
                                            <p:cond delay="0"/>
                                          </p:stCondLst>
                                        </p:cTn>
                                        <p:tgtEl>
                                          <p:spTgt spid="62"/>
                                        </p:tgtEl>
                                        <p:attrNameLst>
                                          <p:attrName>style.visibility</p:attrName>
                                        </p:attrNameLst>
                                      </p:cBhvr>
                                      <p:to>
                                        <p:strVal val="visible"/>
                                      </p:to>
                                    </p:set>
                                    <p:animEffect transition="in" filter="wipe(left)">
                                      <p:cBhvr>
                                        <p:cTn id="146"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47" grpId="0"/>
      <p:bldP spid="48" grpId="0"/>
      <p:bldP spid="49" grpId="0"/>
      <p:bldP spid="50" grpId="0"/>
      <p:bldP spid="51" grpId="0"/>
      <p:bldP spid="52" grpId="0"/>
      <p:bldP spid="53" grpId="0"/>
      <p:bldP spid="54" grpId="0"/>
      <p:bldP spid="55" grpId="0"/>
      <p:bldP spid="56" grpId="0"/>
      <p:bldP spid="57" grpId="0"/>
      <p:bldP spid="58" grpId="0"/>
      <p:bldP spid="59" grpId="0"/>
      <p:bldP spid="60" grpId="0"/>
      <p:bldP spid="61" grpId="0"/>
      <p:bldP spid="66" grpId="0"/>
      <p:bldP spid="6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09" y="0"/>
            <a:ext cx="9141291" cy="5143500"/>
          </a:xfrm>
          <a:prstGeom prst="rect">
            <a:avLst/>
          </a:prstGeom>
        </p:spPr>
      </p:pic>
      <p:pic>
        <p:nvPicPr>
          <p:cNvPr id="2" name="图片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2674" y="453795"/>
            <a:ext cx="7655943" cy="4327802"/>
          </a:xfrm>
          <a:prstGeom prst="rect">
            <a:avLst/>
          </a:prstGeom>
        </p:spPr>
      </p:pic>
      <p:pic>
        <p:nvPicPr>
          <p:cNvPr id="3" name="图片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0"/>
            <a:ext cx="9141291" cy="5143500"/>
          </a:xfrm>
          <a:prstGeom prst="rect">
            <a:avLst/>
          </a:prstGeom>
        </p:spPr>
      </p:pic>
      <p:sp>
        <p:nvSpPr>
          <p:cNvPr id="30" name="文本框 6"/>
          <p:cNvSpPr txBox="1">
            <a:spLocks noChangeArrowheads="1"/>
          </p:cNvSpPr>
          <p:nvPr>
            <p:custDataLst>
              <p:tags r:id="rId1"/>
            </p:custDataLst>
          </p:nvPr>
        </p:nvSpPr>
        <p:spPr bwMode="auto">
          <a:xfrm>
            <a:off x="1176338" y="1362075"/>
            <a:ext cx="3153966" cy="2389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925" b="1" dirty="0" smtClean="0">
                <a:solidFill>
                  <a:srgbClr val="79A5DA"/>
                </a:solidFill>
                <a:latin typeface="Arial Black" panose="020B0A04020102020204" pitchFamily="34" charset="0"/>
                <a:ea typeface="微软雅黑" panose="020B0503020204020204" pitchFamily="34" charset="-122"/>
                <a:cs typeface="Times New Roman" panose="02020603050405020304" pitchFamily="18" charset="0"/>
              </a:rPr>
              <a:t>02</a:t>
            </a:r>
            <a:endParaRPr lang="zh-CN" altLang="en-US" sz="14925" b="1" dirty="0">
              <a:solidFill>
                <a:srgbClr val="79A5DA"/>
              </a:solidFill>
              <a:latin typeface="Arial Black" panose="020B0A04020102020204" pitchFamily="34" charset="0"/>
              <a:ea typeface="微软雅黑" panose="020B0503020204020204" pitchFamily="34" charset="-122"/>
              <a:cs typeface="Times New Roman" panose="02020603050405020304" pitchFamily="18" charset="0"/>
            </a:endParaRPr>
          </a:p>
        </p:txBody>
      </p:sp>
      <p:sp>
        <p:nvSpPr>
          <p:cNvPr id="31" name="文本框 7"/>
          <p:cNvSpPr txBox="1">
            <a:spLocks noChangeArrowheads="1"/>
          </p:cNvSpPr>
          <p:nvPr>
            <p:custDataLst>
              <p:tags r:id="rId2"/>
            </p:custDataLst>
          </p:nvPr>
        </p:nvSpPr>
        <p:spPr bwMode="auto">
          <a:xfrm>
            <a:off x="1143000" y="2302669"/>
            <a:ext cx="2915841" cy="50783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700" b="1" dirty="0">
                <a:solidFill>
                  <a:srgbClr val="79A5DA"/>
                </a:solidFill>
                <a:latin typeface="Times New Roman" panose="02020603050405020304" pitchFamily="18" charset="0"/>
                <a:cs typeface="Times New Roman" panose="02020603050405020304" pitchFamily="18" charset="0"/>
              </a:rPr>
              <a:t>      PART </a:t>
            </a:r>
            <a:r>
              <a:rPr lang="en-US" altLang="zh-CN" sz="2700" b="1" dirty="0" smtClean="0">
                <a:solidFill>
                  <a:srgbClr val="79A5DA"/>
                </a:solidFill>
                <a:latin typeface="Times New Roman" panose="02020603050405020304" pitchFamily="18" charset="0"/>
                <a:cs typeface="Times New Roman" panose="02020603050405020304" pitchFamily="18" charset="0"/>
              </a:rPr>
              <a:t>TWO</a:t>
            </a:r>
            <a:endParaRPr lang="zh-CN" altLang="en-US" sz="2700" b="1" dirty="0">
              <a:solidFill>
                <a:srgbClr val="79A5DA"/>
              </a:solidFill>
              <a:latin typeface="Times New Roman" panose="02020603050405020304" pitchFamily="18" charset="0"/>
              <a:cs typeface="Times New Roman" panose="02020603050405020304" pitchFamily="18" charset="0"/>
            </a:endParaRPr>
          </a:p>
        </p:txBody>
      </p:sp>
      <p:sp>
        <p:nvSpPr>
          <p:cNvPr id="32" name="文本框 8"/>
          <p:cNvSpPr txBox="1">
            <a:spLocks noChangeArrowheads="1"/>
          </p:cNvSpPr>
          <p:nvPr>
            <p:custDataLst>
              <p:tags r:id="rId3"/>
            </p:custDataLst>
          </p:nvPr>
        </p:nvSpPr>
        <p:spPr bwMode="auto">
          <a:xfrm>
            <a:off x="4080273" y="2006204"/>
            <a:ext cx="3496865" cy="539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ormAutofit fontScale="925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zh-CN" altLang="en-US" sz="2700" dirty="0" smtClean="0">
                <a:solidFill>
                  <a:srgbClr val="79A5DA"/>
                </a:solidFill>
                <a:latin typeface="微软雅黑" panose="020B0503020204020204" pitchFamily="34" charset="-122"/>
                <a:ea typeface="微软雅黑" panose="020B0503020204020204" pitchFamily="34" charset="-122"/>
              </a:rPr>
              <a:t>单击此处添加文字标题</a:t>
            </a:r>
            <a:endParaRPr lang="en-US" altLang="zh-CN" sz="2700" dirty="0">
              <a:solidFill>
                <a:srgbClr val="79A5DA"/>
              </a:solidFill>
              <a:latin typeface="微软雅黑" panose="020B0503020204020204" pitchFamily="34" charset="-122"/>
              <a:ea typeface="微软雅黑" panose="020B0503020204020204" pitchFamily="34" charset="-122"/>
            </a:endParaRPr>
          </a:p>
        </p:txBody>
      </p:sp>
      <p:sp>
        <p:nvSpPr>
          <p:cNvPr id="33" name="文本框 9"/>
          <p:cNvSpPr txBox="1">
            <a:spLocks noChangeArrowheads="1"/>
          </p:cNvSpPr>
          <p:nvPr>
            <p:custDataLst>
              <p:tags r:id="rId4"/>
            </p:custDataLst>
          </p:nvPr>
        </p:nvSpPr>
        <p:spPr bwMode="auto">
          <a:xfrm>
            <a:off x="4058841" y="2602706"/>
            <a:ext cx="3483769"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da-DK" altLang="zh-CN" sz="1200" dirty="0">
                <a:solidFill>
                  <a:schemeClr val="tx1">
                    <a:lumMod val="50000"/>
                    <a:lumOff val="50000"/>
                  </a:schemeClr>
                </a:solidFill>
                <a:latin typeface="幼圆" panose="02010509060101010101" pitchFamily="49" charset="-122"/>
                <a:ea typeface="幼圆" panose="02010509060101010101" pitchFamily="49" charset="-122"/>
                <a:cs typeface="Times New Roman" panose="02020603050405020304" pitchFamily="18" charset="0"/>
              </a:rPr>
              <a:t>Lorem ipsum dolor sit amet</a:t>
            </a:r>
          </a:p>
          <a:p>
            <a:pPr algn="ctr" eaLnBrk="1" hangingPunct="1">
              <a:defRPr/>
            </a:pPr>
            <a:r>
              <a:rPr lang="da-DK" altLang="zh-CN" sz="1200" dirty="0">
                <a:solidFill>
                  <a:schemeClr val="tx1">
                    <a:lumMod val="50000"/>
                    <a:lumOff val="50000"/>
                  </a:schemeClr>
                </a:solidFill>
                <a:latin typeface="幼圆" panose="02010509060101010101" pitchFamily="49" charset="-122"/>
                <a:ea typeface="幼圆" panose="02010509060101010101" pitchFamily="49" charset="-122"/>
                <a:cs typeface="Times New Roman" panose="02020603050405020304" pitchFamily="18" charset="0"/>
              </a:rPr>
              <a:t>Lorem ipsum dolor sit amet  </a:t>
            </a:r>
          </a:p>
        </p:txBody>
      </p:sp>
      <p:cxnSp>
        <p:nvCxnSpPr>
          <p:cNvPr id="46" name="直接连接符 10"/>
          <p:cNvCxnSpPr>
            <a:cxnSpLocks noChangeShapeType="1"/>
          </p:cNvCxnSpPr>
          <p:nvPr>
            <p:custDataLst>
              <p:tags r:id="rId5"/>
            </p:custDataLst>
          </p:nvPr>
        </p:nvCxnSpPr>
        <p:spPr bwMode="auto">
          <a:xfrm>
            <a:off x="4120754" y="2545556"/>
            <a:ext cx="3456384" cy="0"/>
          </a:xfrm>
          <a:prstGeom prst="line">
            <a:avLst/>
          </a:prstGeom>
          <a:noFill/>
          <a:ln w="12700" algn="ctr">
            <a:solidFill>
              <a:srgbClr val="DFDFDF"/>
            </a:solidFill>
            <a:miter lim="800000"/>
            <a:headEnd type="oval" w="med" len="med"/>
            <a:tailEnd type="oval"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08101591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750" fill="hold"/>
                                        <p:tgtEl>
                                          <p:spTgt spid="30"/>
                                        </p:tgtEl>
                                        <p:attrNameLst>
                                          <p:attrName>ppt_w</p:attrName>
                                        </p:attrNameLst>
                                      </p:cBhvr>
                                      <p:tavLst>
                                        <p:tav tm="0">
                                          <p:val>
                                            <p:fltVal val="0"/>
                                          </p:val>
                                        </p:tav>
                                        <p:tav tm="100000">
                                          <p:val>
                                            <p:strVal val="#ppt_w"/>
                                          </p:val>
                                        </p:tav>
                                      </p:tavLst>
                                    </p:anim>
                                    <p:anim calcmode="lin" valueType="num">
                                      <p:cBhvr>
                                        <p:cTn id="8" dur="750" fill="hold"/>
                                        <p:tgtEl>
                                          <p:spTgt spid="30"/>
                                        </p:tgtEl>
                                        <p:attrNameLst>
                                          <p:attrName>ppt_h</p:attrName>
                                        </p:attrNameLst>
                                      </p:cBhvr>
                                      <p:tavLst>
                                        <p:tav tm="0">
                                          <p:val>
                                            <p:fltVal val="0"/>
                                          </p:val>
                                        </p:tav>
                                        <p:tav tm="100000">
                                          <p:val>
                                            <p:strVal val="#ppt_h"/>
                                          </p:val>
                                        </p:tav>
                                      </p:tavLst>
                                    </p:anim>
                                    <p:animEffect transition="in" filter="fade">
                                      <p:cBhvr>
                                        <p:cTn id="9" dur="750"/>
                                        <p:tgtEl>
                                          <p:spTgt spid="30"/>
                                        </p:tgtEl>
                                      </p:cBhvr>
                                    </p:animEffect>
                                  </p:childTnLst>
                                </p:cTn>
                              </p:par>
                            </p:childTnLst>
                          </p:cTn>
                        </p:par>
                        <p:par>
                          <p:cTn id="10" fill="hold">
                            <p:stCondLst>
                              <p:cond delay="750"/>
                            </p:stCondLst>
                            <p:childTnLst>
                              <p:par>
                                <p:cTn id="11" presetID="22" presetClass="entr" presetSubtype="4"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wipe(down)">
                                      <p:cBhvr>
                                        <p:cTn id="13" dur="750"/>
                                        <p:tgtEl>
                                          <p:spTgt spid="31"/>
                                        </p:tgtEl>
                                      </p:cBhvr>
                                    </p:animEffect>
                                  </p:childTnLst>
                                </p:cTn>
                              </p:par>
                            </p:childTnLst>
                          </p:cTn>
                        </p:par>
                        <p:par>
                          <p:cTn id="14" fill="hold">
                            <p:stCondLst>
                              <p:cond delay="1500"/>
                            </p:stCondLst>
                            <p:childTnLst>
                              <p:par>
                                <p:cTn id="15" presetID="16" presetClass="entr" presetSubtype="21"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barn(inVertical)">
                                      <p:cBhvr>
                                        <p:cTn id="17" dur="500"/>
                                        <p:tgtEl>
                                          <p:spTgt spid="32"/>
                                        </p:tgtEl>
                                      </p:cBhvr>
                                    </p:animEffect>
                                  </p:childTnLst>
                                </p:cTn>
                              </p:par>
                            </p:childTnLst>
                          </p:cTn>
                        </p:par>
                        <p:par>
                          <p:cTn id="18" fill="hold">
                            <p:stCondLst>
                              <p:cond delay="2000"/>
                            </p:stCondLst>
                            <p:childTnLst>
                              <p:par>
                                <p:cTn id="19" presetID="16" presetClass="entr" presetSubtype="37" fill="hold" nodeType="after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barn(outVertical)">
                                      <p:cBhvr>
                                        <p:cTn id="21" dur="500"/>
                                        <p:tgtEl>
                                          <p:spTgt spid="46"/>
                                        </p:tgtEl>
                                      </p:cBhvr>
                                    </p:animEffect>
                                  </p:childTnLst>
                                </p:cTn>
                              </p:par>
                            </p:childTnLst>
                          </p:cTn>
                        </p:par>
                        <p:par>
                          <p:cTn id="22" fill="hold">
                            <p:stCondLst>
                              <p:cond delay="2500"/>
                            </p:stCondLst>
                            <p:childTnLst>
                              <p:par>
                                <p:cTn id="23" presetID="12" presetClass="entr" presetSubtype="1" fill="hold" grpId="0" nodeType="after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additive="base">
                                        <p:cTn id="25" dur="500"/>
                                        <p:tgtEl>
                                          <p:spTgt spid="33"/>
                                        </p:tgtEl>
                                        <p:attrNameLst>
                                          <p:attrName>ppt_y</p:attrName>
                                        </p:attrNameLst>
                                      </p:cBhvr>
                                      <p:tavLst>
                                        <p:tav tm="0">
                                          <p:val>
                                            <p:strVal val="#ppt_y-#ppt_h*1.125000"/>
                                          </p:val>
                                        </p:tav>
                                        <p:tav tm="100000">
                                          <p:val>
                                            <p:strVal val="#ppt_y"/>
                                          </p:val>
                                        </p:tav>
                                      </p:tavLst>
                                    </p:anim>
                                    <p:animEffect transition="in" filter="wipe(down)">
                                      <p:cBhvr>
                                        <p:cTn id="2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p:bldP spid="3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TextBox 223"/>
          <p:cNvSpPr txBox="1"/>
          <p:nvPr/>
        </p:nvSpPr>
        <p:spPr>
          <a:xfrm>
            <a:off x="5969082" y="2750176"/>
            <a:ext cx="2685352" cy="1862048"/>
          </a:xfrm>
          <a:prstGeom prst="rect">
            <a:avLst/>
          </a:prstGeom>
          <a:noFill/>
        </p:spPr>
        <p:txBody>
          <a:bodyPr wrap="none">
            <a:spAutoFit/>
          </a:bodyPr>
          <a:lstStyle>
            <a:defPPr>
              <a:defRPr lang="zh-CN"/>
            </a:defPPr>
            <a:lvl1pPr algn="ctr" fontAlgn="auto">
              <a:spcBef>
                <a:spcPts val="0"/>
              </a:spcBef>
              <a:spcAft>
                <a:spcPts val="0"/>
              </a:spcAft>
              <a:defRPr sz="700" spc="300">
                <a:solidFill>
                  <a:schemeClr val="tx1">
                    <a:lumMod val="65000"/>
                    <a:lumOff val="35000"/>
                  </a:schemeClr>
                </a:solidFill>
                <a:latin typeface="微软雅黑" pitchFamily="34" charset="-122"/>
                <a:ea typeface="微软雅黑" pitchFamily="34" charset="-122"/>
                <a:cs typeface="Arial" pitchFamily="34" charset="0"/>
              </a:defRPr>
            </a:lvl1pPr>
          </a:lstStyle>
          <a:p>
            <a:r>
              <a:rPr lang="en-US" altLang="zh-CN" sz="11500" dirty="0">
                <a:solidFill>
                  <a:schemeClr val="tx1"/>
                </a:solidFill>
                <a:latin typeface="方正中等线简体" pitchFamily="65" charset="-122"/>
                <a:ea typeface="方正中等线简体" pitchFamily="65" charset="-122"/>
              </a:rPr>
              <a:t>44</a:t>
            </a:r>
            <a:r>
              <a:rPr lang="en-US" altLang="zh-CN" sz="6600" dirty="0">
                <a:solidFill>
                  <a:schemeClr val="tx1"/>
                </a:solidFill>
                <a:latin typeface="方正中等线简体" pitchFamily="65" charset="-122"/>
                <a:ea typeface="方正中等线简体" pitchFamily="65" charset="-122"/>
              </a:rPr>
              <a:t>%</a:t>
            </a:r>
            <a:endParaRPr lang="zh-CN" altLang="en-US" sz="6600" dirty="0">
              <a:solidFill>
                <a:schemeClr val="tx1"/>
              </a:solidFill>
              <a:latin typeface="方正中等线简体" pitchFamily="65" charset="-122"/>
              <a:ea typeface="方正中等线简体" pitchFamily="65" charset="-122"/>
            </a:endParaRPr>
          </a:p>
        </p:txBody>
      </p:sp>
      <p:grpSp>
        <p:nvGrpSpPr>
          <p:cNvPr id="2" name="组合 1"/>
          <p:cNvGrpSpPr/>
          <p:nvPr/>
        </p:nvGrpSpPr>
        <p:grpSpPr>
          <a:xfrm>
            <a:off x="3141786" y="1047500"/>
            <a:ext cx="1595438" cy="1594247"/>
            <a:chOff x="3141786" y="1047500"/>
            <a:chExt cx="1595438" cy="1594247"/>
          </a:xfrm>
        </p:grpSpPr>
        <p:sp>
          <p:nvSpPr>
            <p:cNvPr id="96" name="任意多边形 18"/>
            <p:cNvSpPr>
              <a:spLocks noChangeArrowheads="1"/>
            </p:cNvSpPr>
            <p:nvPr/>
          </p:nvSpPr>
          <p:spPr bwMode="auto">
            <a:xfrm rot="1877475">
              <a:off x="3141786" y="1047500"/>
              <a:ext cx="1595438" cy="1594247"/>
            </a:xfrm>
            <a:custGeom>
              <a:avLst/>
              <a:gdLst>
                <a:gd name="T0" fmla="*/ 0 w 3340100"/>
                <a:gd name="T1" fmla="*/ 0 h 3340100"/>
                <a:gd name="T2" fmla="*/ 3340100 w 3340100"/>
                <a:gd name="T3" fmla="*/ 3340100 h 3340100"/>
              </a:gdLst>
              <a:ahLst/>
              <a:cxnLst/>
              <a:rect l="T0" t="T1" r="T2" b="T3"/>
              <a:pathLst>
                <a:path w="3340100" h="3340100">
                  <a:moveTo>
                    <a:pt x="1670050" y="498475"/>
                  </a:moveTo>
                  <a:cubicBezTo>
                    <a:pt x="1023007" y="498475"/>
                    <a:pt x="498475" y="1023007"/>
                    <a:pt x="498475" y="1670050"/>
                  </a:cubicBezTo>
                  <a:cubicBezTo>
                    <a:pt x="498475" y="2317093"/>
                    <a:pt x="1023007" y="2841625"/>
                    <a:pt x="1670050" y="2841625"/>
                  </a:cubicBezTo>
                  <a:cubicBezTo>
                    <a:pt x="2317093" y="2841625"/>
                    <a:pt x="2841625" y="2317093"/>
                    <a:pt x="2841625" y="1670050"/>
                  </a:cubicBezTo>
                  <a:cubicBezTo>
                    <a:pt x="2841625" y="1023007"/>
                    <a:pt x="2317093" y="498475"/>
                    <a:pt x="1670050" y="498475"/>
                  </a:cubicBezTo>
                  <a:close/>
                  <a:moveTo>
                    <a:pt x="1670050" y="0"/>
                  </a:moveTo>
                  <a:lnTo>
                    <a:pt x="1753194" y="4199"/>
                  </a:lnTo>
                  <a:lnTo>
                    <a:pt x="1859784" y="196816"/>
                  </a:lnTo>
                  <a:lnTo>
                    <a:pt x="1975233" y="214435"/>
                  </a:lnTo>
                  <a:lnTo>
                    <a:pt x="2059006" y="235975"/>
                  </a:lnTo>
                  <a:lnTo>
                    <a:pt x="2231291" y="98733"/>
                  </a:lnTo>
                  <a:lnTo>
                    <a:pt x="2320109" y="131241"/>
                  </a:lnTo>
                  <a:lnTo>
                    <a:pt x="2384278" y="162153"/>
                  </a:lnTo>
                  <a:lnTo>
                    <a:pt x="2408748" y="378280"/>
                  </a:lnTo>
                  <a:lnTo>
                    <a:pt x="2508255" y="438732"/>
                  </a:lnTo>
                  <a:lnTo>
                    <a:pt x="2581052" y="493168"/>
                  </a:lnTo>
                  <a:lnTo>
                    <a:pt x="2789449" y="433248"/>
                  </a:lnTo>
                  <a:lnTo>
                    <a:pt x="2850954" y="489147"/>
                  </a:lnTo>
                  <a:lnTo>
                    <a:pt x="2906853" y="550651"/>
                  </a:lnTo>
                  <a:lnTo>
                    <a:pt x="2847600" y="756729"/>
                  </a:lnTo>
                  <a:lnTo>
                    <a:pt x="2910892" y="841369"/>
                  </a:lnTo>
                  <a:lnTo>
                    <a:pt x="2965835" y="931807"/>
                  </a:lnTo>
                  <a:lnTo>
                    <a:pt x="3177947" y="955822"/>
                  </a:lnTo>
                  <a:lnTo>
                    <a:pt x="3208859" y="1019991"/>
                  </a:lnTo>
                  <a:lnTo>
                    <a:pt x="3241367" y="1108809"/>
                  </a:lnTo>
                  <a:lnTo>
                    <a:pt x="3109474" y="1274380"/>
                  </a:lnTo>
                  <a:lnTo>
                    <a:pt x="3135189" y="1374392"/>
                  </a:lnTo>
                  <a:lnTo>
                    <a:pt x="3152100" y="1485194"/>
                  </a:lnTo>
                  <a:lnTo>
                    <a:pt x="3335902" y="1586906"/>
                  </a:lnTo>
                  <a:lnTo>
                    <a:pt x="3340100" y="1670050"/>
                  </a:lnTo>
                  <a:lnTo>
                    <a:pt x="3335902" y="1753194"/>
                  </a:lnTo>
                  <a:lnTo>
                    <a:pt x="3153687" y="1854028"/>
                  </a:lnTo>
                  <a:lnTo>
                    <a:pt x="3135189" y="1975233"/>
                  </a:lnTo>
                  <a:lnTo>
                    <a:pt x="3111325" y="2068045"/>
                  </a:lnTo>
                  <a:lnTo>
                    <a:pt x="3241367" y="2231291"/>
                  </a:lnTo>
                  <a:lnTo>
                    <a:pt x="3208859" y="2320109"/>
                  </a:lnTo>
                  <a:lnTo>
                    <a:pt x="3177947" y="2384278"/>
                  </a:lnTo>
                  <a:lnTo>
                    <a:pt x="2972048" y="2407590"/>
                  </a:lnTo>
                  <a:lnTo>
                    <a:pt x="2910892" y="2508255"/>
                  </a:lnTo>
                  <a:lnTo>
                    <a:pt x="2849578" y="2590250"/>
                  </a:lnTo>
                  <a:lnTo>
                    <a:pt x="2906853" y="2789449"/>
                  </a:lnTo>
                  <a:lnTo>
                    <a:pt x="2850954" y="2850954"/>
                  </a:lnTo>
                  <a:lnTo>
                    <a:pt x="2789449" y="2906853"/>
                  </a:lnTo>
                  <a:lnTo>
                    <a:pt x="2590250" y="2849578"/>
                  </a:lnTo>
                  <a:lnTo>
                    <a:pt x="2508255" y="2910892"/>
                  </a:lnTo>
                  <a:lnTo>
                    <a:pt x="2407590" y="2972048"/>
                  </a:lnTo>
                  <a:lnTo>
                    <a:pt x="2384278" y="3177947"/>
                  </a:lnTo>
                  <a:lnTo>
                    <a:pt x="2320109" y="3208859"/>
                  </a:lnTo>
                  <a:lnTo>
                    <a:pt x="2231291" y="3241367"/>
                  </a:lnTo>
                  <a:lnTo>
                    <a:pt x="2068045" y="3111325"/>
                  </a:lnTo>
                  <a:lnTo>
                    <a:pt x="1975233" y="3135189"/>
                  </a:lnTo>
                  <a:lnTo>
                    <a:pt x="1854028" y="3153687"/>
                  </a:lnTo>
                  <a:lnTo>
                    <a:pt x="1753194" y="3335902"/>
                  </a:lnTo>
                  <a:lnTo>
                    <a:pt x="1670050" y="3340100"/>
                  </a:lnTo>
                  <a:lnTo>
                    <a:pt x="1586906" y="3335902"/>
                  </a:lnTo>
                  <a:lnTo>
                    <a:pt x="1485194" y="3152100"/>
                  </a:lnTo>
                  <a:lnTo>
                    <a:pt x="1374392" y="3135189"/>
                  </a:lnTo>
                  <a:lnTo>
                    <a:pt x="1274380" y="3109474"/>
                  </a:lnTo>
                  <a:lnTo>
                    <a:pt x="1108809" y="3241367"/>
                  </a:lnTo>
                  <a:lnTo>
                    <a:pt x="1019991" y="3208859"/>
                  </a:lnTo>
                  <a:lnTo>
                    <a:pt x="955822" y="3177947"/>
                  </a:lnTo>
                  <a:lnTo>
                    <a:pt x="931807" y="2965835"/>
                  </a:lnTo>
                  <a:lnTo>
                    <a:pt x="841369" y="2910892"/>
                  </a:lnTo>
                  <a:lnTo>
                    <a:pt x="756729" y="2847600"/>
                  </a:lnTo>
                  <a:lnTo>
                    <a:pt x="550651" y="2906853"/>
                  </a:lnTo>
                  <a:lnTo>
                    <a:pt x="489147" y="2850954"/>
                  </a:lnTo>
                  <a:lnTo>
                    <a:pt x="433248" y="2789449"/>
                  </a:lnTo>
                  <a:lnTo>
                    <a:pt x="493168" y="2581052"/>
                  </a:lnTo>
                  <a:lnTo>
                    <a:pt x="438732" y="2508255"/>
                  </a:lnTo>
                  <a:lnTo>
                    <a:pt x="378280" y="2408748"/>
                  </a:lnTo>
                  <a:lnTo>
                    <a:pt x="162153" y="2384278"/>
                  </a:lnTo>
                  <a:lnTo>
                    <a:pt x="131241" y="2320109"/>
                  </a:lnTo>
                  <a:lnTo>
                    <a:pt x="98733" y="2231291"/>
                  </a:lnTo>
                  <a:lnTo>
                    <a:pt x="235976" y="2059006"/>
                  </a:lnTo>
                  <a:lnTo>
                    <a:pt x="214435" y="1975233"/>
                  </a:lnTo>
                  <a:lnTo>
                    <a:pt x="196816" y="1859784"/>
                  </a:lnTo>
                  <a:lnTo>
                    <a:pt x="4199" y="1753194"/>
                  </a:lnTo>
                  <a:lnTo>
                    <a:pt x="0" y="1670050"/>
                  </a:lnTo>
                  <a:lnTo>
                    <a:pt x="4199" y="1586906"/>
                  </a:lnTo>
                  <a:lnTo>
                    <a:pt x="198403" y="1479437"/>
                  </a:lnTo>
                  <a:lnTo>
                    <a:pt x="214435" y="1374392"/>
                  </a:lnTo>
                  <a:lnTo>
                    <a:pt x="237827" y="1283418"/>
                  </a:lnTo>
                  <a:lnTo>
                    <a:pt x="98733" y="1108809"/>
                  </a:lnTo>
                  <a:lnTo>
                    <a:pt x="131241" y="1019991"/>
                  </a:lnTo>
                  <a:lnTo>
                    <a:pt x="162153" y="955822"/>
                  </a:lnTo>
                  <a:lnTo>
                    <a:pt x="384493" y="930649"/>
                  </a:lnTo>
                  <a:lnTo>
                    <a:pt x="438732" y="841369"/>
                  </a:lnTo>
                  <a:lnTo>
                    <a:pt x="495146" y="765928"/>
                  </a:lnTo>
                  <a:lnTo>
                    <a:pt x="433248" y="550651"/>
                  </a:lnTo>
                  <a:lnTo>
                    <a:pt x="489147" y="489147"/>
                  </a:lnTo>
                  <a:lnTo>
                    <a:pt x="550651" y="433248"/>
                  </a:lnTo>
                  <a:lnTo>
                    <a:pt x="765928" y="495146"/>
                  </a:lnTo>
                  <a:lnTo>
                    <a:pt x="841369" y="438732"/>
                  </a:lnTo>
                  <a:lnTo>
                    <a:pt x="930649" y="384493"/>
                  </a:lnTo>
                  <a:lnTo>
                    <a:pt x="955822" y="162153"/>
                  </a:lnTo>
                  <a:lnTo>
                    <a:pt x="1019991" y="131241"/>
                  </a:lnTo>
                  <a:lnTo>
                    <a:pt x="1108809" y="98733"/>
                  </a:lnTo>
                  <a:lnTo>
                    <a:pt x="1283418" y="237827"/>
                  </a:lnTo>
                  <a:lnTo>
                    <a:pt x="1374392" y="214435"/>
                  </a:lnTo>
                  <a:lnTo>
                    <a:pt x="1479437" y="198403"/>
                  </a:lnTo>
                  <a:lnTo>
                    <a:pt x="1586906" y="4199"/>
                  </a:lnTo>
                  <a:close/>
                </a:path>
              </a:pathLst>
            </a:custGeom>
            <a:solidFill>
              <a:schemeClr val="accent1"/>
            </a:solidFill>
            <a:ln>
              <a:noFill/>
            </a:ln>
          </p:spPr>
          <p:txBody>
            <a:bodyPr lIns="68308" tIns="34284" rIns="68308" bIns="34284" anchor="ctr"/>
            <a:lstStyle/>
            <a:p>
              <a:pPr algn="ctr" defTabSz="682625" fontAlgn="base">
                <a:spcBef>
                  <a:spcPct val="0"/>
                </a:spcBef>
                <a:spcAft>
                  <a:spcPct val="0"/>
                </a:spcAft>
              </a:pPr>
              <a:endParaRPr lang="zh-CN" altLang="zh-CN" sz="1400">
                <a:solidFill>
                  <a:srgbClr val="FFFFFF"/>
                </a:solidFill>
                <a:cs typeface="+mn-ea"/>
                <a:sym typeface="+mn-lt"/>
              </a:endParaRPr>
            </a:p>
          </p:txBody>
        </p:sp>
        <p:sp>
          <p:nvSpPr>
            <p:cNvPr id="97" name="文本框 19"/>
            <p:cNvSpPr>
              <a:spLocks noChangeArrowheads="1"/>
            </p:cNvSpPr>
            <p:nvPr/>
          </p:nvSpPr>
          <p:spPr bwMode="auto">
            <a:xfrm>
              <a:off x="3607320" y="1552362"/>
              <a:ext cx="609233" cy="57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308" tIns="34284" rIns="68308" bIns="34284">
              <a:spAutoFit/>
            </a:bodyPr>
            <a:lstStyle/>
            <a:p>
              <a:pPr defTabSz="682625" fontAlgn="base">
                <a:spcBef>
                  <a:spcPct val="0"/>
                </a:spcBef>
                <a:spcAft>
                  <a:spcPct val="0"/>
                </a:spcAft>
              </a:pPr>
              <a:r>
                <a:rPr lang="en-US" altLang="zh-CN" sz="3300" b="1" dirty="0">
                  <a:cs typeface="+mn-ea"/>
                  <a:sym typeface="+mn-lt"/>
                </a:rPr>
                <a:t>01</a:t>
              </a:r>
              <a:endParaRPr lang="zh-CN" altLang="en-US" sz="3300" b="1" dirty="0">
                <a:cs typeface="+mn-ea"/>
                <a:sym typeface="+mn-lt"/>
              </a:endParaRPr>
            </a:p>
          </p:txBody>
        </p:sp>
      </p:grpSp>
      <p:grpSp>
        <p:nvGrpSpPr>
          <p:cNvPr id="3" name="组合 2"/>
          <p:cNvGrpSpPr/>
          <p:nvPr/>
        </p:nvGrpSpPr>
        <p:grpSpPr>
          <a:xfrm>
            <a:off x="4396706" y="2096304"/>
            <a:ext cx="1171575" cy="1170384"/>
            <a:chOff x="4396706" y="2096304"/>
            <a:chExt cx="1171575" cy="1170384"/>
          </a:xfrm>
        </p:grpSpPr>
        <p:sp>
          <p:nvSpPr>
            <p:cNvPr id="94" name="任意多边形 12"/>
            <p:cNvSpPr>
              <a:spLocks noChangeArrowheads="1"/>
            </p:cNvSpPr>
            <p:nvPr/>
          </p:nvSpPr>
          <p:spPr bwMode="auto">
            <a:xfrm rot="2083007">
              <a:off x="4396706" y="2096304"/>
              <a:ext cx="1171575" cy="1170384"/>
            </a:xfrm>
            <a:custGeom>
              <a:avLst/>
              <a:gdLst>
                <a:gd name="T0" fmla="*/ 0 w 3340100"/>
                <a:gd name="T1" fmla="*/ 0 h 3340100"/>
                <a:gd name="T2" fmla="*/ 3340100 w 3340100"/>
                <a:gd name="T3" fmla="*/ 3340100 h 3340100"/>
              </a:gdLst>
              <a:ahLst/>
              <a:cxnLst/>
              <a:rect l="T0" t="T1" r="T2" b="T3"/>
              <a:pathLst>
                <a:path w="3340100" h="3340100">
                  <a:moveTo>
                    <a:pt x="1670050" y="498475"/>
                  </a:moveTo>
                  <a:cubicBezTo>
                    <a:pt x="1023007" y="498475"/>
                    <a:pt x="498475" y="1023007"/>
                    <a:pt x="498475" y="1670050"/>
                  </a:cubicBezTo>
                  <a:cubicBezTo>
                    <a:pt x="498475" y="2317093"/>
                    <a:pt x="1023007" y="2841625"/>
                    <a:pt x="1670050" y="2841625"/>
                  </a:cubicBezTo>
                  <a:cubicBezTo>
                    <a:pt x="2317093" y="2841625"/>
                    <a:pt x="2841625" y="2317093"/>
                    <a:pt x="2841625" y="1670050"/>
                  </a:cubicBezTo>
                  <a:cubicBezTo>
                    <a:pt x="2841625" y="1023007"/>
                    <a:pt x="2317093" y="498475"/>
                    <a:pt x="1670050" y="498475"/>
                  </a:cubicBezTo>
                  <a:close/>
                  <a:moveTo>
                    <a:pt x="1670050" y="0"/>
                  </a:moveTo>
                  <a:lnTo>
                    <a:pt x="1753194" y="4199"/>
                  </a:lnTo>
                  <a:lnTo>
                    <a:pt x="1859784" y="196816"/>
                  </a:lnTo>
                  <a:lnTo>
                    <a:pt x="1975233" y="214435"/>
                  </a:lnTo>
                  <a:lnTo>
                    <a:pt x="2059006" y="235975"/>
                  </a:lnTo>
                  <a:lnTo>
                    <a:pt x="2231291" y="98733"/>
                  </a:lnTo>
                  <a:lnTo>
                    <a:pt x="2320109" y="131241"/>
                  </a:lnTo>
                  <a:lnTo>
                    <a:pt x="2384278" y="162153"/>
                  </a:lnTo>
                  <a:lnTo>
                    <a:pt x="2408748" y="378280"/>
                  </a:lnTo>
                  <a:lnTo>
                    <a:pt x="2508255" y="438732"/>
                  </a:lnTo>
                  <a:lnTo>
                    <a:pt x="2581052" y="493168"/>
                  </a:lnTo>
                  <a:lnTo>
                    <a:pt x="2789449" y="433248"/>
                  </a:lnTo>
                  <a:lnTo>
                    <a:pt x="2850954" y="489147"/>
                  </a:lnTo>
                  <a:lnTo>
                    <a:pt x="2906853" y="550651"/>
                  </a:lnTo>
                  <a:lnTo>
                    <a:pt x="2847600" y="756729"/>
                  </a:lnTo>
                  <a:lnTo>
                    <a:pt x="2910892" y="841369"/>
                  </a:lnTo>
                  <a:lnTo>
                    <a:pt x="2965835" y="931807"/>
                  </a:lnTo>
                  <a:lnTo>
                    <a:pt x="3177947" y="955822"/>
                  </a:lnTo>
                  <a:lnTo>
                    <a:pt x="3208859" y="1019991"/>
                  </a:lnTo>
                  <a:lnTo>
                    <a:pt x="3241367" y="1108809"/>
                  </a:lnTo>
                  <a:lnTo>
                    <a:pt x="3109474" y="1274380"/>
                  </a:lnTo>
                  <a:lnTo>
                    <a:pt x="3135189" y="1374392"/>
                  </a:lnTo>
                  <a:lnTo>
                    <a:pt x="3152100" y="1485194"/>
                  </a:lnTo>
                  <a:lnTo>
                    <a:pt x="3335902" y="1586906"/>
                  </a:lnTo>
                  <a:lnTo>
                    <a:pt x="3340100" y="1670050"/>
                  </a:lnTo>
                  <a:lnTo>
                    <a:pt x="3335902" y="1753194"/>
                  </a:lnTo>
                  <a:lnTo>
                    <a:pt x="3153687" y="1854028"/>
                  </a:lnTo>
                  <a:lnTo>
                    <a:pt x="3135189" y="1975233"/>
                  </a:lnTo>
                  <a:lnTo>
                    <a:pt x="3111325" y="2068045"/>
                  </a:lnTo>
                  <a:lnTo>
                    <a:pt x="3241367" y="2231291"/>
                  </a:lnTo>
                  <a:lnTo>
                    <a:pt x="3208859" y="2320109"/>
                  </a:lnTo>
                  <a:lnTo>
                    <a:pt x="3177947" y="2384278"/>
                  </a:lnTo>
                  <a:lnTo>
                    <a:pt x="2972048" y="2407590"/>
                  </a:lnTo>
                  <a:lnTo>
                    <a:pt x="2910892" y="2508255"/>
                  </a:lnTo>
                  <a:lnTo>
                    <a:pt x="2849578" y="2590250"/>
                  </a:lnTo>
                  <a:lnTo>
                    <a:pt x="2906853" y="2789449"/>
                  </a:lnTo>
                  <a:lnTo>
                    <a:pt x="2850954" y="2850954"/>
                  </a:lnTo>
                  <a:lnTo>
                    <a:pt x="2789449" y="2906853"/>
                  </a:lnTo>
                  <a:lnTo>
                    <a:pt x="2590250" y="2849578"/>
                  </a:lnTo>
                  <a:lnTo>
                    <a:pt x="2508255" y="2910892"/>
                  </a:lnTo>
                  <a:lnTo>
                    <a:pt x="2407590" y="2972048"/>
                  </a:lnTo>
                  <a:lnTo>
                    <a:pt x="2384278" y="3177947"/>
                  </a:lnTo>
                  <a:lnTo>
                    <a:pt x="2320109" y="3208859"/>
                  </a:lnTo>
                  <a:lnTo>
                    <a:pt x="2231291" y="3241367"/>
                  </a:lnTo>
                  <a:lnTo>
                    <a:pt x="2068045" y="3111325"/>
                  </a:lnTo>
                  <a:lnTo>
                    <a:pt x="1975233" y="3135189"/>
                  </a:lnTo>
                  <a:lnTo>
                    <a:pt x="1854028" y="3153687"/>
                  </a:lnTo>
                  <a:lnTo>
                    <a:pt x="1753194" y="3335902"/>
                  </a:lnTo>
                  <a:lnTo>
                    <a:pt x="1670050" y="3340100"/>
                  </a:lnTo>
                  <a:lnTo>
                    <a:pt x="1586906" y="3335902"/>
                  </a:lnTo>
                  <a:lnTo>
                    <a:pt x="1485194" y="3152100"/>
                  </a:lnTo>
                  <a:lnTo>
                    <a:pt x="1374392" y="3135189"/>
                  </a:lnTo>
                  <a:lnTo>
                    <a:pt x="1274380" y="3109474"/>
                  </a:lnTo>
                  <a:lnTo>
                    <a:pt x="1108809" y="3241367"/>
                  </a:lnTo>
                  <a:lnTo>
                    <a:pt x="1019991" y="3208859"/>
                  </a:lnTo>
                  <a:lnTo>
                    <a:pt x="955822" y="3177947"/>
                  </a:lnTo>
                  <a:lnTo>
                    <a:pt x="931807" y="2965835"/>
                  </a:lnTo>
                  <a:lnTo>
                    <a:pt x="841369" y="2910892"/>
                  </a:lnTo>
                  <a:lnTo>
                    <a:pt x="756729" y="2847600"/>
                  </a:lnTo>
                  <a:lnTo>
                    <a:pt x="550651" y="2906853"/>
                  </a:lnTo>
                  <a:lnTo>
                    <a:pt x="489147" y="2850954"/>
                  </a:lnTo>
                  <a:lnTo>
                    <a:pt x="433248" y="2789449"/>
                  </a:lnTo>
                  <a:lnTo>
                    <a:pt x="493168" y="2581052"/>
                  </a:lnTo>
                  <a:lnTo>
                    <a:pt x="438732" y="2508255"/>
                  </a:lnTo>
                  <a:lnTo>
                    <a:pt x="378280" y="2408748"/>
                  </a:lnTo>
                  <a:lnTo>
                    <a:pt x="162153" y="2384278"/>
                  </a:lnTo>
                  <a:lnTo>
                    <a:pt x="131241" y="2320109"/>
                  </a:lnTo>
                  <a:lnTo>
                    <a:pt x="98733" y="2231291"/>
                  </a:lnTo>
                  <a:lnTo>
                    <a:pt x="235976" y="2059006"/>
                  </a:lnTo>
                  <a:lnTo>
                    <a:pt x="214435" y="1975233"/>
                  </a:lnTo>
                  <a:lnTo>
                    <a:pt x="196816" y="1859784"/>
                  </a:lnTo>
                  <a:lnTo>
                    <a:pt x="4199" y="1753194"/>
                  </a:lnTo>
                  <a:lnTo>
                    <a:pt x="0" y="1670050"/>
                  </a:lnTo>
                  <a:lnTo>
                    <a:pt x="4199" y="1586906"/>
                  </a:lnTo>
                  <a:lnTo>
                    <a:pt x="198403" y="1479437"/>
                  </a:lnTo>
                  <a:lnTo>
                    <a:pt x="214435" y="1374392"/>
                  </a:lnTo>
                  <a:lnTo>
                    <a:pt x="237827" y="1283418"/>
                  </a:lnTo>
                  <a:lnTo>
                    <a:pt x="98733" y="1108809"/>
                  </a:lnTo>
                  <a:lnTo>
                    <a:pt x="131241" y="1019991"/>
                  </a:lnTo>
                  <a:lnTo>
                    <a:pt x="162153" y="955822"/>
                  </a:lnTo>
                  <a:lnTo>
                    <a:pt x="384493" y="930649"/>
                  </a:lnTo>
                  <a:lnTo>
                    <a:pt x="438732" y="841369"/>
                  </a:lnTo>
                  <a:lnTo>
                    <a:pt x="495146" y="765928"/>
                  </a:lnTo>
                  <a:lnTo>
                    <a:pt x="433248" y="550651"/>
                  </a:lnTo>
                  <a:lnTo>
                    <a:pt x="489147" y="489147"/>
                  </a:lnTo>
                  <a:lnTo>
                    <a:pt x="550651" y="433248"/>
                  </a:lnTo>
                  <a:lnTo>
                    <a:pt x="765928" y="495146"/>
                  </a:lnTo>
                  <a:lnTo>
                    <a:pt x="841369" y="438732"/>
                  </a:lnTo>
                  <a:lnTo>
                    <a:pt x="930649" y="384493"/>
                  </a:lnTo>
                  <a:lnTo>
                    <a:pt x="955822" y="162153"/>
                  </a:lnTo>
                  <a:lnTo>
                    <a:pt x="1019991" y="131241"/>
                  </a:lnTo>
                  <a:lnTo>
                    <a:pt x="1108809" y="98733"/>
                  </a:lnTo>
                  <a:lnTo>
                    <a:pt x="1283418" y="237827"/>
                  </a:lnTo>
                  <a:lnTo>
                    <a:pt x="1374392" y="214435"/>
                  </a:lnTo>
                  <a:lnTo>
                    <a:pt x="1479437" y="198403"/>
                  </a:lnTo>
                  <a:lnTo>
                    <a:pt x="1586906" y="4199"/>
                  </a:lnTo>
                  <a:close/>
                </a:path>
              </a:pathLst>
            </a:custGeom>
            <a:solidFill>
              <a:schemeClr val="accent2"/>
            </a:solidFill>
            <a:ln>
              <a:noFill/>
            </a:ln>
          </p:spPr>
          <p:txBody>
            <a:bodyPr lIns="68308" tIns="34284" rIns="68308" bIns="34284" anchor="ctr"/>
            <a:lstStyle/>
            <a:p>
              <a:pPr algn="ctr" defTabSz="682625" fontAlgn="base">
                <a:spcBef>
                  <a:spcPct val="0"/>
                </a:spcBef>
                <a:spcAft>
                  <a:spcPct val="0"/>
                </a:spcAft>
              </a:pPr>
              <a:endParaRPr lang="zh-CN" altLang="zh-CN" sz="1400">
                <a:solidFill>
                  <a:srgbClr val="E95573"/>
                </a:solidFill>
                <a:cs typeface="+mn-ea"/>
                <a:sym typeface="+mn-lt"/>
              </a:endParaRPr>
            </a:p>
          </p:txBody>
        </p:sp>
        <p:sp>
          <p:nvSpPr>
            <p:cNvPr id="98" name="文本框 20"/>
            <p:cNvSpPr>
              <a:spLocks noChangeArrowheads="1"/>
            </p:cNvSpPr>
            <p:nvPr/>
          </p:nvSpPr>
          <p:spPr bwMode="auto">
            <a:xfrm>
              <a:off x="4693170" y="2439204"/>
              <a:ext cx="522671" cy="484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308" tIns="34284" rIns="68308" bIns="34284">
              <a:spAutoFit/>
            </a:bodyPr>
            <a:lstStyle/>
            <a:p>
              <a:pPr defTabSz="682625" fontAlgn="base">
                <a:spcBef>
                  <a:spcPct val="0"/>
                </a:spcBef>
                <a:spcAft>
                  <a:spcPct val="0"/>
                </a:spcAft>
              </a:pPr>
              <a:r>
                <a:rPr lang="en-US" altLang="zh-CN" sz="2700" b="1" dirty="0">
                  <a:cs typeface="+mn-ea"/>
                  <a:sym typeface="+mn-lt"/>
                </a:rPr>
                <a:t>02</a:t>
              </a:r>
              <a:endParaRPr lang="zh-CN" altLang="en-US" sz="2700" b="1" dirty="0">
                <a:cs typeface="+mn-ea"/>
                <a:sym typeface="+mn-lt"/>
              </a:endParaRPr>
            </a:p>
          </p:txBody>
        </p:sp>
      </p:grpSp>
      <p:grpSp>
        <p:nvGrpSpPr>
          <p:cNvPr id="4" name="组合 3"/>
          <p:cNvGrpSpPr/>
          <p:nvPr/>
        </p:nvGrpSpPr>
        <p:grpSpPr>
          <a:xfrm>
            <a:off x="3227510" y="2877355"/>
            <a:ext cx="1607344" cy="1607344"/>
            <a:chOff x="3227510" y="2877355"/>
            <a:chExt cx="1607344" cy="1607344"/>
          </a:xfrm>
        </p:grpSpPr>
        <p:sp>
          <p:nvSpPr>
            <p:cNvPr id="95" name="任意多边形 15"/>
            <p:cNvSpPr>
              <a:spLocks noChangeArrowheads="1"/>
            </p:cNvSpPr>
            <p:nvPr/>
          </p:nvSpPr>
          <p:spPr bwMode="auto">
            <a:xfrm rot="2535249">
              <a:off x="3227510" y="2877355"/>
              <a:ext cx="1607344" cy="1607344"/>
            </a:xfrm>
            <a:custGeom>
              <a:avLst/>
              <a:gdLst>
                <a:gd name="T0" fmla="*/ 0 w 3340100"/>
                <a:gd name="T1" fmla="*/ 0 h 3340100"/>
                <a:gd name="T2" fmla="*/ 3340100 w 3340100"/>
                <a:gd name="T3" fmla="*/ 3340100 h 3340100"/>
              </a:gdLst>
              <a:ahLst/>
              <a:cxnLst/>
              <a:rect l="T0" t="T1" r="T2" b="T3"/>
              <a:pathLst>
                <a:path w="3340100" h="3340100">
                  <a:moveTo>
                    <a:pt x="1670050" y="498475"/>
                  </a:moveTo>
                  <a:cubicBezTo>
                    <a:pt x="1023007" y="498475"/>
                    <a:pt x="498475" y="1023007"/>
                    <a:pt x="498475" y="1670050"/>
                  </a:cubicBezTo>
                  <a:cubicBezTo>
                    <a:pt x="498475" y="2317093"/>
                    <a:pt x="1023007" y="2841625"/>
                    <a:pt x="1670050" y="2841625"/>
                  </a:cubicBezTo>
                  <a:cubicBezTo>
                    <a:pt x="2317093" y="2841625"/>
                    <a:pt x="2841625" y="2317093"/>
                    <a:pt x="2841625" y="1670050"/>
                  </a:cubicBezTo>
                  <a:cubicBezTo>
                    <a:pt x="2841625" y="1023007"/>
                    <a:pt x="2317093" y="498475"/>
                    <a:pt x="1670050" y="498475"/>
                  </a:cubicBezTo>
                  <a:close/>
                  <a:moveTo>
                    <a:pt x="1670050" y="0"/>
                  </a:moveTo>
                  <a:lnTo>
                    <a:pt x="1753194" y="4199"/>
                  </a:lnTo>
                  <a:lnTo>
                    <a:pt x="1859784" y="196816"/>
                  </a:lnTo>
                  <a:lnTo>
                    <a:pt x="1975233" y="214435"/>
                  </a:lnTo>
                  <a:lnTo>
                    <a:pt x="2059006" y="235975"/>
                  </a:lnTo>
                  <a:lnTo>
                    <a:pt x="2231291" y="98733"/>
                  </a:lnTo>
                  <a:lnTo>
                    <a:pt x="2320109" y="131241"/>
                  </a:lnTo>
                  <a:lnTo>
                    <a:pt x="2384278" y="162153"/>
                  </a:lnTo>
                  <a:lnTo>
                    <a:pt x="2408748" y="378280"/>
                  </a:lnTo>
                  <a:lnTo>
                    <a:pt x="2508255" y="438732"/>
                  </a:lnTo>
                  <a:lnTo>
                    <a:pt x="2581052" y="493168"/>
                  </a:lnTo>
                  <a:lnTo>
                    <a:pt x="2789449" y="433248"/>
                  </a:lnTo>
                  <a:lnTo>
                    <a:pt x="2850954" y="489147"/>
                  </a:lnTo>
                  <a:lnTo>
                    <a:pt x="2906853" y="550651"/>
                  </a:lnTo>
                  <a:lnTo>
                    <a:pt x="2847600" y="756729"/>
                  </a:lnTo>
                  <a:lnTo>
                    <a:pt x="2910892" y="841369"/>
                  </a:lnTo>
                  <a:lnTo>
                    <a:pt x="2965835" y="931807"/>
                  </a:lnTo>
                  <a:lnTo>
                    <a:pt x="3177947" y="955822"/>
                  </a:lnTo>
                  <a:lnTo>
                    <a:pt x="3208859" y="1019991"/>
                  </a:lnTo>
                  <a:lnTo>
                    <a:pt x="3241367" y="1108809"/>
                  </a:lnTo>
                  <a:lnTo>
                    <a:pt x="3109474" y="1274380"/>
                  </a:lnTo>
                  <a:lnTo>
                    <a:pt x="3135189" y="1374392"/>
                  </a:lnTo>
                  <a:lnTo>
                    <a:pt x="3152100" y="1485194"/>
                  </a:lnTo>
                  <a:lnTo>
                    <a:pt x="3335902" y="1586906"/>
                  </a:lnTo>
                  <a:lnTo>
                    <a:pt x="3340100" y="1670050"/>
                  </a:lnTo>
                  <a:lnTo>
                    <a:pt x="3335902" y="1753194"/>
                  </a:lnTo>
                  <a:lnTo>
                    <a:pt x="3153687" y="1854028"/>
                  </a:lnTo>
                  <a:lnTo>
                    <a:pt x="3135189" y="1975233"/>
                  </a:lnTo>
                  <a:lnTo>
                    <a:pt x="3111325" y="2068045"/>
                  </a:lnTo>
                  <a:lnTo>
                    <a:pt x="3241367" y="2231291"/>
                  </a:lnTo>
                  <a:lnTo>
                    <a:pt x="3208859" y="2320109"/>
                  </a:lnTo>
                  <a:lnTo>
                    <a:pt x="3177947" y="2384278"/>
                  </a:lnTo>
                  <a:lnTo>
                    <a:pt x="2972048" y="2407590"/>
                  </a:lnTo>
                  <a:lnTo>
                    <a:pt x="2910892" y="2508255"/>
                  </a:lnTo>
                  <a:lnTo>
                    <a:pt x="2849578" y="2590250"/>
                  </a:lnTo>
                  <a:lnTo>
                    <a:pt x="2906853" y="2789449"/>
                  </a:lnTo>
                  <a:lnTo>
                    <a:pt x="2850954" y="2850954"/>
                  </a:lnTo>
                  <a:lnTo>
                    <a:pt x="2789449" y="2906853"/>
                  </a:lnTo>
                  <a:lnTo>
                    <a:pt x="2590250" y="2849578"/>
                  </a:lnTo>
                  <a:lnTo>
                    <a:pt x="2508255" y="2910892"/>
                  </a:lnTo>
                  <a:lnTo>
                    <a:pt x="2407590" y="2972048"/>
                  </a:lnTo>
                  <a:lnTo>
                    <a:pt x="2384278" y="3177947"/>
                  </a:lnTo>
                  <a:lnTo>
                    <a:pt x="2320109" y="3208859"/>
                  </a:lnTo>
                  <a:lnTo>
                    <a:pt x="2231291" y="3241367"/>
                  </a:lnTo>
                  <a:lnTo>
                    <a:pt x="2068045" y="3111325"/>
                  </a:lnTo>
                  <a:lnTo>
                    <a:pt x="1975233" y="3135189"/>
                  </a:lnTo>
                  <a:lnTo>
                    <a:pt x="1854028" y="3153687"/>
                  </a:lnTo>
                  <a:lnTo>
                    <a:pt x="1753194" y="3335902"/>
                  </a:lnTo>
                  <a:lnTo>
                    <a:pt x="1670050" y="3340100"/>
                  </a:lnTo>
                  <a:lnTo>
                    <a:pt x="1586906" y="3335902"/>
                  </a:lnTo>
                  <a:lnTo>
                    <a:pt x="1485194" y="3152100"/>
                  </a:lnTo>
                  <a:lnTo>
                    <a:pt x="1374392" y="3135189"/>
                  </a:lnTo>
                  <a:lnTo>
                    <a:pt x="1274380" y="3109474"/>
                  </a:lnTo>
                  <a:lnTo>
                    <a:pt x="1108809" y="3241367"/>
                  </a:lnTo>
                  <a:lnTo>
                    <a:pt x="1019991" y="3208859"/>
                  </a:lnTo>
                  <a:lnTo>
                    <a:pt x="955822" y="3177947"/>
                  </a:lnTo>
                  <a:lnTo>
                    <a:pt x="931807" y="2965835"/>
                  </a:lnTo>
                  <a:lnTo>
                    <a:pt x="841369" y="2910892"/>
                  </a:lnTo>
                  <a:lnTo>
                    <a:pt x="756729" y="2847600"/>
                  </a:lnTo>
                  <a:lnTo>
                    <a:pt x="550651" y="2906853"/>
                  </a:lnTo>
                  <a:lnTo>
                    <a:pt x="489147" y="2850954"/>
                  </a:lnTo>
                  <a:lnTo>
                    <a:pt x="433248" y="2789449"/>
                  </a:lnTo>
                  <a:lnTo>
                    <a:pt x="493168" y="2581052"/>
                  </a:lnTo>
                  <a:lnTo>
                    <a:pt x="438732" y="2508255"/>
                  </a:lnTo>
                  <a:lnTo>
                    <a:pt x="378280" y="2408748"/>
                  </a:lnTo>
                  <a:lnTo>
                    <a:pt x="162153" y="2384278"/>
                  </a:lnTo>
                  <a:lnTo>
                    <a:pt x="131241" y="2320109"/>
                  </a:lnTo>
                  <a:lnTo>
                    <a:pt x="98733" y="2231291"/>
                  </a:lnTo>
                  <a:lnTo>
                    <a:pt x="235976" y="2059006"/>
                  </a:lnTo>
                  <a:lnTo>
                    <a:pt x="214435" y="1975233"/>
                  </a:lnTo>
                  <a:lnTo>
                    <a:pt x="196816" y="1859784"/>
                  </a:lnTo>
                  <a:lnTo>
                    <a:pt x="4199" y="1753194"/>
                  </a:lnTo>
                  <a:lnTo>
                    <a:pt x="0" y="1670050"/>
                  </a:lnTo>
                  <a:lnTo>
                    <a:pt x="4199" y="1586906"/>
                  </a:lnTo>
                  <a:lnTo>
                    <a:pt x="198403" y="1479437"/>
                  </a:lnTo>
                  <a:lnTo>
                    <a:pt x="214435" y="1374392"/>
                  </a:lnTo>
                  <a:lnTo>
                    <a:pt x="237827" y="1283418"/>
                  </a:lnTo>
                  <a:lnTo>
                    <a:pt x="98733" y="1108809"/>
                  </a:lnTo>
                  <a:lnTo>
                    <a:pt x="131241" y="1019991"/>
                  </a:lnTo>
                  <a:lnTo>
                    <a:pt x="162153" y="955822"/>
                  </a:lnTo>
                  <a:lnTo>
                    <a:pt x="384493" y="930649"/>
                  </a:lnTo>
                  <a:lnTo>
                    <a:pt x="438732" y="841369"/>
                  </a:lnTo>
                  <a:lnTo>
                    <a:pt x="495146" y="765928"/>
                  </a:lnTo>
                  <a:lnTo>
                    <a:pt x="433248" y="550651"/>
                  </a:lnTo>
                  <a:lnTo>
                    <a:pt x="489147" y="489147"/>
                  </a:lnTo>
                  <a:lnTo>
                    <a:pt x="550651" y="433248"/>
                  </a:lnTo>
                  <a:lnTo>
                    <a:pt x="765928" y="495146"/>
                  </a:lnTo>
                  <a:lnTo>
                    <a:pt x="841369" y="438732"/>
                  </a:lnTo>
                  <a:lnTo>
                    <a:pt x="930649" y="384493"/>
                  </a:lnTo>
                  <a:lnTo>
                    <a:pt x="955822" y="162153"/>
                  </a:lnTo>
                  <a:lnTo>
                    <a:pt x="1019991" y="131241"/>
                  </a:lnTo>
                  <a:lnTo>
                    <a:pt x="1108809" y="98733"/>
                  </a:lnTo>
                  <a:lnTo>
                    <a:pt x="1283418" y="237827"/>
                  </a:lnTo>
                  <a:lnTo>
                    <a:pt x="1374392" y="214435"/>
                  </a:lnTo>
                  <a:lnTo>
                    <a:pt x="1479437" y="198403"/>
                  </a:lnTo>
                  <a:lnTo>
                    <a:pt x="1586906" y="4199"/>
                  </a:lnTo>
                  <a:close/>
                </a:path>
              </a:pathLst>
            </a:custGeom>
            <a:solidFill>
              <a:schemeClr val="accent3"/>
            </a:solidFill>
            <a:ln>
              <a:noFill/>
            </a:ln>
          </p:spPr>
          <p:txBody>
            <a:bodyPr lIns="68308" tIns="34284" rIns="68308" bIns="34284" anchor="ctr"/>
            <a:lstStyle/>
            <a:p>
              <a:pPr algn="ctr" defTabSz="682625" fontAlgn="base">
                <a:spcBef>
                  <a:spcPct val="0"/>
                </a:spcBef>
                <a:spcAft>
                  <a:spcPct val="0"/>
                </a:spcAft>
              </a:pPr>
              <a:endParaRPr lang="zh-CN" altLang="zh-CN" sz="1400">
                <a:solidFill>
                  <a:srgbClr val="FFFFFF"/>
                </a:solidFill>
                <a:cs typeface="+mn-ea"/>
                <a:sym typeface="+mn-lt"/>
              </a:endParaRPr>
            </a:p>
          </p:txBody>
        </p:sp>
        <p:sp>
          <p:nvSpPr>
            <p:cNvPr id="99" name="文本框 21"/>
            <p:cNvSpPr>
              <a:spLocks noChangeArrowheads="1"/>
            </p:cNvSpPr>
            <p:nvPr/>
          </p:nvSpPr>
          <p:spPr bwMode="auto">
            <a:xfrm>
              <a:off x="3688282" y="3393069"/>
              <a:ext cx="656034"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308" tIns="34284" rIns="68308" bIns="34284">
              <a:spAutoFit/>
            </a:bodyPr>
            <a:lstStyle/>
            <a:p>
              <a:pPr defTabSz="682625" fontAlgn="base">
                <a:spcBef>
                  <a:spcPct val="0"/>
                </a:spcBef>
                <a:spcAft>
                  <a:spcPct val="0"/>
                </a:spcAft>
              </a:pPr>
              <a:r>
                <a:rPr lang="en-US" altLang="zh-CN" sz="3300" b="1" dirty="0">
                  <a:cs typeface="+mn-ea"/>
                  <a:sym typeface="+mn-lt"/>
                </a:rPr>
                <a:t>03</a:t>
              </a:r>
              <a:endParaRPr lang="zh-CN" altLang="en-US" sz="3300" b="1" dirty="0">
                <a:cs typeface="+mn-ea"/>
                <a:sym typeface="+mn-lt"/>
              </a:endParaRPr>
            </a:p>
          </p:txBody>
        </p:sp>
      </p:grpSp>
      <p:sp>
        <p:nvSpPr>
          <p:cNvPr id="100" name="TextBox 72"/>
          <p:cNvSpPr>
            <a:spLocks noChangeArrowheads="1"/>
          </p:cNvSpPr>
          <p:nvPr/>
        </p:nvSpPr>
        <p:spPr bwMode="auto">
          <a:xfrm>
            <a:off x="438801" y="1400696"/>
            <a:ext cx="24571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2625" fontAlgn="base">
              <a:spcBef>
                <a:spcPct val="0"/>
              </a:spcBef>
              <a:spcAft>
                <a:spcPct val="0"/>
              </a:spcAft>
            </a:pPr>
            <a:r>
              <a:rPr lang="zh-CN" altLang="en-US" sz="1400" b="1" dirty="0">
                <a:cs typeface="+mn-ea"/>
                <a:sym typeface="+mn-lt"/>
              </a:rPr>
              <a:t>单击此处添加标题</a:t>
            </a:r>
          </a:p>
        </p:txBody>
      </p:sp>
      <p:sp>
        <p:nvSpPr>
          <p:cNvPr id="101" name="TextBox 77"/>
          <p:cNvSpPr>
            <a:spLocks noChangeArrowheads="1"/>
          </p:cNvSpPr>
          <p:nvPr/>
        </p:nvSpPr>
        <p:spPr bwMode="auto">
          <a:xfrm>
            <a:off x="450674" y="1642414"/>
            <a:ext cx="2445249" cy="508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2625" fontAlgn="base">
              <a:lnSpc>
                <a:spcPts val="1125"/>
              </a:lnSpc>
              <a:spcBef>
                <a:spcPct val="0"/>
              </a:spcBef>
              <a:spcAft>
                <a:spcPct val="0"/>
              </a:spcAft>
            </a:pPr>
            <a:r>
              <a:rPr lang="zh-CN" altLang="en-US" sz="900" dirty="0">
                <a:solidFill>
                  <a:prstClr val="black">
                    <a:lumMod val="75000"/>
                    <a:lumOff val="25000"/>
                  </a:prstClr>
                </a:solidFill>
                <a:cs typeface="+mn-ea"/>
                <a:sym typeface="+mn-lt"/>
              </a:rPr>
              <a:t>单击此处添加文本单击此处添加文本单击此处添加文本单击此处添加文本单击此处添加文本单击此处添加文本</a:t>
            </a:r>
          </a:p>
        </p:txBody>
      </p:sp>
      <p:sp>
        <p:nvSpPr>
          <p:cNvPr id="102" name="TextBox 72"/>
          <p:cNvSpPr>
            <a:spLocks noChangeArrowheads="1"/>
          </p:cNvSpPr>
          <p:nvPr/>
        </p:nvSpPr>
        <p:spPr bwMode="auto">
          <a:xfrm>
            <a:off x="484542" y="3357305"/>
            <a:ext cx="24571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2625" fontAlgn="base">
              <a:spcBef>
                <a:spcPct val="0"/>
              </a:spcBef>
              <a:spcAft>
                <a:spcPct val="0"/>
              </a:spcAft>
            </a:pPr>
            <a:r>
              <a:rPr lang="zh-CN" altLang="en-US" sz="1400" b="1" dirty="0">
                <a:cs typeface="+mn-ea"/>
                <a:sym typeface="+mn-lt"/>
              </a:rPr>
              <a:t>单击此处添加标题</a:t>
            </a:r>
          </a:p>
        </p:txBody>
      </p:sp>
      <p:sp>
        <p:nvSpPr>
          <p:cNvPr id="103" name="TextBox 77"/>
          <p:cNvSpPr>
            <a:spLocks noChangeArrowheads="1"/>
          </p:cNvSpPr>
          <p:nvPr/>
        </p:nvSpPr>
        <p:spPr bwMode="auto">
          <a:xfrm>
            <a:off x="496415" y="3599023"/>
            <a:ext cx="2445249" cy="508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2625" fontAlgn="base">
              <a:lnSpc>
                <a:spcPts val="1125"/>
              </a:lnSpc>
              <a:spcBef>
                <a:spcPct val="0"/>
              </a:spcBef>
              <a:spcAft>
                <a:spcPct val="0"/>
              </a:spcAft>
            </a:pPr>
            <a:r>
              <a:rPr lang="zh-CN" altLang="en-US" sz="900" dirty="0">
                <a:solidFill>
                  <a:prstClr val="black">
                    <a:lumMod val="75000"/>
                    <a:lumOff val="25000"/>
                  </a:prstClr>
                </a:solidFill>
                <a:cs typeface="+mn-ea"/>
                <a:sym typeface="+mn-lt"/>
              </a:rPr>
              <a:t>单击此处添加文本单击此处添加文本单击此处添加文本单击此处添加文本单击此处添加文本单击此处添加文本</a:t>
            </a:r>
          </a:p>
        </p:txBody>
      </p:sp>
      <p:sp>
        <p:nvSpPr>
          <p:cNvPr id="104" name="TextBox 72"/>
          <p:cNvSpPr>
            <a:spLocks noChangeArrowheads="1"/>
          </p:cNvSpPr>
          <p:nvPr/>
        </p:nvSpPr>
        <p:spPr bwMode="auto">
          <a:xfrm>
            <a:off x="5629012" y="1437840"/>
            <a:ext cx="245712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2625" fontAlgn="base">
              <a:spcBef>
                <a:spcPct val="0"/>
              </a:spcBef>
              <a:spcAft>
                <a:spcPct val="0"/>
              </a:spcAft>
            </a:pPr>
            <a:r>
              <a:rPr lang="zh-CN" altLang="en-US" sz="1400" b="1" dirty="0">
                <a:cs typeface="+mn-ea"/>
                <a:sym typeface="+mn-lt"/>
              </a:rPr>
              <a:t>单击此处添加标题</a:t>
            </a:r>
          </a:p>
        </p:txBody>
      </p:sp>
      <p:sp>
        <p:nvSpPr>
          <p:cNvPr id="105" name="TextBox 77"/>
          <p:cNvSpPr>
            <a:spLocks noChangeArrowheads="1"/>
          </p:cNvSpPr>
          <p:nvPr/>
        </p:nvSpPr>
        <p:spPr bwMode="auto">
          <a:xfrm>
            <a:off x="5602703" y="1763274"/>
            <a:ext cx="2445249" cy="508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2625" fontAlgn="base">
              <a:lnSpc>
                <a:spcPts val="1125"/>
              </a:lnSpc>
              <a:spcBef>
                <a:spcPct val="0"/>
              </a:spcBef>
              <a:spcAft>
                <a:spcPct val="0"/>
              </a:spcAft>
            </a:pPr>
            <a:r>
              <a:rPr lang="zh-CN" altLang="en-US" sz="900" dirty="0">
                <a:solidFill>
                  <a:prstClr val="black">
                    <a:lumMod val="75000"/>
                    <a:lumOff val="25000"/>
                  </a:prstClr>
                </a:solidFill>
                <a:cs typeface="+mn-ea"/>
                <a:sym typeface="+mn-lt"/>
              </a:rPr>
              <a:t>单击此处添加文本单击此处添加文本单击此处添加文本单击此处添加文本单击此处添加文本单击此处添加文本</a:t>
            </a:r>
          </a:p>
        </p:txBody>
      </p:sp>
    </p:spTree>
    <p:extLst>
      <p:ext uri="{BB962C8B-B14F-4D97-AF65-F5344CB8AC3E}">
        <p14:creationId xmlns:p14="http://schemas.microsoft.com/office/powerpoint/2010/main" val="78407847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00"/>
                                        </p:tgtEl>
                                        <p:attrNameLst>
                                          <p:attrName>style.visibility</p:attrName>
                                        </p:attrNameLst>
                                      </p:cBhvr>
                                      <p:to>
                                        <p:strVal val="visible"/>
                                      </p:to>
                                    </p:set>
                                    <p:animEffect transition="in" filter="wipe(left)">
                                      <p:cBhvr>
                                        <p:cTn id="20" dur="500"/>
                                        <p:tgtEl>
                                          <p:spTgt spid="100"/>
                                        </p:tgtEl>
                                      </p:cBhvr>
                                    </p:animEffect>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101"/>
                                        </p:tgtEl>
                                        <p:attrNameLst>
                                          <p:attrName>style.visibility</p:attrName>
                                        </p:attrNameLst>
                                      </p:cBhvr>
                                      <p:to>
                                        <p:strVal val="visible"/>
                                      </p:to>
                                    </p:set>
                                    <p:animEffect transition="in" filter="fade">
                                      <p:cBhvr>
                                        <p:cTn id="24" dur="1000"/>
                                        <p:tgtEl>
                                          <p:spTgt spid="101"/>
                                        </p:tgtEl>
                                      </p:cBhvr>
                                    </p:animEffect>
                                    <p:anim calcmode="lin" valueType="num">
                                      <p:cBhvr>
                                        <p:cTn id="25" dur="1000" fill="hold"/>
                                        <p:tgtEl>
                                          <p:spTgt spid="101"/>
                                        </p:tgtEl>
                                        <p:attrNameLst>
                                          <p:attrName>ppt_x</p:attrName>
                                        </p:attrNameLst>
                                      </p:cBhvr>
                                      <p:tavLst>
                                        <p:tav tm="0">
                                          <p:val>
                                            <p:strVal val="#ppt_x"/>
                                          </p:val>
                                        </p:tav>
                                        <p:tav tm="100000">
                                          <p:val>
                                            <p:strVal val="#ppt_x"/>
                                          </p:val>
                                        </p:tav>
                                      </p:tavLst>
                                    </p:anim>
                                    <p:anim calcmode="lin" valueType="num">
                                      <p:cBhvr>
                                        <p:cTn id="26" dur="1000" fill="hold"/>
                                        <p:tgtEl>
                                          <p:spTgt spid="101"/>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102"/>
                                        </p:tgtEl>
                                        <p:attrNameLst>
                                          <p:attrName>style.visibility</p:attrName>
                                        </p:attrNameLst>
                                      </p:cBhvr>
                                      <p:to>
                                        <p:strVal val="visible"/>
                                      </p:to>
                                    </p:set>
                                    <p:animEffect transition="in" filter="wipe(left)">
                                      <p:cBhvr>
                                        <p:cTn id="30" dur="500"/>
                                        <p:tgtEl>
                                          <p:spTgt spid="102"/>
                                        </p:tgtEl>
                                      </p:cBhvr>
                                    </p:animEffect>
                                  </p:childTnLst>
                                </p:cTn>
                              </p:par>
                            </p:childTnLst>
                          </p:cTn>
                        </p:par>
                        <p:par>
                          <p:cTn id="31" fill="hold">
                            <p:stCondLst>
                              <p:cond delay="2500"/>
                            </p:stCondLst>
                            <p:childTnLst>
                              <p:par>
                                <p:cTn id="32" presetID="42" presetClass="entr" presetSubtype="0" fill="hold" grpId="0" nodeType="afterEffect">
                                  <p:stCondLst>
                                    <p:cond delay="0"/>
                                  </p:stCondLst>
                                  <p:childTnLst>
                                    <p:set>
                                      <p:cBhvr>
                                        <p:cTn id="33" dur="1" fill="hold">
                                          <p:stCondLst>
                                            <p:cond delay="0"/>
                                          </p:stCondLst>
                                        </p:cTn>
                                        <p:tgtEl>
                                          <p:spTgt spid="103"/>
                                        </p:tgtEl>
                                        <p:attrNameLst>
                                          <p:attrName>style.visibility</p:attrName>
                                        </p:attrNameLst>
                                      </p:cBhvr>
                                      <p:to>
                                        <p:strVal val="visible"/>
                                      </p:to>
                                    </p:set>
                                    <p:animEffect transition="in" filter="fade">
                                      <p:cBhvr>
                                        <p:cTn id="34" dur="1000"/>
                                        <p:tgtEl>
                                          <p:spTgt spid="103"/>
                                        </p:tgtEl>
                                      </p:cBhvr>
                                    </p:animEffect>
                                    <p:anim calcmode="lin" valueType="num">
                                      <p:cBhvr>
                                        <p:cTn id="35" dur="1000" fill="hold"/>
                                        <p:tgtEl>
                                          <p:spTgt spid="103"/>
                                        </p:tgtEl>
                                        <p:attrNameLst>
                                          <p:attrName>ppt_x</p:attrName>
                                        </p:attrNameLst>
                                      </p:cBhvr>
                                      <p:tavLst>
                                        <p:tav tm="0">
                                          <p:val>
                                            <p:strVal val="#ppt_x"/>
                                          </p:val>
                                        </p:tav>
                                        <p:tav tm="100000">
                                          <p:val>
                                            <p:strVal val="#ppt_x"/>
                                          </p:val>
                                        </p:tav>
                                      </p:tavLst>
                                    </p:anim>
                                    <p:anim calcmode="lin" valueType="num">
                                      <p:cBhvr>
                                        <p:cTn id="36" dur="1000" fill="hold"/>
                                        <p:tgtEl>
                                          <p:spTgt spid="103"/>
                                        </p:tgtEl>
                                        <p:attrNameLst>
                                          <p:attrName>ppt_y</p:attrName>
                                        </p:attrNameLst>
                                      </p:cBhvr>
                                      <p:tavLst>
                                        <p:tav tm="0">
                                          <p:val>
                                            <p:strVal val="#ppt_y+.1"/>
                                          </p:val>
                                        </p:tav>
                                        <p:tav tm="100000">
                                          <p:val>
                                            <p:strVal val="#ppt_y"/>
                                          </p:val>
                                        </p:tav>
                                      </p:tavLst>
                                    </p:anim>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104"/>
                                        </p:tgtEl>
                                        <p:attrNameLst>
                                          <p:attrName>style.visibility</p:attrName>
                                        </p:attrNameLst>
                                      </p:cBhvr>
                                      <p:to>
                                        <p:strVal val="visible"/>
                                      </p:to>
                                    </p:set>
                                    <p:animEffect transition="in" filter="wipe(left)">
                                      <p:cBhvr>
                                        <p:cTn id="40" dur="500"/>
                                        <p:tgtEl>
                                          <p:spTgt spid="104"/>
                                        </p:tgtEl>
                                      </p:cBhvr>
                                    </p:animEffect>
                                  </p:childTnLst>
                                </p:cTn>
                              </p:par>
                            </p:childTnLst>
                          </p:cTn>
                        </p:par>
                        <p:par>
                          <p:cTn id="41" fill="hold">
                            <p:stCondLst>
                              <p:cond delay="4000"/>
                            </p:stCondLst>
                            <p:childTnLst>
                              <p:par>
                                <p:cTn id="42" presetID="42" presetClass="entr" presetSubtype="0" fill="hold" grpId="0" nodeType="afterEffect">
                                  <p:stCondLst>
                                    <p:cond delay="0"/>
                                  </p:stCondLst>
                                  <p:childTnLst>
                                    <p:set>
                                      <p:cBhvr>
                                        <p:cTn id="43" dur="1" fill="hold">
                                          <p:stCondLst>
                                            <p:cond delay="0"/>
                                          </p:stCondLst>
                                        </p:cTn>
                                        <p:tgtEl>
                                          <p:spTgt spid="105"/>
                                        </p:tgtEl>
                                        <p:attrNameLst>
                                          <p:attrName>style.visibility</p:attrName>
                                        </p:attrNameLst>
                                      </p:cBhvr>
                                      <p:to>
                                        <p:strVal val="visible"/>
                                      </p:to>
                                    </p:set>
                                    <p:animEffect transition="in" filter="fade">
                                      <p:cBhvr>
                                        <p:cTn id="44" dur="1000"/>
                                        <p:tgtEl>
                                          <p:spTgt spid="105"/>
                                        </p:tgtEl>
                                      </p:cBhvr>
                                    </p:animEffect>
                                    <p:anim calcmode="lin" valueType="num">
                                      <p:cBhvr>
                                        <p:cTn id="45" dur="1000" fill="hold"/>
                                        <p:tgtEl>
                                          <p:spTgt spid="105"/>
                                        </p:tgtEl>
                                        <p:attrNameLst>
                                          <p:attrName>ppt_x</p:attrName>
                                        </p:attrNameLst>
                                      </p:cBhvr>
                                      <p:tavLst>
                                        <p:tav tm="0">
                                          <p:val>
                                            <p:strVal val="#ppt_x"/>
                                          </p:val>
                                        </p:tav>
                                        <p:tav tm="100000">
                                          <p:val>
                                            <p:strVal val="#ppt_x"/>
                                          </p:val>
                                        </p:tav>
                                      </p:tavLst>
                                    </p:anim>
                                    <p:anim calcmode="lin" valueType="num">
                                      <p:cBhvr>
                                        <p:cTn id="46" dur="1000" fill="hold"/>
                                        <p:tgtEl>
                                          <p:spTgt spid="105"/>
                                        </p:tgtEl>
                                        <p:attrNameLst>
                                          <p:attrName>ppt_y</p:attrName>
                                        </p:attrNameLst>
                                      </p:cBhvr>
                                      <p:tavLst>
                                        <p:tav tm="0">
                                          <p:val>
                                            <p:strVal val="#ppt_y+.1"/>
                                          </p:val>
                                        </p:tav>
                                        <p:tav tm="100000">
                                          <p:val>
                                            <p:strVal val="#ppt_y"/>
                                          </p:val>
                                        </p:tav>
                                      </p:tavLst>
                                    </p:anim>
                                  </p:childTnLst>
                                </p:cTn>
                              </p:par>
                            </p:childTnLst>
                          </p:cTn>
                        </p:par>
                        <p:par>
                          <p:cTn id="47" fill="hold">
                            <p:stCondLst>
                              <p:cond delay="5000"/>
                            </p:stCondLst>
                            <p:childTnLst>
                              <p:par>
                                <p:cTn id="48" presetID="55" presetClass="entr" presetSubtype="0" fill="hold" grpId="0" nodeType="afterEffect">
                                  <p:stCondLst>
                                    <p:cond delay="0"/>
                                  </p:stCondLst>
                                  <p:childTnLst>
                                    <p:set>
                                      <p:cBhvr>
                                        <p:cTn id="49" dur="1" fill="hold">
                                          <p:stCondLst>
                                            <p:cond delay="0"/>
                                          </p:stCondLst>
                                        </p:cTn>
                                        <p:tgtEl>
                                          <p:spTgt spid="224"/>
                                        </p:tgtEl>
                                        <p:attrNameLst>
                                          <p:attrName>style.visibility</p:attrName>
                                        </p:attrNameLst>
                                      </p:cBhvr>
                                      <p:to>
                                        <p:strVal val="visible"/>
                                      </p:to>
                                    </p:set>
                                    <p:anim calcmode="lin" valueType="num">
                                      <p:cBhvr>
                                        <p:cTn id="50" dur="1000" fill="hold"/>
                                        <p:tgtEl>
                                          <p:spTgt spid="224"/>
                                        </p:tgtEl>
                                        <p:attrNameLst>
                                          <p:attrName>ppt_w</p:attrName>
                                        </p:attrNameLst>
                                      </p:cBhvr>
                                      <p:tavLst>
                                        <p:tav tm="0">
                                          <p:val>
                                            <p:strVal val="#ppt_w*0.70"/>
                                          </p:val>
                                        </p:tav>
                                        <p:tav tm="100000">
                                          <p:val>
                                            <p:strVal val="#ppt_w"/>
                                          </p:val>
                                        </p:tav>
                                      </p:tavLst>
                                    </p:anim>
                                    <p:anim calcmode="lin" valueType="num">
                                      <p:cBhvr>
                                        <p:cTn id="51" dur="1000" fill="hold"/>
                                        <p:tgtEl>
                                          <p:spTgt spid="224"/>
                                        </p:tgtEl>
                                        <p:attrNameLst>
                                          <p:attrName>ppt_h</p:attrName>
                                        </p:attrNameLst>
                                      </p:cBhvr>
                                      <p:tavLst>
                                        <p:tav tm="0">
                                          <p:val>
                                            <p:strVal val="#ppt_h"/>
                                          </p:val>
                                        </p:tav>
                                        <p:tav tm="100000">
                                          <p:val>
                                            <p:strVal val="#ppt_h"/>
                                          </p:val>
                                        </p:tav>
                                      </p:tavLst>
                                    </p:anim>
                                    <p:animEffect transition="in" filter="fade">
                                      <p:cBhvr>
                                        <p:cTn id="52" dur="1000"/>
                                        <p:tgtEl>
                                          <p:spTgt spid="2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 grpId="0"/>
      <p:bldP spid="100" grpId="0"/>
      <p:bldP spid="101" grpId="0"/>
      <p:bldP spid="102" grpId="0"/>
      <p:bldP spid="103" grpId="0"/>
      <p:bldP spid="104" grpId="0"/>
      <p:bldP spid="10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5044088"/>
            <a:ext cx="9142810" cy="9941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rtlCol="0" anchor="ctr"/>
          <a:lstStyle/>
          <a:p>
            <a:pPr algn="ctr"/>
            <a:endParaRPr lang="zh-CN" altLang="en-US" sz="1013"/>
          </a:p>
        </p:txBody>
      </p:sp>
      <p:sp>
        <p:nvSpPr>
          <p:cNvPr id="5" name="KSO_Shape"/>
          <p:cNvSpPr/>
          <p:nvPr/>
        </p:nvSpPr>
        <p:spPr bwMode="auto">
          <a:xfrm>
            <a:off x="358937" y="290628"/>
            <a:ext cx="324036" cy="390912"/>
          </a:xfrm>
          <a:custGeom>
            <a:avLst/>
            <a:gdLst>
              <a:gd name="T0" fmla="*/ 914966 w 11382375"/>
              <a:gd name="T1" fmla="*/ 323847 h 13741400"/>
              <a:gd name="T2" fmla="*/ 1491317 w 11382375"/>
              <a:gd name="T3" fmla="*/ 900199 h 13741400"/>
              <a:gd name="T4" fmla="*/ 914966 w 11382375"/>
              <a:gd name="T5" fmla="*/ 1476342 h 13741400"/>
              <a:gd name="T6" fmla="*/ 862343 w 11382375"/>
              <a:gd name="T7" fmla="*/ 1422264 h 13741400"/>
              <a:gd name="T8" fmla="*/ 1383992 w 11382375"/>
              <a:gd name="T9" fmla="*/ 900199 h 13741400"/>
              <a:gd name="T10" fmla="*/ 862343 w 11382375"/>
              <a:gd name="T11" fmla="*/ 378549 h 13741400"/>
              <a:gd name="T12" fmla="*/ 81742 w 11382375"/>
              <a:gd name="T13" fmla="*/ 0 h 13741400"/>
              <a:gd name="T14" fmla="*/ 982772 w 11382375"/>
              <a:gd name="T15" fmla="*/ 900199 h 13741400"/>
              <a:gd name="T16" fmla="*/ 81742 w 11382375"/>
              <a:gd name="T17" fmla="*/ 1800397 h 13741400"/>
              <a:gd name="T18" fmla="*/ 0 w 11382375"/>
              <a:gd name="T19" fmla="*/ 1715951 h 13741400"/>
              <a:gd name="T20" fmla="*/ 815545 w 11382375"/>
              <a:gd name="T21" fmla="*/ 900199 h 13741400"/>
              <a:gd name="T22" fmla="*/ 0 w 11382375"/>
              <a:gd name="T23" fmla="*/ 85070 h 137414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1382375" h="13741400">
                <a:moveTo>
                  <a:pt x="6983413" y="2471737"/>
                </a:moveTo>
                <a:lnTo>
                  <a:pt x="11382375" y="6870700"/>
                </a:lnTo>
                <a:lnTo>
                  <a:pt x="6983413" y="11268075"/>
                </a:lnTo>
                <a:lnTo>
                  <a:pt x="6581775" y="10855325"/>
                </a:lnTo>
                <a:lnTo>
                  <a:pt x="10563225" y="6870700"/>
                </a:lnTo>
                <a:lnTo>
                  <a:pt x="6581775" y="2889250"/>
                </a:lnTo>
                <a:lnTo>
                  <a:pt x="6983413" y="2471737"/>
                </a:lnTo>
                <a:close/>
                <a:moveTo>
                  <a:pt x="623888" y="0"/>
                </a:moveTo>
                <a:lnTo>
                  <a:pt x="7500938" y="6870700"/>
                </a:lnTo>
                <a:lnTo>
                  <a:pt x="623888" y="13741400"/>
                </a:lnTo>
                <a:lnTo>
                  <a:pt x="0" y="13096875"/>
                </a:lnTo>
                <a:lnTo>
                  <a:pt x="6224588" y="6870700"/>
                </a:lnTo>
                <a:lnTo>
                  <a:pt x="0" y="649288"/>
                </a:lnTo>
                <a:lnTo>
                  <a:pt x="623888" y="0"/>
                </a:lnTo>
                <a:close/>
              </a:path>
            </a:pathLst>
          </a:custGeom>
          <a:solidFill>
            <a:srgbClr val="0070C0"/>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013"/>
          </a:p>
        </p:txBody>
      </p:sp>
      <p:sp>
        <p:nvSpPr>
          <p:cNvPr id="6" name="矩形 5"/>
          <p:cNvSpPr/>
          <p:nvPr/>
        </p:nvSpPr>
        <p:spPr>
          <a:xfrm>
            <a:off x="655401" y="189199"/>
            <a:ext cx="5488224" cy="553990"/>
          </a:xfrm>
          <a:prstGeom prst="rect">
            <a:avLst/>
          </a:prstGeom>
        </p:spPr>
        <p:txBody>
          <a:bodyPr wrap="square" lIns="68573" tIns="34286" rIns="68573" bIns="34286">
            <a:spAutoFit/>
          </a:bodyPr>
          <a:lstStyle/>
          <a:p>
            <a:pPr lvl="0">
              <a:lnSpc>
                <a:spcPct val="150000"/>
              </a:lnSpc>
            </a:pPr>
            <a:r>
              <a:rPr lang="zh-CN" altLang="en-US" sz="2100" b="1" spc="225" dirty="0">
                <a:solidFill>
                  <a:srgbClr val="0070C0"/>
                </a:solidFill>
                <a:latin typeface="微软雅黑" panose="020B0503020204020204" pitchFamily="34" charset="-122"/>
                <a:ea typeface="微软雅黑" panose="020B0503020204020204" pitchFamily="34" charset="-122"/>
              </a:rPr>
              <a:t>此处输入标题文字</a:t>
            </a:r>
            <a:endParaRPr lang="en-US" altLang="zh-CN" sz="2100" b="1" spc="225" dirty="0">
              <a:solidFill>
                <a:srgbClr val="0070C0"/>
              </a:solidFill>
              <a:latin typeface="微软雅黑" panose="020B0503020204020204" pitchFamily="34" charset="-122"/>
              <a:ea typeface="微软雅黑" panose="020B0503020204020204" pitchFamily="34" charset="-122"/>
            </a:endParaRPr>
          </a:p>
        </p:txBody>
      </p:sp>
      <p:grpSp>
        <p:nvGrpSpPr>
          <p:cNvPr id="7" name="Group 116"/>
          <p:cNvGrpSpPr/>
          <p:nvPr/>
        </p:nvGrpSpPr>
        <p:grpSpPr>
          <a:xfrm>
            <a:off x="6574102" y="1715896"/>
            <a:ext cx="1930692" cy="808439"/>
            <a:chOff x="8657822" y="2704651"/>
            <a:chExt cx="2574398" cy="1077977"/>
          </a:xfrm>
        </p:grpSpPr>
        <p:sp>
          <p:nvSpPr>
            <p:cNvPr id="8" name="Text Placeholder 2"/>
            <p:cNvSpPr txBox="1">
              <a:spLocks/>
            </p:cNvSpPr>
            <p:nvPr/>
          </p:nvSpPr>
          <p:spPr>
            <a:xfrm>
              <a:off x="8657822" y="2704651"/>
              <a:ext cx="2013460" cy="261780"/>
            </a:xfrm>
            <a:prstGeom prst="rect">
              <a:avLst/>
            </a:prstGeom>
            <a:noFill/>
          </p:spPr>
          <p:txBody>
            <a:bodyPr vert="horz" lIns="68576" tIns="34289" rIns="68576" bIns="34289"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049" b="1" dirty="0">
                  <a:solidFill>
                    <a:schemeClr val="tx1">
                      <a:lumMod val="75000"/>
                      <a:lumOff val="25000"/>
                    </a:schemeClr>
                  </a:solidFill>
                  <a:latin typeface="+mn-ea"/>
                  <a:cs typeface="Clear Sans" panose="020B0503030202020304" pitchFamily="34" charset="0"/>
                  <a:sym typeface="Arial" panose="020B0604020202020204" pitchFamily="34" charset="0"/>
                </a:rPr>
                <a:t>请替换文字内容</a:t>
              </a:r>
              <a:endParaRPr lang="en-GB" sz="1049" b="1" dirty="0">
                <a:solidFill>
                  <a:schemeClr val="tx1">
                    <a:lumMod val="75000"/>
                    <a:lumOff val="25000"/>
                  </a:schemeClr>
                </a:solidFill>
                <a:latin typeface="+mn-ea"/>
                <a:cs typeface="Clear Sans" panose="020B0503030202020304" pitchFamily="34" charset="0"/>
                <a:sym typeface="Arial" panose="020B0604020202020204" pitchFamily="34" charset="0"/>
              </a:endParaRPr>
            </a:p>
          </p:txBody>
        </p:sp>
        <p:sp>
          <p:nvSpPr>
            <p:cNvPr id="9" name="TextBox 69"/>
            <p:cNvSpPr txBox="1"/>
            <p:nvPr/>
          </p:nvSpPr>
          <p:spPr>
            <a:xfrm>
              <a:off x="8738504" y="3043924"/>
              <a:ext cx="2493716" cy="738704"/>
            </a:xfrm>
            <a:prstGeom prst="rect">
              <a:avLst/>
            </a:prstGeom>
            <a:noFill/>
          </p:spPr>
          <p:txBody>
            <a:bodyPr wrap="square" lIns="0" tIns="0" rIns="0" bIns="0" rtlCol="0">
              <a:spAutoFit/>
            </a:bodyPr>
            <a:lstStyle/>
            <a:p>
              <a:r>
                <a:rPr lang="zh-CN" altLang="en-US" sz="900" dirty="0">
                  <a:solidFill>
                    <a:schemeClr val="tx1">
                      <a:lumMod val="75000"/>
                      <a:lumOff val="25000"/>
                    </a:schemeClr>
                  </a:solidFill>
                  <a:latin typeface="+mn-ea"/>
                  <a:cs typeface="Clear Sans Light" panose="020B0303030202020304" pitchFamily="34" charset="0"/>
                  <a:sym typeface="Arial" panose="020B0604020202020204" pitchFamily="34" charset="0"/>
                </a:rPr>
                <a:t>请替换文字内容，修改文字内容，也可以直接复制你的内容到此。请替换文字内容，修改文字内容，也可以直接复制你的内容到此。</a:t>
              </a:r>
              <a:endParaRPr lang="en-US" sz="900" dirty="0">
                <a:solidFill>
                  <a:schemeClr val="tx1">
                    <a:lumMod val="75000"/>
                    <a:lumOff val="25000"/>
                  </a:schemeClr>
                </a:solidFill>
                <a:latin typeface="+mn-ea"/>
                <a:cs typeface="Clear Sans Light" panose="020B0303030202020304" pitchFamily="34" charset="0"/>
                <a:sym typeface="Arial" panose="020B0604020202020204" pitchFamily="34" charset="0"/>
              </a:endParaRPr>
            </a:p>
          </p:txBody>
        </p:sp>
      </p:grpSp>
      <p:grpSp>
        <p:nvGrpSpPr>
          <p:cNvPr id="10" name="Group 122"/>
          <p:cNvGrpSpPr/>
          <p:nvPr/>
        </p:nvGrpSpPr>
        <p:grpSpPr>
          <a:xfrm>
            <a:off x="677571" y="1715893"/>
            <a:ext cx="1924867" cy="808439"/>
            <a:chOff x="1319148" y="2220559"/>
            <a:chExt cx="2566630" cy="1077979"/>
          </a:xfrm>
        </p:grpSpPr>
        <p:sp>
          <p:nvSpPr>
            <p:cNvPr id="11" name="Text Placeholder 2"/>
            <p:cNvSpPr txBox="1">
              <a:spLocks/>
            </p:cNvSpPr>
            <p:nvPr/>
          </p:nvSpPr>
          <p:spPr>
            <a:xfrm>
              <a:off x="1872318" y="2220559"/>
              <a:ext cx="2013460" cy="261780"/>
            </a:xfrm>
            <a:prstGeom prst="rect">
              <a:avLst/>
            </a:prstGeom>
            <a:noFill/>
          </p:spPr>
          <p:txBody>
            <a:bodyPr vert="horz" lIns="68576" tIns="34289" rIns="68576" bIns="34289"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049" b="1" dirty="0">
                  <a:solidFill>
                    <a:schemeClr val="tx1">
                      <a:lumMod val="75000"/>
                      <a:lumOff val="25000"/>
                    </a:schemeClr>
                  </a:solidFill>
                  <a:latin typeface="+mn-ea"/>
                  <a:cs typeface="Clear Sans" panose="020B0503030202020304" pitchFamily="34" charset="0"/>
                  <a:sym typeface="Arial" panose="020B0604020202020204" pitchFamily="34" charset="0"/>
                </a:rPr>
                <a:t>请替换文字内容</a:t>
              </a:r>
              <a:endParaRPr lang="en-GB" sz="1049" b="1" dirty="0">
                <a:solidFill>
                  <a:schemeClr val="tx1">
                    <a:lumMod val="75000"/>
                    <a:lumOff val="25000"/>
                  </a:schemeClr>
                </a:solidFill>
                <a:latin typeface="+mn-ea"/>
                <a:cs typeface="Clear Sans" panose="020B0503030202020304" pitchFamily="34" charset="0"/>
                <a:sym typeface="Arial" panose="020B0604020202020204" pitchFamily="34" charset="0"/>
              </a:endParaRPr>
            </a:p>
          </p:txBody>
        </p:sp>
        <p:sp>
          <p:nvSpPr>
            <p:cNvPr id="12" name="TextBox 75"/>
            <p:cNvSpPr txBox="1"/>
            <p:nvPr/>
          </p:nvSpPr>
          <p:spPr>
            <a:xfrm>
              <a:off x="1319148" y="2559833"/>
              <a:ext cx="2499504" cy="738705"/>
            </a:xfrm>
            <a:prstGeom prst="rect">
              <a:avLst/>
            </a:prstGeom>
            <a:noFill/>
          </p:spPr>
          <p:txBody>
            <a:bodyPr wrap="square" lIns="0" tIns="0" rIns="0" bIns="0" rtlCol="0">
              <a:spAutoFit/>
            </a:bodyPr>
            <a:lstStyle/>
            <a:p>
              <a:pPr algn="r"/>
              <a:r>
                <a:rPr lang="zh-CN" altLang="en-US" sz="900" dirty="0">
                  <a:solidFill>
                    <a:schemeClr val="tx1">
                      <a:lumMod val="75000"/>
                      <a:lumOff val="25000"/>
                    </a:schemeClr>
                  </a:solidFill>
                  <a:latin typeface="+mn-ea"/>
                  <a:cs typeface="Clear Sans Light" panose="020B0303030202020304" pitchFamily="34" charset="0"/>
                  <a:sym typeface="Arial" panose="020B0604020202020204" pitchFamily="34" charset="0"/>
                </a:rPr>
                <a:t>请替换文字内容，修改文字内容，也可以直接复制你的内容到此。请替换文字内容，修改文字内容，也可以直接复制你的内容到此。</a:t>
              </a:r>
              <a:endParaRPr lang="en-US" sz="900" dirty="0">
                <a:solidFill>
                  <a:schemeClr val="tx1">
                    <a:lumMod val="75000"/>
                    <a:lumOff val="25000"/>
                  </a:schemeClr>
                </a:solidFill>
                <a:latin typeface="+mn-ea"/>
                <a:cs typeface="Clear Sans Light" panose="020B0303030202020304" pitchFamily="34" charset="0"/>
                <a:sym typeface="Arial" panose="020B0604020202020204" pitchFamily="34" charset="0"/>
              </a:endParaRPr>
            </a:p>
          </p:txBody>
        </p:sp>
      </p:grpSp>
      <p:sp>
        <p:nvSpPr>
          <p:cNvPr id="13" name="Shape 4159"/>
          <p:cNvSpPr/>
          <p:nvPr/>
        </p:nvSpPr>
        <p:spPr>
          <a:xfrm rot="2218901">
            <a:off x="5847857" y="1304166"/>
            <a:ext cx="952064" cy="90224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9161" y="606"/>
                  <a:pt x="1961" y="7806"/>
                  <a:pt x="0" y="21600"/>
                </a:cubicBezTo>
              </a:path>
            </a:pathLst>
          </a:custGeom>
          <a:ln w="3175">
            <a:solidFill>
              <a:srgbClr val="53585F"/>
            </a:solidFill>
            <a:miter lim="400000"/>
            <a:headEnd type="triangle"/>
            <a:tailEnd type="oval"/>
          </a:ln>
        </p:spPr>
        <p:txBody>
          <a:bodyPr/>
          <a:lstStyle/>
          <a:p>
            <a:pPr lvl="0"/>
            <a:endParaRPr sz="1013">
              <a:solidFill>
                <a:schemeClr val="tx1">
                  <a:lumMod val="75000"/>
                  <a:lumOff val="25000"/>
                </a:schemeClr>
              </a:solidFill>
              <a:latin typeface="+mn-ea"/>
              <a:sym typeface="Arial" panose="020B0604020202020204" pitchFamily="34" charset="0"/>
            </a:endParaRPr>
          </a:p>
        </p:txBody>
      </p:sp>
      <p:sp>
        <p:nvSpPr>
          <p:cNvPr id="14" name="Shape 4159"/>
          <p:cNvSpPr/>
          <p:nvPr/>
        </p:nvSpPr>
        <p:spPr>
          <a:xfrm rot="20065798" flipV="1">
            <a:off x="5767197" y="3630082"/>
            <a:ext cx="952064" cy="90224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9161" y="606"/>
                  <a:pt x="1961" y="7806"/>
                  <a:pt x="0" y="21600"/>
                </a:cubicBezTo>
              </a:path>
            </a:pathLst>
          </a:custGeom>
          <a:ln w="3175">
            <a:solidFill>
              <a:srgbClr val="53585F"/>
            </a:solidFill>
            <a:miter lim="400000"/>
            <a:headEnd type="triangle"/>
            <a:tailEnd type="oval"/>
          </a:ln>
        </p:spPr>
        <p:txBody>
          <a:bodyPr/>
          <a:lstStyle/>
          <a:p>
            <a:pPr lvl="0"/>
            <a:endParaRPr sz="1013">
              <a:solidFill>
                <a:schemeClr val="tx1">
                  <a:lumMod val="75000"/>
                  <a:lumOff val="25000"/>
                </a:schemeClr>
              </a:solidFill>
              <a:latin typeface="+mn-ea"/>
              <a:sym typeface="Arial" panose="020B0604020202020204" pitchFamily="34" charset="0"/>
            </a:endParaRPr>
          </a:p>
        </p:txBody>
      </p:sp>
      <p:grpSp>
        <p:nvGrpSpPr>
          <p:cNvPr id="15" name="Group 121"/>
          <p:cNvGrpSpPr/>
          <p:nvPr/>
        </p:nvGrpSpPr>
        <p:grpSpPr>
          <a:xfrm>
            <a:off x="651805" y="3522934"/>
            <a:ext cx="1928861" cy="808439"/>
            <a:chOff x="1313823" y="4952809"/>
            <a:chExt cx="2571955" cy="1077979"/>
          </a:xfrm>
        </p:grpSpPr>
        <p:sp>
          <p:nvSpPr>
            <p:cNvPr id="16" name="Text Placeholder 2"/>
            <p:cNvSpPr txBox="1">
              <a:spLocks/>
            </p:cNvSpPr>
            <p:nvPr/>
          </p:nvSpPr>
          <p:spPr>
            <a:xfrm>
              <a:off x="1872318" y="4952809"/>
              <a:ext cx="2013460" cy="261780"/>
            </a:xfrm>
            <a:prstGeom prst="rect">
              <a:avLst/>
            </a:prstGeom>
            <a:noFill/>
          </p:spPr>
          <p:txBody>
            <a:bodyPr vert="horz" lIns="68576" tIns="34289" rIns="68576" bIns="34289"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049" b="1" dirty="0">
                  <a:solidFill>
                    <a:schemeClr val="tx1">
                      <a:lumMod val="75000"/>
                      <a:lumOff val="25000"/>
                    </a:schemeClr>
                  </a:solidFill>
                  <a:latin typeface="+mn-ea"/>
                  <a:cs typeface="Clear Sans" panose="020B0503030202020304" pitchFamily="34" charset="0"/>
                  <a:sym typeface="Arial" panose="020B0604020202020204" pitchFamily="34" charset="0"/>
                </a:rPr>
                <a:t>请替换文字内容</a:t>
              </a:r>
              <a:endParaRPr lang="en-GB" sz="1049" b="1" dirty="0">
                <a:solidFill>
                  <a:schemeClr val="tx1">
                    <a:lumMod val="75000"/>
                    <a:lumOff val="25000"/>
                  </a:schemeClr>
                </a:solidFill>
                <a:latin typeface="+mn-ea"/>
                <a:cs typeface="Clear Sans" panose="020B0503030202020304" pitchFamily="34" charset="0"/>
                <a:sym typeface="Arial" panose="020B0604020202020204" pitchFamily="34" charset="0"/>
              </a:endParaRPr>
            </a:p>
          </p:txBody>
        </p:sp>
        <p:sp>
          <p:nvSpPr>
            <p:cNvPr id="17" name="TextBox 115"/>
            <p:cNvSpPr txBox="1"/>
            <p:nvPr/>
          </p:nvSpPr>
          <p:spPr>
            <a:xfrm>
              <a:off x="1313823" y="5292083"/>
              <a:ext cx="2504827" cy="738705"/>
            </a:xfrm>
            <a:prstGeom prst="rect">
              <a:avLst/>
            </a:prstGeom>
            <a:noFill/>
          </p:spPr>
          <p:txBody>
            <a:bodyPr wrap="square" lIns="0" tIns="0" rIns="0" bIns="0" rtlCol="0">
              <a:spAutoFit/>
            </a:bodyPr>
            <a:lstStyle/>
            <a:p>
              <a:pPr algn="r"/>
              <a:r>
                <a:rPr lang="zh-CN" altLang="en-US" sz="900" dirty="0">
                  <a:solidFill>
                    <a:schemeClr val="tx1">
                      <a:lumMod val="75000"/>
                      <a:lumOff val="25000"/>
                    </a:schemeClr>
                  </a:solidFill>
                  <a:latin typeface="+mn-ea"/>
                  <a:cs typeface="Clear Sans Light" panose="020B0303030202020304" pitchFamily="34" charset="0"/>
                  <a:sym typeface="Arial" panose="020B0604020202020204" pitchFamily="34" charset="0"/>
                </a:rPr>
                <a:t>请替换文字内容，修改文字内容，也可以直接复制你的内容到此。请替换文字内容，修改文字内容，也可以直接复制你的内容到此。</a:t>
              </a:r>
              <a:endParaRPr lang="en-US" sz="900" dirty="0">
                <a:solidFill>
                  <a:schemeClr val="tx1">
                    <a:lumMod val="75000"/>
                    <a:lumOff val="25000"/>
                  </a:schemeClr>
                </a:solidFill>
                <a:latin typeface="+mn-ea"/>
                <a:cs typeface="Clear Sans Light" panose="020B0303030202020304" pitchFamily="34" charset="0"/>
                <a:sym typeface="Arial" panose="020B0604020202020204" pitchFamily="34" charset="0"/>
              </a:endParaRPr>
            </a:p>
          </p:txBody>
        </p:sp>
      </p:grpSp>
      <p:grpSp>
        <p:nvGrpSpPr>
          <p:cNvPr id="18" name="Group 117"/>
          <p:cNvGrpSpPr/>
          <p:nvPr/>
        </p:nvGrpSpPr>
        <p:grpSpPr>
          <a:xfrm>
            <a:off x="6574099" y="3522934"/>
            <a:ext cx="2052608" cy="808439"/>
            <a:chOff x="8657822" y="2704651"/>
            <a:chExt cx="2736960" cy="1077979"/>
          </a:xfrm>
        </p:grpSpPr>
        <p:sp>
          <p:nvSpPr>
            <p:cNvPr id="19" name="Text Placeholder 2"/>
            <p:cNvSpPr txBox="1">
              <a:spLocks/>
            </p:cNvSpPr>
            <p:nvPr/>
          </p:nvSpPr>
          <p:spPr>
            <a:xfrm>
              <a:off x="8657822" y="2704651"/>
              <a:ext cx="2013460" cy="261780"/>
            </a:xfrm>
            <a:prstGeom prst="rect">
              <a:avLst/>
            </a:prstGeom>
            <a:noFill/>
          </p:spPr>
          <p:txBody>
            <a:bodyPr vert="horz" lIns="68576" tIns="34289" rIns="68576" bIns="34289"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1049" b="1" dirty="0">
                  <a:solidFill>
                    <a:schemeClr val="tx1">
                      <a:lumMod val="75000"/>
                      <a:lumOff val="25000"/>
                    </a:schemeClr>
                  </a:solidFill>
                  <a:latin typeface="+mn-ea"/>
                  <a:cs typeface="Clear Sans" panose="020B0503030202020304" pitchFamily="34" charset="0"/>
                  <a:sym typeface="Arial" panose="020B0604020202020204" pitchFamily="34" charset="0"/>
                </a:rPr>
                <a:t>请替换文字内容</a:t>
              </a:r>
              <a:endParaRPr lang="en-GB" sz="1049" b="1" dirty="0">
                <a:solidFill>
                  <a:schemeClr val="tx1">
                    <a:lumMod val="75000"/>
                    <a:lumOff val="25000"/>
                  </a:schemeClr>
                </a:solidFill>
                <a:latin typeface="+mn-ea"/>
                <a:cs typeface="Clear Sans" panose="020B0503030202020304" pitchFamily="34" charset="0"/>
                <a:sym typeface="Arial" panose="020B0604020202020204" pitchFamily="34" charset="0"/>
              </a:endParaRPr>
            </a:p>
          </p:txBody>
        </p:sp>
        <p:sp>
          <p:nvSpPr>
            <p:cNvPr id="20" name="TextBox 119"/>
            <p:cNvSpPr txBox="1"/>
            <p:nvPr/>
          </p:nvSpPr>
          <p:spPr>
            <a:xfrm>
              <a:off x="8738502" y="3043925"/>
              <a:ext cx="2656280" cy="738705"/>
            </a:xfrm>
            <a:prstGeom prst="rect">
              <a:avLst/>
            </a:prstGeom>
            <a:noFill/>
          </p:spPr>
          <p:txBody>
            <a:bodyPr wrap="square" lIns="0" tIns="0" rIns="0" bIns="0" rtlCol="0">
              <a:spAutoFit/>
            </a:bodyPr>
            <a:lstStyle/>
            <a:p>
              <a:r>
                <a:rPr lang="zh-CN" altLang="en-US" sz="900" dirty="0">
                  <a:solidFill>
                    <a:schemeClr val="tx1">
                      <a:lumMod val="75000"/>
                      <a:lumOff val="25000"/>
                    </a:schemeClr>
                  </a:solidFill>
                  <a:latin typeface="+mn-ea"/>
                  <a:cs typeface="Clear Sans Light" panose="020B0303030202020304" pitchFamily="34" charset="0"/>
                  <a:sym typeface="Arial" panose="020B0604020202020204" pitchFamily="34" charset="0"/>
                </a:rPr>
                <a:t>请替换文字内容，修改文字内容，也可以直接复制你的内容到此。请替换文字内容，修改文字内容，也可以直接复制你的内容到此。</a:t>
              </a:r>
              <a:endParaRPr lang="en-US" sz="900" dirty="0">
                <a:solidFill>
                  <a:schemeClr val="tx1">
                    <a:lumMod val="75000"/>
                    <a:lumOff val="25000"/>
                  </a:schemeClr>
                </a:solidFill>
                <a:latin typeface="+mn-ea"/>
                <a:cs typeface="Clear Sans Light" panose="020B0303030202020304" pitchFamily="34" charset="0"/>
                <a:sym typeface="Arial" panose="020B0604020202020204" pitchFamily="34" charset="0"/>
              </a:endParaRPr>
            </a:p>
          </p:txBody>
        </p:sp>
      </p:grpSp>
      <p:sp>
        <p:nvSpPr>
          <p:cNvPr id="21" name="Shape 4159"/>
          <p:cNvSpPr/>
          <p:nvPr/>
        </p:nvSpPr>
        <p:spPr>
          <a:xfrm rot="19381099" flipH="1">
            <a:off x="2371560" y="1304166"/>
            <a:ext cx="952064" cy="90224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9161" y="606"/>
                  <a:pt x="1961" y="7806"/>
                  <a:pt x="0" y="21600"/>
                </a:cubicBezTo>
              </a:path>
            </a:pathLst>
          </a:custGeom>
          <a:ln w="3175">
            <a:solidFill>
              <a:srgbClr val="53585F"/>
            </a:solidFill>
            <a:miter lim="400000"/>
            <a:headEnd type="triangle"/>
            <a:tailEnd type="oval"/>
          </a:ln>
        </p:spPr>
        <p:txBody>
          <a:bodyPr/>
          <a:lstStyle/>
          <a:p>
            <a:pPr lvl="0"/>
            <a:endParaRPr sz="1013">
              <a:solidFill>
                <a:schemeClr val="tx1">
                  <a:lumMod val="75000"/>
                  <a:lumOff val="25000"/>
                </a:schemeClr>
              </a:solidFill>
              <a:latin typeface="+mn-ea"/>
              <a:sym typeface="Arial" panose="020B0604020202020204" pitchFamily="34" charset="0"/>
            </a:endParaRPr>
          </a:p>
        </p:txBody>
      </p:sp>
      <p:sp>
        <p:nvSpPr>
          <p:cNvPr id="22" name="Shape 4159"/>
          <p:cNvSpPr/>
          <p:nvPr/>
        </p:nvSpPr>
        <p:spPr>
          <a:xfrm rot="1534202" flipH="1" flipV="1">
            <a:off x="2440540" y="3630082"/>
            <a:ext cx="952064" cy="90224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9161" y="606"/>
                  <a:pt x="1961" y="7806"/>
                  <a:pt x="0" y="21600"/>
                </a:cubicBezTo>
              </a:path>
            </a:pathLst>
          </a:custGeom>
          <a:ln w="3175">
            <a:solidFill>
              <a:srgbClr val="53585F"/>
            </a:solidFill>
            <a:miter lim="400000"/>
            <a:headEnd type="triangle"/>
            <a:tailEnd type="oval"/>
          </a:ln>
        </p:spPr>
        <p:txBody>
          <a:bodyPr/>
          <a:lstStyle/>
          <a:p>
            <a:pPr lvl="0"/>
            <a:endParaRPr sz="1013">
              <a:solidFill>
                <a:schemeClr val="tx1">
                  <a:lumMod val="75000"/>
                  <a:lumOff val="25000"/>
                </a:schemeClr>
              </a:solidFill>
              <a:latin typeface="+mn-ea"/>
              <a:sym typeface="Arial" panose="020B0604020202020204" pitchFamily="34" charset="0"/>
            </a:endParaRPr>
          </a:p>
        </p:txBody>
      </p:sp>
      <p:sp>
        <p:nvSpPr>
          <p:cNvPr id="23" name="Freeform 29"/>
          <p:cNvSpPr>
            <a:spLocks/>
          </p:cNvSpPr>
          <p:nvPr/>
        </p:nvSpPr>
        <p:spPr bwMode="auto">
          <a:xfrm>
            <a:off x="4242387" y="2971437"/>
            <a:ext cx="650046" cy="1771553"/>
          </a:xfrm>
          <a:custGeom>
            <a:avLst/>
            <a:gdLst>
              <a:gd name="T0" fmla="*/ 183 w 278"/>
              <a:gd name="T1" fmla="*/ 249 h 757"/>
              <a:gd name="T2" fmla="*/ 156 w 278"/>
              <a:gd name="T3" fmla="*/ 0 h 757"/>
              <a:gd name="T4" fmla="*/ 143 w 278"/>
              <a:gd name="T5" fmla="*/ 2 h 757"/>
              <a:gd name="T6" fmla="*/ 122 w 278"/>
              <a:gd name="T7" fmla="*/ 257 h 757"/>
              <a:gd name="T8" fmla="*/ 14 w 278"/>
              <a:gd name="T9" fmla="*/ 198 h 757"/>
              <a:gd name="T10" fmla="*/ 0 w 278"/>
              <a:gd name="T11" fmla="*/ 231 h 757"/>
              <a:gd name="T12" fmla="*/ 111 w 278"/>
              <a:gd name="T13" fmla="*/ 352 h 757"/>
              <a:gd name="T14" fmla="*/ 82 w 278"/>
              <a:gd name="T15" fmla="*/ 753 h 757"/>
              <a:gd name="T16" fmla="*/ 239 w 278"/>
              <a:gd name="T17" fmla="*/ 757 h 757"/>
              <a:gd name="T18" fmla="*/ 194 w 278"/>
              <a:gd name="T19" fmla="*/ 351 h 757"/>
              <a:gd name="T20" fmla="*/ 278 w 278"/>
              <a:gd name="T21" fmla="*/ 238 h 757"/>
              <a:gd name="T22" fmla="*/ 259 w 278"/>
              <a:gd name="T23" fmla="*/ 195 h 757"/>
              <a:gd name="T24" fmla="*/ 183 w 278"/>
              <a:gd name="T25" fmla="*/ 249 h 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8" h="757">
                <a:moveTo>
                  <a:pt x="183" y="249"/>
                </a:moveTo>
                <a:cubicBezTo>
                  <a:pt x="183" y="249"/>
                  <a:pt x="178" y="167"/>
                  <a:pt x="156" y="0"/>
                </a:cubicBezTo>
                <a:cubicBezTo>
                  <a:pt x="152" y="1"/>
                  <a:pt x="148" y="2"/>
                  <a:pt x="143" y="2"/>
                </a:cubicBezTo>
                <a:cubicBezTo>
                  <a:pt x="136" y="75"/>
                  <a:pt x="124" y="201"/>
                  <a:pt x="122" y="257"/>
                </a:cubicBezTo>
                <a:cubicBezTo>
                  <a:pt x="121" y="263"/>
                  <a:pt x="85" y="221"/>
                  <a:pt x="14" y="198"/>
                </a:cubicBezTo>
                <a:cubicBezTo>
                  <a:pt x="10" y="209"/>
                  <a:pt x="5" y="220"/>
                  <a:pt x="0" y="231"/>
                </a:cubicBezTo>
                <a:cubicBezTo>
                  <a:pt x="46" y="263"/>
                  <a:pt x="98" y="308"/>
                  <a:pt x="111" y="352"/>
                </a:cubicBezTo>
                <a:cubicBezTo>
                  <a:pt x="111" y="352"/>
                  <a:pt x="110" y="624"/>
                  <a:pt x="82" y="753"/>
                </a:cubicBezTo>
                <a:cubicBezTo>
                  <a:pt x="82" y="753"/>
                  <a:pt x="179" y="727"/>
                  <a:pt x="239" y="757"/>
                </a:cubicBezTo>
                <a:cubicBezTo>
                  <a:pt x="203" y="698"/>
                  <a:pt x="194" y="351"/>
                  <a:pt x="194" y="351"/>
                </a:cubicBezTo>
                <a:cubicBezTo>
                  <a:pt x="207" y="304"/>
                  <a:pt x="241" y="266"/>
                  <a:pt x="278" y="238"/>
                </a:cubicBezTo>
                <a:cubicBezTo>
                  <a:pt x="271" y="224"/>
                  <a:pt x="264" y="209"/>
                  <a:pt x="259" y="195"/>
                </a:cubicBezTo>
                <a:cubicBezTo>
                  <a:pt x="231" y="206"/>
                  <a:pt x="203" y="223"/>
                  <a:pt x="183" y="249"/>
                </a:cubicBezTo>
                <a:close/>
              </a:path>
            </a:pathLst>
          </a:custGeom>
          <a:solidFill>
            <a:schemeClr val="bg1">
              <a:lumMod val="75000"/>
            </a:schemeClr>
          </a:solidFill>
          <a:ln>
            <a:noFill/>
          </a:ln>
        </p:spPr>
        <p:txBody>
          <a:bodyPr vert="horz" wrap="square" lIns="68576" tIns="34289" rIns="68576" bIns="34289" numCol="1" anchor="t" anchorCtr="0" compatLnSpc="1">
            <a:prstTxWarp prst="textNoShape">
              <a:avLst/>
            </a:prstTxWarp>
          </a:bodyPr>
          <a:lstStyle/>
          <a:p>
            <a:endParaRPr lang="id-ID" sz="1013">
              <a:solidFill>
                <a:schemeClr val="tx1">
                  <a:lumMod val="75000"/>
                  <a:lumOff val="25000"/>
                </a:schemeClr>
              </a:solidFill>
              <a:latin typeface="+mn-ea"/>
              <a:sym typeface="Arial" panose="020B0604020202020204" pitchFamily="34" charset="0"/>
            </a:endParaRPr>
          </a:p>
        </p:txBody>
      </p:sp>
      <p:grpSp>
        <p:nvGrpSpPr>
          <p:cNvPr id="24" name="Group 2"/>
          <p:cNvGrpSpPr/>
          <p:nvPr/>
        </p:nvGrpSpPr>
        <p:grpSpPr>
          <a:xfrm>
            <a:off x="2870860" y="1470142"/>
            <a:ext cx="3426431" cy="2364452"/>
            <a:chOff x="3827689" y="1960108"/>
            <a:chExt cx="4568825" cy="3152775"/>
          </a:xfrm>
        </p:grpSpPr>
        <p:sp>
          <p:nvSpPr>
            <p:cNvPr id="25" name="Freeform 30"/>
            <p:cNvSpPr>
              <a:spLocks/>
            </p:cNvSpPr>
            <p:nvPr/>
          </p:nvSpPr>
          <p:spPr bwMode="auto">
            <a:xfrm>
              <a:off x="5727927" y="1960108"/>
              <a:ext cx="736600" cy="1362075"/>
            </a:xfrm>
            <a:custGeom>
              <a:avLst/>
              <a:gdLst>
                <a:gd name="T0" fmla="*/ 123 w 236"/>
                <a:gd name="T1" fmla="*/ 0 h 436"/>
                <a:gd name="T2" fmla="*/ 6 w 236"/>
                <a:gd name="T3" fmla="*/ 218 h 436"/>
                <a:gd name="T4" fmla="*/ 0 w 236"/>
                <a:gd name="T5" fmla="*/ 219 h 436"/>
                <a:gd name="T6" fmla="*/ 105 w 236"/>
                <a:gd name="T7" fmla="*/ 5 h 436"/>
                <a:gd name="T8" fmla="*/ 105 w 236"/>
                <a:gd name="T9" fmla="*/ 432 h 436"/>
                <a:gd name="T10" fmla="*/ 116 w 236"/>
                <a:gd name="T11" fmla="*/ 436 h 436"/>
                <a:gd name="T12" fmla="*/ 236 w 236"/>
                <a:gd name="T13" fmla="*/ 218 h 436"/>
                <a:gd name="T14" fmla="*/ 123 w 236"/>
                <a:gd name="T15" fmla="*/ 0 h 4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6" h="436">
                  <a:moveTo>
                    <a:pt x="123" y="0"/>
                  </a:moveTo>
                  <a:cubicBezTo>
                    <a:pt x="123" y="0"/>
                    <a:pt x="6" y="98"/>
                    <a:pt x="6" y="218"/>
                  </a:cubicBezTo>
                  <a:cubicBezTo>
                    <a:pt x="6" y="219"/>
                    <a:pt x="0" y="219"/>
                    <a:pt x="0" y="219"/>
                  </a:cubicBezTo>
                  <a:cubicBezTo>
                    <a:pt x="0" y="113"/>
                    <a:pt x="85" y="25"/>
                    <a:pt x="105" y="5"/>
                  </a:cubicBezTo>
                  <a:cubicBezTo>
                    <a:pt x="105" y="432"/>
                    <a:pt x="105" y="432"/>
                    <a:pt x="105" y="432"/>
                  </a:cubicBezTo>
                  <a:cubicBezTo>
                    <a:pt x="121" y="435"/>
                    <a:pt x="116" y="436"/>
                    <a:pt x="116" y="436"/>
                  </a:cubicBezTo>
                  <a:cubicBezTo>
                    <a:pt x="116" y="436"/>
                    <a:pt x="236" y="339"/>
                    <a:pt x="236" y="218"/>
                  </a:cubicBezTo>
                  <a:cubicBezTo>
                    <a:pt x="236" y="98"/>
                    <a:pt x="123" y="0"/>
                    <a:pt x="123" y="0"/>
                  </a:cubicBezTo>
                  <a:close/>
                </a:path>
              </a:pathLst>
            </a:custGeom>
            <a:solidFill>
              <a:schemeClr val="accent1"/>
            </a:solidFill>
            <a:ln>
              <a:noFill/>
            </a:ln>
          </p:spPr>
          <p:txBody>
            <a:bodyPr vert="horz" wrap="square" lIns="68576" tIns="34289" rIns="68576" bIns="34289" numCol="1" anchor="t" anchorCtr="0" compatLnSpc="1">
              <a:prstTxWarp prst="textNoShape">
                <a:avLst/>
              </a:prstTxWarp>
            </a:bodyPr>
            <a:lstStyle/>
            <a:p>
              <a:endParaRPr lang="id-ID" sz="1280">
                <a:solidFill>
                  <a:schemeClr val="tx1">
                    <a:lumMod val="75000"/>
                    <a:lumOff val="25000"/>
                  </a:schemeClr>
                </a:solidFill>
                <a:latin typeface="+mn-ea"/>
                <a:sym typeface="Arial" panose="020B0604020202020204" pitchFamily="34" charset="0"/>
              </a:endParaRPr>
            </a:p>
          </p:txBody>
        </p:sp>
        <p:sp>
          <p:nvSpPr>
            <p:cNvPr id="26" name="Freeform 31"/>
            <p:cNvSpPr>
              <a:spLocks/>
            </p:cNvSpPr>
            <p:nvPr/>
          </p:nvSpPr>
          <p:spPr bwMode="auto">
            <a:xfrm>
              <a:off x="7459889" y="4195308"/>
              <a:ext cx="936625" cy="693738"/>
            </a:xfrm>
            <a:custGeom>
              <a:avLst/>
              <a:gdLst>
                <a:gd name="T0" fmla="*/ 180 w 300"/>
                <a:gd name="T1" fmla="*/ 31 h 222"/>
                <a:gd name="T2" fmla="*/ 0 w 300"/>
                <a:gd name="T3" fmla="*/ 55 h 222"/>
                <a:gd name="T4" fmla="*/ 120 w 300"/>
                <a:gd name="T5" fmla="*/ 191 h 222"/>
                <a:gd name="T6" fmla="*/ 300 w 300"/>
                <a:gd name="T7" fmla="*/ 167 h 222"/>
                <a:gd name="T8" fmla="*/ 180 w 300"/>
                <a:gd name="T9" fmla="*/ 31 h 222"/>
              </a:gdLst>
              <a:ahLst/>
              <a:cxnLst>
                <a:cxn ang="0">
                  <a:pos x="T0" y="T1"/>
                </a:cxn>
                <a:cxn ang="0">
                  <a:pos x="T2" y="T3"/>
                </a:cxn>
                <a:cxn ang="0">
                  <a:pos x="T4" y="T5"/>
                </a:cxn>
                <a:cxn ang="0">
                  <a:pos x="T6" y="T7"/>
                </a:cxn>
                <a:cxn ang="0">
                  <a:pos x="T8" y="T9"/>
                </a:cxn>
              </a:cxnLst>
              <a:rect l="0" t="0" r="r" b="b"/>
              <a:pathLst>
                <a:path w="300" h="222">
                  <a:moveTo>
                    <a:pt x="180" y="31"/>
                  </a:moveTo>
                  <a:cubicBezTo>
                    <a:pt x="97" y="0"/>
                    <a:pt x="0" y="55"/>
                    <a:pt x="0" y="55"/>
                  </a:cubicBezTo>
                  <a:cubicBezTo>
                    <a:pt x="0" y="55"/>
                    <a:pt x="37" y="160"/>
                    <a:pt x="120" y="191"/>
                  </a:cubicBezTo>
                  <a:cubicBezTo>
                    <a:pt x="202" y="222"/>
                    <a:pt x="300" y="167"/>
                    <a:pt x="300" y="167"/>
                  </a:cubicBezTo>
                  <a:cubicBezTo>
                    <a:pt x="300" y="167"/>
                    <a:pt x="263" y="62"/>
                    <a:pt x="180" y="31"/>
                  </a:cubicBezTo>
                  <a:close/>
                </a:path>
              </a:pathLst>
            </a:custGeom>
            <a:solidFill>
              <a:schemeClr val="accent2"/>
            </a:solidFill>
            <a:ln>
              <a:noFill/>
            </a:ln>
          </p:spPr>
          <p:txBody>
            <a:bodyPr vert="horz" wrap="square" lIns="68576" tIns="34289" rIns="68576" bIns="34289" numCol="1" anchor="t" anchorCtr="0" compatLnSpc="1">
              <a:prstTxWarp prst="textNoShape">
                <a:avLst/>
              </a:prstTxWarp>
            </a:bodyPr>
            <a:lstStyle/>
            <a:p>
              <a:endParaRPr lang="id-ID" sz="1280">
                <a:solidFill>
                  <a:schemeClr val="tx1">
                    <a:lumMod val="75000"/>
                    <a:lumOff val="25000"/>
                  </a:schemeClr>
                </a:solidFill>
                <a:latin typeface="+mn-ea"/>
                <a:sym typeface="Arial" panose="020B0604020202020204" pitchFamily="34" charset="0"/>
              </a:endParaRPr>
            </a:p>
          </p:txBody>
        </p:sp>
        <p:sp>
          <p:nvSpPr>
            <p:cNvPr id="27" name="Freeform 32"/>
            <p:cNvSpPr>
              <a:spLocks/>
            </p:cNvSpPr>
            <p:nvPr/>
          </p:nvSpPr>
          <p:spPr bwMode="auto">
            <a:xfrm>
              <a:off x="7472589" y="2682420"/>
              <a:ext cx="908050" cy="714375"/>
            </a:xfrm>
            <a:custGeom>
              <a:avLst/>
              <a:gdLst>
                <a:gd name="T0" fmla="*/ 181 w 291"/>
                <a:gd name="T1" fmla="*/ 192 h 229"/>
                <a:gd name="T2" fmla="*/ 291 w 291"/>
                <a:gd name="T3" fmla="*/ 48 h 229"/>
                <a:gd name="T4" fmla="*/ 110 w 291"/>
                <a:gd name="T5" fmla="*/ 36 h 229"/>
                <a:gd name="T6" fmla="*/ 0 w 291"/>
                <a:gd name="T7" fmla="*/ 180 h 229"/>
                <a:gd name="T8" fmla="*/ 181 w 291"/>
                <a:gd name="T9" fmla="*/ 192 h 229"/>
              </a:gdLst>
              <a:ahLst/>
              <a:cxnLst>
                <a:cxn ang="0">
                  <a:pos x="T0" y="T1"/>
                </a:cxn>
                <a:cxn ang="0">
                  <a:pos x="T2" y="T3"/>
                </a:cxn>
                <a:cxn ang="0">
                  <a:pos x="T4" y="T5"/>
                </a:cxn>
                <a:cxn ang="0">
                  <a:pos x="T6" y="T7"/>
                </a:cxn>
                <a:cxn ang="0">
                  <a:pos x="T8" y="T9"/>
                </a:cxn>
              </a:cxnLst>
              <a:rect l="0" t="0" r="r" b="b"/>
              <a:pathLst>
                <a:path w="291" h="229">
                  <a:moveTo>
                    <a:pt x="181" y="192"/>
                  </a:moveTo>
                  <a:cubicBezTo>
                    <a:pt x="261" y="156"/>
                    <a:pt x="291" y="48"/>
                    <a:pt x="291" y="48"/>
                  </a:cubicBezTo>
                  <a:cubicBezTo>
                    <a:pt x="291" y="48"/>
                    <a:pt x="191" y="0"/>
                    <a:pt x="110" y="36"/>
                  </a:cubicBezTo>
                  <a:cubicBezTo>
                    <a:pt x="30" y="73"/>
                    <a:pt x="0" y="180"/>
                    <a:pt x="0" y="180"/>
                  </a:cubicBezTo>
                  <a:cubicBezTo>
                    <a:pt x="0" y="180"/>
                    <a:pt x="100" y="229"/>
                    <a:pt x="181" y="192"/>
                  </a:cubicBezTo>
                  <a:close/>
                </a:path>
              </a:pathLst>
            </a:custGeom>
            <a:solidFill>
              <a:schemeClr val="accent2"/>
            </a:solidFill>
            <a:ln>
              <a:noFill/>
            </a:ln>
          </p:spPr>
          <p:txBody>
            <a:bodyPr vert="horz" wrap="square" lIns="68576" tIns="34289" rIns="68576" bIns="34289" numCol="1" anchor="t" anchorCtr="0" compatLnSpc="1">
              <a:prstTxWarp prst="textNoShape">
                <a:avLst/>
              </a:prstTxWarp>
            </a:bodyPr>
            <a:lstStyle/>
            <a:p>
              <a:endParaRPr lang="id-ID" sz="1280">
                <a:solidFill>
                  <a:schemeClr val="tx1">
                    <a:lumMod val="75000"/>
                    <a:lumOff val="25000"/>
                  </a:schemeClr>
                </a:solidFill>
                <a:latin typeface="+mn-ea"/>
                <a:sym typeface="Arial" panose="020B0604020202020204" pitchFamily="34" charset="0"/>
              </a:endParaRPr>
            </a:p>
          </p:txBody>
        </p:sp>
        <p:sp>
          <p:nvSpPr>
            <p:cNvPr id="28" name="Freeform 32"/>
            <p:cNvSpPr>
              <a:spLocks/>
            </p:cNvSpPr>
            <p:nvPr/>
          </p:nvSpPr>
          <p:spPr bwMode="auto">
            <a:xfrm>
              <a:off x="6386739" y="4068308"/>
              <a:ext cx="1023938" cy="1044575"/>
            </a:xfrm>
            <a:custGeom>
              <a:avLst/>
              <a:gdLst>
                <a:gd name="T0" fmla="*/ 7 w 328"/>
                <a:gd name="T1" fmla="*/ 13 h 335"/>
                <a:gd name="T2" fmla="*/ 25 w 328"/>
                <a:gd name="T3" fmla="*/ 161 h 335"/>
                <a:gd name="T4" fmla="*/ 44 w 328"/>
                <a:gd name="T5" fmla="*/ 204 h 335"/>
                <a:gd name="T6" fmla="*/ 79 w 328"/>
                <a:gd name="T7" fmla="*/ 250 h 335"/>
                <a:gd name="T8" fmla="*/ 315 w 328"/>
                <a:gd name="T9" fmla="*/ 321 h 335"/>
                <a:gd name="T10" fmla="*/ 243 w 328"/>
                <a:gd name="T11" fmla="*/ 85 h 335"/>
                <a:gd name="T12" fmla="*/ 7 w 328"/>
                <a:gd name="T13" fmla="*/ 13 h 335"/>
              </a:gdLst>
              <a:ahLst/>
              <a:cxnLst>
                <a:cxn ang="0">
                  <a:pos x="T0" y="T1"/>
                </a:cxn>
                <a:cxn ang="0">
                  <a:pos x="T2" y="T3"/>
                </a:cxn>
                <a:cxn ang="0">
                  <a:pos x="T4" y="T5"/>
                </a:cxn>
                <a:cxn ang="0">
                  <a:pos x="T6" y="T7"/>
                </a:cxn>
                <a:cxn ang="0">
                  <a:pos x="T8" y="T9"/>
                </a:cxn>
                <a:cxn ang="0">
                  <a:pos x="T10" y="T11"/>
                </a:cxn>
                <a:cxn ang="0">
                  <a:pos x="T12" y="T13"/>
                </a:cxn>
              </a:cxnLst>
              <a:rect l="0" t="0" r="r" b="b"/>
              <a:pathLst>
                <a:path w="328" h="335">
                  <a:moveTo>
                    <a:pt x="7" y="13"/>
                  </a:moveTo>
                  <a:cubicBezTo>
                    <a:pt x="7" y="13"/>
                    <a:pt x="0" y="87"/>
                    <a:pt x="25" y="161"/>
                  </a:cubicBezTo>
                  <a:cubicBezTo>
                    <a:pt x="30" y="175"/>
                    <a:pt x="37" y="190"/>
                    <a:pt x="44" y="204"/>
                  </a:cubicBezTo>
                  <a:cubicBezTo>
                    <a:pt x="54" y="220"/>
                    <a:pt x="65" y="236"/>
                    <a:pt x="79" y="250"/>
                  </a:cubicBezTo>
                  <a:cubicBezTo>
                    <a:pt x="164" y="335"/>
                    <a:pt x="315" y="321"/>
                    <a:pt x="315" y="321"/>
                  </a:cubicBezTo>
                  <a:cubicBezTo>
                    <a:pt x="315" y="321"/>
                    <a:pt x="328" y="170"/>
                    <a:pt x="243" y="85"/>
                  </a:cubicBezTo>
                  <a:cubicBezTo>
                    <a:pt x="158" y="0"/>
                    <a:pt x="7" y="13"/>
                    <a:pt x="7" y="13"/>
                  </a:cubicBezTo>
                  <a:close/>
                </a:path>
              </a:pathLst>
            </a:custGeom>
            <a:solidFill>
              <a:schemeClr val="accent1"/>
            </a:solidFill>
            <a:ln>
              <a:noFill/>
            </a:ln>
          </p:spPr>
          <p:txBody>
            <a:bodyPr vert="horz" wrap="square" lIns="68576" tIns="34289" rIns="68576" bIns="34289" numCol="1" anchor="t" anchorCtr="0" compatLnSpc="1">
              <a:prstTxWarp prst="textNoShape">
                <a:avLst/>
              </a:prstTxWarp>
            </a:bodyPr>
            <a:lstStyle/>
            <a:p>
              <a:endParaRPr lang="id-ID" sz="1280">
                <a:solidFill>
                  <a:schemeClr val="tx1">
                    <a:lumMod val="75000"/>
                    <a:lumOff val="25000"/>
                  </a:schemeClr>
                </a:solidFill>
                <a:latin typeface="+mn-ea"/>
                <a:sym typeface="Arial" panose="020B0604020202020204" pitchFamily="34" charset="0"/>
              </a:endParaRPr>
            </a:p>
          </p:txBody>
        </p:sp>
        <p:sp>
          <p:nvSpPr>
            <p:cNvPr id="29" name="Freeform 34"/>
            <p:cNvSpPr>
              <a:spLocks/>
            </p:cNvSpPr>
            <p:nvPr/>
          </p:nvSpPr>
          <p:spPr bwMode="auto">
            <a:xfrm>
              <a:off x="6386739" y="2463345"/>
              <a:ext cx="1044575" cy="1046163"/>
            </a:xfrm>
            <a:custGeom>
              <a:avLst/>
              <a:gdLst>
                <a:gd name="T0" fmla="*/ 13 w 335"/>
                <a:gd name="T1" fmla="*/ 321 h 335"/>
                <a:gd name="T2" fmla="*/ 250 w 335"/>
                <a:gd name="T3" fmla="*/ 249 h 335"/>
                <a:gd name="T4" fmla="*/ 322 w 335"/>
                <a:gd name="T5" fmla="*/ 13 h 335"/>
                <a:gd name="T6" fmla="*/ 85 w 335"/>
                <a:gd name="T7" fmla="*/ 85 h 335"/>
                <a:gd name="T8" fmla="*/ 13 w 335"/>
                <a:gd name="T9" fmla="*/ 321 h 335"/>
              </a:gdLst>
              <a:ahLst/>
              <a:cxnLst>
                <a:cxn ang="0">
                  <a:pos x="T0" y="T1"/>
                </a:cxn>
                <a:cxn ang="0">
                  <a:pos x="T2" y="T3"/>
                </a:cxn>
                <a:cxn ang="0">
                  <a:pos x="T4" y="T5"/>
                </a:cxn>
                <a:cxn ang="0">
                  <a:pos x="T6" y="T7"/>
                </a:cxn>
                <a:cxn ang="0">
                  <a:pos x="T8" y="T9"/>
                </a:cxn>
              </a:cxnLst>
              <a:rect l="0" t="0" r="r" b="b"/>
              <a:pathLst>
                <a:path w="335" h="335">
                  <a:moveTo>
                    <a:pt x="13" y="321"/>
                  </a:moveTo>
                  <a:cubicBezTo>
                    <a:pt x="13" y="321"/>
                    <a:pt x="165" y="335"/>
                    <a:pt x="250" y="249"/>
                  </a:cubicBezTo>
                  <a:cubicBezTo>
                    <a:pt x="335" y="164"/>
                    <a:pt x="322" y="13"/>
                    <a:pt x="322" y="13"/>
                  </a:cubicBezTo>
                  <a:cubicBezTo>
                    <a:pt x="322" y="13"/>
                    <a:pt x="170" y="0"/>
                    <a:pt x="85" y="85"/>
                  </a:cubicBezTo>
                  <a:cubicBezTo>
                    <a:pt x="0" y="170"/>
                    <a:pt x="13" y="321"/>
                    <a:pt x="13" y="321"/>
                  </a:cubicBezTo>
                  <a:close/>
                </a:path>
              </a:pathLst>
            </a:custGeom>
            <a:solidFill>
              <a:schemeClr val="accent1"/>
            </a:solidFill>
            <a:ln>
              <a:noFill/>
            </a:ln>
          </p:spPr>
          <p:txBody>
            <a:bodyPr vert="horz" wrap="square" lIns="68576" tIns="34289" rIns="68576" bIns="34289" numCol="1" anchor="t" anchorCtr="0" compatLnSpc="1">
              <a:prstTxWarp prst="textNoShape">
                <a:avLst/>
              </a:prstTxWarp>
            </a:bodyPr>
            <a:lstStyle/>
            <a:p>
              <a:endParaRPr lang="id-ID" sz="1280">
                <a:solidFill>
                  <a:schemeClr val="tx1">
                    <a:lumMod val="75000"/>
                    <a:lumOff val="25000"/>
                  </a:schemeClr>
                </a:solidFill>
                <a:latin typeface="+mn-ea"/>
                <a:sym typeface="Arial" panose="020B0604020202020204" pitchFamily="34" charset="0"/>
              </a:endParaRPr>
            </a:p>
          </p:txBody>
        </p:sp>
        <p:sp>
          <p:nvSpPr>
            <p:cNvPr id="30" name="Freeform 42"/>
            <p:cNvSpPr>
              <a:spLocks/>
            </p:cNvSpPr>
            <p:nvPr/>
          </p:nvSpPr>
          <p:spPr bwMode="auto">
            <a:xfrm>
              <a:off x="5718402" y="1975983"/>
              <a:ext cx="338138" cy="1339850"/>
            </a:xfrm>
            <a:custGeom>
              <a:avLst/>
              <a:gdLst>
                <a:gd name="T0" fmla="*/ 3 w 108"/>
                <a:gd name="T1" fmla="*/ 214 h 429"/>
                <a:gd name="T2" fmla="*/ 0 w 108"/>
                <a:gd name="T3" fmla="*/ 214 h 429"/>
                <a:gd name="T4" fmla="*/ 108 w 108"/>
                <a:gd name="T5" fmla="*/ 429 h 429"/>
                <a:gd name="T6" fmla="*/ 108 w 108"/>
                <a:gd name="T7" fmla="*/ 427 h 429"/>
                <a:gd name="T8" fmla="*/ 108 w 108"/>
                <a:gd name="T9" fmla="*/ 0 h 429"/>
                <a:gd name="T10" fmla="*/ 3 w 108"/>
                <a:gd name="T11" fmla="*/ 214 h 429"/>
              </a:gdLst>
              <a:ahLst/>
              <a:cxnLst>
                <a:cxn ang="0">
                  <a:pos x="T0" y="T1"/>
                </a:cxn>
                <a:cxn ang="0">
                  <a:pos x="T2" y="T3"/>
                </a:cxn>
                <a:cxn ang="0">
                  <a:pos x="T4" y="T5"/>
                </a:cxn>
                <a:cxn ang="0">
                  <a:pos x="T6" y="T7"/>
                </a:cxn>
                <a:cxn ang="0">
                  <a:pos x="T8" y="T9"/>
                </a:cxn>
                <a:cxn ang="0">
                  <a:pos x="T10" y="T11"/>
                </a:cxn>
              </a:cxnLst>
              <a:rect l="0" t="0" r="r" b="b"/>
              <a:pathLst>
                <a:path w="108" h="429">
                  <a:moveTo>
                    <a:pt x="3" y="214"/>
                  </a:moveTo>
                  <a:cubicBezTo>
                    <a:pt x="3" y="214"/>
                    <a:pt x="0" y="214"/>
                    <a:pt x="0" y="214"/>
                  </a:cubicBezTo>
                  <a:cubicBezTo>
                    <a:pt x="0" y="321"/>
                    <a:pt x="88" y="409"/>
                    <a:pt x="108" y="429"/>
                  </a:cubicBezTo>
                  <a:cubicBezTo>
                    <a:pt x="108" y="427"/>
                    <a:pt x="108" y="427"/>
                    <a:pt x="108" y="427"/>
                  </a:cubicBezTo>
                  <a:cubicBezTo>
                    <a:pt x="108" y="0"/>
                    <a:pt x="108" y="0"/>
                    <a:pt x="108" y="0"/>
                  </a:cubicBezTo>
                  <a:cubicBezTo>
                    <a:pt x="88" y="20"/>
                    <a:pt x="3" y="108"/>
                    <a:pt x="3" y="214"/>
                  </a:cubicBezTo>
                  <a:close/>
                </a:path>
              </a:pathLst>
            </a:custGeom>
            <a:solidFill>
              <a:schemeClr val="accent2"/>
            </a:solidFill>
            <a:ln>
              <a:noFill/>
            </a:ln>
          </p:spPr>
          <p:txBody>
            <a:bodyPr vert="horz" wrap="square" lIns="68576" tIns="34289" rIns="68576" bIns="34289" numCol="1" anchor="t" anchorCtr="0" compatLnSpc="1">
              <a:prstTxWarp prst="textNoShape">
                <a:avLst/>
              </a:prstTxWarp>
            </a:bodyPr>
            <a:lstStyle/>
            <a:p>
              <a:endParaRPr lang="id-ID" sz="1280">
                <a:solidFill>
                  <a:schemeClr val="tx1">
                    <a:lumMod val="75000"/>
                    <a:lumOff val="25000"/>
                  </a:schemeClr>
                </a:solidFill>
                <a:latin typeface="+mn-ea"/>
                <a:sym typeface="Arial" panose="020B0604020202020204" pitchFamily="34" charset="0"/>
              </a:endParaRPr>
            </a:p>
          </p:txBody>
        </p:sp>
        <p:sp>
          <p:nvSpPr>
            <p:cNvPr id="31" name="Freeform 52"/>
            <p:cNvSpPr>
              <a:spLocks/>
            </p:cNvSpPr>
            <p:nvPr/>
          </p:nvSpPr>
          <p:spPr bwMode="auto">
            <a:xfrm>
              <a:off x="3827689" y="2699883"/>
              <a:ext cx="936625" cy="693738"/>
            </a:xfrm>
            <a:custGeom>
              <a:avLst/>
              <a:gdLst>
                <a:gd name="T0" fmla="*/ 180 w 300"/>
                <a:gd name="T1" fmla="*/ 30 h 222"/>
                <a:gd name="T2" fmla="*/ 0 w 300"/>
                <a:gd name="T3" fmla="*/ 54 h 222"/>
                <a:gd name="T4" fmla="*/ 0 w 300"/>
                <a:gd name="T5" fmla="*/ 54 h 222"/>
                <a:gd name="T6" fmla="*/ 120 w 300"/>
                <a:gd name="T7" fmla="*/ 191 h 222"/>
                <a:gd name="T8" fmla="*/ 300 w 300"/>
                <a:gd name="T9" fmla="*/ 167 h 222"/>
                <a:gd name="T10" fmla="*/ 299 w 300"/>
                <a:gd name="T11" fmla="*/ 165 h 222"/>
                <a:gd name="T12" fmla="*/ 180 w 300"/>
                <a:gd name="T13" fmla="*/ 30 h 222"/>
              </a:gdLst>
              <a:ahLst/>
              <a:cxnLst>
                <a:cxn ang="0">
                  <a:pos x="T0" y="T1"/>
                </a:cxn>
                <a:cxn ang="0">
                  <a:pos x="T2" y="T3"/>
                </a:cxn>
                <a:cxn ang="0">
                  <a:pos x="T4" y="T5"/>
                </a:cxn>
                <a:cxn ang="0">
                  <a:pos x="T6" y="T7"/>
                </a:cxn>
                <a:cxn ang="0">
                  <a:pos x="T8" y="T9"/>
                </a:cxn>
                <a:cxn ang="0">
                  <a:pos x="T10" y="T11"/>
                </a:cxn>
                <a:cxn ang="0">
                  <a:pos x="T12" y="T13"/>
                </a:cxn>
              </a:cxnLst>
              <a:rect l="0" t="0" r="r" b="b"/>
              <a:pathLst>
                <a:path w="300" h="222">
                  <a:moveTo>
                    <a:pt x="180" y="30"/>
                  </a:moveTo>
                  <a:cubicBezTo>
                    <a:pt x="99" y="0"/>
                    <a:pt x="5" y="51"/>
                    <a:pt x="0" y="54"/>
                  </a:cubicBezTo>
                  <a:cubicBezTo>
                    <a:pt x="0" y="54"/>
                    <a:pt x="0" y="54"/>
                    <a:pt x="0" y="54"/>
                  </a:cubicBezTo>
                  <a:cubicBezTo>
                    <a:pt x="0" y="54"/>
                    <a:pt x="37" y="160"/>
                    <a:pt x="120" y="191"/>
                  </a:cubicBezTo>
                  <a:cubicBezTo>
                    <a:pt x="203" y="222"/>
                    <a:pt x="300" y="167"/>
                    <a:pt x="300" y="167"/>
                  </a:cubicBezTo>
                  <a:cubicBezTo>
                    <a:pt x="300" y="167"/>
                    <a:pt x="299" y="166"/>
                    <a:pt x="299" y="165"/>
                  </a:cubicBezTo>
                  <a:cubicBezTo>
                    <a:pt x="294" y="153"/>
                    <a:pt x="257" y="59"/>
                    <a:pt x="180" y="30"/>
                  </a:cubicBezTo>
                  <a:close/>
                </a:path>
              </a:pathLst>
            </a:custGeom>
            <a:solidFill>
              <a:schemeClr val="accent1"/>
            </a:solidFill>
            <a:ln>
              <a:noFill/>
            </a:ln>
          </p:spPr>
          <p:txBody>
            <a:bodyPr vert="horz" wrap="square" lIns="68576" tIns="34289" rIns="68576" bIns="34289" numCol="1" anchor="t" anchorCtr="0" compatLnSpc="1">
              <a:prstTxWarp prst="textNoShape">
                <a:avLst/>
              </a:prstTxWarp>
            </a:bodyPr>
            <a:lstStyle/>
            <a:p>
              <a:endParaRPr lang="id-ID" sz="1280">
                <a:solidFill>
                  <a:schemeClr val="tx1">
                    <a:lumMod val="75000"/>
                    <a:lumOff val="25000"/>
                  </a:schemeClr>
                </a:solidFill>
                <a:latin typeface="+mn-ea"/>
                <a:sym typeface="Arial" panose="020B0604020202020204" pitchFamily="34" charset="0"/>
              </a:endParaRPr>
            </a:p>
          </p:txBody>
        </p:sp>
        <p:sp>
          <p:nvSpPr>
            <p:cNvPr id="32" name="Freeform 53"/>
            <p:cNvSpPr>
              <a:spLocks/>
            </p:cNvSpPr>
            <p:nvPr/>
          </p:nvSpPr>
          <p:spPr bwMode="auto">
            <a:xfrm>
              <a:off x="3840389" y="4201658"/>
              <a:ext cx="911225" cy="711200"/>
            </a:xfrm>
            <a:custGeom>
              <a:avLst/>
              <a:gdLst>
                <a:gd name="T0" fmla="*/ 111 w 292"/>
                <a:gd name="T1" fmla="*/ 35 h 228"/>
                <a:gd name="T2" fmla="*/ 1 w 292"/>
                <a:gd name="T3" fmla="*/ 177 h 228"/>
                <a:gd name="T4" fmla="*/ 0 w 292"/>
                <a:gd name="T5" fmla="*/ 180 h 228"/>
                <a:gd name="T6" fmla="*/ 181 w 292"/>
                <a:gd name="T7" fmla="*/ 192 h 228"/>
                <a:gd name="T8" fmla="*/ 292 w 292"/>
                <a:gd name="T9" fmla="*/ 47 h 228"/>
                <a:gd name="T10" fmla="*/ 291 w 292"/>
                <a:gd name="T11" fmla="*/ 47 h 228"/>
                <a:gd name="T12" fmla="*/ 111 w 292"/>
                <a:gd name="T13" fmla="*/ 35 h 228"/>
              </a:gdLst>
              <a:ahLst/>
              <a:cxnLst>
                <a:cxn ang="0">
                  <a:pos x="T0" y="T1"/>
                </a:cxn>
                <a:cxn ang="0">
                  <a:pos x="T2" y="T3"/>
                </a:cxn>
                <a:cxn ang="0">
                  <a:pos x="T4" y="T5"/>
                </a:cxn>
                <a:cxn ang="0">
                  <a:pos x="T6" y="T7"/>
                </a:cxn>
                <a:cxn ang="0">
                  <a:pos x="T8" y="T9"/>
                </a:cxn>
                <a:cxn ang="0">
                  <a:pos x="T10" y="T11"/>
                </a:cxn>
                <a:cxn ang="0">
                  <a:pos x="T12" y="T13"/>
                </a:cxn>
              </a:cxnLst>
              <a:rect l="0" t="0" r="r" b="b"/>
              <a:pathLst>
                <a:path w="292" h="228">
                  <a:moveTo>
                    <a:pt x="111" y="35"/>
                  </a:moveTo>
                  <a:cubicBezTo>
                    <a:pt x="39" y="68"/>
                    <a:pt x="7" y="158"/>
                    <a:pt x="1" y="177"/>
                  </a:cubicBezTo>
                  <a:cubicBezTo>
                    <a:pt x="1" y="179"/>
                    <a:pt x="0" y="180"/>
                    <a:pt x="0" y="180"/>
                  </a:cubicBezTo>
                  <a:cubicBezTo>
                    <a:pt x="0" y="180"/>
                    <a:pt x="101" y="228"/>
                    <a:pt x="181" y="192"/>
                  </a:cubicBezTo>
                  <a:cubicBezTo>
                    <a:pt x="262" y="155"/>
                    <a:pt x="292" y="47"/>
                    <a:pt x="292" y="47"/>
                  </a:cubicBezTo>
                  <a:cubicBezTo>
                    <a:pt x="292" y="47"/>
                    <a:pt x="291" y="47"/>
                    <a:pt x="291" y="47"/>
                  </a:cubicBezTo>
                  <a:cubicBezTo>
                    <a:pt x="282" y="43"/>
                    <a:pt x="187" y="0"/>
                    <a:pt x="111" y="35"/>
                  </a:cubicBezTo>
                  <a:close/>
                </a:path>
              </a:pathLst>
            </a:custGeom>
            <a:solidFill>
              <a:schemeClr val="accent1"/>
            </a:solidFill>
            <a:ln>
              <a:noFill/>
            </a:ln>
          </p:spPr>
          <p:txBody>
            <a:bodyPr vert="horz" wrap="square" lIns="68576" tIns="34289" rIns="68576" bIns="34289" numCol="1" anchor="t" anchorCtr="0" compatLnSpc="1">
              <a:prstTxWarp prst="textNoShape">
                <a:avLst/>
              </a:prstTxWarp>
            </a:bodyPr>
            <a:lstStyle/>
            <a:p>
              <a:endParaRPr lang="id-ID" sz="1280">
                <a:solidFill>
                  <a:schemeClr val="tx1">
                    <a:lumMod val="75000"/>
                    <a:lumOff val="25000"/>
                  </a:schemeClr>
                </a:solidFill>
                <a:latin typeface="+mn-ea"/>
                <a:sym typeface="Arial" panose="020B0604020202020204" pitchFamily="34" charset="0"/>
              </a:endParaRPr>
            </a:p>
          </p:txBody>
        </p:sp>
        <p:sp>
          <p:nvSpPr>
            <p:cNvPr id="33" name="Freeform 54"/>
            <p:cNvSpPr>
              <a:spLocks/>
            </p:cNvSpPr>
            <p:nvPr/>
          </p:nvSpPr>
          <p:spPr bwMode="auto">
            <a:xfrm>
              <a:off x="4819877" y="2444295"/>
              <a:ext cx="968375" cy="1049338"/>
            </a:xfrm>
            <a:custGeom>
              <a:avLst/>
              <a:gdLst>
                <a:gd name="T0" fmla="*/ 1 w 310"/>
                <a:gd name="T1" fmla="*/ 13 h 336"/>
                <a:gd name="T2" fmla="*/ 0 w 310"/>
                <a:gd name="T3" fmla="*/ 38 h 336"/>
                <a:gd name="T4" fmla="*/ 73 w 310"/>
                <a:gd name="T5" fmla="*/ 251 h 336"/>
                <a:gd name="T6" fmla="*/ 310 w 310"/>
                <a:gd name="T7" fmla="*/ 323 h 336"/>
                <a:gd name="T8" fmla="*/ 310 w 310"/>
                <a:gd name="T9" fmla="*/ 298 h 336"/>
                <a:gd name="T10" fmla="*/ 238 w 310"/>
                <a:gd name="T11" fmla="*/ 85 h 336"/>
                <a:gd name="T12" fmla="*/ 1 w 310"/>
                <a:gd name="T13" fmla="*/ 13 h 336"/>
              </a:gdLst>
              <a:ahLst/>
              <a:cxnLst>
                <a:cxn ang="0">
                  <a:pos x="T0" y="T1"/>
                </a:cxn>
                <a:cxn ang="0">
                  <a:pos x="T2" y="T3"/>
                </a:cxn>
                <a:cxn ang="0">
                  <a:pos x="T4" y="T5"/>
                </a:cxn>
                <a:cxn ang="0">
                  <a:pos x="T6" y="T7"/>
                </a:cxn>
                <a:cxn ang="0">
                  <a:pos x="T8" y="T9"/>
                </a:cxn>
                <a:cxn ang="0">
                  <a:pos x="T10" y="T11"/>
                </a:cxn>
                <a:cxn ang="0">
                  <a:pos x="T12" y="T13"/>
                </a:cxn>
              </a:cxnLst>
              <a:rect l="0" t="0" r="r" b="b"/>
              <a:pathLst>
                <a:path w="310" h="336">
                  <a:moveTo>
                    <a:pt x="1" y="13"/>
                  </a:moveTo>
                  <a:cubicBezTo>
                    <a:pt x="1" y="13"/>
                    <a:pt x="0" y="22"/>
                    <a:pt x="0" y="38"/>
                  </a:cubicBezTo>
                  <a:cubicBezTo>
                    <a:pt x="1" y="84"/>
                    <a:pt x="9" y="186"/>
                    <a:pt x="73" y="251"/>
                  </a:cubicBezTo>
                  <a:cubicBezTo>
                    <a:pt x="158" y="336"/>
                    <a:pt x="310" y="323"/>
                    <a:pt x="310" y="323"/>
                  </a:cubicBezTo>
                  <a:cubicBezTo>
                    <a:pt x="310" y="323"/>
                    <a:pt x="310" y="313"/>
                    <a:pt x="310" y="298"/>
                  </a:cubicBezTo>
                  <a:cubicBezTo>
                    <a:pt x="310" y="251"/>
                    <a:pt x="301" y="149"/>
                    <a:pt x="238" y="85"/>
                  </a:cubicBezTo>
                  <a:cubicBezTo>
                    <a:pt x="153" y="0"/>
                    <a:pt x="1" y="13"/>
                    <a:pt x="1" y="13"/>
                  </a:cubicBezTo>
                  <a:close/>
                </a:path>
              </a:pathLst>
            </a:custGeom>
            <a:solidFill>
              <a:schemeClr val="accent2"/>
            </a:solidFill>
            <a:ln>
              <a:noFill/>
            </a:ln>
          </p:spPr>
          <p:txBody>
            <a:bodyPr vert="horz" wrap="square" lIns="68576" tIns="34289" rIns="68576" bIns="34289" numCol="1" anchor="t" anchorCtr="0" compatLnSpc="1">
              <a:prstTxWarp prst="textNoShape">
                <a:avLst/>
              </a:prstTxWarp>
            </a:bodyPr>
            <a:lstStyle/>
            <a:p>
              <a:endParaRPr lang="id-ID" sz="1280">
                <a:solidFill>
                  <a:schemeClr val="tx1">
                    <a:lumMod val="75000"/>
                    <a:lumOff val="25000"/>
                  </a:schemeClr>
                </a:solidFill>
                <a:latin typeface="+mn-ea"/>
                <a:sym typeface="Arial" panose="020B0604020202020204" pitchFamily="34" charset="0"/>
              </a:endParaRPr>
            </a:p>
          </p:txBody>
        </p:sp>
        <p:sp>
          <p:nvSpPr>
            <p:cNvPr id="34" name="Freeform 55"/>
            <p:cNvSpPr>
              <a:spLocks/>
            </p:cNvSpPr>
            <p:nvPr/>
          </p:nvSpPr>
          <p:spPr bwMode="auto">
            <a:xfrm>
              <a:off x="4283302" y="3406320"/>
              <a:ext cx="1360488" cy="730250"/>
            </a:xfrm>
            <a:custGeom>
              <a:avLst/>
              <a:gdLst>
                <a:gd name="T0" fmla="*/ 218 w 436"/>
                <a:gd name="T1" fmla="*/ 0 h 234"/>
                <a:gd name="T2" fmla="*/ 1 w 436"/>
                <a:gd name="T3" fmla="*/ 116 h 234"/>
                <a:gd name="T4" fmla="*/ 0 w 436"/>
                <a:gd name="T5" fmla="*/ 117 h 234"/>
                <a:gd name="T6" fmla="*/ 218 w 436"/>
                <a:gd name="T7" fmla="*/ 234 h 234"/>
                <a:gd name="T8" fmla="*/ 436 w 436"/>
                <a:gd name="T9" fmla="*/ 117 h 234"/>
                <a:gd name="T10" fmla="*/ 434 w 436"/>
                <a:gd name="T11" fmla="*/ 116 h 234"/>
                <a:gd name="T12" fmla="*/ 218 w 436"/>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436" h="234">
                  <a:moveTo>
                    <a:pt x="218" y="0"/>
                  </a:moveTo>
                  <a:cubicBezTo>
                    <a:pt x="104" y="0"/>
                    <a:pt x="12" y="103"/>
                    <a:pt x="1" y="116"/>
                  </a:cubicBezTo>
                  <a:cubicBezTo>
                    <a:pt x="0" y="116"/>
                    <a:pt x="0" y="117"/>
                    <a:pt x="0" y="117"/>
                  </a:cubicBezTo>
                  <a:cubicBezTo>
                    <a:pt x="0" y="117"/>
                    <a:pt x="97" y="234"/>
                    <a:pt x="218" y="234"/>
                  </a:cubicBezTo>
                  <a:cubicBezTo>
                    <a:pt x="338" y="234"/>
                    <a:pt x="436" y="117"/>
                    <a:pt x="436" y="117"/>
                  </a:cubicBezTo>
                  <a:cubicBezTo>
                    <a:pt x="436" y="117"/>
                    <a:pt x="435" y="116"/>
                    <a:pt x="434" y="116"/>
                  </a:cubicBezTo>
                  <a:cubicBezTo>
                    <a:pt x="424" y="103"/>
                    <a:pt x="331" y="0"/>
                    <a:pt x="218" y="0"/>
                  </a:cubicBezTo>
                  <a:close/>
                </a:path>
              </a:pathLst>
            </a:custGeom>
            <a:solidFill>
              <a:schemeClr val="accent2"/>
            </a:solidFill>
            <a:ln>
              <a:noFill/>
            </a:ln>
          </p:spPr>
          <p:txBody>
            <a:bodyPr vert="horz" wrap="square" lIns="68576" tIns="34289" rIns="68576" bIns="34289" numCol="1" anchor="t" anchorCtr="0" compatLnSpc="1">
              <a:prstTxWarp prst="textNoShape">
                <a:avLst/>
              </a:prstTxWarp>
            </a:bodyPr>
            <a:lstStyle/>
            <a:p>
              <a:endParaRPr lang="id-ID" sz="1280">
                <a:solidFill>
                  <a:schemeClr val="tx1">
                    <a:lumMod val="75000"/>
                    <a:lumOff val="25000"/>
                  </a:schemeClr>
                </a:solidFill>
                <a:latin typeface="+mn-ea"/>
                <a:sym typeface="Arial" panose="020B0604020202020204" pitchFamily="34" charset="0"/>
              </a:endParaRPr>
            </a:p>
          </p:txBody>
        </p:sp>
        <p:sp>
          <p:nvSpPr>
            <p:cNvPr id="35" name="Freeform 56"/>
            <p:cNvSpPr>
              <a:spLocks/>
            </p:cNvSpPr>
            <p:nvPr/>
          </p:nvSpPr>
          <p:spPr bwMode="auto">
            <a:xfrm>
              <a:off x="4800827" y="4055608"/>
              <a:ext cx="968375" cy="1050925"/>
            </a:xfrm>
            <a:custGeom>
              <a:avLst/>
              <a:gdLst>
                <a:gd name="T0" fmla="*/ 310 w 310"/>
                <a:gd name="T1" fmla="*/ 36 h 337"/>
                <a:gd name="T2" fmla="*/ 309 w 310"/>
                <a:gd name="T3" fmla="*/ 14 h 337"/>
                <a:gd name="T4" fmla="*/ 72 w 310"/>
                <a:gd name="T5" fmla="*/ 86 h 337"/>
                <a:gd name="T6" fmla="*/ 0 w 310"/>
                <a:gd name="T7" fmla="*/ 298 h 337"/>
                <a:gd name="T8" fmla="*/ 1 w 310"/>
                <a:gd name="T9" fmla="*/ 323 h 337"/>
                <a:gd name="T10" fmla="*/ 237 w 310"/>
                <a:gd name="T11" fmla="*/ 251 h 337"/>
                <a:gd name="T12" fmla="*/ 274 w 310"/>
                <a:gd name="T13" fmla="*/ 201 h 337"/>
                <a:gd name="T14" fmla="*/ 288 w 310"/>
                <a:gd name="T15" fmla="*/ 168 h 337"/>
                <a:gd name="T16" fmla="*/ 310 w 310"/>
                <a:gd name="T17" fmla="*/ 36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337">
                  <a:moveTo>
                    <a:pt x="310" y="36"/>
                  </a:moveTo>
                  <a:cubicBezTo>
                    <a:pt x="310" y="22"/>
                    <a:pt x="309" y="14"/>
                    <a:pt x="309" y="14"/>
                  </a:cubicBezTo>
                  <a:cubicBezTo>
                    <a:pt x="309" y="14"/>
                    <a:pt x="158" y="0"/>
                    <a:pt x="72" y="86"/>
                  </a:cubicBezTo>
                  <a:cubicBezTo>
                    <a:pt x="9" y="150"/>
                    <a:pt x="0" y="251"/>
                    <a:pt x="0" y="298"/>
                  </a:cubicBezTo>
                  <a:cubicBezTo>
                    <a:pt x="0" y="313"/>
                    <a:pt x="1" y="323"/>
                    <a:pt x="1" y="323"/>
                  </a:cubicBezTo>
                  <a:cubicBezTo>
                    <a:pt x="1" y="323"/>
                    <a:pt x="152" y="337"/>
                    <a:pt x="237" y="251"/>
                  </a:cubicBezTo>
                  <a:cubicBezTo>
                    <a:pt x="252" y="236"/>
                    <a:pt x="264" y="219"/>
                    <a:pt x="274" y="201"/>
                  </a:cubicBezTo>
                  <a:cubicBezTo>
                    <a:pt x="279" y="190"/>
                    <a:pt x="284" y="179"/>
                    <a:pt x="288" y="168"/>
                  </a:cubicBezTo>
                  <a:cubicBezTo>
                    <a:pt x="307" y="117"/>
                    <a:pt x="310" y="65"/>
                    <a:pt x="310" y="36"/>
                  </a:cubicBezTo>
                  <a:close/>
                </a:path>
              </a:pathLst>
            </a:custGeom>
            <a:solidFill>
              <a:schemeClr val="accent2"/>
            </a:solidFill>
            <a:ln>
              <a:noFill/>
            </a:ln>
          </p:spPr>
          <p:txBody>
            <a:bodyPr vert="horz" wrap="square" lIns="68576" tIns="34289" rIns="68576" bIns="34289" numCol="1" anchor="t" anchorCtr="0" compatLnSpc="1">
              <a:prstTxWarp prst="textNoShape">
                <a:avLst/>
              </a:prstTxWarp>
            </a:bodyPr>
            <a:lstStyle/>
            <a:p>
              <a:endParaRPr lang="id-ID" sz="1280">
                <a:solidFill>
                  <a:schemeClr val="tx1">
                    <a:lumMod val="75000"/>
                    <a:lumOff val="25000"/>
                  </a:schemeClr>
                </a:solidFill>
                <a:latin typeface="+mn-ea"/>
                <a:sym typeface="Arial" panose="020B0604020202020204" pitchFamily="34" charset="0"/>
              </a:endParaRPr>
            </a:p>
          </p:txBody>
        </p:sp>
        <p:sp>
          <p:nvSpPr>
            <p:cNvPr id="36" name="Freeform 55"/>
            <p:cNvSpPr>
              <a:spLocks/>
            </p:cNvSpPr>
            <p:nvPr/>
          </p:nvSpPr>
          <p:spPr bwMode="auto">
            <a:xfrm>
              <a:off x="6547642" y="3406320"/>
              <a:ext cx="1360488" cy="730250"/>
            </a:xfrm>
            <a:custGeom>
              <a:avLst/>
              <a:gdLst>
                <a:gd name="T0" fmla="*/ 218 w 436"/>
                <a:gd name="T1" fmla="*/ 0 h 234"/>
                <a:gd name="T2" fmla="*/ 1 w 436"/>
                <a:gd name="T3" fmla="*/ 116 h 234"/>
                <a:gd name="T4" fmla="*/ 0 w 436"/>
                <a:gd name="T5" fmla="*/ 117 h 234"/>
                <a:gd name="T6" fmla="*/ 218 w 436"/>
                <a:gd name="T7" fmla="*/ 234 h 234"/>
                <a:gd name="T8" fmla="*/ 436 w 436"/>
                <a:gd name="T9" fmla="*/ 117 h 234"/>
                <a:gd name="T10" fmla="*/ 434 w 436"/>
                <a:gd name="T11" fmla="*/ 116 h 234"/>
                <a:gd name="T12" fmla="*/ 218 w 436"/>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436" h="234">
                  <a:moveTo>
                    <a:pt x="218" y="0"/>
                  </a:moveTo>
                  <a:cubicBezTo>
                    <a:pt x="104" y="0"/>
                    <a:pt x="12" y="103"/>
                    <a:pt x="1" y="116"/>
                  </a:cubicBezTo>
                  <a:cubicBezTo>
                    <a:pt x="0" y="116"/>
                    <a:pt x="0" y="117"/>
                    <a:pt x="0" y="117"/>
                  </a:cubicBezTo>
                  <a:cubicBezTo>
                    <a:pt x="0" y="117"/>
                    <a:pt x="97" y="234"/>
                    <a:pt x="218" y="234"/>
                  </a:cubicBezTo>
                  <a:cubicBezTo>
                    <a:pt x="338" y="234"/>
                    <a:pt x="436" y="117"/>
                    <a:pt x="436" y="117"/>
                  </a:cubicBezTo>
                  <a:cubicBezTo>
                    <a:pt x="436" y="117"/>
                    <a:pt x="435" y="116"/>
                    <a:pt x="434" y="116"/>
                  </a:cubicBezTo>
                  <a:cubicBezTo>
                    <a:pt x="424" y="103"/>
                    <a:pt x="331" y="0"/>
                    <a:pt x="218" y="0"/>
                  </a:cubicBezTo>
                  <a:close/>
                </a:path>
              </a:pathLst>
            </a:custGeom>
            <a:solidFill>
              <a:schemeClr val="accent1"/>
            </a:solidFill>
            <a:ln>
              <a:noFill/>
            </a:ln>
          </p:spPr>
          <p:txBody>
            <a:bodyPr vert="horz" wrap="square" lIns="68576" tIns="34289" rIns="68576" bIns="34289" numCol="1" anchor="t" anchorCtr="0" compatLnSpc="1">
              <a:prstTxWarp prst="textNoShape">
                <a:avLst/>
              </a:prstTxWarp>
            </a:bodyPr>
            <a:lstStyle/>
            <a:p>
              <a:endParaRPr lang="id-ID" sz="1280">
                <a:solidFill>
                  <a:schemeClr val="tx1">
                    <a:lumMod val="75000"/>
                    <a:lumOff val="25000"/>
                  </a:schemeClr>
                </a:solidFill>
                <a:latin typeface="+mn-ea"/>
                <a:sym typeface="Arial" panose="020B0604020202020204" pitchFamily="34" charset="0"/>
              </a:endParaRPr>
            </a:p>
          </p:txBody>
        </p:sp>
        <p:grpSp>
          <p:nvGrpSpPr>
            <p:cNvPr id="37" name="Group 53"/>
            <p:cNvGrpSpPr/>
            <p:nvPr/>
          </p:nvGrpSpPr>
          <p:grpSpPr>
            <a:xfrm>
              <a:off x="5959985" y="3684603"/>
              <a:ext cx="304800" cy="290513"/>
              <a:chOff x="5935663" y="4418013"/>
              <a:chExt cx="304800" cy="290513"/>
            </a:xfrm>
          </p:grpSpPr>
          <p:sp>
            <p:nvSpPr>
              <p:cNvPr id="38" name="Freeform 41"/>
              <p:cNvSpPr>
                <a:spLocks/>
              </p:cNvSpPr>
              <p:nvPr/>
            </p:nvSpPr>
            <p:spPr bwMode="auto">
              <a:xfrm>
                <a:off x="5945188" y="4418013"/>
                <a:ext cx="295275" cy="290513"/>
              </a:xfrm>
              <a:custGeom>
                <a:avLst/>
                <a:gdLst>
                  <a:gd name="T0" fmla="*/ 77 w 95"/>
                  <a:gd name="T1" fmla="*/ 80 h 93"/>
                  <a:gd name="T2" fmla="*/ 77 w 95"/>
                  <a:gd name="T3" fmla="*/ 17 h 93"/>
                  <a:gd name="T4" fmla="*/ 15 w 95"/>
                  <a:gd name="T5" fmla="*/ 17 h 93"/>
                  <a:gd name="T6" fmla="*/ 2 w 95"/>
                  <a:gd name="T7" fmla="*/ 50 h 93"/>
                  <a:gd name="T8" fmla="*/ 8 w 95"/>
                  <a:gd name="T9" fmla="*/ 20 h 93"/>
                  <a:gd name="T10" fmla="*/ 31 w 95"/>
                  <a:gd name="T11" fmla="*/ 7 h 93"/>
                  <a:gd name="T12" fmla="*/ 31 w 95"/>
                  <a:gd name="T13" fmla="*/ 93 h 93"/>
                  <a:gd name="T14" fmla="*/ 40 w 95"/>
                  <a:gd name="T15" fmla="*/ 93 h 93"/>
                  <a:gd name="T16" fmla="*/ 56 w 95"/>
                  <a:gd name="T17" fmla="*/ 91 h 93"/>
                  <a:gd name="T18" fmla="*/ 77 w 95"/>
                  <a:gd name="T19" fmla="*/ 8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93">
                    <a:moveTo>
                      <a:pt x="77" y="80"/>
                    </a:moveTo>
                    <a:cubicBezTo>
                      <a:pt x="95" y="63"/>
                      <a:pt x="95" y="35"/>
                      <a:pt x="77" y="17"/>
                    </a:cubicBezTo>
                    <a:cubicBezTo>
                      <a:pt x="60" y="0"/>
                      <a:pt x="32" y="0"/>
                      <a:pt x="15" y="17"/>
                    </a:cubicBezTo>
                    <a:cubicBezTo>
                      <a:pt x="6" y="26"/>
                      <a:pt x="1" y="38"/>
                      <a:pt x="2" y="50"/>
                    </a:cubicBezTo>
                    <a:cubicBezTo>
                      <a:pt x="2" y="39"/>
                      <a:pt x="0" y="28"/>
                      <a:pt x="8" y="20"/>
                    </a:cubicBezTo>
                    <a:cubicBezTo>
                      <a:pt x="16" y="12"/>
                      <a:pt x="31" y="7"/>
                      <a:pt x="31" y="7"/>
                    </a:cubicBezTo>
                    <a:cubicBezTo>
                      <a:pt x="31" y="93"/>
                      <a:pt x="31" y="93"/>
                      <a:pt x="31" y="93"/>
                    </a:cubicBezTo>
                    <a:cubicBezTo>
                      <a:pt x="31" y="93"/>
                      <a:pt x="39" y="93"/>
                      <a:pt x="40" y="93"/>
                    </a:cubicBezTo>
                    <a:cubicBezTo>
                      <a:pt x="44" y="93"/>
                      <a:pt x="52" y="92"/>
                      <a:pt x="56" y="91"/>
                    </a:cubicBezTo>
                    <a:cubicBezTo>
                      <a:pt x="63" y="89"/>
                      <a:pt x="72" y="85"/>
                      <a:pt x="77" y="80"/>
                    </a:cubicBezTo>
                    <a:close/>
                  </a:path>
                </a:pathLst>
              </a:custGeom>
              <a:solidFill>
                <a:schemeClr val="accent2"/>
              </a:solidFill>
              <a:ln>
                <a:noFill/>
              </a:ln>
            </p:spPr>
            <p:txBody>
              <a:bodyPr vert="horz" wrap="square" lIns="68576" tIns="34289" rIns="68576" bIns="34289" numCol="1" anchor="t" anchorCtr="0" compatLnSpc="1">
                <a:prstTxWarp prst="textNoShape">
                  <a:avLst/>
                </a:prstTxWarp>
              </a:bodyPr>
              <a:lstStyle/>
              <a:p>
                <a:endParaRPr lang="id-ID" sz="1280">
                  <a:solidFill>
                    <a:schemeClr val="tx1">
                      <a:lumMod val="75000"/>
                      <a:lumOff val="25000"/>
                    </a:schemeClr>
                  </a:solidFill>
                  <a:latin typeface="+mn-ea"/>
                  <a:sym typeface="Arial" panose="020B0604020202020204" pitchFamily="34" charset="0"/>
                </a:endParaRPr>
              </a:p>
            </p:txBody>
          </p:sp>
          <p:sp>
            <p:nvSpPr>
              <p:cNvPr id="39" name="Freeform 60"/>
              <p:cNvSpPr>
                <a:spLocks/>
              </p:cNvSpPr>
              <p:nvPr/>
            </p:nvSpPr>
            <p:spPr bwMode="auto">
              <a:xfrm>
                <a:off x="5935663" y="4440238"/>
                <a:ext cx="106363" cy="265113"/>
              </a:xfrm>
              <a:custGeom>
                <a:avLst/>
                <a:gdLst>
                  <a:gd name="T0" fmla="*/ 11 w 34"/>
                  <a:gd name="T1" fmla="*/ 13 h 89"/>
                  <a:gd name="T2" fmla="*/ 1 w 34"/>
                  <a:gd name="T3" fmla="*/ 43 h 89"/>
                  <a:gd name="T4" fmla="*/ 9 w 34"/>
                  <a:gd name="T5" fmla="*/ 76 h 89"/>
                  <a:gd name="T6" fmla="*/ 34 w 34"/>
                  <a:gd name="T7" fmla="*/ 89 h 89"/>
                  <a:gd name="T8" fmla="*/ 34 w 34"/>
                  <a:gd name="T9" fmla="*/ 86 h 89"/>
                  <a:gd name="T10" fmla="*/ 34 w 34"/>
                  <a:gd name="T11" fmla="*/ 0 h 89"/>
                  <a:gd name="T12" fmla="*/ 11 w 34"/>
                  <a:gd name="T13" fmla="*/ 13 h 89"/>
                </a:gdLst>
                <a:ahLst/>
                <a:cxnLst>
                  <a:cxn ang="0">
                    <a:pos x="T0" y="T1"/>
                  </a:cxn>
                  <a:cxn ang="0">
                    <a:pos x="T2" y="T3"/>
                  </a:cxn>
                  <a:cxn ang="0">
                    <a:pos x="T4" y="T5"/>
                  </a:cxn>
                  <a:cxn ang="0">
                    <a:pos x="T6" y="T7"/>
                  </a:cxn>
                  <a:cxn ang="0">
                    <a:pos x="T8" y="T9"/>
                  </a:cxn>
                  <a:cxn ang="0">
                    <a:pos x="T10" y="T11"/>
                  </a:cxn>
                  <a:cxn ang="0">
                    <a:pos x="T12" y="T13"/>
                  </a:cxn>
                </a:cxnLst>
                <a:rect l="0" t="0" r="r" b="b"/>
                <a:pathLst>
                  <a:path w="34" h="89">
                    <a:moveTo>
                      <a:pt x="11" y="13"/>
                    </a:moveTo>
                    <a:cubicBezTo>
                      <a:pt x="3" y="21"/>
                      <a:pt x="2" y="32"/>
                      <a:pt x="1" y="43"/>
                    </a:cubicBezTo>
                    <a:cubicBezTo>
                      <a:pt x="1" y="55"/>
                      <a:pt x="0" y="67"/>
                      <a:pt x="9" y="76"/>
                    </a:cubicBezTo>
                    <a:cubicBezTo>
                      <a:pt x="18" y="84"/>
                      <a:pt x="34" y="88"/>
                      <a:pt x="34" y="89"/>
                    </a:cubicBezTo>
                    <a:cubicBezTo>
                      <a:pt x="34" y="86"/>
                      <a:pt x="34" y="86"/>
                      <a:pt x="34" y="86"/>
                    </a:cubicBezTo>
                    <a:cubicBezTo>
                      <a:pt x="34" y="0"/>
                      <a:pt x="34" y="0"/>
                      <a:pt x="34" y="0"/>
                    </a:cubicBezTo>
                    <a:cubicBezTo>
                      <a:pt x="34" y="0"/>
                      <a:pt x="19" y="5"/>
                      <a:pt x="11" y="13"/>
                    </a:cubicBezTo>
                    <a:close/>
                  </a:path>
                </a:pathLst>
              </a:custGeom>
              <a:solidFill>
                <a:schemeClr val="accent1"/>
              </a:solidFill>
              <a:ln>
                <a:noFill/>
              </a:ln>
            </p:spPr>
            <p:txBody>
              <a:bodyPr vert="horz" wrap="square" lIns="68576" tIns="34289" rIns="68576" bIns="34289" numCol="1" anchor="t" anchorCtr="0" compatLnSpc="1">
                <a:prstTxWarp prst="textNoShape">
                  <a:avLst/>
                </a:prstTxWarp>
              </a:bodyPr>
              <a:lstStyle/>
              <a:p>
                <a:endParaRPr lang="id-ID" sz="1280">
                  <a:solidFill>
                    <a:schemeClr val="tx1">
                      <a:lumMod val="75000"/>
                      <a:lumOff val="25000"/>
                    </a:schemeClr>
                  </a:solidFill>
                  <a:latin typeface="+mn-ea"/>
                  <a:sym typeface="Arial" panose="020B0604020202020204" pitchFamily="34" charset="0"/>
                </a:endParaRPr>
              </a:p>
            </p:txBody>
          </p:sp>
        </p:grpSp>
      </p:grpSp>
    </p:spTree>
    <p:extLst>
      <p:ext uri="{BB962C8B-B14F-4D97-AF65-F5344CB8AC3E}">
        <p14:creationId xmlns:p14="http://schemas.microsoft.com/office/powerpoint/2010/main" val="223625628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5" presetClass="entr" presetSubtype="0" fill="hold" grpId="0" nodeType="afterEffect">
                                  <p:stCondLst>
                                    <p:cond delay="0"/>
                                  </p:stCondLst>
                                  <p:iterate type="lt">
                                    <p:tmPct val="1000"/>
                                  </p:iterate>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strVal val="#ppt_w*0.70"/>
                                          </p:val>
                                        </p:tav>
                                        <p:tav tm="100000">
                                          <p:val>
                                            <p:strVal val="#ppt_w"/>
                                          </p:val>
                                        </p:tav>
                                      </p:tavLst>
                                    </p:anim>
                                    <p:anim calcmode="lin" valueType="num">
                                      <p:cBhvr>
                                        <p:cTn id="17" dur="500" fill="hold"/>
                                        <p:tgtEl>
                                          <p:spTgt spid="6"/>
                                        </p:tgtEl>
                                        <p:attrNameLst>
                                          <p:attrName>ppt_h</p:attrName>
                                        </p:attrNameLst>
                                      </p:cBhvr>
                                      <p:tavLst>
                                        <p:tav tm="0">
                                          <p:val>
                                            <p:strVal val="#ppt_h"/>
                                          </p:val>
                                        </p:tav>
                                        <p:tav tm="100000">
                                          <p:val>
                                            <p:strVal val="#ppt_h"/>
                                          </p:val>
                                        </p:tav>
                                      </p:tavLst>
                                    </p:anim>
                                    <p:animEffect transition="in" filter="fade">
                                      <p:cBhvr>
                                        <p:cTn id="18" dur="500"/>
                                        <p:tgtEl>
                                          <p:spTgt spid="6"/>
                                        </p:tgtEl>
                                      </p:cBhvr>
                                    </p:animEffect>
                                  </p:childTnLst>
                                </p:cTn>
                              </p:par>
                            </p:childTnLst>
                          </p:cTn>
                        </p:par>
                        <p:par>
                          <p:cTn id="19" fill="hold">
                            <p:stCondLst>
                              <p:cond delay="1535"/>
                            </p:stCondLst>
                            <p:childTnLst>
                              <p:par>
                                <p:cTn id="20" presetID="22" presetClass="entr" presetSubtype="4" fill="hold" grpId="0" nodeType="after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down)">
                                      <p:cBhvr>
                                        <p:cTn id="22" dur="500"/>
                                        <p:tgtEl>
                                          <p:spTgt spid="23"/>
                                        </p:tgtEl>
                                      </p:cBhvr>
                                    </p:animEffect>
                                  </p:childTnLst>
                                </p:cTn>
                              </p:par>
                            </p:childTnLst>
                          </p:cTn>
                        </p:par>
                        <p:par>
                          <p:cTn id="23" fill="hold">
                            <p:stCondLst>
                              <p:cond delay="2035"/>
                            </p:stCondLst>
                            <p:childTnLst>
                              <p:par>
                                <p:cTn id="24" presetID="22" presetClass="entr" presetSubtype="4"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down)">
                                      <p:cBhvr>
                                        <p:cTn id="26" dur="500"/>
                                        <p:tgtEl>
                                          <p:spTgt spid="24"/>
                                        </p:tgtEl>
                                      </p:cBhvr>
                                    </p:animEffect>
                                  </p:childTnLst>
                                </p:cTn>
                              </p:par>
                            </p:childTnLst>
                          </p:cTn>
                        </p:par>
                        <p:par>
                          <p:cTn id="27" fill="hold">
                            <p:stCondLst>
                              <p:cond delay="2535"/>
                            </p:stCondLst>
                            <p:childTnLst>
                              <p:par>
                                <p:cTn id="28" presetID="22" presetClass="entr" presetSubtype="2"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right)">
                                      <p:cBhvr>
                                        <p:cTn id="30" dur="500"/>
                                        <p:tgtEl>
                                          <p:spTgt spid="21"/>
                                        </p:tgtEl>
                                      </p:cBhvr>
                                    </p:animEffect>
                                  </p:childTnLst>
                                </p:cTn>
                              </p:par>
                            </p:childTnLst>
                          </p:cTn>
                        </p:par>
                        <p:par>
                          <p:cTn id="31" fill="hold">
                            <p:stCondLst>
                              <p:cond delay="3035"/>
                            </p:stCondLst>
                            <p:childTnLst>
                              <p:par>
                                <p:cTn id="32" presetID="10" presetClass="entr" presetSubtype="0"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par>
                          <p:cTn id="35" fill="hold">
                            <p:stCondLst>
                              <p:cond delay="3535"/>
                            </p:stCondLst>
                            <p:childTnLst>
                              <p:par>
                                <p:cTn id="36" presetID="22" presetClass="entr" presetSubtype="2"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wipe(right)">
                                      <p:cBhvr>
                                        <p:cTn id="38" dur="500"/>
                                        <p:tgtEl>
                                          <p:spTgt spid="22"/>
                                        </p:tgtEl>
                                      </p:cBhvr>
                                    </p:animEffect>
                                  </p:childTnLst>
                                </p:cTn>
                              </p:par>
                            </p:childTnLst>
                          </p:cTn>
                        </p:par>
                        <p:par>
                          <p:cTn id="39" fill="hold">
                            <p:stCondLst>
                              <p:cond delay="4035"/>
                            </p:stCondLst>
                            <p:childTnLst>
                              <p:par>
                                <p:cTn id="40" presetID="10" presetClass="entr" presetSubtype="0"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par>
                          <p:cTn id="43" fill="hold">
                            <p:stCondLst>
                              <p:cond delay="4535"/>
                            </p:stCondLst>
                            <p:childTnLst>
                              <p:par>
                                <p:cTn id="44" presetID="22" presetClass="entr" presetSubtype="8"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left)">
                                      <p:cBhvr>
                                        <p:cTn id="46" dur="500"/>
                                        <p:tgtEl>
                                          <p:spTgt spid="13"/>
                                        </p:tgtEl>
                                      </p:cBhvr>
                                    </p:animEffect>
                                  </p:childTnLst>
                                </p:cTn>
                              </p:par>
                            </p:childTnLst>
                          </p:cTn>
                        </p:par>
                        <p:par>
                          <p:cTn id="47" fill="hold">
                            <p:stCondLst>
                              <p:cond delay="5035"/>
                            </p:stCondLst>
                            <p:childTnLst>
                              <p:par>
                                <p:cTn id="48" presetID="10" presetClass="entr" presetSubtype="0" fill="hold" nodeType="after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fade">
                                      <p:cBhvr>
                                        <p:cTn id="50" dur="500"/>
                                        <p:tgtEl>
                                          <p:spTgt spid="7"/>
                                        </p:tgtEl>
                                      </p:cBhvr>
                                    </p:animEffect>
                                  </p:childTnLst>
                                </p:cTn>
                              </p:par>
                            </p:childTnLst>
                          </p:cTn>
                        </p:par>
                        <p:par>
                          <p:cTn id="51" fill="hold">
                            <p:stCondLst>
                              <p:cond delay="5535"/>
                            </p:stCondLst>
                            <p:childTnLst>
                              <p:par>
                                <p:cTn id="52" presetID="22" presetClass="entr" presetSubtype="8"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wipe(left)">
                                      <p:cBhvr>
                                        <p:cTn id="54" dur="500"/>
                                        <p:tgtEl>
                                          <p:spTgt spid="14"/>
                                        </p:tgtEl>
                                      </p:cBhvr>
                                    </p:animEffect>
                                  </p:childTnLst>
                                </p:cTn>
                              </p:par>
                            </p:childTnLst>
                          </p:cTn>
                        </p:par>
                        <p:par>
                          <p:cTn id="55" fill="hold">
                            <p:stCondLst>
                              <p:cond delay="6035"/>
                            </p:stCondLst>
                            <p:childTnLst>
                              <p:par>
                                <p:cTn id="56" presetID="10" presetClass="entr" presetSubtype="0" fill="hold"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13" grpId="0" animBg="1"/>
      <p:bldP spid="14" grpId="0" animBg="1"/>
      <p:bldP spid="21" grpId="0" animBg="1"/>
      <p:bldP spid="22" grpId="0" animBg="1"/>
      <p:bldP spid="2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十角星 31"/>
          <p:cNvSpPr/>
          <p:nvPr/>
        </p:nvSpPr>
        <p:spPr>
          <a:xfrm>
            <a:off x="1081008" y="1326180"/>
            <a:ext cx="1778431" cy="1778431"/>
          </a:xfrm>
          <a:prstGeom prst="star10">
            <a:avLst>
              <a:gd name="adj" fmla="val 45147"/>
              <a:gd name="hf" fmla="val 105146"/>
            </a:avLst>
          </a:prstGeom>
          <a:solidFill>
            <a:schemeClr val="accent1"/>
          </a:solidFill>
          <a:ln w="12700" cap="flat" cmpd="sng" algn="ctr">
            <a:noFill/>
            <a:prstDash val="solid"/>
            <a:miter lim="800000"/>
          </a:ln>
          <a:effectLst/>
        </p:spPr>
        <p:txBody>
          <a:bodyPr lIns="68568" tIns="34284" rIns="68568" bIns="34284" rtlCol="0" anchor="ctr"/>
          <a:lstStyle/>
          <a:p>
            <a:pPr algn="ctr" defTabSz="685165">
              <a:defRPr/>
            </a:pPr>
            <a:endParaRPr lang="zh-CN" altLang="en-US" sz="1400" kern="0">
              <a:solidFill>
                <a:sysClr val="window" lastClr="FFFFFF"/>
              </a:solidFill>
              <a:cs typeface="+mn-ea"/>
              <a:sym typeface="+mn-lt"/>
            </a:endParaRPr>
          </a:p>
        </p:txBody>
      </p:sp>
      <p:sp>
        <p:nvSpPr>
          <p:cNvPr id="33" name="十角星 32"/>
          <p:cNvSpPr/>
          <p:nvPr/>
        </p:nvSpPr>
        <p:spPr>
          <a:xfrm>
            <a:off x="3694410" y="1326180"/>
            <a:ext cx="1778431" cy="1778431"/>
          </a:xfrm>
          <a:prstGeom prst="star10">
            <a:avLst>
              <a:gd name="adj" fmla="val 45147"/>
              <a:gd name="hf" fmla="val 105146"/>
            </a:avLst>
          </a:prstGeom>
          <a:solidFill>
            <a:schemeClr val="accent2"/>
          </a:solidFill>
          <a:ln w="12700" cap="flat" cmpd="sng" algn="ctr">
            <a:noFill/>
            <a:prstDash val="solid"/>
            <a:miter lim="800000"/>
          </a:ln>
          <a:effectLst/>
        </p:spPr>
        <p:txBody>
          <a:bodyPr lIns="68568" tIns="34284" rIns="68568" bIns="34284" rtlCol="0" anchor="ctr"/>
          <a:lstStyle/>
          <a:p>
            <a:pPr algn="ctr" defTabSz="685165">
              <a:defRPr/>
            </a:pPr>
            <a:endParaRPr lang="zh-CN" altLang="en-US" sz="1400" kern="0">
              <a:solidFill>
                <a:sysClr val="window" lastClr="FFFFFF"/>
              </a:solidFill>
              <a:cs typeface="+mn-ea"/>
              <a:sym typeface="+mn-lt"/>
            </a:endParaRPr>
          </a:p>
        </p:txBody>
      </p:sp>
      <p:sp>
        <p:nvSpPr>
          <p:cNvPr id="34" name="十角星 33"/>
          <p:cNvSpPr/>
          <p:nvPr/>
        </p:nvSpPr>
        <p:spPr>
          <a:xfrm>
            <a:off x="6307812" y="1326180"/>
            <a:ext cx="1778431" cy="1778431"/>
          </a:xfrm>
          <a:prstGeom prst="star10">
            <a:avLst>
              <a:gd name="adj" fmla="val 45147"/>
              <a:gd name="hf" fmla="val 105146"/>
            </a:avLst>
          </a:prstGeom>
          <a:solidFill>
            <a:schemeClr val="accent3"/>
          </a:solidFill>
          <a:ln w="12700" cap="flat" cmpd="sng" algn="ctr">
            <a:noFill/>
            <a:prstDash val="solid"/>
            <a:miter lim="800000"/>
          </a:ln>
          <a:effectLst/>
        </p:spPr>
        <p:txBody>
          <a:bodyPr lIns="68568" tIns="34284" rIns="68568" bIns="34284" rtlCol="0" anchor="ctr"/>
          <a:lstStyle/>
          <a:p>
            <a:pPr algn="ctr" defTabSz="685165">
              <a:defRPr/>
            </a:pPr>
            <a:endParaRPr lang="zh-CN" altLang="en-US" sz="1400" kern="0">
              <a:solidFill>
                <a:sysClr val="window" lastClr="FFFFFF"/>
              </a:solidFill>
              <a:cs typeface="+mn-ea"/>
              <a:sym typeface="+mn-lt"/>
            </a:endParaRPr>
          </a:p>
        </p:txBody>
      </p:sp>
      <p:sp>
        <p:nvSpPr>
          <p:cNvPr id="35" name="文本框 11"/>
          <p:cNvSpPr txBox="1"/>
          <p:nvPr/>
        </p:nvSpPr>
        <p:spPr>
          <a:xfrm>
            <a:off x="1306699" y="1678621"/>
            <a:ext cx="1308638" cy="842537"/>
          </a:xfrm>
          <a:prstGeom prst="rect">
            <a:avLst/>
          </a:prstGeom>
          <a:noFill/>
        </p:spPr>
        <p:txBody>
          <a:bodyPr wrap="square" lIns="68568" tIns="34284" rIns="68568" bIns="34284" rtlCol="0">
            <a:spAutoFit/>
          </a:bodyPr>
          <a:lstStyle/>
          <a:p>
            <a:pPr algn="ctr" defTabSz="685165">
              <a:defRPr/>
            </a:pPr>
            <a:r>
              <a:rPr lang="en-US" altLang="zh-CN" sz="5000" b="1" kern="0" dirty="0">
                <a:solidFill>
                  <a:sysClr val="window" lastClr="FFFFFF"/>
                </a:solidFill>
                <a:cs typeface="+mn-ea"/>
                <a:sym typeface="+mn-lt"/>
              </a:rPr>
              <a:t>10%</a:t>
            </a:r>
            <a:endParaRPr lang="zh-CN" altLang="en-US" sz="5000" b="1" kern="0" dirty="0">
              <a:solidFill>
                <a:sysClr val="window" lastClr="FFFFFF"/>
              </a:solidFill>
              <a:cs typeface="+mn-ea"/>
              <a:sym typeface="+mn-lt"/>
            </a:endParaRPr>
          </a:p>
        </p:txBody>
      </p:sp>
      <p:sp>
        <p:nvSpPr>
          <p:cNvPr id="36" name="文本框 12"/>
          <p:cNvSpPr txBox="1"/>
          <p:nvPr/>
        </p:nvSpPr>
        <p:spPr>
          <a:xfrm>
            <a:off x="1496070" y="2290327"/>
            <a:ext cx="929899" cy="438581"/>
          </a:xfrm>
          <a:prstGeom prst="rect">
            <a:avLst/>
          </a:prstGeom>
          <a:noFill/>
        </p:spPr>
        <p:txBody>
          <a:bodyPr wrap="square" lIns="68568" tIns="34284" rIns="68568" bIns="34284" rtlCol="0">
            <a:spAutoFit/>
          </a:bodyPr>
          <a:lstStyle/>
          <a:p>
            <a:pPr algn="ctr" defTabSz="685165">
              <a:defRPr/>
            </a:pPr>
            <a:r>
              <a:rPr lang="zh-CN" altLang="en-US" sz="2400" b="1" kern="0" dirty="0">
                <a:solidFill>
                  <a:sysClr val="window" lastClr="FFFFFF"/>
                </a:solidFill>
                <a:cs typeface="+mn-ea"/>
                <a:sym typeface="+mn-lt"/>
              </a:rPr>
              <a:t>标题</a:t>
            </a:r>
          </a:p>
        </p:txBody>
      </p:sp>
      <p:sp>
        <p:nvSpPr>
          <p:cNvPr id="37" name="文本框 13"/>
          <p:cNvSpPr txBox="1"/>
          <p:nvPr/>
        </p:nvSpPr>
        <p:spPr>
          <a:xfrm>
            <a:off x="3929305" y="1678621"/>
            <a:ext cx="1308638" cy="842537"/>
          </a:xfrm>
          <a:prstGeom prst="rect">
            <a:avLst/>
          </a:prstGeom>
          <a:noFill/>
        </p:spPr>
        <p:txBody>
          <a:bodyPr wrap="square" lIns="68568" tIns="34284" rIns="68568" bIns="34284" rtlCol="0">
            <a:spAutoFit/>
          </a:bodyPr>
          <a:lstStyle/>
          <a:p>
            <a:pPr algn="ctr" defTabSz="685165">
              <a:defRPr/>
            </a:pPr>
            <a:r>
              <a:rPr lang="en-US" altLang="zh-CN" sz="5000" b="1" kern="0" dirty="0">
                <a:solidFill>
                  <a:sysClr val="window" lastClr="FFFFFF"/>
                </a:solidFill>
                <a:cs typeface="+mn-ea"/>
                <a:sym typeface="+mn-lt"/>
              </a:rPr>
              <a:t>25%</a:t>
            </a:r>
            <a:endParaRPr lang="zh-CN" altLang="en-US" sz="5000" b="1" kern="0" dirty="0">
              <a:solidFill>
                <a:sysClr val="window" lastClr="FFFFFF"/>
              </a:solidFill>
              <a:cs typeface="+mn-ea"/>
              <a:sym typeface="+mn-lt"/>
            </a:endParaRPr>
          </a:p>
        </p:txBody>
      </p:sp>
      <p:sp>
        <p:nvSpPr>
          <p:cNvPr id="38" name="文本框 14"/>
          <p:cNvSpPr txBox="1"/>
          <p:nvPr/>
        </p:nvSpPr>
        <p:spPr>
          <a:xfrm>
            <a:off x="4002679" y="2290327"/>
            <a:ext cx="1161889" cy="438581"/>
          </a:xfrm>
          <a:prstGeom prst="rect">
            <a:avLst/>
          </a:prstGeom>
          <a:noFill/>
        </p:spPr>
        <p:txBody>
          <a:bodyPr wrap="square" lIns="68568" tIns="34284" rIns="68568" bIns="34284" rtlCol="0">
            <a:spAutoFit/>
          </a:bodyPr>
          <a:lstStyle/>
          <a:p>
            <a:pPr algn="ctr" defTabSz="685165">
              <a:defRPr/>
            </a:pPr>
            <a:r>
              <a:rPr lang="zh-CN" altLang="en-US" sz="2400" b="1" kern="0" dirty="0">
                <a:solidFill>
                  <a:sysClr val="window" lastClr="FFFFFF"/>
                </a:solidFill>
                <a:cs typeface="+mn-ea"/>
                <a:sym typeface="+mn-lt"/>
              </a:rPr>
              <a:t>标题</a:t>
            </a:r>
          </a:p>
        </p:txBody>
      </p:sp>
      <p:sp>
        <p:nvSpPr>
          <p:cNvPr id="39" name="文本框 15"/>
          <p:cNvSpPr txBox="1"/>
          <p:nvPr/>
        </p:nvSpPr>
        <p:spPr>
          <a:xfrm>
            <a:off x="6565954" y="1600984"/>
            <a:ext cx="1308638" cy="842537"/>
          </a:xfrm>
          <a:prstGeom prst="rect">
            <a:avLst/>
          </a:prstGeom>
          <a:noFill/>
        </p:spPr>
        <p:txBody>
          <a:bodyPr wrap="square" lIns="68568" tIns="34284" rIns="68568" bIns="34284" rtlCol="0">
            <a:spAutoFit/>
          </a:bodyPr>
          <a:lstStyle/>
          <a:p>
            <a:pPr algn="ctr" defTabSz="685165">
              <a:defRPr/>
            </a:pPr>
            <a:r>
              <a:rPr lang="en-US" altLang="zh-CN" sz="5000" b="1" kern="0" dirty="0">
                <a:solidFill>
                  <a:sysClr val="window" lastClr="FFFFFF"/>
                </a:solidFill>
                <a:cs typeface="+mn-ea"/>
                <a:sym typeface="+mn-lt"/>
              </a:rPr>
              <a:t>45%</a:t>
            </a:r>
            <a:endParaRPr lang="zh-CN" altLang="en-US" sz="5000" b="1" kern="0" dirty="0">
              <a:solidFill>
                <a:sysClr val="window" lastClr="FFFFFF"/>
              </a:solidFill>
              <a:cs typeface="+mn-ea"/>
              <a:sym typeface="+mn-lt"/>
            </a:endParaRPr>
          </a:p>
        </p:txBody>
      </p:sp>
      <p:sp>
        <p:nvSpPr>
          <p:cNvPr id="40" name="文本框 16"/>
          <p:cNvSpPr txBox="1"/>
          <p:nvPr/>
        </p:nvSpPr>
        <p:spPr>
          <a:xfrm>
            <a:off x="6639329" y="2212690"/>
            <a:ext cx="1161889" cy="438581"/>
          </a:xfrm>
          <a:prstGeom prst="rect">
            <a:avLst/>
          </a:prstGeom>
          <a:noFill/>
        </p:spPr>
        <p:txBody>
          <a:bodyPr wrap="square" lIns="68568" tIns="34284" rIns="68568" bIns="34284" rtlCol="0">
            <a:spAutoFit/>
          </a:bodyPr>
          <a:lstStyle/>
          <a:p>
            <a:pPr algn="ctr" defTabSz="685165">
              <a:defRPr/>
            </a:pPr>
            <a:r>
              <a:rPr lang="zh-CN" altLang="en-US" sz="2400" b="1" kern="0" dirty="0">
                <a:solidFill>
                  <a:sysClr val="window" lastClr="FFFFFF"/>
                </a:solidFill>
                <a:cs typeface="+mn-ea"/>
                <a:sym typeface="+mn-lt"/>
              </a:rPr>
              <a:t>标题</a:t>
            </a:r>
          </a:p>
        </p:txBody>
      </p:sp>
      <p:sp>
        <p:nvSpPr>
          <p:cNvPr id="41" name="TextBox 634"/>
          <p:cNvSpPr txBox="1"/>
          <p:nvPr/>
        </p:nvSpPr>
        <p:spPr>
          <a:xfrm>
            <a:off x="1020117" y="3379414"/>
            <a:ext cx="7103769" cy="1038736"/>
          </a:xfrm>
          <a:prstGeom prst="rect">
            <a:avLst/>
          </a:prstGeom>
          <a:noFill/>
        </p:spPr>
        <p:txBody>
          <a:bodyPr wrap="square" lIns="68569" tIns="34285" rIns="68569" bIns="34285" rtlCol="0">
            <a:spAutoFit/>
          </a:bodyPr>
          <a:lstStyle/>
          <a:p>
            <a:pPr algn="ctr" defTabSz="685165">
              <a:lnSpc>
                <a:spcPct val="150000"/>
              </a:lnSpc>
              <a:defRPr/>
            </a:pPr>
            <a:r>
              <a:rPr lang="zh-CN" altLang="en-US" sz="1400" kern="0" dirty="0">
                <a:solidFill>
                  <a:sysClr val="windowText" lastClr="000000">
                    <a:lumMod val="75000"/>
                    <a:lumOff val="25000"/>
                  </a:sysClr>
                </a:solidFill>
                <a:cs typeface="+mn-ea"/>
                <a:sym typeface="+mn-lt"/>
              </a:rPr>
              <a:t>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a:t>
            </a:r>
            <a:endParaRPr lang="zh-CN" altLang="zh-CN" sz="1400" kern="0" dirty="0">
              <a:solidFill>
                <a:sysClr val="windowText" lastClr="000000">
                  <a:lumMod val="75000"/>
                  <a:lumOff val="25000"/>
                </a:sysClr>
              </a:solidFill>
              <a:cs typeface="+mn-ea"/>
              <a:sym typeface="+mn-lt"/>
            </a:endParaRPr>
          </a:p>
        </p:txBody>
      </p:sp>
    </p:spTree>
    <p:extLst>
      <p:ext uri="{BB962C8B-B14F-4D97-AF65-F5344CB8AC3E}">
        <p14:creationId xmlns:p14="http://schemas.microsoft.com/office/powerpoint/2010/main" val="127805501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1000" fill="hold"/>
                                        <p:tgtEl>
                                          <p:spTgt spid="32"/>
                                        </p:tgtEl>
                                        <p:attrNameLst>
                                          <p:attrName>ppt_w</p:attrName>
                                        </p:attrNameLst>
                                      </p:cBhvr>
                                      <p:tavLst>
                                        <p:tav tm="0">
                                          <p:val>
                                            <p:fltVal val="0"/>
                                          </p:val>
                                        </p:tav>
                                        <p:tav tm="100000">
                                          <p:val>
                                            <p:strVal val="#ppt_w"/>
                                          </p:val>
                                        </p:tav>
                                      </p:tavLst>
                                    </p:anim>
                                    <p:anim calcmode="lin" valueType="num">
                                      <p:cBhvr>
                                        <p:cTn id="8" dur="1000" fill="hold"/>
                                        <p:tgtEl>
                                          <p:spTgt spid="32"/>
                                        </p:tgtEl>
                                        <p:attrNameLst>
                                          <p:attrName>ppt_h</p:attrName>
                                        </p:attrNameLst>
                                      </p:cBhvr>
                                      <p:tavLst>
                                        <p:tav tm="0">
                                          <p:val>
                                            <p:fltVal val="0"/>
                                          </p:val>
                                        </p:tav>
                                        <p:tav tm="100000">
                                          <p:val>
                                            <p:strVal val="#ppt_h"/>
                                          </p:val>
                                        </p:tav>
                                      </p:tavLst>
                                    </p:anim>
                                    <p:anim calcmode="lin" valueType="num">
                                      <p:cBhvr>
                                        <p:cTn id="9" dur="1000" fill="hold"/>
                                        <p:tgtEl>
                                          <p:spTgt spid="32"/>
                                        </p:tgtEl>
                                        <p:attrNameLst>
                                          <p:attrName>style.rotation</p:attrName>
                                        </p:attrNameLst>
                                      </p:cBhvr>
                                      <p:tavLst>
                                        <p:tav tm="0">
                                          <p:val>
                                            <p:fltVal val="90"/>
                                          </p:val>
                                        </p:tav>
                                        <p:tav tm="100000">
                                          <p:val>
                                            <p:fltVal val="0"/>
                                          </p:val>
                                        </p:tav>
                                      </p:tavLst>
                                    </p:anim>
                                    <p:animEffect transition="in" filter="fade">
                                      <p:cBhvr>
                                        <p:cTn id="10" dur="1000"/>
                                        <p:tgtEl>
                                          <p:spTgt spid="32"/>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35"/>
                                        </p:tgtEl>
                                        <p:attrNameLst>
                                          <p:attrName>style.visibility</p:attrName>
                                        </p:attrNameLst>
                                      </p:cBhvr>
                                      <p:to>
                                        <p:strVal val="visible"/>
                                      </p:to>
                                    </p:set>
                                    <p:anim calcmode="lin" valueType="num">
                                      <p:cBhvr>
                                        <p:cTn id="14" dur="500" fill="hold"/>
                                        <p:tgtEl>
                                          <p:spTgt spid="35"/>
                                        </p:tgtEl>
                                        <p:attrNameLst>
                                          <p:attrName>ppt_w</p:attrName>
                                        </p:attrNameLst>
                                      </p:cBhvr>
                                      <p:tavLst>
                                        <p:tav tm="0">
                                          <p:val>
                                            <p:fltVal val="0"/>
                                          </p:val>
                                        </p:tav>
                                        <p:tav tm="100000">
                                          <p:val>
                                            <p:strVal val="#ppt_w"/>
                                          </p:val>
                                        </p:tav>
                                      </p:tavLst>
                                    </p:anim>
                                    <p:anim calcmode="lin" valueType="num">
                                      <p:cBhvr>
                                        <p:cTn id="15" dur="500" fill="hold"/>
                                        <p:tgtEl>
                                          <p:spTgt spid="35"/>
                                        </p:tgtEl>
                                        <p:attrNameLst>
                                          <p:attrName>ppt_h</p:attrName>
                                        </p:attrNameLst>
                                      </p:cBhvr>
                                      <p:tavLst>
                                        <p:tav tm="0">
                                          <p:val>
                                            <p:fltVal val="0"/>
                                          </p:val>
                                        </p:tav>
                                        <p:tav tm="100000">
                                          <p:val>
                                            <p:strVal val="#ppt_h"/>
                                          </p:val>
                                        </p:tav>
                                      </p:tavLst>
                                    </p:anim>
                                    <p:animEffect transition="in" filter="fade">
                                      <p:cBhvr>
                                        <p:cTn id="16" dur="500"/>
                                        <p:tgtEl>
                                          <p:spTgt spid="35"/>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p:cTn id="19" dur="500" fill="hold"/>
                                        <p:tgtEl>
                                          <p:spTgt spid="36"/>
                                        </p:tgtEl>
                                        <p:attrNameLst>
                                          <p:attrName>ppt_w</p:attrName>
                                        </p:attrNameLst>
                                      </p:cBhvr>
                                      <p:tavLst>
                                        <p:tav tm="0">
                                          <p:val>
                                            <p:fltVal val="0"/>
                                          </p:val>
                                        </p:tav>
                                        <p:tav tm="100000">
                                          <p:val>
                                            <p:strVal val="#ppt_w"/>
                                          </p:val>
                                        </p:tav>
                                      </p:tavLst>
                                    </p:anim>
                                    <p:anim calcmode="lin" valueType="num">
                                      <p:cBhvr>
                                        <p:cTn id="20" dur="500" fill="hold"/>
                                        <p:tgtEl>
                                          <p:spTgt spid="36"/>
                                        </p:tgtEl>
                                        <p:attrNameLst>
                                          <p:attrName>ppt_h</p:attrName>
                                        </p:attrNameLst>
                                      </p:cBhvr>
                                      <p:tavLst>
                                        <p:tav tm="0">
                                          <p:val>
                                            <p:fltVal val="0"/>
                                          </p:val>
                                        </p:tav>
                                        <p:tav tm="100000">
                                          <p:val>
                                            <p:strVal val="#ppt_h"/>
                                          </p:val>
                                        </p:tav>
                                      </p:tavLst>
                                    </p:anim>
                                    <p:animEffect transition="in" filter="fade">
                                      <p:cBhvr>
                                        <p:cTn id="21" dur="500"/>
                                        <p:tgtEl>
                                          <p:spTgt spid="36"/>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33"/>
                                        </p:tgtEl>
                                        <p:attrNameLst>
                                          <p:attrName>style.visibility</p:attrName>
                                        </p:attrNameLst>
                                      </p:cBhvr>
                                      <p:to>
                                        <p:strVal val="visible"/>
                                      </p:to>
                                    </p:set>
                                    <p:anim calcmode="lin" valueType="num">
                                      <p:cBhvr>
                                        <p:cTn id="24" dur="1000" fill="hold"/>
                                        <p:tgtEl>
                                          <p:spTgt spid="33"/>
                                        </p:tgtEl>
                                        <p:attrNameLst>
                                          <p:attrName>ppt_w</p:attrName>
                                        </p:attrNameLst>
                                      </p:cBhvr>
                                      <p:tavLst>
                                        <p:tav tm="0">
                                          <p:val>
                                            <p:fltVal val="0"/>
                                          </p:val>
                                        </p:tav>
                                        <p:tav tm="100000">
                                          <p:val>
                                            <p:strVal val="#ppt_w"/>
                                          </p:val>
                                        </p:tav>
                                      </p:tavLst>
                                    </p:anim>
                                    <p:anim calcmode="lin" valueType="num">
                                      <p:cBhvr>
                                        <p:cTn id="25" dur="1000" fill="hold"/>
                                        <p:tgtEl>
                                          <p:spTgt spid="33"/>
                                        </p:tgtEl>
                                        <p:attrNameLst>
                                          <p:attrName>ppt_h</p:attrName>
                                        </p:attrNameLst>
                                      </p:cBhvr>
                                      <p:tavLst>
                                        <p:tav tm="0">
                                          <p:val>
                                            <p:fltVal val="0"/>
                                          </p:val>
                                        </p:tav>
                                        <p:tav tm="100000">
                                          <p:val>
                                            <p:strVal val="#ppt_h"/>
                                          </p:val>
                                        </p:tav>
                                      </p:tavLst>
                                    </p:anim>
                                    <p:anim calcmode="lin" valueType="num">
                                      <p:cBhvr>
                                        <p:cTn id="26" dur="1000" fill="hold"/>
                                        <p:tgtEl>
                                          <p:spTgt spid="33"/>
                                        </p:tgtEl>
                                        <p:attrNameLst>
                                          <p:attrName>style.rotation</p:attrName>
                                        </p:attrNameLst>
                                      </p:cBhvr>
                                      <p:tavLst>
                                        <p:tav tm="0">
                                          <p:val>
                                            <p:fltVal val="90"/>
                                          </p:val>
                                        </p:tav>
                                        <p:tav tm="100000">
                                          <p:val>
                                            <p:fltVal val="0"/>
                                          </p:val>
                                        </p:tav>
                                      </p:tavLst>
                                    </p:anim>
                                    <p:animEffect transition="in" filter="fade">
                                      <p:cBhvr>
                                        <p:cTn id="27" dur="1000"/>
                                        <p:tgtEl>
                                          <p:spTgt spid="33"/>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p:cTn id="31" dur="500" fill="hold"/>
                                        <p:tgtEl>
                                          <p:spTgt spid="37"/>
                                        </p:tgtEl>
                                        <p:attrNameLst>
                                          <p:attrName>ppt_w</p:attrName>
                                        </p:attrNameLst>
                                      </p:cBhvr>
                                      <p:tavLst>
                                        <p:tav tm="0">
                                          <p:val>
                                            <p:fltVal val="0"/>
                                          </p:val>
                                        </p:tav>
                                        <p:tav tm="100000">
                                          <p:val>
                                            <p:strVal val="#ppt_w"/>
                                          </p:val>
                                        </p:tav>
                                      </p:tavLst>
                                    </p:anim>
                                    <p:anim calcmode="lin" valueType="num">
                                      <p:cBhvr>
                                        <p:cTn id="32" dur="500" fill="hold"/>
                                        <p:tgtEl>
                                          <p:spTgt spid="37"/>
                                        </p:tgtEl>
                                        <p:attrNameLst>
                                          <p:attrName>ppt_h</p:attrName>
                                        </p:attrNameLst>
                                      </p:cBhvr>
                                      <p:tavLst>
                                        <p:tav tm="0">
                                          <p:val>
                                            <p:fltVal val="0"/>
                                          </p:val>
                                        </p:tav>
                                        <p:tav tm="100000">
                                          <p:val>
                                            <p:strVal val="#ppt_h"/>
                                          </p:val>
                                        </p:tav>
                                      </p:tavLst>
                                    </p:anim>
                                    <p:animEffect transition="in" filter="fade">
                                      <p:cBhvr>
                                        <p:cTn id="33" dur="500"/>
                                        <p:tgtEl>
                                          <p:spTgt spid="37"/>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p:cTn id="36" dur="500" fill="hold"/>
                                        <p:tgtEl>
                                          <p:spTgt spid="38"/>
                                        </p:tgtEl>
                                        <p:attrNameLst>
                                          <p:attrName>ppt_w</p:attrName>
                                        </p:attrNameLst>
                                      </p:cBhvr>
                                      <p:tavLst>
                                        <p:tav tm="0">
                                          <p:val>
                                            <p:fltVal val="0"/>
                                          </p:val>
                                        </p:tav>
                                        <p:tav tm="100000">
                                          <p:val>
                                            <p:strVal val="#ppt_w"/>
                                          </p:val>
                                        </p:tav>
                                      </p:tavLst>
                                    </p:anim>
                                    <p:anim calcmode="lin" valueType="num">
                                      <p:cBhvr>
                                        <p:cTn id="37" dur="500" fill="hold"/>
                                        <p:tgtEl>
                                          <p:spTgt spid="38"/>
                                        </p:tgtEl>
                                        <p:attrNameLst>
                                          <p:attrName>ppt_h</p:attrName>
                                        </p:attrNameLst>
                                      </p:cBhvr>
                                      <p:tavLst>
                                        <p:tav tm="0">
                                          <p:val>
                                            <p:fltVal val="0"/>
                                          </p:val>
                                        </p:tav>
                                        <p:tav tm="100000">
                                          <p:val>
                                            <p:strVal val="#ppt_h"/>
                                          </p:val>
                                        </p:tav>
                                      </p:tavLst>
                                    </p:anim>
                                    <p:animEffect transition="in" filter="fade">
                                      <p:cBhvr>
                                        <p:cTn id="38" dur="500"/>
                                        <p:tgtEl>
                                          <p:spTgt spid="38"/>
                                        </p:tgtEl>
                                      </p:cBhvr>
                                    </p:animEffect>
                                  </p:childTnLst>
                                </p:cTn>
                              </p:par>
                              <p:par>
                                <p:cTn id="39" presetID="31" presetClass="entr" presetSubtype="0" fill="hold" grpId="0" nodeType="withEffect">
                                  <p:stCondLst>
                                    <p:cond delay="0"/>
                                  </p:stCondLst>
                                  <p:childTnLst>
                                    <p:set>
                                      <p:cBhvr>
                                        <p:cTn id="40" dur="1" fill="hold">
                                          <p:stCondLst>
                                            <p:cond delay="0"/>
                                          </p:stCondLst>
                                        </p:cTn>
                                        <p:tgtEl>
                                          <p:spTgt spid="34"/>
                                        </p:tgtEl>
                                        <p:attrNameLst>
                                          <p:attrName>style.visibility</p:attrName>
                                        </p:attrNameLst>
                                      </p:cBhvr>
                                      <p:to>
                                        <p:strVal val="visible"/>
                                      </p:to>
                                    </p:set>
                                    <p:anim calcmode="lin" valueType="num">
                                      <p:cBhvr>
                                        <p:cTn id="41" dur="1000" fill="hold"/>
                                        <p:tgtEl>
                                          <p:spTgt spid="34"/>
                                        </p:tgtEl>
                                        <p:attrNameLst>
                                          <p:attrName>ppt_w</p:attrName>
                                        </p:attrNameLst>
                                      </p:cBhvr>
                                      <p:tavLst>
                                        <p:tav tm="0">
                                          <p:val>
                                            <p:fltVal val="0"/>
                                          </p:val>
                                        </p:tav>
                                        <p:tav tm="100000">
                                          <p:val>
                                            <p:strVal val="#ppt_w"/>
                                          </p:val>
                                        </p:tav>
                                      </p:tavLst>
                                    </p:anim>
                                    <p:anim calcmode="lin" valueType="num">
                                      <p:cBhvr>
                                        <p:cTn id="42" dur="1000" fill="hold"/>
                                        <p:tgtEl>
                                          <p:spTgt spid="34"/>
                                        </p:tgtEl>
                                        <p:attrNameLst>
                                          <p:attrName>ppt_h</p:attrName>
                                        </p:attrNameLst>
                                      </p:cBhvr>
                                      <p:tavLst>
                                        <p:tav tm="0">
                                          <p:val>
                                            <p:fltVal val="0"/>
                                          </p:val>
                                        </p:tav>
                                        <p:tav tm="100000">
                                          <p:val>
                                            <p:strVal val="#ppt_h"/>
                                          </p:val>
                                        </p:tav>
                                      </p:tavLst>
                                    </p:anim>
                                    <p:anim calcmode="lin" valueType="num">
                                      <p:cBhvr>
                                        <p:cTn id="43" dur="1000" fill="hold"/>
                                        <p:tgtEl>
                                          <p:spTgt spid="34"/>
                                        </p:tgtEl>
                                        <p:attrNameLst>
                                          <p:attrName>style.rotation</p:attrName>
                                        </p:attrNameLst>
                                      </p:cBhvr>
                                      <p:tavLst>
                                        <p:tav tm="0">
                                          <p:val>
                                            <p:fltVal val="90"/>
                                          </p:val>
                                        </p:tav>
                                        <p:tav tm="100000">
                                          <p:val>
                                            <p:fltVal val="0"/>
                                          </p:val>
                                        </p:tav>
                                      </p:tavLst>
                                    </p:anim>
                                    <p:animEffect transition="in" filter="fade">
                                      <p:cBhvr>
                                        <p:cTn id="44" dur="1000"/>
                                        <p:tgtEl>
                                          <p:spTgt spid="34"/>
                                        </p:tgtEl>
                                      </p:cBhvr>
                                    </p:animEffect>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39"/>
                                        </p:tgtEl>
                                        <p:attrNameLst>
                                          <p:attrName>style.visibility</p:attrName>
                                        </p:attrNameLst>
                                      </p:cBhvr>
                                      <p:to>
                                        <p:strVal val="visible"/>
                                      </p:to>
                                    </p:set>
                                    <p:anim calcmode="lin" valueType="num">
                                      <p:cBhvr>
                                        <p:cTn id="48" dur="500" fill="hold"/>
                                        <p:tgtEl>
                                          <p:spTgt spid="39"/>
                                        </p:tgtEl>
                                        <p:attrNameLst>
                                          <p:attrName>ppt_w</p:attrName>
                                        </p:attrNameLst>
                                      </p:cBhvr>
                                      <p:tavLst>
                                        <p:tav tm="0">
                                          <p:val>
                                            <p:fltVal val="0"/>
                                          </p:val>
                                        </p:tav>
                                        <p:tav tm="100000">
                                          <p:val>
                                            <p:strVal val="#ppt_w"/>
                                          </p:val>
                                        </p:tav>
                                      </p:tavLst>
                                    </p:anim>
                                    <p:anim calcmode="lin" valueType="num">
                                      <p:cBhvr>
                                        <p:cTn id="49" dur="500" fill="hold"/>
                                        <p:tgtEl>
                                          <p:spTgt spid="39"/>
                                        </p:tgtEl>
                                        <p:attrNameLst>
                                          <p:attrName>ppt_h</p:attrName>
                                        </p:attrNameLst>
                                      </p:cBhvr>
                                      <p:tavLst>
                                        <p:tav tm="0">
                                          <p:val>
                                            <p:fltVal val="0"/>
                                          </p:val>
                                        </p:tav>
                                        <p:tav tm="100000">
                                          <p:val>
                                            <p:strVal val="#ppt_h"/>
                                          </p:val>
                                        </p:tav>
                                      </p:tavLst>
                                    </p:anim>
                                    <p:animEffect transition="in" filter="fade">
                                      <p:cBhvr>
                                        <p:cTn id="50" dur="500"/>
                                        <p:tgtEl>
                                          <p:spTgt spid="39"/>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p:cTn id="53" dur="500" fill="hold"/>
                                        <p:tgtEl>
                                          <p:spTgt spid="40"/>
                                        </p:tgtEl>
                                        <p:attrNameLst>
                                          <p:attrName>ppt_w</p:attrName>
                                        </p:attrNameLst>
                                      </p:cBhvr>
                                      <p:tavLst>
                                        <p:tav tm="0">
                                          <p:val>
                                            <p:fltVal val="0"/>
                                          </p:val>
                                        </p:tav>
                                        <p:tav tm="100000">
                                          <p:val>
                                            <p:strVal val="#ppt_w"/>
                                          </p:val>
                                        </p:tav>
                                      </p:tavLst>
                                    </p:anim>
                                    <p:anim calcmode="lin" valueType="num">
                                      <p:cBhvr>
                                        <p:cTn id="54" dur="500" fill="hold"/>
                                        <p:tgtEl>
                                          <p:spTgt spid="40"/>
                                        </p:tgtEl>
                                        <p:attrNameLst>
                                          <p:attrName>ppt_h</p:attrName>
                                        </p:attrNameLst>
                                      </p:cBhvr>
                                      <p:tavLst>
                                        <p:tav tm="0">
                                          <p:val>
                                            <p:fltVal val="0"/>
                                          </p:val>
                                        </p:tav>
                                        <p:tav tm="100000">
                                          <p:val>
                                            <p:strVal val="#ppt_h"/>
                                          </p:val>
                                        </p:tav>
                                      </p:tavLst>
                                    </p:anim>
                                    <p:animEffect transition="in" filter="fade">
                                      <p:cBhvr>
                                        <p:cTn id="55" dur="500"/>
                                        <p:tgtEl>
                                          <p:spTgt spid="40"/>
                                        </p:tgtEl>
                                      </p:cBhvr>
                                    </p:animEffect>
                                  </p:childTnLst>
                                </p:cTn>
                              </p:par>
                            </p:childTnLst>
                          </p:cTn>
                        </p:par>
                        <p:par>
                          <p:cTn id="56" fill="hold">
                            <p:stCondLst>
                              <p:cond delay="3500"/>
                            </p:stCondLst>
                            <p:childTnLst>
                              <p:par>
                                <p:cTn id="57" presetID="16" presetClass="entr" presetSubtype="21" fill="hold" grpId="0" nodeType="after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barn(inVertical)">
                                      <p:cBhvr>
                                        <p:cTn id="59" dur="7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p:bldP spid="36" grpId="0"/>
      <p:bldP spid="37" grpId="0"/>
      <p:bldP spid="38" grpId="0"/>
      <p:bldP spid="39" grpId="0"/>
      <p:bldP spid="40" grpId="0"/>
      <p:bldP spid="4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1041743" y="1858056"/>
            <a:ext cx="3210735" cy="1808003"/>
            <a:chOff x="1272773" y="2720936"/>
            <a:chExt cx="4280980" cy="2410671"/>
          </a:xfrm>
          <a:solidFill>
            <a:schemeClr val="bg1">
              <a:lumMod val="75000"/>
            </a:schemeClr>
          </a:solidFill>
        </p:grpSpPr>
        <p:sp>
          <p:nvSpPr>
            <p:cNvPr id="27" name="Freeform 5"/>
            <p:cNvSpPr/>
            <p:nvPr/>
          </p:nvSpPr>
          <p:spPr bwMode="auto">
            <a:xfrm>
              <a:off x="1272773" y="2942205"/>
              <a:ext cx="221270" cy="1022498"/>
            </a:xfrm>
            <a:custGeom>
              <a:avLst/>
              <a:gdLst>
                <a:gd name="T0" fmla="*/ 0 w 95"/>
                <a:gd name="T1" fmla="*/ 0 h 439"/>
                <a:gd name="T2" fmla="*/ 10 w 95"/>
                <a:gd name="T3" fmla="*/ 0 h 439"/>
                <a:gd name="T4" fmla="*/ 95 w 95"/>
                <a:gd name="T5" fmla="*/ 437 h 439"/>
                <a:gd name="T6" fmla="*/ 85 w 95"/>
                <a:gd name="T7" fmla="*/ 439 h 439"/>
                <a:gd name="T8" fmla="*/ 0 w 95"/>
                <a:gd name="T9" fmla="*/ 0 h 439"/>
                <a:gd name="T10" fmla="*/ 0 w 95"/>
                <a:gd name="T11" fmla="*/ 0 h 439"/>
              </a:gdLst>
              <a:ahLst/>
              <a:cxnLst>
                <a:cxn ang="0">
                  <a:pos x="T0" y="T1"/>
                </a:cxn>
                <a:cxn ang="0">
                  <a:pos x="T2" y="T3"/>
                </a:cxn>
                <a:cxn ang="0">
                  <a:pos x="T4" y="T5"/>
                </a:cxn>
                <a:cxn ang="0">
                  <a:pos x="T6" y="T7"/>
                </a:cxn>
                <a:cxn ang="0">
                  <a:pos x="T8" y="T9"/>
                </a:cxn>
                <a:cxn ang="0">
                  <a:pos x="T10" y="T11"/>
                </a:cxn>
              </a:cxnLst>
              <a:rect l="0" t="0" r="r" b="b"/>
              <a:pathLst>
                <a:path w="95" h="439">
                  <a:moveTo>
                    <a:pt x="0" y="0"/>
                  </a:moveTo>
                  <a:lnTo>
                    <a:pt x="10" y="0"/>
                  </a:lnTo>
                  <a:lnTo>
                    <a:pt x="95" y="437"/>
                  </a:lnTo>
                  <a:lnTo>
                    <a:pt x="85" y="439"/>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3895" fontAlgn="base">
                <a:spcBef>
                  <a:spcPct val="0"/>
                </a:spcBef>
                <a:spcAft>
                  <a:spcPct val="0"/>
                </a:spcAft>
              </a:pPr>
              <a:endParaRPr lang="zh-CN" altLang="en-US" sz="2100" b="1">
                <a:solidFill>
                  <a:prstClr val="white"/>
                </a:solidFill>
                <a:cs typeface="+mn-ea"/>
                <a:sym typeface="+mn-lt"/>
              </a:endParaRPr>
            </a:p>
          </p:txBody>
        </p:sp>
        <p:sp>
          <p:nvSpPr>
            <p:cNvPr id="28" name="Freeform 6"/>
            <p:cNvSpPr/>
            <p:nvPr/>
          </p:nvSpPr>
          <p:spPr bwMode="auto">
            <a:xfrm>
              <a:off x="2474615" y="4989528"/>
              <a:ext cx="1043460" cy="142079"/>
            </a:xfrm>
            <a:custGeom>
              <a:avLst/>
              <a:gdLst>
                <a:gd name="T0" fmla="*/ 0 w 448"/>
                <a:gd name="T1" fmla="*/ 9 h 61"/>
                <a:gd name="T2" fmla="*/ 3 w 448"/>
                <a:gd name="T3" fmla="*/ 0 h 61"/>
                <a:gd name="T4" fmla="*/ 448 w 448"/>
                <a:gd name="T5" fmla="*/ 52 h 61"/>
                <a:gd name="T6" fmla="*/ 446 w 448"/>
                <a:gd name="T7" fmla="*/ 61 h 61"/>
                <a:gd name="T8" fmla="*/ 0 w 448"/>
                <a:gd name="T9" fmla="*/ 9 h 61"/>
                <a:gd name="T10" fmla="*/ 0 w 448"/>
                <a:gd name="T11" fmla="*/ 9 h 61"/>
              </a:gdLst>
              <a:ahLst/>
              <a:cxnLst>
                <a:cxn ang="0">
                  <a:pos x="T0" y="T1"/>
                </a:cxn>
                <a:cxn ang="0">
                  <a:pos x="T2" y="T3"/>
                </a:cxn>
                <a:cxn ang="0">
                  <a:pos x="T4" y="T5"/>
                </a:cxn>
                <a:cxn ang="0">
                  <a:pos x="T6" y="T7"/>
                </a:cxn>
                <a:cxn ang="0">
                  <a:pos x="T8" y="T9"/>
                </a:cxn>
                <a:cxn ang="0">
                  <a:pos x="T10" y="T11"/>
                </a:cxn>
              </a:cxnLst>
              <a:rect l="0" t="0" r="r" b="b"/>
              <a:pathLst>
                <a:path w="448" h="61">
                  <a:moveTo>
                    <a:pt x="0" y="9"/>
                  </a:moveTo>
                  <a:lnTo>
                    <a:pt x="3" y="0"/>
                  </a:lnTo>
                  <a:lnTo>
                    <a:pt x="448" y="52"/>
                  </a:lnTo>
                  <a:lnTo>
                    <a:pt x="446" y="61"/>
                  </a:lnTo>
                  <a:lnTo>
                    <a:pt x="0" y="9"/>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3895" fontAlgn="base">
                <a:spcBef>
                  <a:spcPct val="0"/>
                </a:spcBef>
                <a:spcAft>
                  <a:spcPct val="0"/>
                </a:spcAft>
              </a:pPr>
              <a:endParaRPr lang="zh-CN" altLang="en-US" sz="2100" b="1">
                <a:solidFill>
                  <a:prstClr val="white"/>
                </a:solidFill>
                <a:cs typeface="+mn-ea"/>
                <a:sym typeface="+mn-lt"/>
              </a:endParaRPr>
            </a:p>
          </p:txBody>
        </p:sp>
        <p:sp>
          <p:nvSpPr>
            <p:cNvPr id="29" name="Freeform 7"/>
            <p:cNvSpPr/>
            <p:nvPr/>
          </p:nvSpPr>
          <p:spPr bwMode="auto">
            <a:xfrm>
              <a:off x="3203639" y="3540797"/>
              <a:ext cx="440210" cy="1385845"/>
            </a:xfrm>
            <a:custGeom>
              <a:avLst/>
              <a:gdLst>
                <a:gd name="T0" fmla="*/ 0 w 189"/>
                <a:gd name="T1" fmla="*/ 2 h 595"/>
                <a:gd name="T2" fmla="*/ 9 w 189"/>
                <a:gd name="T3" fmla="*/ 0 h 595"/>
                <a:gd name="T4" fmla="*/ 189 w 189"/>
                <a:gd name="T5" fmla="*/ 591 h 595"/>
                <a:gd name="T6" fmla="*/ 180 w 189"/>
                <a:gd name="T7" fmla="*/ 595 h 595"/>
                <a:gd name="T8" fmla="*/ 0 w 189"/>
                <a:gd name="T9" fmla="*/ 2 h 595"/>
                <a:gd name="T10" fmla="*/ 0 w 189"/>
                <a:gd name="T11" fmla="*/ 2 h 595"/>
              </a:gdLst>
              <a:ahLst/>
              <a:cxnLst>
                <a:cxn ang="0">
                  <a:pos x="T0" y="T1"/>
                </a:cxn>
                <a:cxn ang="0">
                  <a:pos x="T2" y="T3"/>
                </a:cxn>
                <a:cxn ang="0">
                  <a:pos x="T4" y="T5"/>
                </a:cxn>
                <a:cxn ang="0">
                  <a:pos x="T6" y="T7"/>
                </a:cxn>
                <a:cxn ang="0">
                  <a:pos x="T8" y="T9"/>
                </a:cxn>
                <a:cxn ang="0">
                  <a:pos x="T10" y="T11"/>
                </a:cxn>
              </a:cxnLst>
              <a:rect l="0" t="0" r="r" b="b"/>
              <a:pathLst>
                <a:path w="189" h="595">
                  <a:moveTo>
                    <a:pt x="0" y="2"/>
                  </a:moveTo>
                  <a:lnTo>
                    <a:pt x="9" y="0"/>
                  </a:lnTo>
                  <a:lnTo>
                    <a:pt x="189" y="591"/>
                  </a:lnTo>
                  <a:lnTo>
                    <a:pt x="180" y="595"/>
                  </a:lnTo>
                  <a:lnTo>
                    <a:pt x="0" y="2"/>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3895" fontAlgn="base">
                <a:spcBef>
                  <a:spcPct val="0"/>
                </a:spcBef>
                <a:spcAft>
                  <a:spcPct val="0"/>
                </a:spcAft>
              </a:pPr>
              <a:endParaRPr lang="zh-CN" altLang="en-US" sz="2100" b="1">
                <a:solidFill>
                  <a:prstClr val="white"/>
                </a:solidFill>
                <a:cs typeface="+mn-ea"/>
                <a:sym typeface="+mn-lt"/>
              </a:endParaRPr>
            </a:p>
          </p:txBody>
        </p:sp>
        <p:sp>
          <p:nvSpPr>
            <p:cNvPr id="30" name="Freeform 8"/>
            <p:cNvSpPr/>
            <p:nvPr/>
          </p:nvSpPr>
          <p:spPr bwMode="auto">
            <a:xfrm>
              <a:off x="2437349" y="2953851"/>
              <a:ext cx="3116404" cy="1437086"/>
            </a:xfrm>
            <a:custGeom>
              <a:avLst/>
              <a:gdLst>
                <a:gd name="T0" fmla="*/ 0 w 1338"/>
                <a:gd name="T1" fmla="*/ 610 h 617"/>
                <a:gd name="T2" fmla="*/ 1333 w 1338"/>
                <a:gd name="T3" fmla="*/ 0 h 617"/>
                <a:gd name="T4" fmla="*/ 1338 w 1338"/>
                <a:gd name="T5" fmla="*/ 10 h 617"/>
                <a:gd name="T6" fmla="*/ 2 w 1338"/>
                <a:gd name="T7" fmla="*/ 617 h 617"/>
                <a:gd name="T8" fmla="*/ 0 w 1338"/>
                <a:gd name="T9" fmla="*/ 610 h 617"/>
                <a:gd name="T10" fmla="*/ 0 w 1338"/>
                <a:gd name="T11" fmla="*/ 610 h 617"/>
              </a:gdLst>
              <a:ahLst/>
              <a:cxnLst>
                <a:cxn ang="0">
                  <a:pos x="T0" y="T1"/>
                </a:cxn>
                <a:cxn ang="0">
                  <a:pos x="T2" y="T3"/>
                </a:cxn>
                <a:cxn ang="0">
                  <a:pos x="T4" y="T5"/>
                </a:cxn>
                <a:cxn ang="0">
                  <a:pos x="T6" y="T7"/>
                </a:cxn>
                <a:cxn ang="0">
                  <a:pos x="T8" y="T9"/>
                </a:cxn>
                <a:cxn ang="0">
                  <a:pos x="T10" y="T11"/>
                </a:cxn>
              </a:cxnLst>
              <a:rect l="0" t="0" r="r" b="b"/>
              <a:pathLst>
                <a:path w="1338" h="617">
                  <a:moveTo>
                    <a:pt x="0" y="610"/>
                  </a:moveTo>
                  <a:lnTo>
                    <a:pt x="1333" y="0"/>
                  </a:lnTo>
                  <a:lnTo>
                    <a:pt x="1338" y="10"/>
                  </a:lnTo>
                  <a:lnTo>
                    <a:pt x="2" y="617"/>
                  </a:lnTo>
                  <a:lnTo>
                    <a:pt x="0" y="610"/>
                  </a:lnTo>
                  <a:lnTo>
                    <a:pt x="0" y="6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3895" fontAlgn="base">
                <a:spcBef>
                  <a:spcPct val="0"/>
                </a:spcBef>
                <a:spcAft>
                  <a:spcPct val="0"/>
                </a:spcAft>
              </a:pPr>
              <a:endParaRPr lang="zh-CN" altLang="en-US" sz="2100" b="1">
                <a:solidFill>
                  <a:prstClr val="white"/>
                </a:solidFill>
                <a:cs typeface="+mn-ea"/>
                <a:sym typeface="+mn-lt"/>
              </a:endParaRPr>
            </a:p>
          </p:txBody>
        </p:sp>
        <p:sp>
          <p:nvSpPr>
            <p:cNvPr id="31" name="Freeform 9"/>
            <p:cNvSpPr/>
            <p:nvPr/>
          </p:nvSpPr>
          <p:spPr bwMode="auto">
            <a:xfrm>
              <a:off x="3529720" y="3275274"/>
              <a:ext cx="1504632" cy="1078397"/>
            </a:xfrm>
            <a:custGeom>
              <a:avLst/>
              <a:gdLst>
                <a:gd name="T0" fmla="*/ 0 w 646"/>
                <a:gd name="T1" fmla="*/ 7 h 463"/>
                <a:gd name="T2" fmla="*/ 4 w 646"/>
                <a:gd name="T3" fmla="*/ 0 h 463"/>
                <a:gd name="T4" fmla="*/ 646 w 646"/>
                <a:gd name="T5" fmla="*/ 453 h 463"/>
                <a:gd name="T6" fmla="*/ 641 w 646"/>
                <a:gd name="T7" fmla="*/ 463 h 463"/>
                <a:gd name="T8" fmla="*/ 0 w 646"/>
                <a:gd name="T9" fmla="*/ 7 h 463"/>
                <a:gd name="T10" fmla="*/ 0 w 646"/>
                <a:gd name="T11" fmla="*/ 7 h 463"/>
              </a:gdLst>
              <a:ahLst/>
              <a:cxnLst>
                <a:cxn ang="0">
                  <a:pos x="T0" y="T1"/>
                </a:cxn>
                <a:cxn ang="0">
                  <a:pos x="T2" y="T3"/>
                </a:cxn>
                <a:cxn ang="0">
                  <a:pos x="T4" y="T5"/>
                </a:cxn>
                <a:cxn ang="0">
                  <a:pos x="T6" y="T7"/>
                </a:cxn>
                <a:cxn ang="0">
                  <a:pos x="T8" y="T9"/>
                </a:cxn>
                <a:cxn ang="0">
                  <a:pos x="T10" y="T11"/>
                </a:cxn>
              </a:cxnLst>
              <a:rect l="0" t="0" r="r" b="b"/>
              <a:pathLst>
                <a:path w="646" h="463">
                  <a:moveTo>
                    <a:pt x="0" y="7"/>
                  </a:moveTo>
                  <a:lnTo>
                    <a:pt x="4" y="0"/>
                  </a:lnTo>
                  <a:lnTo>
                    <a:pt x="646" y="453"/>
                  </a:lnTo>
                  <a:lnTo>
                    <a:pt x="641" y="463"/>
                  </a:lnTo>
                  <a:lnTo>
                    <a:pt x="0" y="7"/>
                  </a:lnTo>
                  <a:lnTo>
                    <a:pt x="0"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3895" fontAlgn="base">
                <a:spcBef>
                  <a:spcPct val="0"/>
                </a:spcBef>
                <a:spcAft>
                  <a:spcPct val="0"/>
                </a:spcAft>
              </a:pPr>
              <a:endParaRPr lang="zh-CN" altLang="en-US" sz="2100" b="1">
                <a:solidFill>
                  <a:prstClr val="white"/>
                </a:solidFill>
                <a:cs typeface="+mn-ea"/>
                <a:sym typeface="+mn-lt"/>
              </a:endParaRPr>
            </a:p>
          </p:txBody>
        </p:sp>
        <p:sp>
          <p:nvSpPr>
            <p:cNvPr id="32" name="Freeform 10"/>
            <p:cNvSpPr/>
            <p:nvPr/>
          </p:nvSpPr>
          <p:spPr bwMode="auto">
            <a:xfrm>
              <a:off x="4719917" y="2720936"/>
              <a:ext cx="600921" cy="1388173"/>
            </a:xfrm>
            <a:custGeom>
              <a:avLst/>
              <a:gdLst>
                <a:gd name="T0" fmla="*/ 0 w 258"/>
                <a:gd name="T1" fmla="*/ 3 h 596"/>
                <a:gd name="T2" fmla="*/ 10 w 258"/>
                <a:gd name="T3" fmla="*/ 0 h 596"/>
                <a:gd name="T4" fmla="*/ 258 w 258"/>
                <a:gd name="T5" fmla="*/ 591 h 596"/>
                <a:gd name="T6" fmla="*/ 249 w 258"/>
                <a:gd name="T7" fmla="*/ 596 h 596"/>
                <a:gd name="T8" fmla="*/ 0 w 258"/>
                <a:gd name="T9" fmla="*/ 3 h 596"/>
                <a:gd name="T10" fmla="*/ 0 w 258"/>
                <a:gd name="T11" fmla="*/ 3 h 596"/>
              </a:gdLst>
              <a:ahLst/>
              <a:cxnLst>
                <a:cxn ang="0">
                  <a:pos x="T0" y="T1"/>
                </a:cxn>
                <a:cxn ang="0">
                  <a:pos x="T2" y="T3"/>
                </a:cxn>
                <a:cxn ang="0">
                  <a:pos x="T4" y="T5"/>
                </a:cxn>
                <a:cxn ang="0">
                  <a:pos x="T6" y="T7"/>
                </a:cxn>
                <a:cxn ang="0">
                  <a:pos x="T8" y="T9"/>
                </a:cxn>
                <a:cxn ang="0">
                  <a:pos x="T10" y="T11"/>
                </a:cxn>
              </a:cxnLst>
              <a:rect l="0" t="0" r="r" b="b"/>
              <a:pathLst>
                <a:path w="258" h="596">
                  <a:moveTo>
                    <a:pt x="0" y="3"/>
                  </a:moveTo>
                  <a:lnTo>
                    <a:pt x="10" y="0"/>
                  </a:lnTo>
                  <a:lnTo>
                    <a:pt x="258" y="591"/>
                  </a:lnTo>
                  <a:lnTo>
                    <a:pt x="249" y="596"/>
                  </a:lnTo>
                  <a:lnTo>
                    <a:pt x="0" y="3"/>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3895" fontAlgn="base">
                <a:spcBef>
                  <a:spcPct val="0"/>
                </a:spcBef>
                <a:spcAft>
                  <a:spcPct val="0"/>
                </a:spcAft>
              </a:pPr>
              <a:endParaRPr lang="zh-CN" altLang="en-US" sz="2100" b="1">
                <a:solidFill>
                  <a:prstClr val="white"/>
                </a:solidFill>
                <a:cs typeface="+mn-ea"/>
                <a:sym typeface="+mn-lt"/>
              </a:endParaRPr>
            </a:p>
          </p:txBody>
        </p:sp>
        <p:sp>
          <p:nvSpPr>
            <p:cNvPr id="33" name="Freeform 11"/>
            <p:cNvSpPr/>
            <p:nvPr/>
          </p:nvSpPr>
          <p:spPr bwMode="auto">
            <a:xfrm>
              <a:off x="1582550" y="2732581"/>
              <a:ext cx="815203" cy="100154"/>
            </a:xfrm>
            <a:custGeom>
              <a:avLst/>
              <a:gdLst>
                <a:gd name="T0" fmla="*/ 0 w 350"/>
                <a:gd name="T1" fmla="*/ 10 h 43"/>
                <a:gd name="T2" fmla="*/ 0 w 350"/>
                <a:gd name="T3" fmla="*/ 0 h 43"/>
                <a:gd name="T4" fmla="*/ 350 w 350"/>
                <a:gd name="T5" fmla="*/ 33 h 43"/>
                <a:gd name="T6" fmla="*/ 350 w 350"/>
                <a:gd name="T7" fmla="*/ 43 h 43"/>
                <a:gd name="T8" fmla="*/ 0 w 350"/>
                <a:gd name="T9" fmla="*/ 10 h 43"/>
                <a:gd name="T10" fmla="*/ 0 w 350"/>
                <a:gd name="T11" fmla="*/ 10 h 43"/>
              </a:gdLst>
              <a:ahLst/>
              <a:cxnLst>
                <a:cxn ang="0">
                  <a:pos x="T0" y="T1"/>
                </a:cxn>
                <a:cxn ang="0">
                  <a:pos x="T2" y="T3"/>
                </a:cxn>
                <a:cxn ang="0">
                  <a:pos x="T4" y="T5"/>
                </a:cxn>
                <a:cxn ang="0">
                  <a:pos x="T6" y="T7"/>
                </a:cxn>
                <a:cxn ang="0">
                  <a:pos x="T8" y="T9"/>
                </a:cxn>
                <a:cxn ang="0">
                  <a:pos x="T10" y="T11"/>
                </a:cxn>
              </a:cxnLst>
              <a:rect l="0" t="0" r="r" b="b"/>
              <a:pathLst>
                <a:path w="350" h="43">
                  <a:moveTo>
                    <a:pt x="0" y="10"/>
                  </a:moveTo>
                  <a:lnTo>
                    <a:pt x="0" y="0"/>
                  </a:lnTo>
                  <a:lnTo>
                    <a:pt x="350" y="33"/>
                  </a:lnTo>
                  <a:lnTo>
                    <a:pt x="350" y="43"/>
                  </a:lnTo>
                  <a:lnTo>
                    <a:pt x="0" y="10"/>
                  </a:lnTo>
                  <a:lnTo>
                    <a:pt x="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3895" fontAlgn="base">
                <a:spcBef>
                  <a:spcPct val="0"/>
                </a:spcBef>
                <a:spcAft>
                  <a:spcPct val="0"/>
                </a:spcAft>
              </a:pPr>
              <a:endParaRPr lang="zh-CN" altLang="en-US" sz="2100" b="1">
                <a:solidFill>
                  <a:prstClr val="white"/>
                </a:solidFill>
                <a:cs typeface="+mn-ea"/>
                <a:sym typeface="+mn-lt"/>
              </a:endParaRPr>
            </a:p>
          </p:txBody>
        </p:sp>
      </p:grpSp>
      <p:sp>
        <p:nvSpPr>
          <p:cNvPr id="34" name="Oval 12"/>
          <p:cNvSpPr>
            <a:spLocks noChangeArrowheads="1"/>
          </p:cNvSpPr>
          <p:nvPr/>
        </p:nvSpPr>
        <p:spPr bwMode="auto">
          <a:xfrm>
            <a:off x="673233" y="1477186"/>
            <a:ext cx="703987" cy="709226"/>
          </a:xfrm>
          <a:prstGeom prst="star7">
            <a:avLst/>
          </a:prstGeom>
          <a:solidFill>
            <a:schemeClr val="bg1">
              <a:lumMod val="50000"/>
            </a:schemeClr>
          </a:solidFill>
          <a:ln>
            <a:noFill/>
          </a:ln>
        </p:spPr>
        <p:txBody>
          <a:bodyPr vert="horz" wrap="square" lIns="68442" tIns="34283" rIns="68442" bIns="34283" numCol="1" anchor="t" anchorCtr="0" compatLnSpc="1"/>
          <a:lstStyle/>
          <a:p>
            <a:pPr defTabSz="683895" fontAlgn="base">
              <a:spcBef>
                <a:spcPct val="0"/>
              </a:spcBef>
              <a:spcAft>
                <a:spcPct val="0"/>
              </a:spcAft>
            </a:pPr>
            <a:endParaRPr lang="zh-CN" altLang="en-US" sz="2100" b="1">
              <a:solidFill>
                <a:prstClr val="white"/>
              </a:solidFill>
              <a:cs typeface="+mn-ea"/>
              <a:sym typeface="+mn-lt"/>
            </a:endParaRPr>
          </a:p>
        </p:txBody>
      </p:sp>
      <p:sp>
        <p:nvSpPr>
          <p:cNvPr id="37" name="Oval 15"/>
          <p:cNvSpPr>
            <a:spLocks noChangeArrowheads="1"/>
          </p:cNvSpPr>
          <p:nvPr/>
        </p:nvSpPr>
        <p:spPr bwMode="auto">
          <a:xfrm>
            <a:off x="3382537" y="1552384"/>
            <a:ext cx="414008" cy="414007"/>
          </a:xfrm>
          <a:prstGeom prst="star7">
            <a:avLst/>
          </a:prstGeom>
          <a:solidFill>
            <a:schemeClr val="bg1">
              <a:lumMod val="50000"/>
            </a:schemeClr>
          </a:solidFill>
          <a:ln>
            <a:noFill/>
          </a:ln>
        </p:spPr>
        <p:txBody>
          <a:bodyPr vert="horz" wrap="square" lIns="68442" tIns="34283" rIns="68442" bIns="34283" numCol="1" anchor="t" anchorCtr="0" compatLnSpc="1"/>
          <a:lstStyle/>
          <a:p>
            <a:pPr defTabSz="683895" fontAlgn="base">
              <a:spcBef>
                <a:spcPct val="0"/>
              </a:spcBef>
              <a:spcAft>
                <a:spcPct val="0"/>
              </a:spcAft>
            </a:pPr>
            <a:endParaRPr lang="zh-CN" altLang="en-US" sz="2100" b="1">
              <a:solidFill>
                <a:prstClr val="white"/>
              </a:solidFill>
              <a:cs typeface="+mn-ea"/>
              <a:sym typeface="+mn-lt"/>
            </a:endParaRPr>
          </a:p>
        </p:txBody>
      </p:sp>
      <p:sp>
        <p:nvSpPr>
          <p:cNvPr id="40" name="Oval 18"/>
          <p:cNvSpPr>
            <a:spLocks noChangeArrowheads="1"/>
          </p:cNvSpPr>
          <p:nvPr/>
        </p:nvSpPr>
        <p:spPr bwMode="auto">
          <a:xfrm>
            <a:off x="2610503" y="3409213"/>
            <a:ext cx="496109" cy="497856"/>
          </a:xfrm>
          <a:prstGeom prst="star7">
            <a:avLst/>
          </a:prstGeom>
          <a:solidFill>
            <a:schemeClr val="bg1">
              <a:lumMod val="50000"/>
            </a:schemeClr>
          </a:solidFill>
          <a:ln>
            <a:noFill/>
          </a:ln>
        </p:spPr>
        <p:txBody>
          <a:bodyPr vert="horz" wrap="square" lIns="68442" tIns="34283" rIns="68442" bIns="34283" numCol="1" anchor="t" anchorCtr="0" compatLnSpc="1"/>
          <a:lstStyle/>
          <a:p>
            <a:pPr defTabSz="683895" fontAlgn="base">
              <a:spcBef>
                <a:spcPct val="0"/>
              </a:spcBef>
              <a:spcAft>
                <a:spcPct val="0"/>
              </a:spcAft>
            </a:pPr>
            <a:endParaRPr lang="zh-CN" altLang="en-US" sz="2100" b="1">
              <a:solidFill>
                <a:prstClr val="white"/>
              </a:solidFill>
              <a:cs typeface="+mn-ea"/>
              <a:sym typeface="+mn-lt"/>
            </a:endParaRPr>
          </a:p>
        </p:txBody>
      </p:sp>
      <p:grpSp>
        <p:nvGrpSpPr>
          <p:cNvPr id="5" name="组合 4"/>
          <p:cNvGrpSpPr/>
          <p:nvPr/>
        </p:nvGrpSpPr>
        <p:grpSpPr>
          <a:xfrm>
            <a:off x="536896" y="2612720"/>
            <a:ext cx="1580912" cy="1587899"/>
            <a:chOff x="536896" y="2612720"/>
            <a:chExt cx="1580912" cy="1587899"/>
          </a:xfrm>
        </p:grpSpPr>
        <p:sp>
          <p:nvSpPr>
            <p:cNvPr id="38" name="Oval 16"/>
            <p:cNvSpPr>
              <a:spLocks noChangeArrowheads="1"/>
            </p:cNvSpPr>
            <p:nvPr/>
          </p:nvSpPr>
          <p:spPr bwMode="auto">
            <a:xfrm>
              <a:off x="536896" y="2612720"/>
              <a:ext cx="1580912" cy="1587899"/>
            </a:xfrm>
            <a:prstGeom prst="star7">
              <a:avLst/>
            </a:prstGeom>
            <a:solidFill>
              <a:schemeClr val="accent1"/>
            </a:solidFill>
            <a:ln>
              <a:noFill/>
            </a:ln>
          </p:spPr>
          <p:txBody>
            <a:bodyPr vert="horz" wrap="square" lIns="68442" tIns="34283" rIns="68442" bIns="34283" numCol="1" anchor="t" anchorCtr="0" compatLnSpc="1"/>
            <a:lstStyle/>
            <a:p>
              <a:pPr defTabSz="683895" fontAlgn="base">
                <a:spcBef>
                  <a:spcPct val="0"/>
                </a:spcBef>
                <a:spcAft>
                  <a:spcPct val="0"/>
                </a:spcAft>
              </a:pPr>
              <a:endParaRPr lang="zh-CN" altLang="en-US" sz="2100" b="1">
                <a:solidFill>
                  <a:prstClr val="white"/>
                </a:solidFill>
                <a:cs typeface="+mn-ea"/>
                <a:sym typeface="+mn-lt"/>
              </a:endParaRPr>
            </a:p>
          </p:txBody>
        </p:sp>
        <p:sp>
          <p:nvSpPr>
            <p:cNvPr id="41" name="文本框 19"/>
            <p:cNvSpPr txBox="1"/>
            <p:nvPr/>
          </p:nvSpPr>
          <p:spPr>
            <a:xfrm>
              <a:off x="776276" y="3118807"/>
              <a:ext cx="1093476" cy="530915"/>
            </a:xfrm>
            <a:prstGeom prst="rect">
              <a:avLst/>
            </a:prstGeom>
            <a:noFill/>
          </p:spPr>
          <p:txBody>
            <a:bodyPr wrap="square" lIns="68442" tIns="34283" rIns="68442" bIns="34283" rtlCol="0">
              <a:spAutoFit/>
            </a:bodyPr>
            <a:lstStyle/>
            <a:p>
              <a:pPr algn="ctr" defTabSz="683895" fontAlgn="base">
                <a:spcBef>
                  <a:spcPct val="0"/>
                </a:spcBef>
                <a:spcAft>
                  <a:spcPct val="0"/>
                </a:spcAft>
              </a:pPr>
              <a:r>
                <a:rPr lang="zh-CN" altLang="en-US" sz="3000" b="1" dirty="0">
                  <a:solidFill>
                    <a:prstClr val="white"/>
                  </a:solidFill>
                  <a:cs typeface="+mn-ea"/>
                  <a:sym typeface="+mn-lt"/>
                </a:rPr>
                <a:t>标题</a:t>
              </a:r>
            </a:p>
          </p:txBody>
        </p:sp>
      </p:grpSp>
      <p:grpSp>
        <p:nvGrpSpPr>
          <p:cNvPr id="4" name="组合 3"/>
          <p:cNvGrpSpPr/>
          <p:nvPr/>
        </p:nvGrpSpPr>
        <p:grpSpPr>
          <a:xfrm>
            <a:off x="3599147" y="2717521"/>
            <a:ext cx="1479594" cy="1483087"/>
            <a:chOff x="3599147" y="2717521"/>
            <a:chExt cx="1479594" cy="1483087"/>
          </a:xfrm>
        </p:grpSpPr>
        <p:sp>
          <p:nvSpPr>
            <p:cNvPr id="39" name="Oval 17"/>
            <p:cNvSpPr>
              <a:spLocks noChangeArrowheads="1"/>
            </p:cNvSpPr>
            <p:nvPr/>
          </p:nvSpPr>
          <p:spPr bwMode="auto">
            <a:xfrm>
              <a:off x="3599147" y="2717521"/>
              <a:ext cx="1479594" cy="1483087"/>
            </a:xfrm>
            <a:prstGeom prst="star7">
              <a:avLst/>
            </a:prstGeom>
            <a:solidFill>
              <a:schemeClr val="accent4"/>
            </a:solidFill>
            <a:ln>
              <a:noFill/>
            </a:ln>
          </p:spPr>
          <p:txBody>
            <a:bodyPr vert="horz" wrap="square" lIns="68442" tIns="34283" rIns="68442" bIns="34283" numCol="1" anchor="t" anchorCtr="0" compatLnSpc="1"/>
            <a:lstStyle/>
            <a:p>
              <a:pPr defTabSz="683895" fontAlgn="base">
                <a:spcBef>
                  <a:spcPct val="0"/>
                </a:spcBef>
                <a:spcAft>
                  <a:spcPct val="0"/>
                </a:spcAft>
              </a:pPr>
              <a:endParaRPr lang="zh-CN" altLang="en-US" sz="2100" b="1">
                <a:solidFill>
                  <a:prstClr val="white"/>
                </a:solidFill>
                <a:cs typeface="+mn-ea"/>
                <a:sym typeface="+mn-lt"/>
              </a:endParaRPr>
            </a:p>
          </p:txBody>
        </p:sp>
        <p:sp>
          <p:nvSpPr>
            <p:cNvPr id="42" name="文本框 20"/>
            <p:cNvSpPr txBox="1"/>
            <p:nvPr/>
          </p:nvSpPr>
          <p:spPr>
            <a:xfrm>
              <a:off x="3796543" y="3171104"/>
              <a:ext cx="1093476" cy="530915"/>
            </a:xfrm>
            <a:prstGeom prst="rect">
              <a:avLst/>
            </a:prstGeom>
            <a:noFill/>
          </p:spPr>
          <p:txBody>
            <a:bodyPr wrap="square" lIns="68442" tIns="34283" rIns="68442" bIns="34283" rtlCol="0">
              <a:spAutoFit/>
            </a:bodyPr>
            <a:lstStyle/>
            <a:p>
              <a:pPr algn="ctr" defTabSz="683895" fontAlgn="base">
                <a:spcBef>
                  <a:spcPct val="0"/>
                </a:spcBef>
                <a:spcAft>
                  <a:spcPct val="0"/>
                </a:spcAft>
              </a:pPr>
              <a:r>
                <a:rPr lang="zh-CN" altLang="en-US" sz="3000" b="1" dirty="0">
                  <a:solidFill>
                    <a:prstClr val="white"/>
                  </a:solidFill>
                  <a:cs typeface="+mn-ea"/>
                  <a:sym typeface="+mn-lt"/>
                </a:rPr>
                <a:t>标题</a:t>
              </a:r>
            </a:p>
          </p:txBody>
        </p:sp>
      </p:grpSp>
      <p:grpSp>
        <p:nvGrpSpPr>
          <p:cNvPr id="2" name="组合 1"/>
          <p:cNvGrpSpPr/>
          <p:nvPr/>
        </p:nvGrpSpPr>
        <p:grpSpPr>
          <a:xfrm>
            <a:off x="1778916" y="1419622"/>
            <a:ext cx="1173892" cy="1177385"/>
            <a:chOff x="1778916" y="1419622"/>
            <a:chExt cx="1173892" cy="1177385"/>
          </a:xfrm>
        </p:grpSpPr>
        <p:sp>
          <p:nvSpPr>
            <p:cNvPr id="36" name="Oval 14"/>
            <p:cNvSpPr>
              <a:spLocks noChangeArrowheads="1"/>
            </p:cNvSpPr>
            <p:nvPr/>
          </p:nvSpPr>
          <p:spPr bwMode="auto">
            <a:xfrm>
              <a:off x="1778916" y="1419622"/>
              <a:ext cx="1173892" cy="1177385"/>
            </a:xfrm>
            <a:prstGeom prst="star7">
              <a:avLst/>
            </a:prstGeom>
            <a:solidFill>
              <a:schemeClr val="bg1">
                <a:lumMod val="50000"/>
              </a:schemeClr>
            </a:solidFill>
            <a:ln>
              <a:noFill/>
            </a:ln>
          </p:spPr>
          <p:txBody>
            <a:bodyPr vert="horz" wrap="square" lIns="68442" tIns="34283" rIns="68442" bIns="34283" numCol="1" anchor="t" anchorCtr="0" compatLnSpc="1"/>
            <a:lstStyle/>
            <a:p>
              <a:pPr defTabSz="683895" fontAlgn="base">
                <a:spcBef>
                  <a:spcPct val="0"/>
                </a:spcBef>
                <a:spcAft>
                  <a:spcPct val="0"/>
                </a:spcAft>
              </a:pPr>
              <a:endParaRPr lang="zh-CN" altLang="en-US" sz="2100" b="1">
                <a:solidFill>
                  <a:prstClr val="white"/>
                </a:solidFill>
                <a:cs typeface="+mn-ea"/>
                <a:sym typeface="+mn-lt"/>
              </a:endParaRPr>
            </a:p>
          </p:txBody>
        </p:sp>
        <p:sp>
          <p:nvSpPr>
            <p:cNvPr id="43" name="文本框 21"/>
            <p:cNvSpPr txBox="1"/>
            <p:nvPr/>
          </p:nvSpPr>
          <p:spPr>
            <a:xfrm>
              <a:off x="1819124" y="1755100"/>
              <a:ext cx="1093476" cy="484748"/>
            </a:xfrm>
            <a:prstGeom prst="rect">
              <a:avLst/>
            </a:prstGeom>
            <a:noFill/>
          </p:spPr>
          <p:txBody>
            <a:bodyPr wrap="square" lIns="68442" tIns="34283" rIns="68442" bIns="34283" rtlCol="0">
              <a:spAutoFit/>
            </a:bodyPr>
            <a:lstStyle/>
            <a:p>
              <a:pPr algn="ctr" defTabSz="683895" fontAlgn="base">
                <a:spcBef>
                  <a:spcPct val="0"/>
                </a:spcBef>
                <a:spcAft>
                  <a:spcPct val="0"/>
                </a:spcAft>
              </a:pPr>
              <a:r>
                <a:rPr lang="zh-CN" altLang="en-US" sz="2700" b="1" dirty="0">
                  <a:solidFill>
                    <a:prstClr val="white"/>
                  </a:solidFill>
                  <a:cs typeface="+mn-ea"/>
                  <a:sym typeface="+mn-lt"/>
                </a:rPr>
                <a:t>标题</a:t>
              </a:r>
            </a:p>
          </p:txBody>
        </p:sp>
      </p:grpSp>
      <p:grpSp>
        <p:nvGrpSpPr>
          <p:cNvPr id="3" name="组合 2"/>
          <p:cNvGrpSpPr/>
          <p:nvPr/>
        </p:nvGrpSpPr>
        <p:grpSpPr>
          <a:xfrm>
            <a:off x="4083032" y="1447572"/>
            <a:ext cx="904875" cy="908369"/>
            <a:chOff x="4083032" y="1447572"/>
            <a:chExt cx="904875" cy="908369"/>
          </a:xfrm>
        </p:grpSpPr>
        <p:sp>
          <p:nvSpPr>
            <p:cNvPr id="35" name="Oval 13"/>
            <p:cNvSpPr>
              <a:spLocks noChangeArrowheads="1"/>
            </p:cNvSpPr>
            <p:nvPr/>
          </p:nvSpPr>
          <p:spPr bwMode="auto">
            <a:xfrm>
              <a:off x="4083032" y="1447572"/>
              <a:ext cx="904875" cy="908369"/>
            </a:xfrm>
            <a:prstGeom prst="star7">
              <a:avLst/>
            </a:prstGeom>
            <a:solidFill>
              <a:schemeClr val="accent2"/>
            </a:solidFill>
            <a:ln>
              <a:noFill/>
            </a:ln>
          </p:spPr>
          <p:txBody>
            <a:bodyPr vert="horz" wrap="square" lIns="68442" tIns="34283" rIns="68442" bIns="34283" numCol="1" anchor="t" anchorCtr="0" compatLnSpc="1"/>
            <a:lstStyle/>
            <a:p>
              <a:pPr defTabSz="683895" fontAlgn="base">
                <a:spcBef>
                  <a:spcPct val="0"/>
                </a:spcBef>
                <a:spcAft>
                  <a:spcPct val="0"/>
                </a:spcAft>
              </a:pPr>
              <a:endParaRPr lang="zh-CN" altLang="en-US" sz="2100" b="1">
                <a:solidFill>
                  <a:prstClr val="white"/>
                </a:solidFill>
                <a:cs typeface="+mn-ea"/>
                <a:sym typeface="+mn-lt"/>
              </a:endParaRPr>
            </a:p>
          </p:txBody>
        </p:sp>
        <p:sp>
          <p:nvSpPr>
            <p:cNvPr id="44" name="文本框 22"/>
            <p:cNvSpPr txBox="1"/>
            <p:nvPr/>
          </p:nvSpPr>
          <p:spPr>
            <a:xfrm>
              <a:off x="4142451" y="1684623"/>
              <a:ext cx="786028" cy="438581"/>
            </a:xfrm>
            <a:prstGeom prst="rect">
              <a:avLst/>
            </a:prstGeom>
            <a:noFill/>
          </p:spPr>
          <p:txBody>
            <a:bodyPr wrap="square" lIns="68442" tIns="34283" rIns="68442" bIns="34283" rtlCol="0">
              <a:spAutoFit/>
            </a:bodyPr>
            <a:lstStyle/>
            <a:p>
              <a:pPr algn="ctr" defTabSz="683895" fontAlgn="base">
                <a:spcBef>
                  <a:spcPct val="0"/>
                </a:spcBef>
                <a:spcAft>
                  <a:spcPct val="0"/>
                </a:spcAft>
              </a:pPr>
              <a:r>
                <a:rPr lang="zh-CN" altLang="en-US" sz="2400" b="1" dirty="0">
                  <a:solidFill>
                    <a:prstClr val="white"/>
                  </a:solidFill>
                  <a:cs typeface="+mn-ea"/>
                  <a:sym typeface="+mn-lt"/>
                </a:rPr>
                <a:t>标题</a:t>
              </a:r>
            </a:p>
          </p:txBody>
        </p:sp>
      </p:grpSp>
      <p:sp>
        <p:nvSpPr>
          <p:cNvPr id="47" name="TextBox 14"/>
          <p:cNvSpPr txBox="1"/>
          <p:nvPr/>
        </p:nvSpPr>
        <p:spPr>
          <a:xfrm>
            <a:off x="5807352" y="1575052"/>
            <a:ext cx="2600074" cy="484748"/>
          </a:xfrm>
          <a:prstGeom prst="rect">
            <a:avLst/>
          </a:prstGeom>
          <a:noFill/>
        </p:spPr>
        <p:txBody>
          <a:bodyPr wrap="square" lIns="68442" tIns="34283" rIns="68442" bIns="34283" rtlCol="0">
            <a:spAutoFit/>
          </a:bodyPr>
          <a:lstStyle/>
          <a:p>
            <a:pPr algn="ctr" defTabSz="683895" fontAlgn="base">
              <a:spcBef>
                <a:spcPct val="0"/>
              </a:spcBef>
              <a:spcAft>
                <a:spcPct val="0"/>
              </a:spcAft>
            </a:pPr>
            <a:r>
              <a:rPr lang="zh-CN" altLang="en-US" sz="2700" b="1" dirty="0">
                <a:solidFill>
                  <a:prstClr val="black">
                    <a:lumMod val="75000"/>
                    <a:lumOff val="25000"/>
                  </a:prstClr>
                </a:solidFill>
                <a:cs typeface="+mn-ea"/>
                <a:sym typeface="+mn-lt"/>
              </a:rPr>
              <a:t>请输入标题</a:t>
            </a:r>
          </a:p>
        </p:txBody>
      </p:sp>
      <p:sp>
        <p:nvSpPr>
          <p:cNvPr id="48" name="矩形 47"/>
          <p:cNvSpPr>
            <a:spLocks noChangeArrowheads="1"/>
          </p:cNvSpPr>
          <p:nvPr/>
        </p:nvSpPr>
        <p:spPr bwMode="auto">
          <a:xfrm>
            <a:off x="5903738" y="2327076"/>
            <a:ext cx="2407475" cy="2146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442" tIns="34283" rIns="68442" bIns="34283">
            <a:spAutoFit/>
          </a:bodyPr>
          <a:lstStyle/>
          <a:p>
            <a:pPr algn="just" defTabSz="683895" fontAlgn="base">
              <a:spcBef>
                <a:spcPct val="0"/>
              </a:spcBef>
              <a:spcAft>
                <a:spcPct val="0"/>
              </a:spcAft>
            </a:pPr>
            <a:r>
              <a:rPr lang="zh-CN" altLang="en-US" sz="1500" dirty="0">
                <a:solidFill>
                  <a:prstClr val="black">
                    <a:lumMod val="75000"/>
                    <a:lumOff val="25000"/>
                  </a:prstClr>
                </a:solidFill>
                <a:cs typeface="+mn-ea"/>
                <a:sym typeface="+mn-lt"/>
              </a:rPr>
              <a:t>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a:t>
            </a:r>
          </a:p>
        </p:txBody>
      </p:sp>
      <p:grpSp>
        <p:nvGrpSpPr>
          <p:cNvPr id="6" name="组合 5"/>
          <p:cNvGrpSpPr/>
          <p:nvPr/>
        </p:nvGrpSpPr>
        <p:grpSpPr>
          <a:xfrm>
            <a:off x="5730815" y="2102287"/>
            <a:ext cx="2801625" cy="75239"/>
            <a:chOff x="5730815" y="2102287"/>
            <a:chExt cx="2801625" cy="75239"/>
          </a:xfrm>
        </p:grpSpPr>
        <p:cxnSp>
          <p:nvCxnSpPr>
            <p:cNvPr id="45" name="直接连接符 44"/>
            <p:cNvCxnSpPr/>
            <p:nvPr/>
          </p:nvCxnSpPr>
          <p:spPr>
            <a:xfrm>
              <a:off x="5759288" y="2135479"/>
              <a:ext cx="2696372" cy="1588"/>
            </a:xfrm>
            <a:prstGeom prst="line">
              <a:avLst/>
            </a:prstGeom>
            <a:solidFill>
              <a:schemeClr val="tx1">
                <a:lumMod val="50000"/>
                <a:lumOff val="50000"/>
              </a:schemeClr>
            </a:solidFill>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6" name="椭圆 45"/>
            <p:cNvSpPr/>
            <p:nvPr/>
          </p:nvSpPr>
          <p:spPr>
            <a:xfrm>
              <a:off x="5730815" y="2106088"/>
              <a:ext cx="96299" cy="71438"/>
            </a:xfrm>
            <a:prstGeom prst="ellipse">
              <a:avLst/>
            </a:prstGeom>
            <a:solidFill>
              <a:schemeClr val="bg1">
                <a:lumMod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3895" fontAlgn="base">
                <a:spcBef>
                  <a:spcPct val="0"/>
                </a:spcBef>
                <a:spcAft>
                  <a:spcPct val="0"/>
                </a:spcAft>
              </a:pPr>
              <a:endParaRPr lang="zh-CN" altLang="en-US" sz="2700">
                <a:solidFill>
                  <a:prstClr val="white"/>
                </a:solidFill>
                <a:cs typeface="+mn-ea"/>
                <a:sym typeface="+mn-lt"/>
              </a:endParaRPr>
            </a:p>
          </p:txBody>
        </p:sp>
        <p:sp>
          <p:nvSpPr>
            <p:cNvPr id="49" name="椭圆 48"/>
            <p:cNvSpPr/>
            <p:nvPr/>
          </p:nvSpPr>
          <p:spPr>
            <a:xfrm>
              <a:off x="8436141" y="2102287"/>
              <a:ext cx="96299" cy="71438"/>
            </a:xfrm>
            <a:prstGeom prst="ellipse">
              <a:avLst/>
            </a:prstGeom>
            <a:solidFill>
              <a:schemeClr val="bg1">
                <a:lumMod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442" tIns="34283" rIns="68442" bIns="34283" rtlCol="0" anchor="ctr"/>
            <a:lstStyle/>
            <a:p>
              <a:pPr algn="ctr" defTabSz="683895" fontAlgn="base">
                <a:spcBef>
                  <a:spcPct val="0"/>
                </a:spcBef>
                <a:spcAft>
                  <a:spcPct val="0"/>
                </a:spcAft>
              </a:pPr>
              <a:endParaRPr lang="zh-CN" altLang="en-US" sz="2700">
                <a:solidFill>
                  <a:srgbClr val="FEFA00"/>
                </a:solidFill>
                <a:cs typeface="+mn-ea"/>
                <a:sym typeface="+mn-lt"/>
              </a:endParaRPr>
            </a:p>
          </p:txBody>
        </p:sp>
      </p:grpSp>
    </p:spTree>
    <p:extLst>
      <p:ext uri="{BB962C8B-B14F-4D97-AF65-F5344CB8AC3E}">
        <p14:creationId xmlns:p14="http://schemas.microsoft.com/office/powerpoint/2010/main" val="384998673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360"/>
                                          </p:val>
                                        </p:tav>
                                        <p:tav tm="100000">
                                          <p:val>
                                            <p:fltVal val="0"/>
                                          </p:val>
                                        </p:tav>
                                      </p:tavLst>
                                    </p:anim>
                                    <p:animEffect transition="in" filter="fade">
                                      <p:cBhvr>
                                        <p:cTn id="10" dur="1000"/>
                                        <p:tgtEl>
                                          <p:spTgt spid="2"/>
                                        </p:tgtEl>
                                      </p:cBhvr>
                                    </p:animEffect>
                                  </p:childTnLst>
                                </p:cTn>
                              </p:par>
                              <p:par>
                                <p:cTn id="11" presetID="49" presetClass="entr" presetSubtype="0" decel="100000" fill="hold" nodeType="withEffect">
                                  <p:stCondLst>
                                    <p:cond delay="20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360"/>
                                          </p:val>
                                        </p:tav>
                                        <p:tav tm="100000">
                                          <p:val>
                                            <p:fltVal val="0"/>
                                          </p:val>
                                        </p:tav>
                                      </p:tavLst>
                                    </p:anim>
                                    <p:animEffect transition="in" filter="fade">
                                      <p:cBhvr>
                                        <p:cTn id="16" dur="1000"/>
                                        <p:tgtEl>
                                          <p:spTgt spid="5"/>
                                        </p:tgtEl>
                                      </p:cBhvr>
                                    </p:animEffect>
                                  </p:childTnLst>
                                </p:cTn>
                              </p:par>
                              <p:par>
                                <p:cTn id="17" presetID="49" presetClass="entr" presetSubtype="0" decel="100000" fill="hold" nodeType="withEffect">
                                  <p:stCondLst>
                                    <p:cond delay="60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 calcmode="lin" valueType="num">
                                      <p:cBhvr>
                                        <p:cTn id="21" dur="1000" fill="hold"/>
                                        <p:tgtEl>
                                          <p:spTgt spid="4"/>
                                        </p:tgtEl>
                                        <p:attrNameLst>
                                          <p:attrName>style.rotation</p:attrName>
                                        </p:attrNameLst>
                                      </p:cBhvr>
                                      <p:tavLst>
                                        <p:tav tm="0">
                                          <p:val>
                                            <p:fltVal val="360"/>
                                          </p:val>
                                        </p:tav>
                                        <p:tav tm="100000">
                                          <p:val>
                                            <p:fltVal val="0"/>
                                          </p:val>
                                        </p:tav>
                                      </p:tavLst>
                                    </p:anim>
                                    <p:animEffect transition="in" filter="fade">
                                      <p:cBhvr>
                                        <p:cTn id="22" dur="1000"/>
                                        <p:tgtEl>
                                          <p:spTgt spid="4"/>
                                        </p:tgtEl>
                                      </p:cBhvr>
                                    </p:animEffect>
                                  </p:childTnLst>
                                </p:cTn>
                              </p:par>
                              <p:par>
                                <p:cTn id="23" presetID="49" presetClass="entr" presetSubtype="0" decel="100000" fill="hold" nodeType="withEffect">
                                  <p:stCondLst>
                                    <p:cond delay="500"/>
                                  </p:stCondLst>
                                  <p:childTnLst>
                                    <p:set>
                                      <p:cBhvr>
                                        <p:cTn id="24" dur="1" fill="hold">
                                          <p:stCondLst>
                                            <p:cond delay="0"/>
                                          </p:stCondLst>
                                        </p:cTn>
                                        <p:tgtEl>
                                          <p:spTgt spid="3"/>
                                        </p:tgtEl>
                                        <p:attrNameLst>
                                          <p:attrName>style.visibility</p:attrName>
                                        </p:attrNameLst>
                                      </p:cBhvr>
                                      <p:to>
                                        <p:strVal val="visible"/>
                                      </p:to>
                                    </p:set>
                                    <p:anim calcmode="lin" valueType="num">
                                      <p:cBhvr>
                                        <p:cTn id="25" dur="1000" fill="hold"/>
                                        <p:tgtEl>
                                          <p:spTgt spid="3"/>
                                        </p:tgtEl>
                                        <p:attrNameLst>
                                          <p:attrName>ppt_w</p:attrName>
                                        </p:attrNameLst>
                                      </p:cBhvr>
                                      <p:tavLst>
                                        <p:tav tm="0">
                                          <p:val>
                                            <p:fltVal val="0"/>
                                          </p:val>
                                        </p:tav>
                                        <p:tav tm="100000">
                                          <p:val>
                                            <p:strVal val="#ppt_w"/>
                                          </p:val>
                                        </p:tav>
                                      </p:tavLst>
                                    </p:anim>
                                    <p:anim calcmode="lin" valueType="num">
                                      <p:cBhvr>
                                        <p:cTn id="26" dur="1000" fill="hold"/>
                                        <p:tgtEl>
                                          <p:spTgt spid="3"/>
                                        </p:tgtEl>
                                        <p:attrNameLst>
                                          <p:attrName>ppt_h</p:attrName>
                                        </p:attrNameLst>
                                      </p:cBhvr>
                                      <p:tavLst>
                                        <p:tav tm="0">
                                          <p:val>
                                            <p:fltVal val="0"/>
                                          </p:val>
                                        </p:tav>
                                        <p:tav tm="100000">
                                          <p:val>
                                            <p:strVal val="#ppt_h"/>
                                          </p:val>
                                        </p:tav>
                                      </p:tavLst>
                                    </p:anim>
                                    <p:anim calcmode="lin" valueType="num">
                                      <p:cBhvr>
                                        <p:cTn id="27" dur="1000" fill="hold"/>
                                        <p:tgtEl>
                                          <p:spTgt spid="3"/>
                                        </p:tgtEl>
                                        <p:attrNameLst>
                                          <p:attrName>style.rotation</p:attrName>
                                        </p:attrNameLst>
                                      </p:cBhvr>
                                      <p:tavLst>
                                        <p:tav tm="0">
                                          <p:val>
                                            <p:fltVal val="360"/>
                                          </p:val>
                                        </p:tav>
                                        <p:tav tm="100000">
                                          <p:val>
                                            <p:fltVal val="0"/>
                                          </p:val>
                                        </p:tav>
                                      </p:tavLst>
                                    </p:anim>
                                    <p:animEffect transition="in" filter="fade">
                                      <p:cBhvr>
                                        <p:cTn id="28" dur="1000"/>
                                        <p:tgtEl>
                                          <p:spTgt spid="3"/>
                                        </p:tgtEl>
                                      </p:cBhvr>
                                    </p:animEffect>
                                  </p:childTnLst>
                                </p:cTn>
                              </p:par>
                              <p:par>
                                <p:cTn id="29" presetID="49" presetClass="entr" presetSubtype="0" decel="100000" fill="hold" grpId="0" nodeType="withEffect">
                                  <p:stCondLst>
                                    <p:cond delay="900"/>
                                  </p:stCondLst>
                                  <p:childTnLst>
                                    <p:set>
                                      <p:cBhvr>
                                        <p:cTn id="30" dur="1" fill="hold">
                                          <p:stCondLst>
                                            <p:cond delay="0"/>
                                          </p:stCondLst>
                                        </p:cTn>
                                        <p:tgtEl>
                                          <p:spTgt spid="37"/>
                                        </p:tgtEl>
                                        <p:attrNameLst>
                                          <p:attrName>style.visibility</p:attrName>
                                        </p:attrNameLst>
                                      </p:cBhvr>
                                      <p:to>
                                        <p:strVal val="visible"/>
                                      </p:to>
                                    </p:set>
                                    <p:anim calcmode="lin" valueType="num">
                                      <p:cBhvr>
                                        <p:cTn id="31" dur="1000" fill="hold"/>
                                        <p:tgtEl>
                                          <p:spTgt spid="37"/>
                                        </p:tgtEl>
                                        <p:attrNameLst>
                                          <p:attrName>ppt_w</p:attrName>
                                        </p:attrNameLst>
                                      </p:cBhvr>
                                      <p:tavLst>
                                        <p:tav tm="0">
                                          <p:val>
                                            <p:fltVal val="0"/>
                                          </p:val>
                                        </p:tav>
                                        <p:tav tm="100000">
                                          <p:val>
                                            <p:strVal val="#ppt_w"/>
                                          </p:val>
                                        </p:tav>
                                      </p:tavLst>
                                    </p:anim>
                                    <p:anim calcmode="lin" valueType="num">
                                      <p:cBhvr>
                                        <p:cTn id="32" dur="1000" fill="hold"/>
                                        <p:tgtEl>
                                          <p:spTgt spid="37"/>
                                        </p:tgtEl>
                                        <p:attrNameLst>
                                          <p:attrName>ppt_h</p:attrName>
                                        </p:attrNameLst>
                                      </p:cBhvr>
                                      <p:tavLst>
                                        <p:tav tm="0">
                                          <p:val>
                                            <p:fltVal val="0"/>
                                          </p:val>
                                        </p:tav>
                                        <p:tav tm="100000">
                                          <p:val>
                                            <p:strVal val="#ppt_h"/>
                                          </p:val>
                                        </p:tav>
                                      </p:tavLst>
                                    </p:anim>
                                    <p:anim calcmode="lin" valueType="num">
                                      <p:cBhvr>
                                        <p:cTn id="33" dur="1000" fill="hold"/>
                                        <p:tgtEl>
                                          <p:spTgt spid="37"/>
                                        </p:tgtEl>
                                        <p:attrNameLst>
                                          <p:attrName>style.rotation</p:attrName>
                                        </p:attrNameLst>
                                      </p:cBhvr>
                                      <p:tavLst>
                                        <p:tav tm="0">
                                          <p:val>
                                            <p:fltVal val="360"/>
                                          </p:val>
                                        </p:tav>
                                        <p:tav tm="100000">
                                          <p:val>
                                            <p:fltVal val="0"/>
                                          </p:val>
                                        </p:tav>
                                      </p:tavLst>
                                    </p:anim>
                                    <p:animEffect transition="in" filter="fade">
                                      <p:cBhvr>
                                        <p:cTn id="34" dur="1000"/>
                                        <p:tgtEl>
                                          <p:spTgt spid="37"/>
                                        </p:tgtEl>
                                      </p:cBhvr>
                                    </p:animEffect>
                                  </p:childTnLst>
                                </p:cTn>
                              </p:par>
                              <p:par>
                                <p:cTn id="35" presetID="49" presetClass="entr" presetSubtype="0" decel="100000" fill="hold" grpId="0" nodeType="withEffect">
                                  <p:stCondLst>
                                    <p:cond delay="1300"/>
                                  </p:stCondLst>
                                  <p:childTnLst>
                                    <p:set>
                                      <p:cBhvr>
                                        <p:cTn id="36" dur="1" fill="hold">
                                          <p:stCondLst>
                                            <p:cond delay="0"/>
                                          </p:stCondLst>
                                        </p:cTn>
                                        <p:tgtEl>
                                          <p:spTgt spid="40"/>
                                        </p:tgtEl>
                                        <p:attrNameLst>
                                          <p:attrName>style.visibility</p:attrName>
                                        </p:attrNameLst>
                                      </p:cBhvr>
                                      <p:to>
                                        <p:strVal val="visible"/>
                                      </p:to>
                                    </p:set>
                                    <p:anim calcmode="lin" valueType="num">
                                      <p:cBhvr>
                                        <p:cTn id="37" dur="1000" fill="hold"/>
                                        <p:tgtEl>
                                          <p:spTgt spid="40"/>
                                        </p:tgtEl>
                                        <p:attrNameLst>
                                          <p:attrName>ppt_w</p:attrName>
                                        </p:attrNameLst>
                                      </p:cBhvr>
                                      <p:tavLst>
                                        <p:tav tm="0">
                                          <p:val>
                                            <p:fltVal val="0"/>
                                          </p:val>
                                        </p:tav>
                                        <p:tav tm="100000">
                                          <p:val>
                                            <p:strVal val="#ppt_w"/>
                                          </p:val>
                                        </p:tav>
                                      </p:tavLst>
                                    </p:anim>
                                    <p:anim calcmode="lin" valueType="num">
                                      <p:cBhvr>
                                        <p:cTn id="38" dur="1000" fill="hold"/>
                                        <p:tgtEl>
                                          <p:spTgt spid="40"/>
                                        </p:tgtEl>
                                        <p:attrNameLst>
                                          <p:attrName>ppt_h</p:attrName>
                                        </p:attrNameLst>
                                      </p:cBhvr>
                                      <p:tavLst>
                                        <p:tav tm="0">
                                          <p:val>
                                            <p:fltVal val="0"/>
                                          </p:val>
                                        </p:tav>
                                        <p:tav tm="100000">
                                          <p:val>
                                            <p:strVal val="#ppt_h"/>
                                          </p:val>
                                        </p:tav>
                                      </p:tavLst>
                                    </p:anim>
                                    <p:anim calcmode="lin" valueType="num">
                                      <p:cBhvr>
                                        <p:cTn id="39" dur="1000" fill="hold"/>
                                        <p:tgtEl>
                                          <p:spTgt spid="40"/>
                                        </p:tgtEl>
                                        <p:attrNameLst>
                                          <p:attrName>style.rotation</p:attrName>
                                        </p:attrNameLst>
                                      </p:cBhvr>
                                      <p:tavLst>
                                        <p:tav tm="0">
                                          <p:val>
                                            <p:fltVal val="360"/>
                                          </p:val>
                                        </p:tav>
                                        <p:tav tm="100000">
                                          <p:val>
                                            <p:fltVal val="0"/>
                                          </p:val>
                                        </p:tav>
                                      </p:tavLst>
                                    </p:anim>
                                    <p:animEffect transition="in" filter="fade">
                                      <p:cBhvr>
                                        <p:cTn id="40" dur="1000"/>
                                        <p:tgtEl>
                                          <p:spTgt spid="40"/>
                                        </p:tgtEl>
                                      </p:cBhvr>
                                    </p:animEffect>
                                  </p:childTnLst>
                                </p:cTn>
                              </p:par>
                              <p:par>
                                <p:cTn id="41" presetID="49" presetClass="entr" presetSubtype="0" decel="100000" fill="hold" grpId="0" nodeType="withEffect">
                                  <p:stCondLst>
                                    <p:cond delay="1100"/>
                                  </p:stCondLst>
                                  <p:childTnLst>
                                    <p:set>
                                      <p:cBhvr>
                                        <p:cTn id="42" dur="1" fill="hold">
                                          <p:stCondLst>
                                            <p:cond delay="0"/>
                                          </p:stCondLst>
                                        </p:cTn>
                                        <p:tgtEl>
                                          <p:spTgt spid="34"/>
                                        </p:tgtEl>
                                        <p:attrNameLst>
                                          <p:attrName>style.visibility</p:attrName>
                                        </p:attrNameLst>
                                      </p:cBhvr>
                                      <p:to>
                                        <p:strVal val="visible"/>
                                      </p:to>
                                    </p:set>
                                    <p:anim calcmode="lin" valueType="num">
                                      <p:cBhvr>
                                        <p:cTn id="43" dur="1000" fill="hold"/>
                                        <p:tgtEl>
                                          <p:spTgt spid="34"/>
                                        </p:tgtEl>
                                        <p:attrNameLst>
                                          <p:attrName>ppt_w</p:attrName>
                                        </p:attrNameLst>
                                      </p:cBhvr>
                                      <p:tavLst>
                                        <p:tav tm="0">
                                          <p:val>
                                            <p:fltVal val="0"/>
                                          </p:val>
                                        </p:tav>
                                        <p:tav tm="100000">
                                          <p:val>
                                            <p:strVal val="#ppt_w"/>
                                          </p:val>
                                        </p:tav>
                                      </p:tavLst>
                                    </p:anim>
                                    <p:anim calcmode="lin" valueType="num">
                                      <p:cBhvr>
                                        <p:cTn id="44" dur="1000" fill="hold"/>
                                        <p:tgtEl>
                                          <p:spTgt spid="34"/>
                                        </p:tgtEl>
                                        <p:attrNameLst>
                                          <p:attrName>ppt_h</p:attrName>
                                        </p:attrNameLst>
                                      </p:cBhvr>
                                      <p:tavLst>
                                        <p:tav tm="0">
                                          <p:val>
                                            <p:fltVal val="0"/>
                                          </p:val>
                                        </p:tav>
                                        <p:tav tm="100000">
                                          <p:val>
                                            <p:strVal val="#ppt_h"/>
                                          </p:val>
                                        </p:tav>
                                      </p:tavLst>
                                    </p:anim>
                                    <p:anim calcmode="lin" valueType="num">
                                      <p:cBhvr>
                                        <p:cTn id="45" dur="1000" fill="hold"/>
                                        <p:tgtEl>
                                          <p:spTgt spid="34"/>
                                        </p:tgtEl>
                                        <p:attrNameLst>
                                          <p:attrName>style.rotation</p:attrName>
                                        </p:attrNameLst>
                                      </p:cBhvr>
                                      <p:tavLst>
                                        <p:tav tm="0">
                                          <p:val>
                                            <p:fltVal val="360"/>
                                          </p:val>
                                        </p:tav>
                                        <p:tav tm="100000">
                                          <p:val>
                                            <p:fltVal val="0"/>
                                          </p:val>
                                        </p:tav>
                                      </p:tavLst>
                                    </p:anim>
                                    <p:animEffect transition="in" filter="fade">
                                      <p:cBhvr>
                                        <p:cTn id="46" dur="1000"/>
                                        <p:tgtEl>
                                          <p:spTgt spid="34"/>
                                        </p:tgtEl>
                                      </p:cBhvr>
                                    </p:animEffect>
                                  </p:childTnLst>
                                </p:cTn>
                              </p:par>
                            </p:childTnLst>
                          </p:cTn>
                        </p:par>
                        <p:par>
                          <p:cTn id="47" fill="hold">
                            <p:stCondLst>
                              <p:cond delay="2300"/>
                            </p:stCondLst>
                            <p:childTnLst>
                              <p:par>
                                <p:cTn id="48" presetID="16" presetClass="entr" presetSubtype="21" fill="hold" nodeType="after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barn(inVertical)">
                                      <p:cBhvr>
                                        <p:cTn id="50" dur="500"/>
                                        <p:tgtEl>
                                          <p:spTgt spid="26"/>
                                        </p:tgtEl>
                                      </p:cBhvr>
                                    </p:animEffect>
                                  </p:childTnLst>
                                </p:cTn>
                              </p:par>
                            </p:childTnLst>
                          </p:cTn>
                        </p:par>
                        <p:par>
                          <p:cTn id="51" fill="hold">
                            <p:stCondLst>
                              <p:cond delay="2800"/>
                            </p:stCondLst>
                            <p:childTnLst>
                              <p:par>
                                <p:cTn id="52" presetID="16" presetClass="entr" presetSubtype="21" fill="hold" nodeType="after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barn(inVertical)">
                                      <p:cBhvr>
                                        <p:cTn id="54" dur="500"/>
                                        <p:tgtEl>
                                          <p:spTgt spid="6"/>
                                        </p:tgtEl>
                                      </p:cBhvr>
                                    </p:animEffect>
                                  </p:childTnLst>
                                </p:cTn>
                              </p:par>
                            </p:childTnLst>
                          </p:cTn>
                        </p:par>
                        <p:par>
                          <p:cTn id="55" fill="hold">
                            <p:stCondLst>
                              <p:cond delay="3300"/>
                            </p:stCondLst>
                            <p:childTnLst>
                              <p:par>
                                <p:cTn id="56" presetID="42" presetClass="entr" presetSubtype="0" fill="hold" grpId="0" nodeType="after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fade">
                                      <p:cBhvr>
                                        <p:cTn id="58" dur="1000"/>
                                        <p:tgtEl>
                                          <p:spTgt spid="48"/>
                                        </p:tgtEl>
                                      </p:cBhvr>
                                    </p:animEffect>
                                    <p:anim calcmode="lin" valueType="num">
                                      <p:cBhvr>
                                        <p:cTn id="59" dur="1000" fill="hold"/>
                                        <p:tgtEl>
                                          <p:spTgt spid="48"/>
                                        </p:tgtEl>
                                        <p:attrNameLst>
                                          <p:attrName>ppt_x</p:attrName>
                                        </p:attrNameLst>
                                      </p:cBhvr>
                                      <p:tavLst>
                                        <p:tav tm="0">
                                          <p:val>
                                            <p:strVal val="#ppt_x"/>
                                          </p:val>
                                        </p:tav>
                                        <p:tav tm="100000">
                                          <p:val>
                                            <p:strVal val="#ppt_x"/>
                                          </p:val>
                                        </p:tav>
                                      </p:tavLst>
                                    </p:anim>
                                    <p:anim calcmode="lin" valueType="num">
                                      <p:cBhvr>
                                        <p:cTn id="60" dur="1000" fill="hold"/>
                                        <p:tgtEl>
                                          <p:spTgt spid="48"/>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0"/>
                                  </p:stCondLst>
                                  <p:childTnLst>
                                    <p:set>
                                      <p:cBhvr>
                                        <p:cTn id="62" dur="1" fill="hold">
                                          <p:stCondLst>
                                            <p:cond delay="0"/>
                                          </p:stCondLst>
                                        </p:cTn>
                                        <p:tgtEl>
                                          <p:spTgt spid="47"/>
                                        </p:tgtEl>
                                        <p:attrNameLst>
                                          <p:attrName>style.visibility</p:attrName>
                                        </p:attrNameLst>
                                      </p:cBhvr>
                                      <p:to>
                                        <p:strVal val="visible"/>
                                      </p:to>
                                    </p:set>
                                    <p:animEffect transition="in" filter="fade">
                                      <p:cBhvr>
                                        <p:cTn id="63" dur="1000"/>
                                        <p:tgtEl>
                                          <p:spTgt spid="47"/>
                                        </p:tgtEl>
                                      </p:cBhvr>
                                    </p:animEffect>
                                    <p:anim calcmode="lin" valueType="num">
                                      <p:cBhvr>
                                        <p:cTn id="64" dur="1000" fill="hold"/>
                                        <p:tgtEl>
                                          <p:spTgt spid="47"/>
                                        </p:tgtEl>
                                        <p:attrNameLst>
                                          <p:attrName>ppt_x</p:attrName>
                                        </p:attrNameLst>
                                      </p:cBhvr>
                                      <p:tavLst>
                                        <p:tav tm="0">
                                          <p:val>
                                            <p:strVal val="#ppt_x"/>
                                          </p:val>
                                        </p:tav>
                                        <p:tav tm="100000">
                                          <p:val>
                                            <p:strVal val="#ppt_x"/>
                                          </p:val>
                                        </p:tav>
                                      </p:tavLst>
                                    </p:anim>
                                    <p:anim calcmode="lin" valueType="num">
                                      <p:cBhvr>
                                        <p:cTn id="65"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7" grpId="0" animBg="1"/>
      <p:bldP spid="40" grpId="0" animBg="1"/>
      <p:bldP spid="47" grpId="0"/>
      <p:bldP spid="4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5"/>
          <p:cNvGrpSpPr/>
          <p:nvPr/>
        </p:nvGrpSpPr>
        <p:grpSpPr>
          <a:xfrm>
            <a:off x="560948" y="1166368"/>
            <a:ext cx="1471002" cy="2597373"/>
            <a:chOff x="1750102" y="1712681"/>
            <a:chExt cx="1492777" cy="3272369"/>
          </a:xfrm>
        </p:grpSpPr>
        <p:sp>
          <p:nvSpPr>
            <p:cNvPr id="39" name="Freeform 7"/>
            <p:cNvSpPr>
              <a:spLocks/>
            </p:cNvSpPr>
            <p:nvPr/>
          </p:nvSpPr>
          <p:spPr bwMode="auto">
            <a:xfrm>
              <a:off x="1750102" y="3551167"/>
              <a:ext cx="1492777" cy="961382"/>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defTabSz="725450">
                <a:defRPr/>
              </a:pPr>
              <a:endParaRPr lang="en-US" sz="1400" kern="0" dirty="0">
                <a:solidFill>
                  <a:sysClr val="windowText" lastClr="000000"/>
                </a:solidFill>
                <a:latin typeface="微软雅黑" pitchFamily="34" charset="-122"/>
              </a:endParaRPr>
            </a:p>
          </p:txBody>
        </p:sp>
        <p:sp>
          <p:nvSpPr>
            <p:cNvPr id="40" name="TextBox 39"/>
            <p:cNvSpPr txBox="1"/>
            <p:nvPr/>
          </p:nvSpPr>
          <p:spPr>
            <a:xfrm>
              <a:off x="1833701" y="4616677"/>
              <a:ext cx="1149890" cy="368373"/>
            </a:xfrm>
            <a:prstGeom prst="rect">
              <a:avLst/>
            </a:prstGeom>
            <a:noFill/>
          </p:spPr>
          <p:txBody>
            <a:bodyPr wrap="square" rtlCol="0">
              <a:spAutoFit/>
            </a:bodyPr>
            <a:lstStyle/>
            <a:p>
              <a:pPr algn="ctr" defTabSz="725450">
                <a:defRPr/>
              </a:pPr>
              <a:r>
                <a:rPr lang="zh-CN" altLang="en-US" sz="1300" kern="0" dirty="0" smtClean="0">
                  <a:solidFill>
                    <a:srgbClr val="E7E6E6">
                      <a:lumMod val="50000"/>
                    </a:srgbClr>
                  </a:solidFill>
                  <a:latin typeface="微软雅黑" pitchFamily="34" charset="-122"/>
                  <a:ea typeface="微软雅黑" pitchFamily="34" charset="-122"/>
                </a:rPr>
                <a:t>添加标题</a:t>
              </a:r>
              <a:endParaRPr lang="id-ID" sz="1300" kern="0" dirty="0">
                <a:solidFill>
                  <a:srgbClr val="E7E6E6">
                    <a:lumMod val="50000"/>
                  </a:srgbClr>
                </a:solidFill>
                <a:latin typeface="微软雅黑" pitchFamily="34" charset="-122"/>
              </a:endParaRPr>
            </a:p>
          </p:txBody>
        </p:sp>
        <p:sp>
          <p:nvSpPr>
            <p:cNvPr id="41" name="TextBox 40"/>
            <p:cNvSpPr txBox="1"/>
            <p:nvPr/>
          </p:nvSpPr>
          <p:spPr>
            <a:xfrm>
              <a:off x="2098159" y="1712681"/>
              <a:ext cx="796662" cy="426536"/>
            </a:xfrm>
            <a:prstGeom prst="rect">
              <a:avLst/>
            </a:prstGeom>
            <a:noFill/>
          </p:spPr>
          <p:txBody>
            <a:bodyPr wrap="square" rtlCol="0">
              <a:spAutoFit/>
            </a:bodyPr>
            <a:lstStyle/>
            <a:p>
              <a:pPr algn="ctr" defTabSz="725450">
                <a:defRPr/>
              </a:pPr>
              <a:r>
                <a:rPr lang="id-ID" sz="1600" b="1" kern="0" dirty="0" smtClean="0">
                  <a:solidFill>
                    <a:schemeClr val="tx1">
                      <a:lumMod val="65000"/>
                      <a:lumOff val="35000"/>
                    </a:schemeClr>
                  </a:solidFill>
                  <a:latin typeface="微软雅黑" pitchFamily="34" charset="-122"/>
                </a:rPr>
                <a:t>20%</a:t>
              </a:r>
              <a:endParaRPr lang="id-ID" sz="1600" b="1" kern="0" dirty="0">
                <a:solidFill>
                  <a:schemeClr val="tx1">
                    <a:lumMod val="65000"/>
                    <a:lumOff val="35000"/>
                  </a:schemeClr>
                </a:solidFill>
                <a:latin typeface="微软雅黑" pitchFamily="34" charset="-122"/>
              </a:endParaRPr>
            </a:p>
          </p:txBody>
        </p:sp>
        <p:cxnSp>
          <p:nvCxnSpPr>
            <p:cNvPr id="42" name="Straight Connector 19"/>
            <p:cNvCxnSpPr/>
            <p:nvPr/>
          </p:nvCxnSpPr>
          <p:spPr>
            <a:xfrm rot="5400000" flipV="1">
              <a:off x="1996099" y="2845896"/>
              <a:ext cx="1017096" cy="4283"/>
            </a:xfrm>
            <a:prstGeom prst="line">
              <a:avLst/>
            </a:prstGeom>
            <a:noFill/>
            <a:ln w="19050" cap="flat" cmpd="sng" algn="ctr">
              <a:solidFill>
                <a:srgbClr val="E7E6E6">
                  <a:lumMod val="75000"/>
                </a:srgbClr>
              </a:solidFill>
              <a:prstDash val="sysDot"/>
              <a:miter lim="800000"/>
              <a:headEnd type="none"/>
              <a:tailEnd type="oval" w="lg" len="lg"/>
            </a:ln>
            <a:effectLst/>
          </p:spPr>
        </p:cxnSp>
      </p:grpSp>
      <p:grpSp>
        <p:nvGrpSpPr>
          <p:cNvPr id="3" name="Group 20"/>
          <p:cNvGrpSpPr/>
          <p:nvPr/>
        </p:nvGrpSpPr>
        <p:grpSpPr>
          <a:xfrm>
            <a:off x="1558670" y="1166368"/>
            <a:ext cx="1471002" cy="2592513"/>
            <a:chOff x="2762594" y="1712681"/>
            <a:chExt cx="1492777" cy="3266246"/>
          </a:xfrm>
        </p:grpSpPr>
        <p:sp>
          <p:nvSpPr>
            <p:cNvPr id="44" name="Freeform 7"/>
            <p:cNvSpPr>
              <a:spLocks/>
            </p:cNvSpPr>
            <p:nvPr/>
          </p:nvSpPr>
          <p:spPr bwMode="auto">
            <a:xfrm>
              <a:off x="2762594" y="3074873"/>
              <a:ext cx="1492777" cy="1437675"/>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defTabSz="725450">
                <a:defRPr/>
              </a:pPr>
              <a:endParaRPr lang="en-US" sz="1400" kern="0" dirty="0">
                <a:solidFill>
                  <a:sysClr val="windowText" lastClr="000000"/>
                </a:solidFill>
                <a:latin typeface="微软雅黑" pitchFamily="34" charset="-122"/>
              </a:endParaRPr>
            </a:p>
          </p:txBody>
        </p:sp>
        <p:sp>
          <p:nvSpPr>
            <p:cNvPr id="45" name="TextBox 44"/>
            <p:cNvSpPr txBox="1"/>
            <p:nvPr/>
          </p:nvSpPr>
          <p:spPr>
            <a:xfrm>
              <a:off x="2894820" y="4610554"/>
              <a:ext cx="1149890" cy="368373"/>
            </a:xfrm>
            <a:prstGeom prst="rect">
              <a:avLst/>
            </a:prstGeom>
            <a:noFill/>
          </p:spPr>
          <p:txBody>
            <a:bodyPr wrap="square" rtlCol="0">
              <a:spAutoFit/>
            </a:bodyPr>
            <a:lstStyle/>
            <a:p>
              <a:pPr algn="ctr" defTabSz="725450">
                <a:defRPr/>
              </a:pPr>
              <a:r>
                <a:rPr lang="zh-CN" altLang="en-US" sz="1300" kern="0" dirty="0" smtClean="0">
                  <a:solidFill>
                    <a:srgbClr val="E7E6E6">
                      <a:lumMod val="50000"/>
                    </a:srgbClr>
                  </a:solidFill>
                  <a:latin typeface="微软雅黑" pitchFamily="34" charset="-122"/>
                  <a:ea typeface="微软雅黑" pitchFamily="34" charset="-122"/>
                </a:rPr>
                <a:t>添加标题</a:t>
              </a:r>
              <a:endParaRPr lang="id-ID" sz="1300" kern="0" dirty="0">
                <a:solidFill>
                  <a:srgbClr val="E7E6E6">
                    <a:lumMod val="50000"/>
                  </a:srgbClr>
                </a:solidFill>
                <a:latin typeface="微软雅黑" pitchFamily="34" charset="-122"/>
              </a:endParaRPr>
            </a:p>
          </p:txBody>
        </p:sp>
        <p:sp>
          <p:nvSpPr>
            <p:cNvPr id="46" name="TextBox 45"/>
            <p:cNvSpPr txBox="1"/>
            <p:nvPr/>
          </p:nvSpPr>
          <p:spPr>
            <a:xfrm>
              <a:off x="3090149" y="1712681"/>
              <a:ext cx="828537" cy="426536"/>
            </a:xfrm>
            <a:prstGeom prst="rect">
              <a:avLst/>
            </a:prstGeom>
            <a:noFill/>
          </p:spPr>
          <p:txBody>
            <a:bodyPr wrap="square" rtlCol="0">
              <a:spAutoFit/>
            </a:bodyPr>
            <a:lstStyle/>
            <a:p>
              <a:pPr algn="ctr" defTabSz="725450">
                <a:defRPr/>
              </a:pPr>
              <a:r>
                <a:rPr lang="en-US" sz="1600" b="1" kern="0" dirty="0" smtClean="0">
                  <a:solidFill>
                    <a:schemeClr val="tx1">
                      <a:lumMod val="65000"/>
                      <a:lumOff val="35000"/>
                    </a:schemeClr>
                  </a:solidFill>
                  <a:latin typeface="微软雅黑" pitchFamily="34" charset="-122"/>
                </a:rPr>
                <a:t>45</a:t>
              </a:r>
              <a:r>
                <a:rPr lang="id-ID" sz="1600" b="1" kern="0" dirty="0" smtClean="0">
                  <a:solidFill>
                    <a:schemeClr val="tx1">
                      <a:lumMod val="65000"/>
                      <a:lumOff val="35000"/>
                    </a:schemeClr>
                  </a:solidFill>
                  <a:latin typeface="微软雅黑" pitchFamily="34" charset="-122"/>
                </a:rPr>
                <a:t>%</a:t>
              </a:r>
              <a:endParaRPr lang="id-ID" sz="1600" b="1" kern="0" dirty="0">
                <a:solidFill>
                  <a:schemeClr val="tx1">
                    <a:lumMod val="65000"/>
                    <a:lumOff val="35000"/>
                  </a:schemeClr>
                </a:solidFill>
                <a:latin typeface="微软雅黑" pitchFamily="34" charset="-122"/>
              </a:endParaRPr>
            </a:p>
          </p:txBody>
        </p:sp>
        <p:cxnSp>
          <p:nvCxnSpPr>
            <p:cNvPr id="47" name="Straight Connector 24"/>
            <p:cNvCxnSpPr/>
            <p:nvPr/>
          </p:nvCxnSpPr>
          <p:spPr>
            <a:xfrm rot="5400000" flipV="1">
              <a:off x="3215270" y="2608150"/>
              <a:ext cx="540000" cy="4283"/>
            </a:xfrm>
            <a:prstGeom prst="line">
              <a:avLst/>
            </a:prstGeom>
            <a:noFill/>
            <a:ln w="19050" cap="flat" cmpd="sng" algn="ctr">
              <a:solidFill>
                <a:srgbClr val="E7E6E6">
                  <a:lumMod val="75000"/>
                </a:srgbClr>
              </a:solidFill>
              <a:prstDash val="sysDot"/>
              <a:miter lim="800000"/>
              <a:headEnd type="none"/>
              <a:tailEnd type="oval" w="lg" len="lg"/>
            </a:ln>
            <a:effectLst/>
          </p:spPr>
        </p:cxnSp>
      </p:grpSp>
      <p:grpSp>
        <p:nvGrpSpPr>
          <p:cNvPr id="4" name="Group 25"/>
          <p:cNvGrpSpPr/>
          <p:nvPr/>
        </p:nvGrpSpPr>
        <p:grpSpPr>
          <a:xfrm>
            <a:off x="2697899" y="1163053"/>
            <a:ext cx="1471002" cy="2595827"/>
            <a:chOff x="3918686" y="1708505"/>
            <a:chExt cx="1492777" cy="3270422"/>
          </a:xfrm>
        </p:grpSpPr>
        <p:sp>
          <p:nvSpPr>
            <p:cNvPr id="49" name="Freeform 7"/>
            <p:cNvSpPr>
              <a:spLocks/>
            </p:cNvSpPr>
            <p:nvPr/>
          </p:nvSpPr>
          <p:spPr bwMode="auto">
            <a:xfrm>
              <a:off x="3918686" y="2770710"/>
              <a:ext cx="1492777" cy="1741838"/>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defTabSz="725450">
                <a:defRPr/>
              </a:pPr>
              <a:endParaRPr lang="en-US" sz="1400" kern="0" dirty="0">
                <a:solidFill>
                  <a:sysClr val="windowText" lastClr="000000"/>
                </a:solidFill>
                <a:latin typeface="微软雅黑" pitchFamily="34" charset="-122"/>
              </a:endParaRPr>
            </a:p>
          </p:txBody>
        </p:sp>
        <p:sp>
          <p:nvSpPr>
            <p:cNvPr id="50" name="TextBox 49"/>
            <p:cNvSpPr txBox="1"/>
            <p:nvPr/>
          </p:nvSpPr>
          <p:spPr>
            <a:xfrm>
              <a:off x="4076756" y="4610554"/>
              <a:ext cx="1149890" cy="368373"/>
            </a:xfrm>
            <a:prstGeom prst="rect">
              <a:avLst/>
            </a:prstGeom>
            <a:noFill/>
          </p:spPr>
          <p:txBody>
            <a:bodyPr wrap="square" rtlCol="0">
              <a:spAutoFit/>
            </a:bodyPr>
            <a:lstStyle/>
            <a:p>
              <a:pPr algn="ctr" defTabSz="725450">
                <a:defRPr/>
              </a:pPr>
              <a:r>
                <a:rPr lang="zh-CN" altLang="en-US" sz="1300" kern="0" dirty="0" smtClean="0">
                  <a:solidFill>
                    <a:srgbClr val="E7E6E6">
                      <a:lumMod val="50000"/>
                    </a:srgbClr>
                  </a:solidFill>
                  <a:latin typeface="微软雅黑" pitchFamily="34" charset="-122"/>
                  <a:ea typeface="微软雅黑" pitchFamily="34" charset="-122"/>
                </a:rPr>
                <a:t>添加标题</a:t>
              </a:r>
              <a:endParaRPr lang="id-ID" sz="1300" kern="0" dirty="0">
                <a:solidFill>
                  <a:srgbClr val="E7E6E6">
                    <a:lumMod val="50000"/>
                  </a:srgbClr>
                </a:solidFill>
                <a:latin typeface="微软雅黑" pitchFamily="34" charset="-122"/>
              </a:endParaRPr>
            </a:p>
          </p:txBody>
        </p:sp>
        <p:sp>
          <p:nvSpPr>
            <p:cNvPr id="51" name="TextBox 50"/>
            <p:cNvSpPr txBox="1"/>
            <p:nvPr/>
          </p:nvSpPr>
          <p:spPr>
            <a:xfrm>
              <a:off x="4316129" y="1708505"/>
              <a:ext cx="682723" cy="426536"/>
            </a:xfrm>
            <a:prstGeom prst="rect">
              <a:avLst/>
            </a:prstGeom>
            <a:noFill/>
          </p:spPr>
          <p:txBody>
            <a:bodyPr wrap="square" rtlCol="0">
              <a:spAutoFit/>
            </a:bodyPr>
            <a:lstStyle/>
            <a:p>
              <a:pPr algn="ctr" defTabSz="725450">
                <a:defRPr/>
              </a:pPr>
              <a:r>
                <a:rPr lang="en-US" sz="1600" b="1" kern="0" dirty="0" smtClean="0">
                  <a:solidFill>
                    <a:schemeClr val="tx1">
                      <a:lumMod val="65000"/>
                      <a:lumOff val="35000"/>
                    </a:schemeClr>
                  </a:solidFill>
                  <a:latin typeface="微软雅黑" pitchFamily="34" charset="-122"/>
                </a:rPr>
                <a:t>50</a:t>
              </a:r>
              <a:r>
                <a:rPr lang="id-ID" sz="1600" b="1" kern="0" dirty="0" smtClean="0">
                  <a:solidFill>
                    <a:schemeClr val="tx1">
                      <a:lumMod val="65000"/>
                      <a:lumOff val="35000"/>
                    </a:schemeClr>
                  </a:solidFill>
                  <a:latin typeface="微软雅黑" pitchFamily="34" charset="-122"/>
                </a:rPr>
                <a:t>%</a:t>
              </a:r>
              <a:endParaRPr lang="id-ID" sz="1600" b="1" kern="0" dirty="0">
                <a:solidFill>
                  <a:schemeClr val="tx1">
                    <a:lumMod val="65000"/>
                    <a:lumOff val="35000"/>
                  </a:schemeClr>
                </a:solidFill>
                <a:latin typeface="微软雅黑" pitchFamily="34" charset="-122"/>
              </a:endParaRPr>
            </a:p>
          </p:txBody>
        </p:sp>
        <p:cxnSp>
          <p:nvCxnSpPr>
            <p:cNvPr id="52" name="Straight Connector 30"/>
            <p:cNvCxnSpPr/>
            <p:nvPr/>
          </p:nvCxnSpPr>
          <p:spPr>
            <a:xfrm rot="5400000" flipV="1">
              <a:off x="4541216" y="2479212"/>
              <a:ext cx="252000" cy="4283"/>
            </a:xfrm>
            <a:prstGeom prst="line">
              <a:avLst/>
            </a:prstGeom>
            <a:noFill/>
            <a:ln w="19050" cap="flat" cmpd="sng" algn="ctr">
              <a:solidFill>
                <a:srgbClr val="E7E6E6">
                  <a:lumMod val="75000"/>
                </a:srgbClr>
              </a:solidFill>
              <a:prstDash val="sysDot"/>
              <a:miter lim="800000"/>
              <a:headEnd type="none"/>
              <a:tailEnd type="oval" w="lg" len="lg"/>
            </a:ln>
            <a:effectLst/>
          </p:spPr>
        </p:cxnSp>
      </p:grpSp>
      <p:grpSp>
        <p:nvGrpSpPr>
          <p:cNvPr id="5" name="Group 31"/>
          <p:cNvGrpSpPr/>
          <p:nvPr/>
        </p:nvGrpSpPr>
        <p:grpSpPr>
          <a:xfrm>
            <a:off x="3847947" y="1174572"/>
            <a:ext cx="1471002" cy="2584309"/>
            <a:chOff x="5085759" y="1723017"/>
            <a:chExt cx="1492777" cy="3255910"/>
          </a:xfrm>
        </p:grpSpPr>
        <p:sp>
          <p:nvSpPr>
            <p:cNvPr id="54" name="Freeform 32"/>
            <p:cNvSpPr>
              <a:spLocks/>
            </p:cNvSpPr>
            <p:nvPr/>
          </p:nvSpPr>
          <p:spPr bwMode="auto">
            <a:xfrm>
              <a:off x="5085759" y="3333192"/>
              <a:ext cx="1492777" cy="1179355"/>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defTabSz="725450">
                <a:defRPr/>
              </a:pPr>
              <a:endParaRPr lang="en-US" sz="1400" kern="0" dirty="0">
                <a:solidFill>
                  <a:sysClr val="windowText" lastClr="000000"/>
                </a:solidFill>
                <a:latin typeface="微软雅黑" pitchFamily="34" charset="-122"/>
              </a:endParaRPr>
            </a:p>
          </p:txBody>
        </p:sp>
        <p:sp>
          <p:nvSpPr>
            <p:cNvPr id="55" name="TextBox 54"/>
            <p:cNvSpPr txBox="1"/>
            <p:nvPr/>
          </p:nvSpPr>
          <p:spPr>
            <a:xfrm>
              <a:off x="5254468" y="4610554"/>
              <a:ext cx="1149890" cy="368373"/>
            </a:xfrm>
            <a:prstGeom prst="rect">
              <a:avLst/>
            </a:prstGeom>
            <a:noFill/>
          </p:spPr>
          <p:txBody>
            <a:bodyPr wrap="square" rtlCol="0">
              <a:spAutoFit/>
            </a:bodyPr>
            <a:lstStyle/>
            <a:p>
              <a:pPr algn="ctr" defTabSz="725450">
                <a:defRPr/>
              </a:pPr>
              <a:r>
                <a:rPr lang="zh-CN" altLang="en-US" sz="1300" kern="0" dirty="0" smtClean="0">
                  <a:solidFill>
                    <a:srgbClr val="E7E6E6">
                      <a:lumMod val="50000"/>
                    </a:srgbClr>
                  </a:solidFill>
                  <a:latin typeface="微软雅黑" pitchFamily="34" charset="-122"/>
                  <a:ea typeface="微软雅黑" pitchFamily="34" charset="-122"/>
                </a:rPr>
                <a:t>添加标题</a:t>
              </a:r>
              <a:endParaRPr lang="id-ID" sz="1300" kern="0" dirty="0">
                <a:solidFill>
                  <a:srgbClr val="E7E6E6">
                    <a:lumMod val="50000"/>
                  </a:srgbClr>
                </a:solidFill>
                <a:latin typeface="微软雅黑" pitchFamily="34" charset="-122"/>
              </a:endParaRPr>
            </a:p>
          </p:txBody>
        </p:sp>
        <p:sp>
          <p:nvSpPr>
            <p:cNvPr id="56" name="TextBox 55"/>
            <p:cNvSpPr txBox="1"/>
            <p:nvPr/>
          </p:nvSpPr>
          <p:spPr>
            <a:xfrm>
              <a:off x="5529518" y="1723017"/>
              <a:ext cx="656382" cy="426536"/>
            </a:xfrm>
            <a:prstGeom prst="rect">
              <a:avLst/>
            </a:prstGeom>
            <a:noFill/>
          </p:spPr>
          <p:txBody>
            <a:bodyPr wrap="square" rtlCol="0">
              <a:spAutoFit/>
            </a:bodyPr>
            <a:lstStyle/>
            <a:p>
              <a:pPr algn="ctr" defTabSz="725450">
                <a:defRPr/>
              </a:pPr>
              <a:r>
                <a:rPr lang="en-US" sz="1600" b="1" kern="0" dirty="0" smtClean="0">
                  <a:solidFill>
                    <a:schemeClr val="tx1">
                      <a:lumMod val="65000"/>
                      <a:lumOff val="35000"/>
                    </a:schemeClr>
                  </a:solidFill>
                  <a:latin typeface="微软雅黑" pitchFamily="34" charset="-122"/>
                </a:rPr>
                <a:t>30</a:t>
              </a:r>
              <a:r>
                <a:rPr lang="id-ID" sz="1600" b="1" kern="0" dirty="0" smtClean="0">
                  <a:solidFill>
                    <a:schemeClr val="tx1">
                      <a:lumMod val="65000"/>
                      <a:lumOff val="35000"/>
                    </a:schemeClr>
                  </a:solidFill>
                  <a:latin typeface="微软雅黑" pitchFamily="34" charset="-122"/>
                </a:rPr>
                <a:t>%</a:t>
              </a:r>
              <a:endParaRPr lang="id-ID" sz="1600" b="1" kern="0" dirty="0">
                <a:solidFill>
                  <a:schemeClr val="tx1">
                    <a:lumMod val="65000"/>
                    <a:lumOff val="35000"/>
                  </a:schemeClr>
                </a:solidFill>
                <a:latin typeface="微软雅黑" pitchFamily="34" charset="-122"/>
              </a:endParaRPr>
            </a:p>
          </p:txBody>
        </p:sp>
        <p:cxnSp>
          <p:nvCxnSpPr>
            <p:cNvPr id="57" name="Straight Connector 35"/>
            <p:cNvCxnSpPr/>
            <p:nvPr/>
          </p:nvCxnSpPr>
          <p:spPr>
            <a:xfrm rot="5400000" flipV="1">
              <a:off x="5404133" y="2756914"/>
              <a:ext cx="828000" cy="4283"/>
            </a:xfrm>
            <a:prstGeom prst="line">
              <a:avLst/>
            </a:prstGeom>
            <a:noFill/>
            <a:ln w="19050" cap="flat" cmpd="sng" algn="ctr">
              <a:solidFill>
                <a:srgbClr val="E7E6E6">
                  <a:lumMod val="75000"/>
                </a:srgbClr>
              </a:solidFill>
              <a:prstDash val="sysDot"/>
              <a:miter lim="800000"/>
              <a:headEnd type="none"/>
              <a:tailEnd type="oval" w="lg" len="lg"/>
            </a:ln>
            <a:effectLst/>
          </p:spPr>
        </p:cxnSp>
      </p:grpSp>
      <p:grpSp>
        <p:nvGrpSpPr>
          <p:cNvPr id="6" name="Group 36"/>
          <p:cNvGrpSpPr/>
          <p:nvPr/>
        </p:nvGrpSpPr>
        <p:grpSpPr>
          <a:xfrm>
            <a:off x="4956301" y="1163054"/>
            <a:ext cx="1471002" cy="2604369"/>
            <a:chOff x="6210518" y="1708505"/>
            <a:chExt cx="1492777" cy="3281184"/>
          </a:xfrm>
        </p:grpSpPr>
        <p:sp>
          <p:nvSpPr>
            <p:cNvPr id="59" name="Freeform 7"/>
            <p:cNvSpPr>
              <a:spLocks/>
            </p:cNvSpPr>
            <p:nvPr/>
          </p:nvSpPr>
          <p:spPr bwMode="auto">
            <a:xfrm>
              <a:off x="6210518" y="3074873"/>
              <a:ext cx="1492777" cy="1437675"/>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defTabSz="725450">
                <a:defRPr/>
              </a:pPr>
              <a:endParaRPr lang="en-US" sz="1400" kern="0" dirty="0">
                <a:solidFill>
                  <a:sysClr val="windowText" lastClr="000000"/>
                </a:solidFill>
                <a:latin typeface="微软雅黑" pitchFamily="34" charset="-122"/>
              </a:endParaRPr>
            </a:p>
          </p:txBody>
        </p:sp>
        <p:sp>
          <p:nvSpPr>
            <p:cNvPr id="60" name="TextBox 59"/>
            <p:cNvSpPr txBox="1"/>
            <p:nvPr/>
          </p:nvSpPr>
          <p:spPr>
            <a:xfrm>
              <a:off x="6324916" y="4621316"/>
              <a:ext cx="1149890" cy="368373"/>
            </a:xfrm>
            <a:prstGeom prst="rect">
              <a:avLst/>
            </a:prstGeom>
            <a:noFill/>
          </p:spPr>
          <p:txBody>
            <a:bodyPr wrap="square" rtlCol="0">
              <a:spAutoFit/>
            </a:bodyPr>
            <a:lstStyle/>
            <a:p>
              <a:pPr algn="ctr" defTabSz="725450">
                <a:defRPr/>
              </a:pPr>
              <a:r>
                <a:rPr lang="zh-CN" altLang="en-US" sz="1300" kern="0" dirty="0" smtClean="0">
                  <a:solidFill>
                    <a:srgbClr val="E7E6E6">
                      <a:lumMod val="50000"/>
                    </a:srgbClr>
                  </a:solidFill>
                  <a:latin typeface="微软雅黑" pitchFamily="34" charset="-122"/>
                  <a:ea typeface="微软雅黑" pitchFamily="34" charset="-122"/>
                </a:rPr>
                <a:t>添加标题</a:t>
              </a:r>
              <a:endParaRPr lang="id-ID" sz="1300" kern="0" dirty="0">
                <a:solidFill>
                  <a:srgbClr val="E7E6E6">
                    <a:lumMod val="50000"/>
                  </a:srgbClr>
                </a:solidFill>
                <a:latin typeface="微软雅黑" pitchFamily="34" charset="-122"/>
              </a:endParaRPr>
            </a:p>
          </p:txBody>
        </p:sp>
        <p:sp>
          <p:nvSpPr>
            <p:cNvPr id="61" name="TextBox 60"/>
            <p:cNvSpPr txBox="1"/>
            <p:nvPr/>
          </p:nvSpPr>
          <p:spPr>
            <a:xfrm>
              <a:off x="6653997" y="1708505"/>
              <a:ext cx="701085" cy="426536"/>
            </a:xfrm>
            <a:prstGeom prst="rect">
              <a:avLst/>
            </a:prstGeom>
            <a:noFill/>
          </p:spPr>
          <p:txBody>
            <a:bodyPr wrap="square" rtlCol="0">
              <a:spAutoFit/>
            </a:bodyPr>
            <a:lstStyle/>
            <a:p>
              <a:pPr algn="ctr" defTabSz="725450">
                <a:defRPr/>
              </a:pPr>
              <a:r>
                <a:rPr lang="id-ID" sz="1600" b="1" kern="0" dirty="0">
                  <a:solidFill>
                    <a:schemeClr val="tx1">
                      <a:lumMod val="65000"/>
                      <a:lumOff val="35000"/>
                    </a:schemeClr>
                  </a:solidFill>
                  <a:latin typeface="微软雅黑" pitchFamily="34" charset="-122"/>
                </a:rPr>
                <a:t>20%</a:t>
              </a:r>
            </a:p>
          </p:txBody>
        </p:sp>
        <p:cxnSp>
          <p:nvCxnSpPr>
            <p:cNvPr id="62" name="Straight Connector 41"/>
            <p:cNvCxnSpPr/>
            <p:nvPr/>
          </p:nvCxnSpPr>
          <p:spPr>
            <a:xfrm rot="5400000" flipV="1">
              <a:off x="6630765" y="2642694"/>
              <a:ext cx="648000" cy="4283"/>
            </a:xfrm>
            <a:prstGeom prst="line">
              <a:avLst/>
            </a:prstGeom>
            <a:noFill/>
            <a:ln w="19050" cap="flat" cmpd="sng" algn="ctr">
              <a:solidFill>
                <a:srgbClr val="E7E6E6">
                  <a:lumMod val="75000"/>
                </a:srgbClr>
              </a:solidFill>
              <a:prstDash val="sysDot"/>
              <a:miter lim="800000"/>
              <a:headEnd type="none"/>
              <a:tailEnd type="oval" w="lg" len="lg"/>
            </a:ln>
            <a:effectLst/>
          </p:spPr>
        </p:cxnSp>
      </p:grpSp>
      <p:grpSp>
        <p:nvGrpSpPr>
          <p:cNvPr id="7" name="Group 42"/>
          <p:cNvGrpSpPr/>
          <p:nvPr/>
        </p:nvGrpSpPr>
        <p:grpSpPr>
          <a:xfrm>
            <a:off x="6072580" y="1163053"/>
            <a:ext cx="1471002" cy="2607347"/>
            <a:chOff x="7343322" y="1708505"/>
            <a:chExt cx="1492777" cy="3284936"/>
          </a:xfrm>
        </p:grpSpPr>
        <p:sp>
          <p:nvSpPr>
            <p:cNvPr id="64" name="Freeform 7"/>
            <p:cNvSpPr>
              <a:spLocks/>
            </p:cNvSpPr>
            <p:nvPr/>
          </p:nvSpPr>
          <p:spPr bwMode="auto">
            <a:xfrm>
              <a:off x="7343322" y="3480212"/>
              <a:ext cx="1492777" cy="1032335"/>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defTabSz="725450">
                <a:defRPr/>
              </a:pPr>
              <a:endParaRPr lang="en-US" sz="1400" kern="0" dirty="0">
                <a:solidFill>
                  <a:sysClr val="windowText" lastClr="000000"/>
                </a:solidFill>
                <a:latin typeface="微软雅黑" pitchFamily="34" charset="-122"/>
              </a:endParaRPr>
            </a:p>
          </p:txBody>
        </p:sp>
        <p:sp>
          <p:nvSpPr>
            <p:cNvPr id="65" name="TextBox 64"/>
            <p:cNvSpPr txBox="1"/>
            <p:nvPr/>
          </p:nvSpPr>
          <p:spPr>
            <a:xfrm>
              <a:off x="7511476" y="4625068"/>
              <a:ext cx="1149890" cy="368373"/>
            </a:xfrm>
            <a:prstGeom prst="rect">
              <a:avLst/>
            </a:prstGeom>
            <a:noFill/>
          </p:spPr>
          <p:txBody>
            <a:bodyPr wrap="square" rtlCol="0">
              <a:spAutoFit/>
            </a:bodyPr>
            <a:lstStyle/>
            <a:p>
              <a:pPr algn="ctr" defTabSz="725450">
                <a:defRPr/>
              </a:pPr>
              <a:r>
                <a:rPr lang="zh-CN" altLang="en-US" sz="1300" kern="0" dirty="0" smtClean="0">
                  <a:solidFill>
                    <a:srgbClr val="E7E6E6">
                      <a:lumMod val="50000"/>
                    </a:srgbClr>
                  </a:solidFill>
                  <a:latin typeface="微软雅黑" pitchFamily="34" charset="-122"/>
                  <a:ea typeface="微软雅黑" pitchFamily="34" charset="-122"/>
                </a:rPr>
                <a:t>添加标题</a:t>
              </a:r>
              <a:endParaRPr lang="id-ID" sz="1300" kern="0" dirty="0">
                <a:solidFill>
                  <a:srgbClr val="E7E6E6">
                    <a:lumMod val="50000"/>
                  </a:srgbClr>
                </a:solidFill>
                <a:latin typeface="微软雅黑" pitchFamily="34" charset="-122"/>
              </a:endParaRPr>
            </a:p>
          </p:txBody>
        </p:sp>
        <p:sp>
          <p:nvSpPr>
            <p:cNvPr id="66" name="TextBox 65"/>
            <p:cNvSpPr txBox="1"/>
            <p:nvPr/>
          </p:nvSpPr>
          <p:spPr>
            <a:xfrm>
              <a:off x="7720176" y="1708505"/>
              <a:ext cx="732489" cy="426536"/>
            </a:xfrm>
            <a:prstGeom prst="rect">
              <a:avLst/>
            </a:prstGeom>
            <a:noFill/>
          </p:spPr>
          <p:txBody>
            <a:bodyPr wrap="square" rtlCol="0">
              <a:spAutoFit/>
            </a:bodyPr>
            <a:lstStyle/>
            <a:p>
              <a:pPr algn="ctr" defTabSz="725450">
                <a:defRPr/>
              </a:pPr>
              <a:r>
                <a:rPr lang="id-ID" sz="1600" b="1" kern="0" dirty="0" smtClean="0">
                  <a:solidFill>
                    <a:schemeClr val="tx1">
                      <a:lumMod val="65000"/>
                      <a:lumOff val="35000"/>
                    </a:schemeClr>
                  </a:solidFill>
                  <a:latin typeface="微软雅黑" pitchFamily="34" charset="-122"/>
                </a:rPr>
                <a:t>2</a:t>
              </a:r>
              <a:r>
                <a:rPr lang="en-US" sz="1600" b="1" kern="0" dirty="0" smtClean="0">
                  <a:solidFill>
                    <a:schemeClr val="tx1">
                      <a:lumMod val="65000"/>
                      <a:lumOff val="35000"/>
                    </a:schemeClr>
                  </a:solidFill>
                  <a:latin typeface="微软雅黑" pitchFamily="34" charset="-122"/>
                </a:rPr>
                <a:t>5</a:t>
              </a:r>
              <a:r>
                <a:rPr lang="id-ID" sz="1600" b="1" kern="0" dirty="0" smtClean="0">
                  <a:solidFill>
                    <a:schemeClr val="tx1">
                      <a:lumMod val="65000"/>
                      <a:lumOff val="35000"/>
                    </a:schemeClr>
                  </a:solidFill>
                  <a:latin typeface="微软雅黑" pitchFamily="34" charset="-122"/>
                </a:rPr>
                <a:t>%</a:t>
              </a:r>
              <a:endParaRPr lang="id-ID" sz="1600" b="1" kern="0" dirty="0">
                <a:solidFill>
                  <a:schemeClr val="tx1">
                    <a:lumMod val="65000"/>
                    <a:lumOff val="35000"/>
                  </a:schemeClr>
                </a:solidFill>
                <a:latin typeface="微软雅黑" pitchFamily="34" charset="-122"/>
              </a:endParaRPr>
            </a:p>
          </p:txBody>
        </p:sp>
        <p:cxnSp>
          <p:nvCxnSpPr>
            <p:cNvPr id="67" name="Straight Connector 46"/>
            <p:cNvCxnSpPr/>
            <p:nvPr/>
          </p:nvCxnSpPr>
          <p:spPr>
            <a:xfrm rot="5400000" flipV="1">
              <a:off x="7562279" y="2835282"/>
              <a:ext cx="1044000" cy="4283"/>
            </a:xfrm>
            <a:prstGeom prst="line">
              <a:avLst/>
            </a:prstGeom>
            <a:noFill/>
            <a:ln w="19050" cap="flat" cmpd="sng" algn="ctr">
              <a:solidFill>
                <a:srgbClr val="E7E6E6">
                  <a:lumMod val="75000"/>
                </a:srgbClr>
              </a:solidFill>
              <a:prstDash val="sysDot"/>
              <a:miter lim="800000"/>
              <a:headEnd type="none"/>
              <a:tailEnd type="oval" w="lg" len="lg"/>
            </a:ln>
            <a:effectLst/>
          </p:spPr>
        </p:cxnSp>
      </p:grpSp>
      <p:grpSp>
        <p:nvGrpSpPr>
          <p:cNvPr id="8" name="Group 47"/>
          <p:cNvGrpSpPr/>
          <p:nvPr/>
        </p:nvGrpSpPr>
        <p:grpSpPr>
          <a:xfrm>
            <a:off x="7049324" y="1174572"/>
            <a:ext cx="1471002" cy="2607347"/>
            <a:chOff x="8334525" y="1723019"/>
            <a:chExt cx="1492777" cy="3284936"/>
          </a:xfrm>
        </p:grpSpPr>
        <p:sp>
          <p:nvSpPr>
            <p:cNvPr id="69" name="Freeform 7"/>
            <p:cNvSpPr>
              <a:spLocks/>
            </p:cNvSpPr>
            <p:nvPr/>
          </p:nvSpPr>
          <p:spPr bwMode="auto">
            <a:xfrm>
              <a:off x="8334525" y="3734120"/>
              <a:ext cx="1492777" cy="778428"/>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defTabSz="725450">
                <a:defRPr/>
              </a:pPr>
              <a:endParaRPr lang="en-US" sz="1400" kern="0" dirty="0">
                <a:solidFill>
                  <a:schemeClr val="bg2"/>
                </a:solidFill>
                <a:latin typeface="微软雅黑" pitchFamily="34" charset="-122"/>
              </a:endParaRPr>
            </a:p>
          </p:txBody>
        </p:sp>
        <p:sp>
          <p:nvSpPr>
            <p:cNvPr id="70" name="TextBox 69"/>
            <p:cNvSpPr txBox="1"/>
            <p:nvPr/>
          </p:nvSpPr>
          <p:spPr>
            <a:xfrm>
              <a:off x="8531686" y="4639582"/>
              <a:ext cx="1149890" cy="368373"/>
            </a:xfrm>
            <a:prstGeom prst="rect">
              <a:avLst/>
            </a:prstGeom>
            <a:noFill/>
          </p:spPr>
          <p:txBody>
            <a:bodyPr wrap="square" rtlCol="0">
              <a:spAutoFit/>
            </a:bodyPr>
            <a:lstStyle/>
            <a:p>
              <a:pPr algn="ctr" defTabSz="725450">
                <a:defRPr/>
              </a:pPr>
              <a:r>
                <a:rPr lang="zh-CN" altLang="en-US" sz="1300" kern="0" dirty="0" smtClean="0">
                  <a:solidFill>
                    <a:schemeClr val="bg2"/>
                  </a:solidFill>
                  <a:latin typeface="微软雅黑" pitchFamily="34" charset="-122"/>
                  <a:ea typeface="微软雅黑" pitchFamily="34" charset="-122"/>
                </a:rPr>
                <a:t>添加标题</a:t>
              </a:r>
              <a:endParaRPr lang="id-ID" sz="1300" kern="0" dirty="0">
                <a:solidFill>
                  <a:schemeClr val="bg2"/>
                </a:solidFill>
                <a:latin typeface="微软雅黑" pitchFamily="34" charset="-122"/>
              </a:endParaRPr>
            </a:p>
          </p:txBody>
        </p:sp>
        <p:sp>
          <p:nvSpPr>
            <p:cNvPr id="71" name="TextBox 70"/>
            <p:cNvSpPr txBox="1"/>
            <p:nvPr/>
          </p:nvSpPr>
          <p:spPr>
            <a:xfrm>
              <a:off x="8731952" y="1723019"/>
              <a:ext cx="697922" cy="426536"/>
            </a:xfrm>
            <a:prstGeom prst="rect">
              <a:avLst/>
            </a:prstGeom>
            <a:noFill/>
          </p:spPr>
          <p:txBody>
            <a:bodyPr wrap="square" rtlCol="0">
              <a:spAutoFit/>
            </a:bodyPr>
            <a:lstStyle/>
            <a:p>
              <a:pPr algn="ctr" defTabSz="725450">
                <a:defRPr/>
              </a:pPr>
              <a:r>
                <a:rPr lang="en-US" sz="1600" b="1" kern="0" dirty="0" smtClean="0">
                  <a:solidFill>
                    <a:schemeClr val="tx1">
                      <a:lumMod val="65000"/>
                      <a:lumOff val="35000"/>
                    </a:schemeClr>
                  </a:solidFill>
                  <a:latin typeface="微软雅黑" pitchFamily="34" charset="-122"/>
                </a:rPr>
                <a:t>15</a:t>
              </a:r>
              <a:r>
                <a:rPr lang="id-ID" sz="1600" b="1" kern="0" dirty="0" smtClean="0">
                  <a:solidFill>
                    <a:schemeClr val="tx1">
                      <a:lumMod val="65000"/>
                      <a:lumOff val="35000"/>
                    </a:schemeClr>
                  </a:solidFill>
                  <a:latin typeface="微软雅黑" pitchFamily="34" charset="-122"/>
                </a:rPr>
                <a:t>%</a:t>
              </a:r>
              <a:endParaRPr lang="id-ID" sz="1600" b="1" kern="0" dirty="0">
                <a:solidFill>
                  <a:schemeClr val="tx1">
                    <a:lumMod val="65000"/>
                    <a:lumOff val="35000"/>
                  </a:schemeClr>
                </a:solidFill>
                <a:latin typeface="微软雅黑" pitchFamily="34" charset="-122"/>
              </a:endParaRPr>
            </a:p>
          </p:txBody>
        </p:sp>
        <p:cxnSp>
          <p:nvCxnSpPr>
            <p:cNvPr id="72" name="Straight Connector 51"/>
            <p:cNvCxnSpPr/>
            <p:nvPr/>
          </p:nvCxnSpPr>
          <p:spPr>
            <a:xfrm rot="5400000" flipV="1">
              <a:off x="8465067" y="2962530"/>
              <a:ext cx="1224000" cy="4283"/>
            </a:xfrm>
            <a:prstGeom prst="line">
              <a:avLst/>
            </a:prstGeom>
            <a:noFill/>
            <a:ln w="19050" cap="flat" cmpd="sng" algn="ctr">
              <a:solidFill>
                <a:srgbClr val="E7E6E6">
                  <a:lumMod val="75000"/>
                </a:srgbClr>
              </a:solidFill>
              <a:prstDash val="sysDot"/>
              <a:miter lim="800000"/>
              <a:headEnd type="none"/>
              <a:tailEnd type="oval" w="lg" len="lg"/>
            </a:ln>
            <a:effectLst/>
          </p:spPr>
        </p:cxnSp>
      </p:grpSp>
      <p:sp>
        <p:nvSpPr>
          <p:cNvPr id="73" name="Content Placeholder 2"/>
          <p:cNvSpPr txBox="1">
            <a:spLocks/>
          </p:cNvSpPr>
          <p:nvPr/>
        </p:nvSpPr>
        <p:spPr>
          <a:xfrm>
            <a:off x="906506" y="3904022"/>
            <a:ext cx="7222188" cy="899976"/>
          </a:xfrm>
          <a:prstGeom prst="rect">
            <a:avLst/>
          </a:prstGeom>
        </p:spPr>
        <p:txBody>
          <a:bodyPr vert="horz" lIns="72545" tIns="36272" rIns="72545" bIns="36272" rtlCol="0">
            <a:norm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defTabSz="725450">
              <a:buNone/>
              <a:defRPr/>
            </a:pPr>
            <a:r>
              <a:rPr lang="zh-CN" altLang="en-US" sz="1400" b="1" dirty="0" smtClean="0">
                <a:solidFill>
                  <a:schemeClr val="tx1">
                    <a:lumMod val="65000"/>
                    <a:lumOff val="35000"/>
                  </a:schemeClr>
                </a:solidFill>
                <a:latin typeface="微软雅黑" pitchFamily="34" charset="-122"/>
                <a:ea typeface="微软雅黑" pitchFamily="34" charset="-122"/>
              </a:rPr>
              <a:t>数据分析</a:t>
            </a:r>
            <a:endParaRPr lang="id-ID" sz="1400" b="1" dirty="0" smtClean="0">
              <a:solidFill>
                <a:schemeClr val="tx1">
                  <a:lumMod val="65000"/>
                  <a:lumOff val="35000"/>
                </a:schemeClr>
              </a:solidFill>
              <a:latin typeface="微软雅黑" pitchFamily="34" charset="-122"/>
              <a:ea typeface="微软雅黑" pitchFamily="34" charset="-122"/>
            </a:endParaRPr>
          </a:p>
          <a:p>
            <a:pPr marL="0" indent="0" algn="just" defTabSz="725450">
              <a:buNone/>
              <a:defRPr/>
            </a:pPr>
            <a:r>
              <a:rPr lang="zh-CN" altLang="en-US" sz="1000" dirty="0">
                <a:solidFill>
                  <a:schemeClr val="tx1">
                    <a:lumMod val="65000"/>
                    <a:lumOff val="35000"/>
                  </a:schemeClr>
                </a:solidFill>
                <a:latin typeface="微软雅黑" pitchFamily="34" charset="-122"/>
                <a:ea typeface="微软雅黑" pitchFamily="34" charset="-122"/>
              </a:rPr>
              <a:t>此处添加详细文本描述，建议与标题相关并符合整体语言风格，语言描</a:t>
            </a:r>
            <a:r>
              <a:rPr lang="zh-CN" altLang="en-US" sz="1000" dirty="0" smtClean="0">
                <a:solidFill>
                  <a:schemeClr val="tx1">
                    <a:lumMod val="65000"/>
                    <a:lumOff val="35000"/>
                  </a:schemeClr>
                </a:solidFill>
                <a:latin typeface="微软雅黑" pitchFamily="34" charset="-122"/>
                <a:ea typeface="微软雅黑" pitchFamily="34" charset="-122"/>
              </a:rPr>
              <a:t>述尽量简洁生动。尽量将每页幻灯片的字数控制在</a:t>
            </a:r>
            <a:r>
              <a:rPr lang="en-US" altLang="zh-CN" sz="1000" dirty="0" smtClean="0">
                <a:solidFill>
                  <a:schemeClr val="tx1">
                    <a:lumMod val="65000"/>
                    <a:lumOff val="35000"/>
                  </a:schemeClr>
                </a:solidFill>
                <a:latin typeface="微软雅黑" pitchFamily="34" charset="-122"/>
                <a:ea typeface="微软雅黑" pitchFamily="34" charset="-122"/>
              </a:rPr>
              <a:t>200</a:t>
            </a:r>
            <a:r>
              <a:rPr lang="zh-CN" altLang="en-US" sz="1000" dirty="0" smtClean="0">
                <a:solidFill>
                  <a:schemeClr val="tx1">
                    <a:lumMod val="65000"/>
                    <a:lumOff val="35000"/>
                  </a:schemeClr>
                </a:solidFill>
                <a:latin typeface="微软雅黑" pitchFamily="34" charset="-122"/>
                <a:ea typeface="微软雅黑" pitchFamily="34" charset="-122"/>
              </a:rPr>
              <a:t>字以内，据统计每页幻灯片的最好控制在</a:t>
            </a:r>
            <a:r>
              <a:rPr lang="en-US" altLang="zh-CN" sz="1000" dirty="0" smtClean="0">
                <a:solidFill>
                  <a:schemeClr val="tx1">
                    <a:lumMod val="65000"/>
                    <a:lumOff val="35000"/>
                  </a:schemeClr>
                </a:solidFill>
                <a:latin typeface="微软雅黑" pitchFamily="34" charset="-122"/>
                <a:ea typeface="微软雅黑" pitchFamily="34" charset="-122"/>
              </a:rPr>
              <a:t>5</a:t>
            </a:r>
            <a:r>
              <a:rPr lang="zh-CN" altLang="en-US" sz="1000" dirty="0" smtClean="0">
                <a:solidFill>
                  <a:schemeClr val="tx1">
                    <a:lumMod val="65000"/>
                    <a:lumOff val="35000"/>
                  </a:schemeClr>
                </a:solidFill>
                <a:latin typeface="微软雅黑" pitchFamily="34" charset="-122"/>
                <a:ea typeface="微软雅黑" pitchFamily="34" charset="-122"/>
              </a:rPr>
              <a:t>分钟之内</a:t>
            </a:r>
            <a:r>
              <a:rPr lang="zh-CN" altLang="en-US" sz="1200" dirty="0" smtClean="0">
                <a:solidFill>
                  <a:schemeClr val="tx1">
                    <a:lumMod val="75000"/>
                    <a:lumOff val="25000"/>
                  </a:schemeClr>
                </a:solidFill>
                <a:latin typeface="微软雅黑" pitchFamily="34" charset="-122"/>
                <a:ea typeface="微软雅黑" pitchFamily="34" charset="-122"/>
              </a:rPr>
              <a:t>。</a:t>
            </a:r>
            <a:endParaRPr lang="zh-CN" altLang="en-US" sz="1200"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51675010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300"/>
                                        <p:tgtEl>
                                          <p:spTgt spid="2"/>
                                        </p:tgtEl>
                                      </p:cBhvr>
                                    </p:animEffect>
                                  </p:childTnLst>
                                </p:cTn>
                              </p:par>
                            </p:childTnLst>
                          </p:cTn>
                        </p:par>
                        <p:par>
                          <p:cTn id="8" fill="hold">
                            <p:stCondLst>
                              <p:cond delay="300"/>
                            </p:stCondLst>
                            <p:childTnLst>
                              <p:par>
                                <p:cTn id="9" presetID="2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300"/>
                                        <p:tgtEl>
                                          <p:spTgt spid="6"/>
                                        </p:tgtEl>
                                      </p:cBhvr>
                                    </p:animEffect>
                                  </p:childTnLst>
                                </p:cTn>
                              </p:par>
                            </p:childTnLst>
                          </p:cTn>
                        </p:par>
                        <p:par>
                          <p:cTn id="12" fill="hold">
                            <p:stCondLst>
                              <p:cond delay="600"/>
                            </p:stCondLst>
                            <p:childTnLst>
                              <p:par>
                                <p:cTn id="13" presetID="22" presetClass="entr" presetSubtype="4"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300"/>
                                        <p:tgtEl>
                                          <p:spTgt spid="3"/>
                                        </p:tgtEl>
                                      </p:cBhvr>
                                    </p:animEffect>
                                  </p:childTnLst>
                                </p:cTn>
                              </p:par>
                            </p:childTnLst>
                          </p:cTn>
                        </p:par>
                        <p:par>
                          <p:cTn id="16" fill="hold">
                            <p:stCondLst>
                              <p:cond delay="900"/>
                            </p:stCondLst>
                            <p:childTnLst>
                              <p:par>
                                <p:cTn id="17" presetID="22" presetClass="entr" presetSubtype="4"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300"/>
                                        <p:tgtEl>
                                          <p:spTgt spid="7"/>
                                        </p:tgtEl>
                                      </p:cBhvr>
                                    </p:animEffect>
                                  </p:childTnLst>
                                </p:cTn>
                              </p:par>
                            </p:childTnLst>
                          </p:cTn>
                        </p:par>
                        <p:par>
                          <p:cTn id="20" fill="hold">
                            <p:stCondLst>
                              <p:cond delay="1200"/>
                            </p:stCondLst>
                            <p:childTnLst>
                              <p:par>
                                <p:cTn id="21" presetID="22" presetClass="entr" presetSubtype="4"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300"/>
                                        <p:tgtEl>
                                          <p:spTgt spid="4"/>
                                        </p:tgtEl>
                                      </p:cBhvr>
                                    </p:animEffect>
                                  </p:childTnLst>
                                </p:cTn>
                              </p:par>
                            </p:childTnLst>
                          </p:cTn>
                        </p:par>
                        <p:par>
                          <p:cTn id="24" fill="hold">
                            <p:stCondLst>
                              <p:cond delay="1500"/>
                            </p:stCondLst>
                            <p:childTnLst>
                              <p:par>
                                <p:cTn id="25" presetID="22" presetClass="entr" presetSubtype="4"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300"/>
                                        <p:tgtEl>
                                          <p:spTgt spid="8"/>
                                        </p:tgtEl>
                                      </p:cBhvr>
                                    </p:animEffect>
                                  </p:childTnLst>
                                </p:cTn>
                              </p:par>
                            </p:childTnLst>
                          </p:cTn>
                        </p:par>
                        <p:par>
                          <p:cTn id="28" fill="hold">
                            <p:stCondLst>
                              <p:cond delay="1800"/>
                            </p:stCondLst>
                            <p:childTnLst>
                              <p:par>
                                <p:cTn id="29" presetID="22" presetClass="entr" presetSubtype="4"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down)">
                                      <p:cBhvr>
                                        <p:cTn id="31" dur="300"/>
                                        <p:tgtEl>
                                          <p:spTgt spid="5"/>
                                        </p:tgtEl>
                                      </p:cBhvr>
                                    </p:animEffect>
                                  </p:childTnLst>
                                </p:cTn>
                              </p:par>
                            </p:childTnLst>
                          </p:cTn>
                        </p:par>
                        <p:par>
                          <p:cTn id="32" fill="hold">
                            <p:stCondLst>
                              <p:cond delay="2100"/>
                            </p:stCondLst>
                            <p:childTnLst>
                              <p:par>
                                <p:cTn id="33" presetID="22" presetClass="entr" presetSubtype="8" fill="hold" grpId="0" nodeType="afterEffect">
                                  <p:stCondLst>
                                    <p:cond delay="0"/>
                                  </p:stCondLst>
                                  <p:childTnLst>
                                    <p:set>
                                      <p:cBhvr>
                                        <p:cTn id="34" dur="1" fill="hold">
                                          <p:stCondLst>
                                            <p:cond delay="0"/>
                                          </p:stCondLst>
                                        </p:cTn>
                                        <p:tgtEl>
                                          <p:spTgt spid="73"/>
                                        </p:tgtEl>
                                        <p:attrNameLst>
                                          <p:attrName>style.visibility</p:attrName>
                                        </p:attrNameLst>
                                      </p:cBhvr>
                                      <p:to>
                                        <p:strVal val="visible"/>
                                      </p:to>
                                    </p:set>
                                    <p:animEffect transition="in" filter="wipe(left)">
                                      <p:cBhvr>
                                        <p:cTn id="35" dur="3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09" y="0"/>
            <a:ext cx="9141291" cy="5143500"/>
          </a:xfrm>
          <a:prstGeom prst="rect">
            <a:avLst/>
          </a:prstGeom>
        </p:spPr>
      </p:pic>
      <p:pic>
        <p:nvPicPr>
          <p:cNvPr id="2" name="图片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2674" y="453795"/>
            <a:ext cx="7655943" cy="4327802"/>
          </a:xfrm>
          <a:prstGeom prst="rect">
            <a:avLst/>
          </a:prstGeom>
        </p:spPr>
      </p:pic>
      <p:pic>
        <p:nvPicPr>
          <p:cNvPr id="3" name="图片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0"/>
            <a:ext cx="9141291" cy="5143500"/>
          </a:xfrm>
          <a:prstGeom prst="rect">
            <a:avLst/>
          </a:prstGeom>
        </p:spPr>
      </p:pic>
      <p:sp>
        <p:nvSpPr>
          <p:cNvPr id="30" name="文本框 6"/>
          <p:cNvSpPr txBox="1">
            <a:spLocks noChangeArrowheads="1"/>
          </p:cNvSpPr>
          <p:nvPr>
            <p:custDataLst>
              <p:tags r:id="rId1"/>
            </p:custDataLst>
          </p:nvPr>
        </p:nvSpPr>
        <p:spPr bwMode="auto">
          <a:xfrm>
            <a:off x="1176338" y="1362075"/>
            <a:ext cx="3153966" cy="2389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925" b="1" dirty="0" smtClean="0">
                <a:solidFill>
                  <a:srgbClr val="79A5DA"/>
                </a:solidFill>
                <a:latin typeface="Arial Black" panose="020B0A04020102020204" pitchFamily="34" charset="0"/>
                <a:ea typeface="微软雅黑" panose="020B0503020204020204" pitchFamily="34" charset="-122"/>
                <a:cs typeface="Times New Roman" panose="02020603050405020304" pitchFamily="18" charset="0"/>
              </a:rPr>
              <a:t>03</a:t>
            </a:r>
            <a:endParaRPr lang="zh-CN" altLang="en-US" sz="14925" b="1" dirty="0">
              <a:solidFill>
                <a:srgbClr val="79A5DA"/>
              </a:solidFill>
              <a:latin typeface="Arial Black" panose="020B0A04020102020204" pitchFamily="34" charset="0"/>
              <a:ea typeface="微软雅黑" panose="020B0503020204020204" pitchFamily="34" charset="-122"/>
              <a:cs typeface="Times New Roman" panose="02020603050405020304" pitchFamily="18" charset="0"/>
            </a:endParaRPr>
          </a:p>
        </p:txBody>
      </p:sp>
      <p:sp>
        <p:nvSpPr>
          <p:cNvPr id="31" name="文本框 7"/>
          <p:cNvSpPr txBox="1">
            <a:spLocks noChangeArrowheads="1"/>
          </p:cNvSpPr>
          <p:nvPr>
            <p:custDataLst>
              <p:tags r:id="rId2"/>
            </p:custDataLst>
          </p:nvPr>
        </p:nvSpPr>
        <p:spPr bwMode="auto">
          <a:xfrm>
            <a:off x="1143000" y="2302669"/>
            <a:ext cx="2915841" cy="50783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700" b="1" dirty="0">
                <a:solidFill>
                  <a:srgbClr val="79A5DA"/>
                </a:solidFill>
                <a:latin typeface="Times New Roman" panose="02020603050405020304" pitchFamily="18" charset="0"/>
                <a:cs typeface="Times New Roman" panose="02020603050405020304" pitchFamily="18" charset="0"/>
              </a:rPr>
              <a:t>      PART </a:t>
            </a:r>
            <a:r>
              <a:rPr lang="en-US" altLang="zh-CN" sz="2700" b="1" dirty="0" smtClean="0">
                <a:solidFill>
                  <a:srgbClr val="79A5DA"/>
                </a:solidFill>
                <a:latin typeface="Times New Roman" panose="02020603050405020304" pitchFamily="18" charset="0"/>
                <a:cs typeface="Times New Roman" panose="02020603050405020304" pitchFamily="18" charset="0"/>
              </a:rPr>
              <a:t>THREE</a:t>
            </a:r>
            <a:endParaRPr lang="zh-CN" altLang="en-US" sz="2700" b="1" dirty="0">
              <a:solidFill>
                <a:srgbClr val="79A5DA"/>
              </a:solidFill>
              <a:latin typeface="Times New Roman" panose="02020603050405020304" pitchFamily="18" charset="0"/>
              <a:cs typeface="Times New Roman" panose="02020603050405020304" pitchFamily="18" charset="0"/>
            </a:endParaRPr>
          </a:p>
        </p:txBody>
      </p:sp>
      <p:sp>
        <p:nvSpPr>
          <p:cNvPr id="32" name="文本框 8"/>
          <p:cNvSpPr txBox="1">
            <a:spLocks noChangeArrowheads="1"/>
          </p:cNvSpPr>
          <p:nvPr>
            <p:custDataLst>
              <p:tags r:id="rId3"/>
            </p:custDataLst>
          </p:nvPr>
        </p:nvSpPr>
        <p:spPr bwMode="auto">
          <a:xfrm>
            <a:off x="4080273" y="2006204"/>
            <a:ext cx="3496865" cy="539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ormAutofit fontScale="925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zh-CN" altLang="en-US" sz="2700" dirty="0" smtClean="0">
                <a:solidFill>
                  <a:srgbClr val="79A5DA"/>
                </a:solidFill>
                <a:latin typeface="微软雅黑" panose="020B0503020204020204" pitchFamily="34" charset="-122"/>
                <a:ea typeface="微软雅黑" panose="020B0503020204020204" pitchFamily="34" charset="-122"/>
              </a:rPr>
              <a:t>单击此处添加文字标题</a:t>
            </a:r>
            <a:endParaRPr lang="en-US" altLang="zh-CN" sz="2700" dirty="0">
              <a:solidFill>
                <a:srgbClr val="79A5DA"/>
              </a:solidFill>
              <a:latin typeface="微软雅黑" panose="020B0503020204020204" pitchFamily="34" charset="-122"/>
              <a:ea typeface="微软雅黑" panose="020B0503020204020204" pitchFamily="34" charset="-122"/>
            </a:endParaRPr>
          </a:p>
        </p:txBody>
      </p:sp>
      <p:sp>
        <p:nvSpPr>
          <p:cNvPr id="33" name="文本框 9"/>
          <p:cNvSpPr txBox="1">
            <a:spLocks noChangeArrowheads="1"/>
          </p:cNvSpPr>
          <p:nvPr>
            <p:custDataLst>
              <p:tags r:id="rId4"/>
            </p:custDataLst>
          </p:nvPr>
        </p:nvSpPr>
        <p:spPr bwMode="auto">
          <a:xfrm>
            <a:off x="4058841" y="2602706"/>
            <a:ext cx="3483769"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da-DK" altLang="zh-CN" sz="1200" dirty="0">
                <a:solidFill>
                  <a:schemeClr val="tx1">
                    <a:lumMod val="50000"/>
                    <a:lumOff val="50000"/>
                  </a:schemeClr>
                </a:solidFill>
                <a:latin typeface="幼圆" panose="02010509060101010101" pitchFamily="49" charset="-122"/>
                <a:ea typeface="幼圆" panose="02010509060101010101" pitchFamily="49" charset="-122"/>
                <a:cs typeface="Times New Roman" panose="02020603050405020304" pitchFamily="18" charset="0"/>
              </a:rPr>
              <a:t>Lorem ipsum dolor sit amet</a:t>
            </a:r>
          </a:p>
          <a:p>
            <a:pPr algn="ctr" eaLnBrk="1" hangingPunct="1">
              <a:defRPr/>
            </a:pPr>
            <a:r>
              <a:rPr lang="da-DK" altLang="zh-CN" sz="1200" dirty="0">
                <a:solidFill>
                  <a:schemeClr val="tx1">
                    <a:lumMod val="50000"/>
                    <a:lumOff val="50000"/>
                  </a:schemeClr>
                </a:solidFill>
                <a:latin typeface="幼圆" panose="02010509060101010101" pitchFamily="49" charset="-122"/>
                <a:ea typeface="幼圆" panose="02010509060101010101" pitchFamily="49" charset="-122"/>
                <a:cs typeface="Times New Roman" panose="02020603050405020304" pitchFamily="18" charset="0"/>
              </a:rPr>
              <a:t>Lorem ipsum dolor sit amet  </a:t>
            </a:r>
          </a:p>
        </p:txBody>
      </p:sp>
      <p:cxnSp>
        <p:nvCxnSpPr>
          <p:cNvPr id="46" name="直接连接符 10"/>
          <p:cNvCxnSpPr>
            <a:cxnSpLocks noChangeShapeType="1"/>
          </p:cNvCxnSpPr>
          <p:nvPr>
            <p:custDataLst>
              <p:tags r:id="rId5"/>
            </p:custDataLst>
          </p:nvPr>
        </p:nvCxnSpPr>
        <p:spPr bwMode="auto">
          <a:xfrm>
            <a:off x="4120754" y="2545556"/>
            <a:ext cx="3456384" cy="0"/>
          </a:xfrm>
          <a:prstGeom prst="line">
            <a:avLst/>
          </a:prstGeom>
          <a:noFill/>
          <a:ln w="12700" algn="ctr">
            <a:solidFill>
              <a:srgbClr val="DFDFDF"/>
            </a:solidFill>
            <a:miter lim="800000"/>
            <a:headEnd type="oval" w="med" len="med"/>
            <a:tailEnd type="oval"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98806627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750" fill="hold"/>
                                        <p:tgtEl>
                                          <p:spTgt spid="30"/>
                                        </p:tgtEl>
                                        <p:attrNameLst>
                                          <p:attrName>ppt_w</p:attrName>
                                        </p:attrNameLst>
                                      </p:cBhvr>
                                      <p:tavLst>
                                        <p:tav tm="0">
                                          <p:val>
                                            <p:fltVal val="0"/>
                                          </p:val>
                                        </p:tav>
                                        <p:tav tm="100000">
                                          <p:val>
                                            <p:strVal val="#ppt_w"/>
                                          </p:val>
                                        </p:tav>
                                      </p:tavLst>
                                    </p:anim>
                                    <p:anim calcmode="lin" valueType="num">
                                      <p:cBhvr>
                                        <p:cTn id="8" dur="750" fill="hold"/>
                                        <p:tgtEl>
                                          <p:spTgt spid="30"/>
                                        </p:tgtEl>
                                        <p:attrNameLst>
                                          <p:attrName>ppt_h</p:attrName>
                                        </p:attrNameLst>
                                      </p:cBhvr>
                                      <p:tavLst>
                                        <p:tav tm="0">
                                          <p:val>
                                            <p:fltVal val="0"/>
                                          </p:val>
                                        </p:tav>
                                        <p:tav tm="100000">
                                          <p:val>
                                            <p:strVal val="#ppt_h"/>
                                          </p:val>
                                        </p:tav>
                                      </p:tavLst>
                                    </p:anim>
                                    <p:animEffect transition="in" filter="fade">
                                      <p:cBhvr>
                                        <p:cTn id="9" dur="750"/>
                                        <p:tgtEl>
                                          <p:spTgt spid="30"/>
                                        </p:tgtEl>
                                      </p:cBhvr>
                                    </p:animEffect>
                                  </p:childTnLst>
                                </p:cTn>
                              </p:par>
                            </p:childTnLst>
                          </p:cTn>
                        </p:par>
                        <p:par>
                          <p:cTn id="10" fill="hold">
                            <p:stCondLst>
                              <p:cond delay="750"/>
                            </p:stCondLst>
                            <p:childTnLst>
                              <p:par>
                                <p:cTn id="11" presetID="22" presetClass="entr" presetSubtype="4"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wipe(down)">
                                      <p:cBhvr>
                                        <p:cTn id="13" dur="750"/>
                                        <p:tgtEl>
                                          <p:spTgt spid="31"/>
                                        </p:tgtEl>
                                      </p:cBhvr>
                                    </p:animEffect>
                                  </p:childTnLst>
                                </p:cTn>
                              </p:par>
                            </p:childTnLst>
                          </p:cTn>
                        </p:par>
                        <p:par>
                          <p:cTn id="14" fill="hold">
                            <p:stCondLst>
                              <p:cond delay="1500"/>
                            </p:stCondLst>
                            <p:childTnLst>
                              <p:par>
                                <p:cTn id="15" presetID="16" presetClass="entr" presetSubtype="21"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barn(inVertical)">
                                      <p:cBhvr>
                                        <p:cTn id="17" dur="500"/>
                                        <p:tgtEl>
                                          <p:spTgt spid="32"/>
                                        </p:tgtEl>
                                      </p:cBhvr>
                                    </p:animEffect>
                                  </p:childTnLst>
                                </p:cTn>
                              </p:par>
                            </p:childTnLst>
                          </p:cTn>
                        </p:par>
                        <p:par>
                          <p:cTn id="18" fill="hold">
                            <p:stCondLst>
                              <p:cond delay="2000"/>
                            </p:stCondLst>
                            <p:childTnLst>
                              <p:par>
                                <p:cTn id="19" presetID="16" presetClass="entr" presetSubtype="37" fill="hold" nodeType="after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barn(outVertical)">
                                      <p:cBhvr>
                                        <p:cTn id="21" dur="500"/>
                                        <p:tgtEl>
                                          <p:spTgt spid="46"/>
                                        </p:tgtEl>
                                      </p:cBhvr>
                                    </p:animEffect>
                                  </p:childTnLst>
                                </p:cTn>
                              </p:par>
                            </p:childTnLst>
                          </p:cTn>
                        </p:par>
                        <p:par>
                          <p:cTn id="22" fill="hold">
                            <p:stCondLst>
                              <p:cond delay="2500"/>
                            </p:stCondLst>
                            <p:childTnLst>
                              <p:par>
                                <p:cTn id="23" presetID="12" presetClass="entr" presetSubtype="1" fill="hold" grpId="0" nodeType="after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additive="base">
                                        <p:cTn id="25" dur="500"/>
                                        <p:tgtEl>
                                          <p:spTgt spid="33"/>
                                        </p:tgtEl>
                                        <p:attrNameLst>
                                          <p:attrName>ppt_y</p:attrName>
                                        </p:attrNameLst>
                                      </p:cBhvr>
                                      <p:tavLst>
                                        <p:tav tm="0">
                                          <p:val>
                                            <p:strVal val="#ppt_y-#ppt_h*1.125000"/>
                                          </p:val>
                                        </p:tav>
                                        <p:tav tm="100000">
                                          <p:val>
                                            <p:strVal val="#ppt_y"/>
                                          </p:val>
                                        </p:tav>
                                      </p:tavLst>
                                    </p:anim>
                                    <p:animEffect transition="in" filter="wipe(down)">
                                      <p:cBhvr>
                                        <p:cTn id="2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p:bldP spid="3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5044088"/>
            <a:ext cx="9142810" cy="9941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rtlCol="0" anchor="ctr"/>
          <a:lstStyle/>
          <a:p>
            <a:pPr algn="ctr"/>
            <a:endParaRPr lang="zh-CN" altLang="en-US" sz="1013"/>
          </a:p>
        </p:txBody>
      </p:sp>
      <p:sp>
        <p:nvSpPr>
          <p:cNvPr id="5" name="KSO_Shape"/>
          <p:cNvSpPr/>
          <p:nvPr/>
        </p:nvSpPr>
        <p:spPr bwMode="auto">
          <a:xfrm>
            <a:off x="358937" y="290628"/>
            <a:ext cx="324036" cy="390912"/>
          </a:xfrm>
          <a:custGeom>
            <a:avLst/>
            <a:gdLst>
              <a:gd name="T0" fmla="*/ 914966 w 11382375"/>
              <a:gd name="T1" fmla="*/ 323847 h 13741400"/>
              <a:gd name="T2" fmla="*/ 1491317 w 11382375"/>
              <a:gd name="T3" fmla="*/ 900199 h 13741400"/>
              <a:gd name="T4" fmla="*/ 914966 w 11382375"/>
              <a:gd name="T5" fmla="*/ 1476342 h 13741400"/>
              <a:gd name="T6" fmla="*/ 862343 w 11382375"/>
              <a:gd name="T7" fmla="*/ 1422264 h 13741400"/>
              <a:gd name="T8" fmla="*/ 1383992 w 11382375"/>
              <a:gd name="T9" fmla="*/ 900199 h 13741400"/>
              <a:gd name="T10" fmla="*/ 862343 w 11382375"/>
              <a:gd name="T11" fmla="*/ 378549 h 13741400"/>
              <a:gd name="T12" fmla="*/ 81742 w 11382375"/>
              <a:gd name="T13" fmla="*/ 0 h 13741400"/>
              <a:gd name="T14" fmla="*/ 982772 w 11382375"/>
              <a:gd name="T15" fmla="*/ 900199 h 13741400"/>
              <a:gd name="T16" fmla="*/ 81742 w 11382375"/>
              <a:gd name="T17" fmla="*/ 1800397 h 13741400"/>
              <a:gd name="T18" fmla="*/ 0 w 11382375"/>
              <a:gd name="T19" fmla="*/ 1715951 h 13741400"/>
              <a:gd name="T20" fmla="*/ 815545 w 11382375"/>
              <a:gd name="T21" fmla="*/ 900199 h 13741400"/>
              <a:gd name="T22" fmla="*/ 0 w 11382375"/>
              <a:gd name="T23" fmla="*/ 85070 h 137414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1382375" h="13741400">
                <a:moveTo>
                  <a:pt x="6983413" y="2471737"/>
                </a:moveTo>
                <a:lnTo>
                  <a:pt x="11382375" y="6870700"/>
                </a:lnTo>
                <a:lnTo>
                  <a:pt x="6983413" y="11268075"/>
                </a:lnTo>
                <a:lnTo>
                  <a:pt x="6581775" y="10855325"/>
                </a:lnTo>
                <a:lnTo>
                  <a:pt x="10563225" y="6870700"/>
                </a:lnTo>
                <a:lnTo>
                  <a:pt x="6581775" y="2889250"/>
                </a:lnTo>
                <a:lnTo>
                  <a:pt x="6983413" y="2471737"/>
                </a:lnTo>
                <a:close/>
                <a:moveTo>
                  <a:pt x="623888" y="0"/>
                </a:moveTo>
                <a:lnTo>
                  <a:pt x="7500938" y="6870700"/>
                </a:lnTo>
                <a:lnTo>
                  <a:pt x="623888" y="13741400"/>
                </a:lnTo>
                <a:lnTo>
                  <a:pt x="0" y="13096875"/>
                </a:lnTo>
                <a:lnTo>
                  <a:pt x="6224588" y="6870700"/>
                </a:lnTo>
                <a:lnTo>
                  <a:pt x="0" y="649288"/>
                </a:lnTo>
                <a:lnTo>
                  <a:pt x="623888" y="0"/>
                </a:lnTo>
                <a:close/>
              </a:path>
            </a:pathLst>
          </a:custGeom>
          <a:solidFill>
            <a:srgbClr val="0070C0"/>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013"/>
          </a:p>
        </p:txBody>
      </p:sp>
      <p:sp>
        <p:nvSpPr>
          <p:cNvPr id="6" name="矩形 5"/>
          <p:cNvSpPr/>
          <p:nvPr/>
        </p:nvSpPr>
        <p:spPr>
          <a:xfrm>
            <a:off x="655401" y="189199"/>
            <a:ext cx="5488224" cy="553990"/>
          </a:xfrm>
          <a:prstGeom prst="rect">
            <a:avLst/>
          </a:prstGeom>
        </p:spPr>
        <p:txBody>
          <a:bodyPr wrap="square" lIns="68573" tIns="34286" rIns="68573" bIns="34286">
            <a:spAutoFit/>
          </a:bodyPr>
          <a:lstStyle/>
          <a:p>
            <a:pPr lvl="0">
              <a:lnSpc>
                <a:spcPct val="150000"/>
              </a:lnSpc>
            </a:pPr>
            <a:r>
              <a:rPr lang="zh-CN" altLang="en-US" sz="2100" b="1" spc="225" dirty="0">
                <a:solidFill>
                  <a:srgbClr val="0070C0"/>
                </a:solidFill>
                <a:latin typeface="微软雅黑" panose="020B0503020204020204" pitchFamily="34" charset="-122"/>
                <a:ea typeface="微软雅黑" panose="020B0503020204020204" pitchFamily="34" charset="-122"/>
              </a:rPr>
              <a:t>此处输入标题文字</a:t>
            </a:r>
            <a:endParaRPr lang="en-US" altLang="zh-CN" sz="2100" b="1" spc="225" dirty="0">
              <a:solidFill>
                <a:srgbClr val="0070C0"/>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738875" y="1845469"/>
            <a:ext cx="2422584" cy="1985963"/>
            <a:chOff x="985166" y="2460625"/>
            <a:chExt cx="3230112" cy="2647950"/>
          </a:xfrm>
        </p:grpSpPr>
        <p:sp>
          <p:nvSpPr>
            <p:cNvPr id="8" name="任意多边形 33"/>
            <p:cNvSpPr>
              <a:spLocks noChangeAspect="1" noChangeArrowheads="1"/>
            </p:cNvSpPr>
            <p:nvPr/>
          </p:nvSpPr>
          <p:spPr bwMode="auto">
            <a:xfrm rot="10800000">
              <a:off x="1762125" y="2460625"/>
              <a:ext cx="2447925" cy="2647950"/>
            </a:xfrm>
            <a:custGeom>
              <a:avLst/>
              <a:gdLst>
                <a:gd name="T0" fmla="*/ 2682494 w 2836097"/>
                <a:gd name="T1" fmla="*/ 3067706 h 3067706"/>
                <a:gd name="T2" fmla="*/ 876045 w 2836097"/>
                <a:gd name="T3" fmla="*/ 3067706 h 3067706"/>
                <a:gd name="T4" fmla="*/ 0 w 2836097"/>
                <a:gd name="T5" fmla="*/ 1533853 h 3067706"/>
                <a:gd name="T6" fmla="*/ 876045 w 2836097"/>
                <a:gd name="T7" fmla="*/ 0 h 3067706"/>
                <a:gd name="T8" fmla="*/ 2682494 w 2836097"/>
                <a:gd name="T9" fmla="*/ 0 h 3067706"/>
                <a:gd name="T10" fmla="*/ 2836097 w 2836097"/>
                <a:gd name="T11" fmla="*/ 268941 h 3067706"/>
                <a:gd name="T12" fmla="*/ 1473384 w 2836097"/>
                <a:gd name="T13" fmla="*/ 268941 h 3067706"/>
                <a:gd name="T14" fmla="*/ 747356 w 2836097"/>
                <a:gd name="T15" fmla="*/ 1540132 h 3067706"/>
                <a:gd name="T16" fmla="*/ 1473384 w 2836097"/>
                <a:gd name="T17" fmla="*/ 2811322 h 3067706"/>
                <a:gd name="T18" fmla="*/ 2828925 w 2836097"/>
                <a:gd name="T19" fmla="*/ 2811322 h 30677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36097"/>
                <a:gd name="T31" fmla="*/ 0 h 3067706"/>
                <a:gd name="T32" fmla="*/ 2836097 w 2836097"/>
                <a:gd name="T33" fmla="*/ 3067706 h 30677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36097" h="3067706">
                  <a:moveTo>
                    <a:pt x="2682494" y="3067706"/>
                  </a:moveTo>
                  <a:lnTo>
                    <a:pt x="876045" y="3067706"/>
                  </a:lnTo>
                  <a:lnTo>
                    <a:pt x="0" y="1533853"/>
                  </a:lnTo>
                  <a:lnTo>
                    <a:pt x="876045" y="0"/>
                  </a:lnTo>
                  <a:lnTo>
                    <a:pt x="2682494" y="0"/>
                  </a:lnTo>
                  <a:lnTo>
                    <a:pt x="2836097" y="268941"/>
                  </a:lnTo>
                  <a:lnTo>
                    <a:pt x="1473384" y="268941"/>
                  </a:lnTo>
                  <a:lnTo>
                    <a:pt x="747356" y="1540132"/>
                  </a:lnTo>
                  <a:lnTo>
                    <a:pt x="1473384" y="2811322"/>
                  </a:lnTo>
                  <a:lnTo>
                    <a:pt x="2828925" y="2811322"/>
                  </a:lnTo>
                  <a:close/>
                </a:path>
              </a:pathLst>
            </a:custGeom>
            <a:solidFill>
              <a:schemeClr val="accent1"/>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zh-CN" sz="1013" dirty="0">
                <a:solidFill>
                  <a:schemeClr val="accent1"/>
                </a:solidFill>
                <a:latin typeface="+mj-lt"/>
                <a:sym typeface="宋体" panose="02010600030101010101" pitchFamily="2" charset="-122"/>
              </a:endParaRPr>
            </a:p>
          </p:txBody>
        </p:sp>
        <p:sp>
          <p:nvSpPr>
            <p:cNvPr id="9" name="文本框 36"/>
            <p:cNvSpPr>
              <a:spLocks noChangeArrowheads="1"/>
            </p:cNvSpPr>
            <p:nvPr/>
          </p:nvSpPr>
          <p:spPr bwMode="auto">
            <a:xfrm>
              <a:off x="3554413" y="3486150"/>
              <a:ext cx="660865"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bg1"/>
                  </a:solidFill>
                  <a:latin typeface="+mj-lt"/>
                  <a:sym typeface="Impact" panose="020B0806030902050204" pitchFamily="34" charset="0"/>
                </a:rPr>
                <a:t>01</a:t>
              </a:r>
              <a:endParaRPr lang="zh-CN" altLang="en-US" sz="2400" dirty="0">
                <a:solidFill>
                  <a:schemeClr val="bg1"/>
                </a:solidFill>
                <a:latin typeface="+mj-lt"/>
                <a:sym typeface="Impact" panose="020B0806030902050204" pitchFamily="34" charset="0"/>
              </a:endParaRPr>
            </a:p>
          </p:txBody>
        </p:sp>
        <p:sp>
          <p:nvSpPr>
            <p:cNvPr id="10" name="TextBox 24"/>
            <p:cNvSpPr txBox="1"/>
            <p:nvPr/>
          </p:nvSpPr>
          <p:spPr>
            <a:xfrm>
              <a:off x="1286410" y="3069241"/>
              <a:ext cx="1284967" cy="393271"/>
            </a:xfrm>
            <a:prstGeom prst="rect">
              <a:avLst/>
            </a:prstGeom>
            <a:noFill/>
          </p:spPr>
          <p:txBody>
            <a:bodyPr wrap="none" rtlCol="0">
              <a:spAutoFit/>
            </a:bodyPr>
            <a:lstStyle/>
            <a:p>
              <a:pPr>
                <a:lnSpc>
                  <a:spcPct val="130000"/>
                </a:lnSpc>
              </a:pPr>
              <a:r>
                <a:rPr lang="zh-CN" altLang="en-US" sz="1013" b="1" dirty="0">
                  <a:solidFill>
                    <a:schemeClr val="accent1"/>
                  </a:solidFill>
                  <a:latin typeface="+mn-ea"/>
                  <a:sym typeface="Arial" panose="020B0604020202020204" pitchFamily="34" charset="0"/>
                </a:rPr>
                <a:t>相关标题文字</a:t>
              </a:r>
              <a:endParaRPr lang="en-GB" sz="1013" b="1" dirty="0">
                <a:solidFill>
                  <a:schemeClr val="accent1"/>
                </a:solidFill>
                <a:latin typeface="+mn-ea"/>
                <a:sym typeface="Arial" panose="020B0604020202020204" pitchFamily="34" charset="0"/>
              </a:endParaRPr>
            </a:p>
          </p:txBody>
        </p:sp>
        <p:sp>
          <p:nvSpPr>
            <p:cNvPr id="11" name="Rectangle 25"/>
            <p:cNvSpPr/>
            <p:nvPr/>
          </p:nvSpPr>
          <p:spPr>
            <a:xfrm>
              <a:off x="985166" y="3422643"/>
              <a:ext cx="2172148" cy="1083373"/>
            </a:xfrm>
            <a:prstGeom prst="rect">
              <a:avLst/>
            </a:prstGeom>
          </p:spPr>
          <p:txBody>
            <a:bodyPr wrap="square">
              <a:spAutoFit/>
            </a:bodyPr>
            <a:lstStyle/>
            <a:p>
              <a:pPr algn="ctr">
                <a:lnSpc>
                  <a:spcPct val="130000"/>
                </a:lnSpc>
              </a:pPr>
              <a:r>
                <a:rPr lang="zh-CN" altLang="en-US" sz="900" dirty="0">
                  <a:solidFill>
                    <a:schemeClr val="tx1">
                      <a:lumMod val="75000"/>
                      <a:lumOff val="25000"/>
                    </a:schemeClr>
                  </a:solidFill>
                  <a:latin typeface="+mn-ea"/>
                  <a:sym typeface="Arial" panose="020B0604020202020204" pitchFamily="34" charset="0"/>
                </a:rPr>
                <a:t>点击添加相关标题文字，点击添加相关标题文字，点击添加相关标题文字，点击添加相关标题文字。</a:t>
              </a:r>
              <a:endParaRPr lang="en-GB" sz="900" dirty="0">
                <a:solidFill>
                  <a:schemeClr val="tx1">
                    <a:lumMod val="75000"/>
                    <a:lumOff val="25000"/>
                  </a:schemeClr>
                </a:solidFill>
                <a:latin typeface="+mn-ea"/>
                <a:sym typeface="Arial" panose="020B0604020202020204" pitchFamily="34" charset="0"/>
              </a:endParaRPr>
            </a:p>
          </p:txBody>
        </p:sp>
      </p:grpSp>
      <p:grpSp>
        <p:nvGrpSpPr>
          <p:cNvPr id="12" name="组合 11"/>
          <p:cNvGrpSpPr/>
          <p:nvPr/>
        </p:nvGrpSpPr>
        <p:grpSpPr>
          <a:xfrm>
            <a:off x="3424532" y="1845469"/>
            <a:ext cx="2375003" cy="1985963"/>
            <a:chOff x="4566043" y="2460625"/>
            <a:chExt cx="3166670" cy="2647950"/>
          </a:xfrm>
        </p:grpSpPr>
        <p:sp>
          <p:nvSpPr>
            <p:cNvPr id="13" name="任意多边形 34"/>
            <p:cNvSpPr>
              <a:spLocks noChangeAspect="1" noChangeArrowheads="1"/>
            </p:cNvSpPr>
            <p:nvPr/>
          </p:nvSpPr>
          <p:spPr bwMode="auto">
            <a:xfrm rot="10800000">
              <a:off x="5283200" y="2460625"/>
              <a:ext cx="2449513" cy="2647950"/>
            </a:xfrm>
            <a:custGeom>
              <a:avLst/>
              <a:gdLst>
                <a:gd name="T0" fmla="*/ 2682494 w 2836097"/>
                <a:gd name="T1" fmla="*/ 3067706 h 3067706"/>
                <a:gd name="T2" fmla="*/ 876045 w 2836097"/>
                <a:gd name="T3" fmla="*/ 3067706 h 3067706"/>
                <a:gd name="T4" fmla="*/ 0 w 2836097"/>
                <a:gd name="T5" fmla="*/ 1533853 h 3067706"/>
                <a:gd name="T6" fmla="*/ 876045 w 2836097"/>
                <a:gd name="T7" fmla="*/ 0 h 3067706"/>
                <a:gd name="T8" fmla="*/ 2682494 w 2836097"/>
                <a:gd name="T9" fmla="*/ 0 h 3067706"/>
                <a:gd name="T10" fmla="*/ 2836097 w 2836097"/>
                <a:gd name="T11" fmla="*/ 268941 h 3067706"/>
                <a:gd name="T12" fmla="*/ 1473384 w 2836097"/>
                <a:gd name="T13" fmla="*/ 268941 h 3067706"/>
                <a:gd name="T14" fmla="*/ 747356 w 2836097"/>
                <a:gd name="T15" fmla="*/ 1540132 h 3067706"/>
                <a:gd name="T16" fmla="*/ 1473384 w 2836097"/>
                <a:gd name="T17" fmla="*/ 2811322 h 3067706"/>
                <a:gd name="T18" fmla="*/ 2828925 w 2836097"/>
                <a:gd name="T19" fmla="*/ 2811322 h 30677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36097"/>
                <a:gd name="T31" fmla="*/ 0 h 3067706"/>
                <a:gd name="T32" fmla="*/ 2836097 w 2836097"/>
                <a:gd name="T33" fmla="*/ 3067706 h 30677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36097" h="3067706">
                  <a:moveTo>
                    <a:pt x="2682494" y="3067706"/>
                  </a:moveTo>
                  <a:lnTo>
                    <a:pt x="876045" y="3067706"/>
                  </a:lnTo>
                  <a:lnTo>
                    <a:pt x="0" y="1533853"/>
                  </a:lnTo>
                  <a:lnTo>
                    <a:pt x="876045" y="0"/>
                  </a:lnTo>
                  <a:lnTo>
                    <a:pt x="2682494" y="0"/>
                  </a:lnTo>
                  <a:lnTo>
                    <a:pt x="2836097" y="268941"/>
                  </a:lnTo>
                  <a:lnTo>
                    <a:pt x="1473384" y="268941"/>
                  </a:lnTo>
                  <a:lnTo>
                    <a:pt x="747356" y="1540132"/>
                  </a:lnTo>
                  <a:lnTo>
                    <a:pt x="1473384" y="2811322"/>
                  </a:lnTo>
                  <a:lnTo>
                    <a:pt x="2828925" y="2811322"/>
                  </a:lnTo>
                  <a:close/>
                </a:path>
              </a:pathLst>
            </a:custGeom>
            <a:solidFill>
              <a:schemeClr val="accent2"/>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zh-CN" sz="1013" dirty="0">
                <a:solidFill>
                  <a:schemeClr val="tx1">
                    <a:lumMod val="75000"/>
                    <a:lumOff val="25000"/>
                  </a:schemeClr>
                </a:solidFill>
                <a:latin typeface="+mn-ea"/>
                <a:sym typeface="宋体" panose="02010600030101010101" pitchFamily="2" charset="-122"/>
              </a:endParaRPr>
            </a:p>
          </p:txBody>
        </p:sp>
        <p:sp>
          <p:nvSpPr>
            <p:cNvPr id="14" name="文本框 37"/>
            <p:cNvSpPr>
              <a:spLocks noChangeArrowheads="1"/>
            </p:cNvSpPr>
            <p:nvPr/>
          </p:nvSpPr>
          <p:spPr bwMode="auto">
            <a:xfrm>
              <a:off x="7054850" y="3486150"/>
              <a:ext cx="660865"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bg1"/>
                  </a:solidFill>
                  <a:latin typeface="+mj-lt"/>
                  <a:sym typeface="Impact" panose="020B0806030902050204" pitchFamily="34" charset="0"/>
                </a:rPr>
                <a:t>02</a:t>
              </a:r>
              <a:endParaRPr lang="zh-CN" altLang="en-US" sz="2400" dirty="0">
                <a:solidFill>
                  <a:schemeClr val="bg1"/>
                </a:solidFill>
                <a:latin typeface="+mj-lt"/>
                <a:sym typeface="Impact" panose="020B0806030902050204" pitchFamily="34" charset="0"/>
              </a:endParaRPr>
            </a:p>
          </p:txBody>
        </p:sp>
        <p:sp>
          <p:nvSpPr>
            <p:cNvPr id="15" name="TextBox 24"/>
            <p:cNvSpPr txBox="1"/>
            <p:nvPr/>
          </p:nvSpPr>
          <p:spPr>
            <a:xfrm>
              <a:off x="4867287" y="3069241"/>
              <a:ext cx="1284966" cy="393271"/>
            </a:xfrm>
            <a:prstGeom prst="rect">
              <a:avLst/>
            </a:prstGeom>
            <a:noFill/>
          </p:spPr>
          <p:txBody>
            <a:bodyPr wrap="none" rtlCol="0">
              <a:spAutoFit/>
            </a:bodyPr>
            <a:lstStyle/>
            <a:p>
              <a:pPr>
                <a:lnSpc>
                  <a:spcPct val="130000"/>
                </a:lnSpc>
              </a:pPr>
              <a:r>
                <a:rPr lang="zh-CN" altLang="en-US" sz="1013" b="1" dirty="0">
                  <a:solidFill>
                    <a:schemeClr val="accent2"/>
                  </a:solidFill>
                  <a:latin typeface="+mn-ea"/>
                  <a:sym typeface="Arial" panose="020B0604020202020204" pitchFamily="34" charset="0"/>
                </a:rPr>
                <a:t>相关标题文字</a:t>
              </a:r>
              <a:endParaRPr lang="en-GB" sz="1013" b="1" dirty="0">
                <a:solidFill>
                  <a:schemeClr val="accent2"/>
                </a:solidFill>
                <a:latin typeface="+mn-ea"/>
                <a:sym typeface="Arial" panose="020B0604020202020204" pitchFamily="34" charset="0"/>
              </a:endParaRPr>
            </a:p>
          </p:txBody>
        </p:sp>
        <p:sp>
          <p:nvSpPr>
            <p:cNvPr id="16" name="Rectangle 25"/>
            <p:cNvSpPr/>
            <p:nvPr/>
          </p:nvSpPr>
          <p:spPr>
            <a:xfrm>
              <a:off x="4566043" y="3422643"/>
              <a:ext cx="2172148" cy="1083373"/>
            </a:xfrm>
            <a:prstGeom prst="rect">
              <a:avLst/>
            </a:prstGeom>
          </p:spPr>
          <p:txBody>
            <a:bodyPr wrap="square">
              <a:spAutoFit/>
            </a:bodyPr>
            <a:lstStyle/>
            <a:p>
              <a:pPr algn="ctr">
                <a:lnSpc>
                  <a:spcPct val="130000"/>
                </a:lnSpc>
              </a:pPr>
              <a:r>
                <a:rPr lang="zh-CN" altLang="en-US" sz="900" dirty="0">
                  <a:solidFill>
                    <a:schemeClr val="tx1">
                      <a:lumMod val="75000"/>
                      <a:lumOff val="25000"/>
                    </a:schemeClr>
                  </a:solidFill>
                  <a:latin typeface="+mn-ea"/>
                  <a:sym typeface="Arial" panose="020B0604020202020204" pitchFamily="34" charset="0"/>
                </a:rPr>
                <a:t>点击添加相关标题文字，点击添加相关标题文字，点击添加相关标题文字，点击添加相关标题文字。</a:t>
              </a:r>
              <a:endParaRPr lang="en-GB" sz="900" dirty="0">
                <a:solidFill>
                  <a:schemeClr val="tx1">
                    <a:lumMod val="75000"/>
                    <a:lumOff val="25000"/>
                  </a:schemeClr>
                </a:solidFill>
                <a:latin typeface="+mn-ea"/>
                <a:sym typeface="Arial" panose="020B0604020202020204" pitchFamily="34" charset="0"/>
              </a:endParaRPr>
            </a:p>
          </p:txBody>
        </p:sp>
      </p:grpSp>
      <p:grpSp>
        <p:nvGrpSpPr>
          <p:cNvPr id="17" name="组合 16"/>
          <p:cNvGrpSpPr/>
          <p:nvPr/>
        </p:nvGrpSpPr>
        <p:grpSpPr>
          <a:xfrm>
            <a:off x="6110191" y="1845469"/>
            <a:ext cx="2331341" cy="1985963"/>
            <a:chOff x="8146920" y="2460625"/>
            <a:chExt cx="3108455" cy="2647950"/>
          </a:xfrm>
        </p:grpSpPr>
        <p:sp>
          <p:nvSpPr>
            <p:cNvPr id="18" name="任意多边形 35"/>
            <p:cNvSpPr>
              <a:spLocks noChangeAspect="1" noChangeArrowheads="1"/>
            </p:cNvSpPr>
            <p:nvPr/>
          </p:nvSpPr>
          <p:spPr bwMode="auto">
            <a:xfrm rot="10800000">
              <a:off x="8805863" y="2460625"/>
              <a:ext cx="2449512" cy="2647950"/>
            </a:xfrm>
            <a:custGeom>
              <a:avLst/>
              <a:gdLst>
                <a:gd name="T0" fmla="*/ 2682494 w 2836097"/>
                <a:gd name="T1" fmla="*/ 3067706 h 3067706"/>
                <a:gd name="T2" fmla="*/ 876045 w 2836097"/>
                <a:gd name="T3" fmla="*/ 3067706 h 3067706"/>
                <a:gd name="T4" fmla="*/ 0 w 2836097"/>
                <a:gd name="T5" fmla="*/ 1533853 h 3067706"/>
                <a:gd name="T6" fmla="*/ 876045 w 2836097"/>
                <a:gd name="T7" fmla="*/ 0 h 3067706"/>
                <a:gd name="T8" fmla="*/ 2682494 w 2836097"/>
                <a:gd name="T9" fmla="*/ 0 h 3067706"/>
                <a:gd name="T10" fmla="*/ 2836097 w 2836097"/>
                <a:gd name="T11" fmla="*/ 268941 h 3067706"/>
                <a:gd name="T12" fmla="*/ 1473384 w 2836097"/>
                <a:gd name="T13" fmla="*/ 268941 h 3067706"/>
                <a:gd name="T14" fmla="*/ 747356 w 2836097"/>
                <a:gd name="T15" fmla="*/ 1540132 h 3067706"/>
                <a:gd name="T16" fmla="*/ 1473384 w 2836097"/>
                <a:gd name="T17" fmla="*/ 2811322 h 3067706"/>
                <a:gd name="T18" fmla="*/ 2828925 w 2836097"/>
                <a:gd name="T19" fmla="*/ 2811322 h 30677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36097"/>
                <a:gd name="T31" fmla="*/ 0 h 3067706"/>
                <a:gd name="T32" fmla="*/ 2836097 w 2836097"/>
                <a:gd name="T33" fmla="*/ 3067706 h 30677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36097" h="3067706">
                  <a:moveTo>
                    <a:pt x="2682494" y="3067706"/>
                  </a:moveTo>
                  <a:lnTo>
                    <a:pt x="876045" y="3067706"/>
                  </a:lnTo>
                  <a:lnTo>
                    <a:pt x="0" y="1533853"/>
                  </a:lnTo>
                  <a:lnTo>
                    <a:pt x="876045" y="0"/>
                  </a:lnTo>
                  <a:lnTo>
                    <a:pt x="2682494" y="0"/>
                  </a:lnTo>
                  <a:lnTo>
                    <a:pt x="2836097" y="268941"/>
                  </a:lnTo>
                  <a:lnTo>
                    <a:pt x="1473384" y="268941"/>
                  </a:lnTo>
                  <a:lnTo>
                    <a:pt x="747356" y="1540132"/>
                  </a:lnTo>
                  <a:lnTo>
                    <a:pt x="1473384" y="2811322"/>
                  </a:lnTo>
                  <a:lnTo>
                    <a:pt x="2828925" y="2811322"/>
                  </a:lnTo>
                  <a:close/>
                </a:path>
              </a:pathLst>
            </a:custGeom>
            <a:solidFill>
              <a:schemeClr val="accent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zh-CN" sz="1013" dirty="0">
                <a:solidFill>
                  <a:schemeClr val="tx1">
                    <a:lumMod val="75000"/>
                    <a:lumOff val="25000"/>
                  </a:schemeClr>
                </a:solidFill>
                <a:latin typeface="+mn-ea"/>
                <a:sym typeface="宋体" panose="02010600030101010101" pitchFamily="2" charset="-122"/>
              </a:endParaRPr>
            </a:p>
          </p:txBody>
        </p:sp>
        <p:sp>
          <p:nvSpPr>
            <p:cNvPr id="19" name="文本框 38"/>
            <p:cNvSpPr>
              <a:spLocks noChangeArrowheads="1"/>
            </p:cNvSpPr>
            <p:nvPr/>
          </p:nvSpPr>
          <p:spPr bwMode="auto">
            <a:xfrm>
              <a:off x="10588626" y="3502025"/>
              <a:ext cx="660865"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dirty="0">
                  <a:solidFill>
                    <a:schemeClr val="bg1"/>
                  </a:solidFill>
                  <a:latin typeface="+mj-lt"/>
                  <a:sym typeface="Impact" panose="020B0806030902050204" pitchFamily="34" charset="0"/>
                </a:rPr>
                <a:t>03</a:t>
              </a:r>
              <a:endParaRPr lang="zh-CN" altLang="en-US" sz="2400" dirty="0">
                <a:solidFill>
                  <a:schemeClr val="bg1"/>
                </a:solidFill>
                <a:latin typeface="+mj-lt"/>
                <a:sym typeface="Impact" panose="020B0806030902050204" pitchFamily="34" charset="0"/>
              </a:endParaRPr>
            </a:p>
          </p:txBody>
        </p:sp>
        <p:sp>
          <p:nvSpPr>
            <p:cNvPr id="20" name="TextBox 24"/>
            <p:cNvSpPr txBox="1"/>
            <p:nvPr/>
          </p:nvSpPr>
          <p:spPr>
            <a:xfrm>
              <a:off x="8448164" y="3069241"/>
              <a:ext cx="1284967" cy="393271"/>
            </a:xfrm>
            <a:prstGeom prst="rect">
              <a:avLst/>
            </a:prstGeom>
            <a:noFill/>
          </p:spPr>
          <p:txBody>
            <a:bodyPr wrap="none" rtlCol="0">
              <a:spAutoFit/>
            </a:bodyPr>
            <a:lstStyle/>
            <a:p>
              <a:pPr>
                <a:lnSpc>
                  <a:spcPct val="130000"/>
                </a:lnSpc>
              </a:pPr>
              <a:r>
                <a:rPr lang="zh-CN" altLang="en-US" sz="1013" b="1" dirty="0">
                  <a:solidFill>
                    <a:schemeClr val="accent3"/>
                  </a:solidFill>
                  <a:latin typeface="+mn-ea"/>
                  <a:sym typeface="Arial" panose="020B0604020202020204" pitchFamily="34" charset="0"/>
                </a:rPr>
                <a:t>相关标题文字</a:t>
              </a:r>
              <a:endParaRPr lang="en-GB" sz="1013" b="1" dirty="0">
                <a:solidFill>
                  <a:schemeClr val="accent3"/>
                </a:solidFill>
                <a:latin typeface="+mn-ea"/>
                <a:sym typeface="Arial" panose="020B0604020202020204" pitchFamily="34" charset="0"/>
              </a:endParaRPr>
            </a:p>
          </p:txBody>
        </p:sp>
        <p:sp>
          <p:nvSpPr>
            <p:cNvPr id="21" name="Rectangle 25"/>
            <p:cNvSpPr/>
            <p:nvPr/>
          </p:nvSpPr>
          <p:spPr>
            <a:xfrm>
              <a:off x="8146920" y="3422643"/>
              <a:ext cx="2172148" cy="1083373"/>
            </a:xfrm>
            <a:prstGeom prst="rect">
              <a:avLst/>
            </a:prstGeom>
          </p:spPr>
          <p:txBody>
            <a:bodyPr wrap="square">
              <a:spAutoFit/>
            </a:bodyPr>
            <a:lstStyle/>
            <a:p>
              <a:pPr algn="ctr">
                <a:lnSpc>
                  <a:spcPct val="130000"/>
                </a:lnSpc>
              </a:pPr>
              <a:r>
                <a:rPr lang="zh-CN" altLang="en-US" sz="900" dirty="0">
                  <a:solidFill>
                    <a:schemeClr val="tx1">
                      <a:lumMod val="75000"/>
                      <a:lumOff val="25000"/>
                    </a:schemeClr>
                  </a:solidFill>
                  <a:latin typeface="+mn-ea"/>
                  <a:sym typeface="Arial" panose="020B0604020202020204" pitchFamily="34" charset="0"/>
                </a:rPr>
                <a:t>点击添加相关标题文字，点击添加相关标题文字，点击添加相关标题文字，点击添加相关标题文字。</a:t>
              </a:r>
              <a:endParaRPr lang="en-GB" sz="900" dirty="0">
                <a:solidFill>
                  <a:schemeClr val="tx1">
                    <a:lumMod val="75000"/>
                    <a:lumOff val="25000"/>
                  </a:schemeClr>
                </a:solidFill>
                <a:latin typeface="+mn-ea"/>
                <a:sym typeface="Arial" panose="020B0604020202020204" pitchFamily="34" charset="0"/>
              </a:endParaRPr>
            </a:p>
          </p:txBody>
        </p:sp>
      </p:grpSp>
    </p:spTree>
    <p:extLst>
      <p:ext uri="{BB962C8B-B14F-4D97-AF65-F5344CB8AC3E}">
        <p14:creationId xmlns:p14="http://schemas.microsoft.com/office/powerpoint/2010/main" val="154473968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5" presetClass="entr" presetSubtype="0" fill="hold" grpId="0" nodeType="afterEffect">
                                      <p:stCondLst>
                                        <p:cond delay="0"/>
                                      </p:stCondLst>
                                      <p:iterate type="lt">
                                        <p:tmPct val="1000"/>
                                      </p:iterate>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strVal val="#ppt_w*0.70"/>
                                              </p:val>
                                            </p:tav>
                                            <p:tav tm="100000">
                                              <p:val>
                                                <p:strVal val="#ppt_w"/>
                                              </p:val>
                                            </p:tav>
                                          </p:tavLst>
                                        </p:anim>
                                        <p:anim calcmode="lin" valueType="num">
                                          <p:cBhvr>
                                            <p:cTn id="17" dur="500" fill="hold"/>
                                            <p:tgtEl>
                                              <p:spTgt spid="6"/>
                                            </p:tgtEl>
                                            <p:attrNameLst>
                                              <p:attrName>ppt_h</p:attrName>
                                            </p:attrNameLst>
                                          </p:cBhvr>
                                          <p:tavLst>
                                            <p:tav tm="0">
                                              <p:val>
                                                <p:strVal val="#ppt_h"/>
                                              </p:val>
                                            </p:tav>
                                            <p:tav tm="100000">
                                              <p:val>
                                                <p:strVal val="#ppt_h"/>
                                              </p:val>
                                            </p:tav>
                                          </p:tavLst>
                                        </p:anim>
                                        <p:animEffect transition="in" filter="fade">
                                          <p:cBhvr>
                                            <p:cTn id="18" dur="500"/>
                                            <p:tgtEl>
                                              <p:spTgt spid="6"/>
                                            </p:tgtEl>
                                          </p:cBhvr>
                                        </p:animEffect>
                                      </p:childTnLst>
                                    </p:cTn>
                                  </p:par>
                                </p:childTnLst>
                              </p:cTn>
                            </p:par>
                            <p:par>
                              <p:cTn id="19" fill="hold">
                                <p:stCondLst>
                                  <p:cond delay="1535"/>
                                </p:stCondLst>
                                <p:childTnLst>
                                  <p:par>
                                    <p:cTn id="20" presetID="2" presetClass="entr" presetSubtype="4" fill="hold" nodeType="afterEffect" p14:presetBounceEnd="38000">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14:bounceEnd="38000">
                                          <p:cBhvr additive="base">
                                            <p:cTn id="22" dur="1000" fill="hold"/>
                                            <p:tgtEl>
                                              <p:spTgt spid="7"/>
                                            </p:tgtEl>
                                            <p:attrNameLst>
                                              <p:attrName>ppt_x</p:attrName>
                                            </p:attrNameLst>
                                          </p:cBhvr>
                                          <p:tavLst>
                                            <p:tav tm="0">
                                              <p:val>
                                                <p:strVal val="#ppt_x"/>
                                              </p:val>
                                            </p:tav>
                                            <p:tav tm="100000">
                                              <p:val>
                                                <p:strVal val="#ppt_x"/>
                                              </p:val>
                                            </p:tav>
                                          </p:tavLst>
                                        </p:anim>
                                        <p:anim calcmode="lin" valueType="num" p14:bounceEnd="38000">
                                          <p:cBhvr additive="base">
                                            <p:cTn id="23" dur="1000" fill="hold"/>
                                            <p:tgtEl>
                                              <p:spTgt spid="7"/>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14:presetBounceEnd="38000">
                                      <p:stCondLst>
                                        <p:cond delay="250"/>
                                      </p:stCondLst>
                                      <p:childTnLst>
                                        <p:set>
                                          <p:cBhvr>
                                            <p:cTn id="25" dur="1" fill="hold">
                                              <p:stCondLst>
                                                <p:cond delay="0"/>
                                              </p:stCondLst>
                                            </p:cTn>
                                            <p:tgtEl>
                                              <p:spTgt spid="12"/>
                                            </p:tgtEl>
                                            <p:attrNameLst>
                                              <p:attrName>style.visibility</p:attrName>
                                            </p:attrNameLst>
                                          </p:cBhvr>
                                          <p:to>
                                            <p:strVal val="visible"/>
                                          </p:to>
                                        </p:set>
                                        <p:anim calcmode="lin" valueType="num" p14:bounceEnd="38000">
                                          <p:cBhvr additive="base">
                                            <p:cTn id="26" dur="1000" fill="hold"/>
                                            <p:tgtEl>
                                              <p:spTgt spid="12"/>
                                            </p:tgtEl>
                                            <p:attrNameLst>
                                              <p:attrName>ppt_x</p:attrName>
                                            </p:attrNameLst>
                                          </p:cBhvr>
                                          <p:tavLst>
                                            <p:tav tm="0">
                                              <p:val>
                                                <p:strVal val="#ppt_x"/>
                                              </p:val>
                                            </p:tav>
                                            <p:tav tm="100000">
                                              <p:val>
                                                <p:strVal val="#ppt_x"/>
                                              </p:val>
                                            </p:tav>
                                          </p:tavLst>
                                        </p:anim>
                                        <p:anim calcmode="lin" valueType="num" p14:bounceEnd="38000">
                                          <p:cBhvr additive="base">
                                            <p:cTn id="27" dur="1000" fill="hold"/>
                                            <p:tgtEl>
                                              <p:spTgt spid="12"/>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14:presetBounceEnd="38000">
                                      <p:stCondLst>
                                        <p:cond delay="500"/>
                                      </p:stCondLst>
                                      <p:childTnLst>
                                        <p:set>
                                          <p:cBhvr>
                                            <p:cTn id="29" dur="1" fill="hold">
                                              <p:stCondLst>
                                                <p:cond delay="0"/>
                                              </p:stCondLst>
                                            </p:cTn>
                                            <p:tgtEl>
                                              <p:spTgt spid="17"/>
                                            </p:tgtEl>
                                            <p:attrNameLst>
                                              <p:attrName>style.visibility</p:attrName>
                                            </p:attrNameLst>
                                          </p:cBhvr>
                                          <p:to>
                                            <p:strVal val="visible"/>
                                          </p:to>
                                        </p:set>
                                        <p:anim calcmode="lin" valueType="num" p14:bounceEnd="38000">
                                          <p:cBhvr additive="base">
                                            <p:cTn id="30" dur="1000" fill="hold"/>
                                            <p:tgtEl>
                                              <p:spTgt spid="17"/>
                                            </p:tgtEl>
                                            <p:attrNameLst>
                                              <p:attrName>ppt_x</p:attrName>
                                            </p:attrNameLst>
                                          </p:cBhvr>
                                          <p:tavLst>
                                            <p:tav tm="0">
                                              <p:val>
                                                <p:strVal val="#ppt_x"/>
                                              </p:val>
                                            </p:tav>
                                            <p:tav tm="100000">
                                              <p:val>
                                                <p:strVal val="#ppt_x"/>
                                              </p:val>
                                            </p:tav>
                                          </p:tavLst>
                                        </p:anim>
                                        <p:anim calcmode="lin" valueType="num" p14:bounceEnd="38000">
                                          <p:cBhvr additive="base">
                                            <p:cTn id="31" dur="10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5" presetClass="entr" presetSubtype="0" fill="hold" grpId="0" nodeType="afterEffect">
                                      <p:stCondLst>
                                        <p:cond delay="0"/>
                                      </p:stCondLst>
                                      <p:iterate type="lt">
                                        <p:tmPct val="1000"/>
                                      </p:iterate>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strVal val="#ppt_w*0.70"/>
                                              </p:val>
                                            </p:tav>
                                            <p:tav tm="100000">
                                              <p:val>
                                                <p:strVal val="#ppt_w"/>
                                              </p:val>
                                            </p:tav>
                                          </p:tavLst>
                                        </p:anim>
                                        <p:anim calcmode="lin" valueType="num">
                                          <p:cBhvr>
                                            <p:cTn id="17" dur="500" fill="hold"/>
                                            <p:tgtEl>
                                              <p:spTgt spid="6"/>
                                            </p:tgtEl>
                                            <p:attrNameLst>
                                              <p:attrName>ppt_h</p:attrName>
                                            </p:attrNameLst>
                                          </p:cBhvr>
                                          <p:tavLst>
                                            <p:tav tm="0">
                                              <p:val>
                                                <p:strVal val="#ppt_h"/>
                                              </p:val>
                                            </p:tav>
                                            <p:tav tm="100000">
                                              <p:val>
                                                <p:strVal val="#ppt_h"/>
                                              </p:val>
                                            </p:tav>
                                          </p:tavLst>
                                        </p:anim>
                                        <p:animEffect transition="in" filter="fade">
                                          <p:cBhvr>
                                            <p:cTn id="18" dur="500"/>
                                            <p:tgtEl>
                                              <p:spTgt spid="6"/>
                                            </p:tgtEl>
                                          </p:cBhvr>
                                        </p:animEffect>
                                      </p:childTnLst>
                                    </p:cTn>
                                  </p:par>
                                </p:childTnLst>
                              </p:cTn>
                            </p:par>
                            <p:par>
                              <p:cTn id="19" fill="hold">
                                <p:stCondLst>
                                  <p:cond delay="1535"/>
                                </p:stCondLst>
                                <p:childTnLst>
                                  <p:par>
                                    <p:cTn id="20" presetID="2" presetClass="entr" presetSubtype="4"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1000" fill="hold"/>
                                            <p:tgtEl>
                                              <p:spTgt spid="7"/>
                                            </p:tgtEl>
                                            <p:attrNameLst>
                                              <p:attrName>ppt_x</p:attrName>
                                            </p:attrNameLst>
                                          </p:cBhvr>
                                          <p:tavLst>
                                            <p:tav tm="0">
                                              <p:val>
                                                <p:strVal val="#ppt_x"/>
                                              </p:val>
                                            </p:tav>
                                            <p:tav tm="100000">
                                              <p:val>
                                                <p:strVal val="#ppt_x"/>
                                              </p:val>
                                            </p:tav>
                                          </p:tavLst>
                                        </p:anim>
                                        <p:anim calcmode="lin" valueType="num">
                                          <p:cBhvr additive="base">
                                            <p:cTn id="23" dur="1000" fill="hold"/>
                                            <p:tgtEl>
                                              <p:spTgt spid="7"/>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25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1000" fill="hold"/>
                                            <p:tgtEl>
                                              <p:spTgt spid="12"/>
                                            </p:tgtEl>
                                            <p:attrNameLst>
                                              <p:attrName>ppt_x</p:attrName>
                                            </p:attrNameLst>
                                          </p:cBhvr>
                                          <p:tavLst>
                                            <p:tav tm="0">
                                              <p:val>
                                                <p:strVal val="#ppt_x"/>
                                              </p:val>
                                            </p:tav>
                                            <p:tav tm="100000">
                                              <p:val>
                                                <p:strVal val="#ppt_x"/>
                                              </p:val>
                                            </p:tav>
                                          </p:tavLst>
                                        </p:anim>
                                        <p:anim calcmode="lin" valueType="num">
                                          <p:cBhvr additive="base">
                                            <p:cTn id="27" dur="1000" fill="hold"/>
                                            <p:tgtEl>
                                              <p:spTgt spid="12"/>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50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1000" fill="hold"/>
                                            <p:tgtEl>
                                              <p:spTgt spid="17"/>
                                            </p:tgtEl>
                                            <p:attrNameLst>
                                              <p:attrName>ppt_x</p:attrName>
                                            </p:attrNameLst>
                                          </p:cBhvr>
                                          <p:tavLst>
                                            <p:tav tm="0">
                                              <p:val>
                                                <p:strVal val="#ppt_x"/>
                                              </p:val>
                                            </p:tav>
                                            <p:tav tm="100000">
                                              <p:val>
                                                <p:strVal val="#ppt_x"/>
                                              </p:val>
                                            </p:tav>
                                          </p:tavLst>
                                        </p:anim>
                                        <p:anim calcmode="lin" valueType="num">
                                          <p:cBhvr additive="base">
                                            <p:cTn id="31" dur="10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33" name="Freeform 239"/>
          <p:cNvSpPr>
            <a:spLocks noEditPoints="1"/>
          </p:cNvSpPr>
          <p:nvPr/>
        </p:nvSpPr>
        <p:spPr bwMode="auto">
          <a:xfrm>
            <a:off x="3430192" y="1815704"/>
            <a:ext cx="2000250" cy="2000250"/>
          </a:xfrm>
          <a:custGeom>
            <a:avLst/>
            <a:gdLst>
              <a:gd name="T0" fmla="*/ 2147483647 w 2116"/>
              <a:gd name="T1" fmla="*/ 2147483647 h 2116"/>
              <a:gd name="T2" fmla="*/ 2147483647 w 2116"/>
              <a:gd name="T3" fmla="*/ 2147483647 h 2116"/>
              <a:gd name="T4" fmla="*/ 2147483647 w 2116"/>
              <a:gd name="T5" fmla="*/ 2147483647 h 2116"/>
              <a:gd name="T6" fmla="*/ 2147483647 w 2116"/>
              <a:gd name="T7" fmla="*/ 2147483647 h 2116"/>
              <a:gd name="T8" fmla="*/ 2147483647 w 2116"/>
              <a:gd name="T9" fmla="*/ 2147483647 h 2116"/>
              <a:gd name="T10" fmla="*/ 2147483647 w 2116"/>
              <a:gd name="T11" fmla="*/ 2147483647 h 2116"/>
              <a:gd name="T12" fmla="*/ 2147483647 w 2116"/>
              <a:gd name="T13" fmla="*/ 2147483647 h 2116"/>
              <a:gd name="T14" fmla="*/ 2147483647 w 2116"/>
              <a:gd name="T15" fmla="*/ 2147483647 h 2116"/>
              <a:gd name="T16" fmla="*/ 2147483647 w 2116"/>
              <a:gd name="T17" fmla="*/ 0 h 2116"/>
              <a:gd name="T18" fmla="*/ 2147483647 w 2116"/>
              <a:gd name="T19" fmla="*/ 2147483647 h 2116"/>
              <a:gd name="T20" fmla="*/ 2147483647 w 2116"/>
              <a:gd name="T21" fmla="*/ 2147483647 h 2116"/>
              <a:gd name="T22" fmla="*/ 2147483647 w 2116"/>
              <a:gd name="T23" fmla="*/ 2147483647 h 2116"/>
              <a:gd name="T24" fmla="*/ 2147483647 w 2116"/>
              <a:gd name="T25" fmla="*/ 2147483647 h 2116"/>
              <a:gd name="T26" fmla="*/ 2147483647 w 2116"/>
              <a:gd name="T27" fmla="*/ 2147483647 h 2116"/>
              <a:gd name="T28" fmla="*/ 2147483647 w 2116"/>
              <a:gd name="T29" fmla="*/ 2147483647 h 2116"/>
              <a:gd name="T30" fmla="*/ 2147483647 w 2116"/>
              <a:gd name="T31" fmla="*/ 2147483647 h 2116"/>
              <a:gd name="T32" fmla="*/ 0 w 2116"/>
              <a:gd name="T33" fmla="*/ 2147483647 h 2116"/>
              <a:gd name="T34" fmla="*/ 2147483647 w 2116"/>
              <a:gd name="T35" fmla="*/ 2147483647 h 2116"/>
              <a:gd name="T36" fmla="*/ 2147483647 w 2116"/>
              <a:gd name="T37" fmla="*/ 2147483647 h 2116"/>
              <a:gd name="T38" fmla="*/ 2147483647 w 2116"/>
              <a:gd name="T39" fmla="*/ 2147483647 h 2116"/>
              <a:gd name="T40" fmla="*/ 2147483647 w 2116"/>
              <a:gd name="T41" fmla="*/ 2147483647 h 2116"/>
              <a:gd name="T42" fmla="*/ 2147483647 w 2116"/>
              <a:gd name="T43" fmla="*/ 2147483647 h 2116"/>
              <a:gd name="T44" fmla="*/ 2147483647 w 2116"/>
              <a:gd name="T45" fmla="*/ 2147483647 h 2116"/>
              <a:gd name="T46" fmla="*/ 2147483647 w 2116"/>
              <a:gd name="T47" fmla="*/ 2147483647 h 2116"/>
              <a:gd name="T48" fmla="*/ 2147483647 w 2116"/>
              <a:gd name="T49" fmla="*/ 2147483647 h 2116"/>
              <a:gd name="T50" fmla="*/ 2147483647 w 2116"/>
              <a:gd name="T51" fmla="*/ 2147483647 h 2116"/>
              <a:gd name="T52" fmla="*/ 2147483647 w 2116"/>
              <a:gd name="T53" fmla="*/ 2147483647 h 2116"/>
              <a:gd name="T54" fmla="*/ 2147483647 w 2116"/>
              <a:gd name="T55" fmla="*/ 2147483647 h 2116"/>
              <a:gd name="T56" fmla="*/ 2147483647 w 2116"/>
              <a:gd name="T57" fmla="*/ 2147483647 h 2116"/>
              <a:gd name="T58" fmla="*/ 2147483647 w 2116"/>
              <a:gd name="T59" fmla="*/ 2147483647 h 2116"/>
              <a:gd name="T60" fmla="*/ 2147483647 w 2116"/>
              <a:gd name="T61" fmla="*/ 2147483647 h 2116"/>
              <a:gd name="T62" fmla="*/ 2147483647 w 2116"/>
              <a:gd name="T63" fmla="*/ 2147483647 h 2116"/>
              <a:gd name="T64" fmla="*/ 2147483647 w 2116"/>
              <a:gd name="T65" fmla="*/ 2147483647 h 2116"/>
              <a:gd name="T66" fmla="*/ 2147483647 w 2116"/>
              <a:gd name="T67" fmla="*/ 2147483647 h 2116"/>
              <a:gd name="T68" fmla="*/ 2147483647 w 2116"/>
              <a:gd name="T69" fmla="*/ 2147483647 h 211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116"/>
              <a:gd name="T106" fmla="*/ 0 h 2116"/>
              <a:gd name="T107" fmla="*/ 2116 w 2116"/>
              <a:gd name="T108" fmla="*/ 2116 h 211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solidFill>
            <a:schemeClr val="accent3"/>
          </a:solidFill>
          <a:ln w="25400">
            <a:solidFill>
              <a:schemeClr val="bg1"/>
            </a:solidFill>
            <a:round/>
            <a:headEnd/>
            <a:tailEnd/>
          </a:ln>
        </p:spPr>
        <p:txBody>
          <a:bodyPr lIns="68559" tIns="34280" rIns="68559" bIns="34280"/>
          <a:lstStyle/>
          <a:p>
            <a:endParaRPr lang="zh-CN" altLang="en-US"/>
          </a:p>
        </p:txBody>
      </p:sp>
      <p:sp>
        <p:nvSpPr>
          <p:cNvPr id="52234" name="Freeform 240"/>
          <p:cNvSpPr>
            <a:spLocks noEditPoints="1"/>
          </p:cNvSpPr>
          <p:nvPr/>
        </p:nvSpPr>
        <p:spPr bwMode="auto">
          <a:xfrm>
            <a:off x="1963343" y="2750345"/>
            <a:ext cx="1739503" cy="1739504"/>
          </a:xfrm>
          <a:custGeom>
            <a:avLst/>
            <a:gdLst>
              <a:gd name="T0" fmla="*/ 2147483647 w 1840"/>
              <a:gd name="T1" fmla="*/ 2147483647 h 1840"/>
              <a:gd name="T2" fmla="*/ 2147483647 w 1840"/>
              <a:gd name="T3" fmla="*/ 2147483647 h 1840"/>
              <a:gd name="T4" fmla="*/ 2147483647 w 1840"/>
              <a:gd name="T5" fmla="*/ 2147483647 h 1840"/>
              <a:gd name="T6" fmla="*/ 2147483647 w 1840"/>
              <a:gd name="T7" fmla="*/ 2147483647 h 1840"/>
              <a:gd name="T8" fmla="*/ 2147483647 w 1840"/>
              <a:gd name="T9" fmla="*/ 2147483647 h 1840"/>
              <a:gd name="T10" fmla="*/ 2147483647 w 1840"/>
              <a:gd name="T11" fmla="*/ 2147483647 h 1840"/>
              <a:gd name="T12" fmla="*/ 2147483647 w 1840"/>
              <a:gd name="T13" fmla="*/ 2147483647 h 1840"/>
              <a:gd name="T14" fmla="*/ 2147483647 w 1840"/>
              <a:gd name="T15" fmla="*/ 2147483647 h 1840"/>
              <a:gd name="T16" fmla="*/ 2147483647 w 1840"/>
              <a:gd name="T17" fmla="*/ 0 h 1840"/>
              <a:gd name="T18" fmla="*/ 2147483647 w 1840"/>
              <a:gd name="T19" fmla="*/ 2147483647 h 1840"/>
              <a:gd name="T20" fmla="*/ 2147483647 w 1840"/>
              <a:gd name="T21" fmla="*/ 2147483647 h 1840"/>
              <a:gd name="T22" fmla="*/ 2147483647 w 1840"/>
              <a:gd name="T23" fmla="*/ 2147483647 h 1840"/>
              <a:gd name="T24" fmla="*/ 2147483647 w 1840"/>
              <a:gd name="T25" fmla="*/ 2147483647 h 1840"/>
              <a:gd name="T26" fmla="*/ 2147483647 w 1840"/>
              <a:gd name="T27" fmla="*/ 2147483647 h 1840"/>
              <a:gd name="T28" fmla="*/ 2147483647 w 1840"/>
              <a:gd name="T29" fmla="*/ 2147483647 h 1840"/>
              <a:gd name="T30" fmla="*/ 2147483647 w 1840"/>
              <a:gd name="T31" fmla="*/ 2147483647 h 1840"/>
              <a:gd name="T32" fmla="*/ 0 w 1840"/>
              <a:gd name="T33" fmla="*/ 2147483647 h 1840"/>
              <a:gd name="T34" fmla="*/ 2147483647 w 1840"/>
              <a:gd name="T35" fmla="*/ 2147483647 h 1840"/>
              <a:gd name="T36" fmla="*/ 2147483647 w 1840"/>
              <a:gd name="T37" fmla="*/ 2147483647 h 1840"/>
              <a:gd name="T38" fmla="*/ 2147483647 w 1840"/>
              <a:gd name="T39" fmla="*/ 2147483647 h 1840"/>
              <a:gd name="T40" fmla="*/ 2147483647 w 1840"/>
              <a:gd name="T41" fmla="*/ 2147483647 h 1840"/>
              <a:gd name="T42" fmla="*/ 2147483647 w 1840"/>
              <a:gd name="T43" fmla="*/ 2147483647 h 1840"/>
              <a:gd name="T44" fmla="*/ 2147483647 w 1840"/>
              <a:gd name="T45" fmla="*/ 2147483647 h 1840"/>
              <a:gd name="T46" fmla="*/ 2147483647 w 1840"/>
              <a:gd name="T47" fmla="*/ 2147483647 h 1840"/>
              <a:gd name="T48" fmla="*/ 2147483647 w 1840"/>
              <a:gd name="T49" fmla="*/ 2147483647 h 1840"/>
              <a:gd name="T50" fmla="*/ 2147483647 w 1840"/>
              <a:gd name="T51" fmla="*/ 2147483647 h 1840"/>
              <a:gd name="T52" fmla="*/ 2147483647 w 1840"/>
              <a:gd name="T53" fmla="*/ 2147483647 h 1840"/>
              <a:gd name="T54" fmla="*/ 2147483647 w 1840"/>
              <a:gd name="T55" fmla="*/ 2147483647 h 1840"/>
              <a:gd name="T56" fmla="*/ 2147483647 w 1840"/>
              <a:gd name="T57" fmla="*/ 2147483647 h 1840"/>
              <a:gd name="T58" fmla="*/ 2147483647 w 1840"/>
              <a:gd name="T59" fmla="*/ 2147483647 h 1840"/>
              <a:gd name="T60" fmla="*/ 2147483647 w 1840"/>
              <a:gd name="T61" fmla="*/ 2147483647 h 1840"/>
              <a:gd name="T62" fmla="*/ 2147483647 w 1840"/>
              <a:gd name="T63" fmla="*/ 2147483647 h 1840"/>
              <a:gd name="T64" fmla="*/ 2147483647 w 1840"/>
              <a:gd name="T65" fmla="*/ 2147483647 h 1840"/>
              <a:gd name="T66" fmla="*/ 2147483647 w 1840"/>
              <a:gd name="T67" fmla="*/ 2147483647 h 1840"/>
              <a:gd name="T68" fmla="*/ 2147483647 w 1840"/>
              <a:gd name="T69" fmla="*/ 2147483647 h 18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40"/>
              <a:gd name="T106" fmla="*/ 0 h 1840"/>
              <a:gd name="T107" fmla="*/ 1840 w 1840"/>
              <a:gd name="T108" fmla="*/ 1840 h 18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solidFill>
            <a:schemeClr val="accent2"/>
          </a:solidFill>
          <a:ln w="25400">
            <a:solidFill>
              <a:schemeClr val="bg1"/>
            </a:solidFill>
            <a:round/>
            <a:headEnd/>
            <a:tailEnd/>
          </a:ln>
        </p:spPr>
        <p:txBody>
          <a:bodyPr lIns="68559" tIns="34280" rIns="68559" bIns="34280"/>
          <a:lstStyle/>
          <a:p>
            <a:endParaRPr lang="zh-CN" altLang="en-US"/>
          </a:p>
        </p:txBody>
      </p:sp>
      <p:sp>
        <p:nvSpPr>
          <p:cNvPr id="154638" name="Freeform 241"/>
          <p:cNvSpPr>
            <a:spLocks noEditPoints="1"/>
          </p:cNvSpPr>
          <p:nvPr/>
        </p:nvSpPr>
        <p:spPr bwMode="auto">
          <a:xfrm>
            <a:off x="864395" y="2383633"/>
            <a:ext cx="1262063" cy="1262063"/>
          </a:xfrm>
          <a:custGeom>
            <a:avLst/>
            <a:gdLst>
              <a:gd name="T0" fmla="*/ 2147483647 w 1335"/>
              <a:gd name="T1" fmla="*/ 2147483647 h 1335"/>
              <a:gd name="T2" fmla="*/ 2147483647 w 1335"/>
              <a:gd name="T3" fmla="*/ 2147483647 h 1335"/>
              <a:gd name="T4" fmla="*/ 2147483647 w 1335"/>
              <a:gd name="T5" fmla="*/ 2147483647 h 1335"/>
              <a:gd name="T6" fmla="*/ 2147483647 w 1335"/>
              <a:gd name="T7" fmla="*/ 2147483647 h 1335"/>
              <a:gd name="T8" fmla="*/ 2147483647 w 1335"/>
              <a:gd name="T9" fmla="*/ 2147483647 h 1335"/>
              <a:gd name="T10" fmla="*/ 2147483647 w 1335"/>
              <a:gd name="T11" fmla="*/ 2147483647 h 1335"/>
              <a:gd name="T12" fmla="*/ 2147483647 w 1335"/>
              <a:gd name="T13" fmla="*/ 2147483647 h 1335"/>
              <a:gd name="T14" fmla="*/ 2147483647 w 1335"/>
              <a:gd name="T15" fmla="*/ 2147483647 h 1335"/>
              <a:gd name="T16" fmla="*/ 2147483647 w 1335"/>
              <a:gd name="T17" fmla="*/ 0 h 1335"/>
              <a:gd name="T18" fmla="*/ 2147483647 w 1335"/>
              <a:gd name="T19" fmla="*/ 2147483647 h 1335"/>
              <a:gd name="T20" fmla="*/ 2147483647 w 1335"/>
              <a:gd name="T21" fmla="*/ 2147483647 h 1335"/>
              <a:gd name="T22" fmla="*/ 2147483647 w 1335"/>
              <a:gd name="T23" fmla="*/ 2147483647 h 1335"/>
              <a:gd name="T24" fmla="*/ 2147483647 w 1335"/>
              <a:gd name="T25" fmla="*/ 2147483647 h 1335"/>
              <a:gd name="T26" fmla="*/ 2147483647 w 1335"/>
              <a:gd name="T27" fmla="*/ 2147483647 h 1335"/>
              <a:gd name="T28" fmla="*/ 2147483647 w 1335"/>
              <a:gd name="T29" fmla="*/ 2147483647 h 1335"/>
              <a:gd name="T30" fmla="*/ 2147483647 w 1335"/>
              <a:gd name="T31" fmla="*/ 2147483647 h 1335"/>
              <a:gd name="T32" fmla="*/ 0 w 1335"/>
              <a:gd name="T33" fmla="*/ 2147483647 h 1335"/>
              <a:gd name="T34" fmla="*/ 2147483647 w 1335"/>
              <a:gd name="T35" fmla="*/ 2147483647 h 1335"/>
              <a:gd name="T36" fmla="*/ 2147483647 w 1335"/>
              <a:gd name="T37" fmla="*/ 2147483647 h 1335"/>
              <a:gd name="T38" fmla="*/ 2147483647 w 1335"/>
              <a:gd name="T39" fmla="*/ 2147483647 h 1335"/>
              <a:gd name="T40" fmla="*/ 2147483647 w 1335"/>
              <a:gd name="T41" fmla="*/ 2147483647 h 1335"/>
              <a:gd name="T42" fmla="*/ 2147483647 w 1335"/>
              <a:gd name="T43" fmla="*/ 2147483647 h 1335"/>
              <a:gd name="T44" fmla="*/ 2147483647 w 1335"/>
              <a:gd name="T45" fmla="*/ 2147483647 h 1335"/>
              <a:gd name="T46" fmla="*/ 2147483647 w 1335"/>
              <a:gd name="T47" fmla="*/ 2147483647 h 1335"/>
              <a:gd name="T48" fmla="*/ 2147483647 w 1335"/>
              <a:gd name="T49" fmla="*/ 2147483647 h 1335"/>
              <a:gd name="T50" fmla="*/ 2147483647 w 1335"/>
              <a:gd name="T51" fmla="*/ 2147483647 h 1335"/>
              <a:gd name="T52" fmla="*/ 2147483647 w 1335"/>
              <a:gd name="T53" fmla="*/ 2147483647 h 1335"/>
              <a:gd name="T54" fmla="*/ 2147483647 w 1335"/>
              <a:gd name="T55" fmla="*/ 2147483647 h 1335"/>
              <a:gd name="T56" fmla="*/ 2147483647 w 1335"/>
              <a:gd name="T57" fmla="*/ 2147483647 h 1335"/>
              <a:gd name="T58" fmla="*/ 2147483647 w 1335"/>
              <a:gd name="T59" fmla="*/ 2147483647 h 1335"/>
              <a:gd name="T60" fmla="*/ 2147483647 w 1335"/>
              <a:gd name="T61" fmla="*/ 2147483647 h 1335"/>
              <a:gd name="T62" fmla="*/ 2147483647 w 1335"/>
              <a:gd name="T63" fmla="*/ 2147483647 h 1335"/>
              <a:gd name="T64" fmla="*/ 2147483647 w 1335"/>
              <a:gd name="T65" fmla="*/ 2147483647 h 1335"/>
              <a:gd name="T66" fmla="*/ 2147483647 w 1335"/>
              <a:gd name="T67" fmla="*/ 2147483647 h 1335"/>
              <a:gd name="T68" fmla="*/ 2147483647 w 1335"/>
              <a:gd name="T69" fmla="*/ 2147483647 h 133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335"/>
              <a:gd name="T106" fmla="*/ 0 h 1335"/>
              <a:gd name="T107" fmla="*/ 1335 w 1335"/>
              <a:gd name="T108" fmla="*/ 1335 h 133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solidFill>
            <a:schemeClr val="accent1"/>
          </a:solidFill>
          <a:ln w="25400">
            <a:solidFill>
              <a:schemeClr val="bg1"/>
            </a:solidFill>
            <a:round/>
            <a:headEnd/>
            <a:tailEnd/>
          </a:ln>
        </p:spPr>
        <p:txBody>
          <a:bodyPr lIns="68559" tIns="34280" rIns="68559" bIns="34280"/>
          <a:lstStyle/>
          <a:p>
            <a:endParaRPr lang="zh-CN" altLang="en-US"/>
          </a:p>
        </p:txBody>
      </p:sp>
      <p:sp>
        <p:nvSpPr>
          <p:cNvPr id="52236" name="Freeform 247"/>
          <p:cNvSpPr>
            <a:spLocks noEditPoints="1"/>
          </p:cNvSpPr>
          <p:nvPr/>
        </p:nvSpPr>
        <p:spPr bwMode="auto">
          <a:xfrm>
            <a:off x="2596754" y="3384947"/>
            <a:ext cx="472678" cy="471488"/>
          </a:xfrm>
          <a:custGeom>
            <a:avLst/>
            <a:gdLst>
              <a:gd name="T0" fmla="*/ 2147483647 w 500"/>
              <a:gd name="T1" fmla="*/ 2147483647 h 499"/>
              <a:gd name="T2" fmla="*/ 0 w 500"/>
              <a:gd name="T3" fmla="*/ 2147483647 h 499"/>
              <a:gd name="T4" fmla="*/ 2147483647 w 500"/>
              <a:gd name="T5" fmla="*/ 0 h 499"/>
              <a:gd name="T6" fmla="*/ 2147483647 w 500"/>
              <a:gd name="T7" fmla="*/ 2147483647 h 499"/>
              <a:gd name="T8" fmla="*/ 2147483647 w 500"/>
              <a:gd name="T9" fmla="*/ 2147483647 h 499"/>
              <a:gd name="T10" fmla="*/ 2147483647 w 500"/>
              <a:gd name="T11" fmla="*/ 2147483647 h 499"/>
              <a:gd name="T12" fmla="*/ 2147483647 w 500"/>
              <a:gd name="T13" fmla="*/ 2147483647 h 499"/>
              <a:gd name="T14" fmla="*/ 2147483647 w 500"/>
              <a:gd name="T15" fmla="*/ 2147483647 h 499"/>
              <a:gd name="T16" fmla="*/ 2147483647 w 500"/>
              <a:gd name="T17" fmla="*/ 2147483647 h 499"/>
              <a:gd name="T18" fmla="*/ 2147483647 w 500"/>
              <a:gd name="T19" fmla="*/ 2147483647 h 49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00"/>
              <a:gd name="T31" fmla="*/ 0 h 499"/>
              <a:gd name="T32" fmla="*/ 500 w 500"/>
              <a:gd name="T33" fmla="*/ 499 h 49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00" h="499">
                <a:moveTo>
                  <a:pt x="250" y="499"/>
                </a:moveTo>
                <a:cubicBezTo>
                  <a:pt x="112" y="499"/>
                  <a:pt x="0" y="387"/>
                  <a:pt x="0" y="249"/>
                </a:cubicBezTo>
                <a:cubicBezTo>
                  <a:pt x="0" y="112"/>
                  <a:pt x="112" y="0"/>
                  <a:pt x="250" y="0"/>
                </a:cubicBezTo>
                <a:cubicBezTo>
                  <a:pt x="388" y="0"/>
                  <a:pt x="500" y="112"/>
                  <a:pt x="500" y="249"/>
                </a:cubicBezTo>
                <a:cubicBezTo>
                  <a:pt x="500" y="387"/>
                  <a:pt x="388" y="499"/>
                  <a:pt x="250" y="499"/>
                </a:cubicBezTo>
                <a:close/>
                <a:moveTo>
                  <a:pt x="250" y="140"/>
                </a:moveTo>
                <a:cubicBezTo>
                  <a:pt x="190" y="140"/>
                  <a:pt x="140" y="189"/>
                  <a:pt x="140" y="249"/>
                </a:cubicBezTo>
                <a:cubicBezTo>
                  <a:pt x="140" y="310"/>
                  <a:pt x="190" y="359"/>
                  <a:pt x="250" y="359"/>
                </a:cubicBezTo>
                <a:cubicBezTo>
                  <a:pt x="311" y="359"/>
                  <a:pt x="360" y="310"/>
                  <a:pt x="360" y="249"/>
                </a:cubicBezTo>
                <a:cubicBezTo>
                  <a:pt x="360" y="189"/>
                  <a:pt x="311" y="140"/>
                  <a:pt x="250" y="140"/>
                </a:cubicBezTo>
                <a:close/>
              </a:path>
            </a:pathLst>
          </a:custGeom>
          <a:solidFill>
            <a:schemeClr val="accent2"/>
          </a:solidFill>
          <a:ln w="25400">
            <a:solidFill>
              <a:schemeClr val="bg1"/>
            </a:solidFill>
            <a:round/>
            <a:headEnd/>
            <a:tailEnd/>
          </a:ln>
        </p:spPr>
        <p:txBody>
          <a:bodyPr lIns="68559" tIns="34280" rIns="68559" bIns="34280"/>
          <a:lstStyle/>
          <a:p>
            <a:endParaRPr lang="zh-CN" altLang="en-US"/>
          </a:p>
        </p:txBody>
      </p:sp>
      <p:sp>
        <p:nvSpPr>
          <p:cNvPr id="52237" name="Freeform 248"/>
          <p:cNvSpPr>
            <a:spLocks noEditPoints="1"/>
          </p:cNvSpPr>
          <p:nvPr/>
        </p:nvSpPr>
        <p:spPr bwMode="auto">
          <a:xfrm>
            <a:off x="4169570" y="2544369"/>
            <a:ext cx="541735" cy="544115"/>
          </a:xfrm>
          <a:custGeom>
            <a:avLst/>
            <a:gdLst>
              <a:gd name="T0" fmla="*/ 2147483647 w 574"/>
              <a:gd name="T1" fmla="*/ 2147483647 h 575"/>
              <a:gd name="T2" fmla="*/ 0 w 574"/>
              <a:gd name="T3" fmla="*/ 2147483647 h 575"/>
              <a:gd name="T4" fmla="*/ 2147483647 w 574"/>
              <a:gd name="T5" fmla="*/ 0 h 575"/>
              <a:gd name="T6" fmla="*/ 2147483647 w 574"/>
              <a:gd name="T7" fmla="*/ 2147483647 h 575"/>
              <a:gd name="T8" fmla="*/ 2147483647 w 574"/>
              <a:gd name="T9" fmla="*/ 2147483647 h 575"/>
              <a:gd name="T10" fmla="*/ 2147483647 w 574"/>
              <a:gd name="T11" fmla="*/ 2147483647 h 575"/>
              <a:gd name="T12" fmla="*/ 2147483647 w 574"/>
              <a:gd name="T13" fmla="*/ 2147483647 h 575"/>
              <a:gd name="T14" fmla="*/ 2147483647 w 574"/>
              <a:gd name="T15" fmla="*/ 2147483647 h 575"/>
              <a:gd name="T16" fmla="*/ 2147483647 w 574"/>
              <a:gd name="T17" fmla="*/ 2147483647 h 575"/>
              <a:gd name="T18" fmla="*/ 2147483647 w 574"/>
              <a:gd name="T19" fmla="*/ 2147483647 h 5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74"/>
              <a:gd name="T31" fmla="*/ 0 h 575"/>
              <a:gd name="T32" fmla="*/ 574 w 574"/>
              <a:gd name="T33" fmla="*/ 575 h 5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74" h="575">
                <a:moveTo>
                  <a:pt x="287" y="575"/>
                </a:moveTo>
                <a:cubicBezTo>
                  <a:pt x="129" y="575"/>
                  <a:pt x="0" y="446"/>
                  <a:pt x="0" y="287"/>
                </a:cubicBezTo>
                <a:cubicBezTo>
                  <a:pt x="0" y="129"/>
                  <a:pt x="129" y="0"/>
                  <a:pt x="287" y="0"/>
                </a:cubicBezTo>
                <a:cubicBezTo>
                  <a:pt x="446" y="0"/>
                  <a:pt x="574" y="129"/>
                  <a:pt x="574" y="287"/>
                </a:cubicBezTo>
                <a:cubicBezTo>
                  <a:pt x="574" y="446"/>
                  <a:pt x="446" y="575"/>
                  <a:pt x="287" y="575"/>
                </a:cubicBezTo>
                <a:close/>
                <a:moveTo>
                  <a:pt x="287" y="160"/>
                </a:moveTo>
                <a:cubicBezTo>
                  <a:pt x="217" y="160"/>
                  <a:pt x="160" y="217"/>
                  <a:pt x="160" y="287"/>
                </a:cubicBezTo>
                <a:cubicBezTo>
                  <a:pt x="160" y="358"/>
                  <a:pt x="217" y="415"/>
                  <a:pt x="287" y="415"/>
                </a:cubicBezTo>
                <a:cubicBezTo>
                  <a:pt x="357" y="415"/>
                  <a:pt x="414" y="358"/>
                  <a:pt x="414" y="287"/>
                </a:cubicBezTo>
                <a:cubicBezTo>
                  <a:pt x="414" y="217"/>
                  <a:pt x="357" y="160"/>
                  <a:pt x="287" y="160"/>
                </a:cubicBezTo>
                <a:close/>
              </a:path>
            </a:pathLst>
          </a:custGeom>
          <a:solidFill>
            <a:schemeClr val="accent3"/>
          </a:solidFill>
          <a:ln w="25400">
            <a:solidFill>
              <a:schemeClr val="bg1"/>
            </a:solidFill>
            <a:round/>
            <a:headEnd/>
            <a:tailEnd/>
          </a:ln>
        </p:spPr>
        <p:txBody>
          <a:bodyPr lIns="68559" tIns="34280" rIns="68559" bIns="34280"/>
          <a:lstStyle/>
          <a:p>
            <a:endParaRPr lang="zh-CN" altLang="en-US"/>
          </a:p>
        </p:txBody>
      </p:sp>
      <p:sp>
        <p:nvSpPr>
          <p:cNvPr id="154641" name="Freeform 249"/>
          <p:cNvSpPr>
            <a:spLocks noEditPoints="1"/>
          </p:cNvSpPr>
          <p:nvPr/>
        </p:nvSpPr>
        <p:spPr bwMode="auto">
          <a:xfrm>
            <a:off x="1325166" y="2845594"/>
            <a:ext cx="342900" cy="342900"/>
          </a:xfrm>
          <a:custGeom>
            <a:avLst/>
            <a:gdLst>
              <a:gd name="T0" fmla="*/ 2147483647 w 363"/>
              <a:gd name="T1" fmla="*/ 2147483647 h 363"/>
              <a:gd name="T2" fmla="*/ 0 w 363"/>
              <a:gd name="T3" fmla="*/ 2147483647 h 363"/>
              <a:gd name="T4" fmla="*/ 2147483647 w 363"/>
              <a:gd name="T5" fmla="*/ 0 h 363"/>
              <a:gd name="T6" fmla="*/ 2147483647 w 363"/>
              <a:gd name="T7" fmla="*/ 2147483647 h 363"/>
              <a:gd name="T8" fmla="*/ 2147483647 w 363"/>
              <a:gd name="T9" fmla="*/ 2147483647 h 363"/>
              <a:gd name="T10" fmla="*/ 2147483647 w 363"/>
              <a:gd name="T11" fmla="*/ 2147483647 h 363"/>
              <a:gd name="T12" fmla="*/ 2147483647 w 363"/>
              <a:gd name="T13" fmla="*/ 2147483647 h 363"/>
              <a:gd name="T14" fmla="*/ 2147483647 w 363"/>
              <a:gd name="T15" fmla="*/ 2147483647 h 363"/>
              <a:gd name="T16" fmla="*/ 2147483647 w 363"/>
              <a:gd name="T17" fmla="*/ 2147483647 h 363"/>
              <a:gd name="T18" fmla="*/ 2147483647 w 363"/>
              <a:gd name="T19" fmla="*/ 2147483647 h 3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3"/>
              <a:gd name="T31" fmla="*/ 0 h 363"/>
              <a:gd name="T32" fmla="*/ 363 w 363"/>
              <a:gd name="T33" fmla="*/ 363 h 3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3" h="363">
                <a:moveTo>
                  <a:pt x="181" y="363"/>
                </a:moveTo>
                <a:cubicBezTo>
                  <a:pt x="81" y="363"/>
                  <a:pt x="0" y="282"/>
                  <a:pt x="0" y="181"/>
                </a:cubicBezTo>
                <a:cubicBezTo>
                  <a:pt x="0" y="81"/>
                  <a:pt x="81" y="0"/>
                  <a:pt x="181" y="0"/>
                </a:cubicBezTo>
                <a:cubicBezTo>
                  <a:pt x="281" y="0"/>
                  <a:pt x="363" y="81"/>
                  <a:pt x="363" y="181"/>
                </a:cubicBezTo>
                <a:cubicBezTo>
                  <a:pt x="363" y="282"/>
                  <a:pt x="281" y="363"/>
                  <a:pt x="181" y="363"/>
                </a:cubicBezTo>
                <a:close/>
                <a:moveTo>
                  <a:pt x="181" y="120"/>
                </a:moveTo>
                <a:cubicBezTo>
                  <a:pt x="147" y="120"/>
                  <a:pt x="120" y="147"/>
                  <a:pt x="120" y="181"/>
                </a:cubicBezTo>
                <a:cubicBezTo>
                  <a:pt x="120" y="215"/>
                  <a:pt x="147" y="243"/>
                  <a:pt x="181" y="243"/>
                </a:cubicBezTo>
                <a:cubicBezTo>
                  <a:pt x="215" y="243"/>
                  <a:pt x="243" y="215"/>
                  <a:pt x="243" y="181"/>
                </a:cubicBezTo>
                <a:cubicBezTo>
                  <a:pt x="243" y="147"/>
                  <a:pt x="215" y="120"/>
                  <a:pt x="181" y="120"/>
                </a:cubicBezTo>
                <a:close/>
              </a:path>
            </a:pathLst>
          </a:custGeom>
          <a:solidFill>
            <a:schemeClr val="accent1"/>
          </a:solidFill>
          <a:ln w="25400">
            <a:solidFill>
              <a:schemeClr val="bg1"/>
            </a:solidFill>
            <a:round/>
            <a:headEnd/>
            <a:tailEnd/>
          </a:ln>
        </p:spPr>
        <p:txBody>
          <a:bodyPr lIns="68559" tIns="34280" rIns="68559" bIns="34280"/>
          <a:lstStyle/>
          <a:p>
            <a:endParaRPr lang="zh-CN" altLang="en-US"/>
          </a:p>
        </p:txBody>
      </p:sp>
      <p:sp>
        <p:nvSpPr>
          <p:cNvPr id="74" name="TextBox 73"/>
          <p:cNvSpPr txBox="1">
            <a:spLocks noChangeArrowheads="1"/>
          </p:cNvSpPr>
          <p:nvPr/>
        </p:nvSpPr>
        <p:spPr bwMode="auto">
          <a:xfrm>
            <a:off x="953692" y="1094187"/>
            <a:ext cx="856645" cy="284605"/>
          </a:xfrm>
          <a:prstGeom prst="rect">
            <a:avLst/>
          </a:prstGeom>
          <a:noFill/>
          <a:ln w="9525">
            <a:noFill/>
            <a:miter lim="800000"/>
            <a:headEnd/>
            <a:tailEnd/>
          </a:ln>
        </p:spPr>
        <p:txBody>
          <a:bodyPr wrap="none" lIns="68559" tIns="34280" rIns="68559" bIns="34280">
            <a:spAutoFit/>
          </a:bodyPr>
          <a:lstStyle/>
          <a:p>
            <a:r>
              <a:rPr lang="zh-CN" altLang="en-US" sz="1400" b="1" dirty="0">
                <a:solidFill>
                  <a:schemeClr val="tx1">
                    <a:lumMod val="65000"/>
                    <a:lumOff val="35000"/>
                  </a:schemeClr>
                </a:solidFill>
                <a:ea typeface="微软雅黑" pitchFamily="34" charset="-122"/>
              </a:rPr>
              <a:t>添加标题</a:t>
            </a:r>
            <a:endParaRPr lang="zh-CN" altLang="id-ID" sz="1400" b="1" dirty="0">
              <a:solidFill>
                <a:schemeClr val="tx1">
                  <a:lumMod val="65000"/>
                  <a:lumOff val="35000"/>
                </a:schemeClr>
              </a:solidFill>
              <a:ea typeface="微软雅黑" pitchFamily="34" charset="-122"/>
            </a:endParaRPr>
          </a:p>
        </p:txBody>
      </p:sp>
      <p:sp>
        <p:nvSpPr>
          <p:cNvPr id="75" name="TextBox 74"/>
          <p:cNvSpPr txBox="1">
            <a:spLocks noChangeArrowheads="1"/>
          </p:cNvSpPr>
          <p:nvPr/>
        </p:nvSpPr>
        <p:spPr bwMode="auto">
          <a:xfrm>
            <a:off x="953693" y="1383507"/>
            <a:ext cx="2020490" cy="576903"/>
          </a:xfrm>
          <a:prstGeom prst="rect">
            <a:avLst/>
          </a:prstGeom>
          <a:noFill/>
          <a:ln w="9525">
            <a:noFill/>
            <a:miter lim="800000"/>
            <a:headEnd/>
            <a:tailEnd/>
          </a:ln>
        </p:spPr>
        <p:txBody>
          <a:bodyPr lIns="68559" tIns="34280" rIns="68559" bIns="34280">
            <a:spAutoFit/>
          </a:bodyPr>
          <a:lstStyle/>
          <a:p>
            <a:pPr>
              <a:lnSpc>
                <a:spcPct val="110000"/>
              </a:lnSpc>
              <a:buFont typeface="Arial" charset="0"/>
              <a:buNone/>
            </a:pPr>
            <a:r>
              <a:rPr lang="zh-CN" altLang="en-US" sz="1000" dirty="0">
                <a:solidFill>
                  <a:schemeClr val="tx1">
                    <a:lumMod val="65000"/>
                    <a:lumOff val="35000"/>
                  </a:schemeClr>
                </a:solidFill>
                <a:ea typeface="微软雅黑" pitchFamily="34" charset="-122"/>
                <a:sym typeface="微软雅黑" pitchFamily="34" charset="-122"/>
              </a:rPr>
              <a:t>在此录入图表的描述说明，在此录入图表的描述说明，在此录入上述图表的描述说明。</a:t>
            </a:r>
          </a:p>
        </p:txBody>
      </p:sp>
      <p:cxnSp>
        <p:nvCxnSpPr>
          <p:cNvPr id="154645" name="Straight Connector 82"/>
          <p:cNvCxnSpPr>
            <a:cxnSpLocks noChangeShapeType="1"/>
          </p:cNvCxnSpPr>
          <p:nvPr/>
        </p:nvCxnSpPr>
        <p:spPr bwMode="auto">
          <a:xfrm>
            <a:off x="3762378" y="4192191"/>
            <a:ext cx="2070497" cy="0"/>
          </a:xfrm>
          <a:prstGeom prst="line">
            <a:avLst/>
          </a:prstGeom>
          <a:noFill/>
          <a:ln w="25400" algn="ctr">
            <a:solidFill>
              <a:schemeClr val="tx1">
                <a:lumMod val="65000"/>
                <a:lumOff val="35000"/>
              </a:schemeClr>
            </a:solidFill>
            <a:prstDash val="sysDot"/>
            <a:miter lim="800000"/>
            <a:headEnd/>
            <a:tailEnd type="oval" w="med" len="med"/>
          </a:ln>
        </p:spPr>
      </p:cxnSp>
      <p:grpSp>
        <p:nvGrpSpPr>
          <p:cNvPr id="2" name="Group 83"/>
          <p:cNvGrpSpPr>
            <a:grpSpLocks/>
          </p:cNvGrpSpPr>
          <p:nvPr/>
        </p:nvGrpSpPr>
        <p:grpSpPr bwMode="auto">
          <a:xfrm>
            <a:off x="6296026" y="1254920"/>
            <a:ext cx="2020491" cy="1413897"/>
            <a:chOff x="8198838" y="2976912"/>
            <a:chExt cx="2694701" cy="1883146"/>
          </a:xfrm>
        </p:grpSpPr>
        <p:sp>
          <p:nvSpPr>
            <p:cNvPr id="52248" name="TextBox 84"/>
            <p:cNvSpPr txBox="1">
              <a:spLocks noChangeArrowheads="1"/>
            </p:cNvSpPr>
            <p:nvPr/>
          </p:nvSpPr>
          <p:spPr bwMode="auto">
            <a:xfrm>
              <a:off x="8198838" y="2976912"/>
              <a:ext cx="1204067" cy="409796"/>
            </a:xfrm>
            <a:prstGeom prst="rect">
              <a:avLst/>
            </a:prstGeom>
            <a:noFill/>
            <a:ln w="9525">
              <a:noFill/>
              <a:miter lim="800000"/>
              <a:headEnd/>
              <a:tailEnd/>
            </a:ln>
          </p:spPr>
          <p:txBody>
            <a:bodyPr wrap="none">
              <a:spAutoFit/>
            </a:bodyPr>
            <a:lstStyle/>
            <a:p>
              <a:r>
                <a:rPr lang="zh-CN" altLang="en-US" sz="1400" b="1" dirty="0">
                  <a:solidFill>
                    <a:schemeClr val="tx1">
                      <a:lumMod val="65000"/>
                      <a:lumOff val="35000"/>
                    </a:schemeClr>
                  </a:solidFill>
                  <a:latin typeface="微软雅黑" pitchFamily="34" charset="-122"/>
                  <a:ea typeface="微软雅黑" pitchFamily="34" charset="-122"/>
                </a:rPr>
                <a:t>添加标题</a:t>
              </a:r>
              <a:endParaRPr lang="zh-CN" altLang="id-ID" sz="1400" b="1" dirty="0">
                <a:solidFill>
                  <a:schemeClr val="tx1">
                    <a:lumMod val="65000"/>
                    <a:lumOff val="35000"/>
                  </a:schemeClr>
                </a:solidFill>
                <a:latin typeface="微软雅黑" pitchFamily="34" charset="-122"/>
                <a:ea typeface="微软雅黑" pitchFamily="34" charset="-122"/>
              </a:endParaRPr>
            </a:p>
          </p:txBody>
        </p:sp>
        <p:sp>
          <p:nvSpPr>
            <p:cNvPr id="52249" name="TextBox 85"/>
            <p:cNvSpPr txBox="1">
              <a:spLocks noChangeArrowheads="1"/>
            </p:cNvSpPr>
            <p:nvPr/>
          </p:nvSpPr>
          <p:spPr bwMode="auto">
            <a:xfrm>
              <a:off x="8198838" y="3362255"/>
              <a:ext cx="2694701" cy="1497803"/>
            </a:xfrm>
            <a:prstGeom prst="rect">
              <a:avLst/>
            </a:prstGeom>
            <a:noFill/>
            <a:ln w="9525">
              <a:noFill/>
              <a:miter lim="800000"/>
              <a:headEnd/>
              <a:tailEnd/>
            </a:ln>
          </p:spPr>
          <p:txBody>
            <a:bodyPr>
              <a:spAutoFit/>
            </a:bodyPr>
            <a:lstStyle/>
            <a:p>
              <a:pPr>
                <a:lnSpc>
                  <a:spcPct val="110000"/>
                </a:lnSpc>
                <a:buFont typeface="Arial" charset="0"/>
                <a:buNone/>
              </a:pPr>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在此录入图表的描述说明，在此录入图表的描述说明，在此录入上述图表的描述说明。</a:t>
              </a:r>
            </a:p>
            <a:p>
              <a:pPr>
                <a:lnSpc>
                  <a:spcPct val="110000"/>
                </a:lnSpc>
                <a:buFont typeface="Arial" charset="0"/>
                <a:buNone/>
              </a:pPr>
              <a:endParaRPr lang="en-US" altLang="zh-CN" sz="1100" dirty="0">
                <a:latin typeface="微软雅黑" pitchFamily="34" charset="-122"/>
                <a:ea typeface="微软雅黑" pitchFamily="34" charset="-122"/>
              </a:endParaRPr>
            </a:p>
            <a:p>
              <a:endParaRPr lang="en-US" altLang="zh-CN" sz="1100" dirty="0">
                <a:latin typeface="微软雅黑" pitchFamily="34" charset="-122"/>
                <a:ea typeface="微软雅黑" pitchFamily="34" charset="-122"/>
              </a:endParaRPr>
            </a:p>
            <a:p>
              <a:endParaRPr lang="zh-CN" altLang="en-US" sz="1100" dirty="0">
                <a:latin typeface="微软雅黑" pitchFamily="34" charset="-122"/>
                <a:ea typeface="微软雅黑" pitchFamily="34" charset="-122"/>
              </a:endParaRPr>
            </a:p>
          </p:txBody>
        </p:sp>
      </p:grpSp>
      <p:grpSp>
        <p:nvGrpSpPr>
          <p:cNvPr id="3" name="Group 86"/>
          <p:cNvGrpSpPr>
            <a:grpSpLocks/>
          </p:cNvGrpSpPr>
          <p:nvPr/>
        </p:nvGrpSpPr>
        <p:grpSpPr bwMode="auto">
          <a:xfrm>
            <a:off x="6300788" y="3489727"/>
            <a:ext cx="2020491" cy="889300"/>
            <a:chOff x="8198838" y="3752829"/>
            <a:chExt cx="2694701" cy="1186458"/>
          </a:xfrm>
        </p:grpSpPr>
        <p:sp>
          <p:nvSpPr>
            <p:cNvPr id="52246" name="TextBox 87"/>
            <p:cNvSpPr txBox="1">
              <a:spLocks noChangeArrowheads="1"/>
            </p:cNvSpPr>
            <p:nvPr/>
          </p:nvSpPr>
          <p:spPr bwMode="auto">
            <a:xfrm>
              <a:off x="8198838" y="3752829"/>
              <a:ext cx="1204067" cy="410493"/>
            </a:xfrm>
            <a:prstGeom prst="rect">
              <a:avLst/>
            </a:prstGeom>
            <a:noFill/>
            <a:ln w="9525">
              <a:noFill/>
              <a:miter lim="800000"/>
              <a:headEnd/>
              <a:tailEnd/>
            </a:ln>
          </p:spPr>
          <p:txBody>
            <a:bodyPr wrap="none">
              <a:spAutoFit/>
            </a:bodyPr>
            <a:lstStyle/>
            <a:p>
              <a:r>
                <a:rPr lang="zh-CN" altLang="en-US" sz="1400" b="1" dirty="0">
                  <a:solidFill>
                    <a:schemeClr val="tx1">
                      <a:lumMod val="65000"/>
                      <a:lumOff val="35000"/>
                    </a:schemeClr>
                  </a:solidFill>
                  <a:latin typeface="微软雅黑" pitchFamily="34" charset="-122"/>
                  <a:ea typeface="微软雅黑" pitchFamily="34" charset="-122"/>
                </a:rPr>
                <a:t>添加标题</a:t>
              </a:r>
              <a:endParaRPr lang="zh-CN" altLang="id-ID" sz="1400" b="1" dirty="0">
                <a:solidFill>
                  <a:schemeClr val="tx1">
                    <a:lumMod val="65000"/>
                    <a:lumOff val="35000"/>
                  </a:schemeClr>
                </a:solidFill>
                <a:latin typeface="微软雅黑" pitchFamily="34" charset="-122"/>
                <a:ea typeface="微软雅黑" pitchFamily="34" charset="-122"/>
              </a:endParaRPr>
            </a:p>
          </p:txBody>
        </p:sp>
        <p:sp>
          <p:nvSpPr>
            <p:cNvPr id="52247" name="TextBox 88"/>
            <p:cNvSpPr txBox="1">
              <a:spLocks noChangeArrowheads="1"/>
            </p:cNvSpPr>
            <p:nvPr/>
          </p:nvSpPr>
          <p:spPr bwMode="auto">
            <a:xfrm>
              <a:off x="8198838" y="4138827"/>
              <a:ext cx="2694701" cy="800460"/>
            </a:xfrm>
            <a:prstGeom prst="rect">
              <a:avLst/>
            </a:prstGeom>
            <a:noFill/>
            <a:ln w="9525">
              <a:noFill/>
              <a:miter lim="800000"/>
              <a:headEnd/>
              <a:tailEnd/>
            </a:ln>
          </p:spPr>
          <p:txBody>
            <a:bodyPr>
              <a:spAutoFit/>
            </a:bodyPr>
            <a:lstStyle/>
            <a:p>
              <a:pPr>
                <a:lnSpc>
                  <a:spcPct val="110000"/>
                </a:lnSpc>
                <a:buFont typeface="Arial" charset="0"/>
                <a:buNone/>
              </a:pPr>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在此录入图表的描述说明，在此录入图表的描述说明，在此录入上述图表的描述说明。</a:t>
              </a:r>
            </a:p>
          </p:txBody>
        </p:sp>
      </p:grpSp>
      <p:sp>
        <p:nvSpPr>
          <p:cNvPr id="117778" name="TextBox 89"/>
          <p:cNvSpPr txBox="1">
            <a:spLocks noChangeArrowheads="1"/>
          </p:cNvSpPr>
          <p:nvPr/>
        </p:nvSpPr>
        <p:spPr bwMode="auto">
          <a:xfrm>
            <a:off x="6303170" y="2359820"/>
            <a:ext cx="2656285" cy="915352"/>
          </a:xfrm>
          <a:prstGeom prst="rect">
            <a:avLst/>
          </a:prstGeom>
          <a:noFill/>
          <a:ln w="9525">
            <a:noFill/>
            <a:miter lim="800000"/>
            <a:headEnd/>
            <a:tailEnd/>
          </a:ln>
        </p:spPr>
        <p:txBody>
          <a:bodyPr lIns="68559" tIns="34280" rIns="68559" bIns="34280">
            <a:spAutoFit/>
          </a:bodyPr>
          <a:lstStyle/>
          <a:p>
            <a:pPr>
              <a:lnSpc>
                <a:spcPct val="110000"/>
              </a:lnSpc>
              <a:buFont typeface="Arial" charset="0"/>
              <a:buNone/>
            </a:pPr>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在此录入图表的描述说明，在此录入图表的描述说明，在此录入上述图表的描述说明。</a:t>
            </a:r>
            <a:r>
              <a:rPr lang="zh-CN" altLang="en-US" sz="1000" dirty="0">
                <a:solidFill>
                  <a:schemeClr val="tx1">
                    <a:lumMod val="65000"/>
                    <a:lumOff val="35000"/>
                  </a:schemeClr>
                </a:solidFill>
                <a:ea typeface="微软雅黑" pitchFamily="34" charset="-122"/>
                <a:sym typeface="微软雅黑" pitchFamily="34" charset="-122"/>
              </a:rPr>
              <a:t>在此录入图表的描述说明，在此录入图表的描述说明，在此录入上述图表的描述说明。</a:t>
            </a:r>
            <a:endPar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endParaRPr>
          </a:p>
          <a:p>
            <a:endParaRPr lang="id-ID" altLang="zh-CN" sz="1100"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68882189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2234"/>
                                        </p:tgtEl>
                                        <p:attrNameLst>
                                          <p:attrName>style.visibility</p:attrName>
                                        </p:attrNameLst>
                                      </p:cBhvr>
                                      <p:to>
                                        <p:strVal val="visible"/>
                                      </p:to>
                                    </p:set>
                                    <p:anim calcmode="lin" valueType="num">
                                      <p:cBhvr>
                                        <p:cTn id="7" dur="500" fill="hold"/>
                                        <p:tgtEl>
                                          <p:spTgt spid="52234"/>
                                        </p:tgtEl>
                                        <p:attrNameLst>
                                          <p:attrName>ppt_w</p:attrName>
                                        </p:attrNameLst>
                                      </p:cBhvr>
                                      <p:tavLst>
                                        <p:tav tm="0">
                                          <p:val>
                                            <p:fltVal val="0"/>
                                          </p:val>
                                        </p:tav>
                                        <p:tav tm="100000">
                                          <p:val>
                                            <p:strVal val="#ppt_w"/>
                                          </p:val>
                                        </p:tav>
                                      </p:tavLst>
                                    </p:anim>
                                    <p:anim calcmode="lin" valueType="num">
                                      <p:cBhvr>
                                        <p:cTn id="8" dur="500" fill="hold"/>
                                        <p:tgtEl>
                                          <p:spTgt spid="52234"/>
                                        </p:tgtEl>
                                        <p:attrNameLst>
                                          <p:attrName>ppt_h</p:attrName>
                                        </p:attrNameLst>
                                      </p:cBhvr>
                                      <p:tavLst>
                                        <p:tav tm="0">
                                          <p:val>
                                            <p:fltVal val="0"/>
                                          </p:val>
                                        </p:tav>
                                        <p:tav tm="100000">
                                          <p:val>
                                            <p:strVal val="#ppt_h"/>
                                          </p:val>
                                        </p:tav>
                                      </p:tavLst>
                                    </p:anim>
                                    <p:animEffect transition="in" filter="fade">
                                      <p:cBhvr>
                                        <p:cTn id="9" dur="500"/>
                                        <p:tgtEl>
                                          <p:spTgt spid="5223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54638"/>
                                        </p:tgtEl>
                                        <p:attrNameLst>
                                          <p:attrName>style.visibility</p:attrName>
                                        </p:attrNameLst>
                                      </p:cBhvr>
                                      <p:to>
                                        <p:strVal val="visible"/>
                                      </p:to>
                                    </p:set>
                                    <p:anim calcmode="lin" valueType="num">
                                      <p:cBhvr>
                                        <p:cTn id="12" dur="500" fill="hold"/>
                                        <p:tgtEl>
                                          <p:spTgt spid="154638"/>
                                        </p:tgtEl>
                                        <p:attrNameLst>
                                          <p:attrName>ppt_w</p:attrName>
                                        </p:attrNameLst>
                                      </p:cBhvr>
                                      <p:tavLst>
                                        <p:tav tm="0">
                                          <p:val>
                                            <p:fltVal val="0"/>
                                          </p:val>
                                        </p:tav>
                                        <p:tav tm="100000">
                                          <p:val>
                                            <p:strVal val="#ppt_w"/>
                                          </p:val>
                                        </p:tav>
                                      </p:tavLst>
                                    </p:anim>
                                    <p:anim calcmode="lin" valueType="num">
                                      <p:cBhvr>
                                        <p:cTn id="13" dur="500" fill="hold"/>
                                        <p:tgtEl>
                                          <p:spTgt spid="154638"/>
                                        </p:tgtEl>
                                        <p:attrNameLst>
                                          <p:attrName>ppt_h</p:attrName>
                                        </p:attrNameLst>
                                      </p:cBhvr>
                                      <p:tavLst>
                                        <p:tav tm="0">
                                          <p:val>
                                            <p:fltVal val="0"/>
                                          </p:val>
                                        </p:tav>
                                        <p:tav tm="100000">
                                          <p:val>
                                            <p:strVal val="#ppt_h"/>
                                          </p:val>
                                        </p:tav>
                                      </p:tavLst>
                                    </p:anim>
                                    <p:animEffect transition="in" filter="fade">
                                      <p:cBhvr>
                                        <p:cTn id="14" dur="500"/>
                                        <p:tgtEl>
                                          <p:spTgt spid="15463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2233"/>
                                        </p:tgtEl>
                                        <p:attrNameLst>
                                          <p:attrName>style.visibility</p:attrName>
                                        </p:attrNameLst>
                                      </p:cBhvr>
                                      <p:to>
                                        <p:strVal val="visible"/>
                                      </p:to>
                                    </p:set>
                                    <p:anim calcmode="lin" valueType="num">
                                      <p:cBhvr>
                                        <p:cTn id="17" dur="500" fill="hold"/>
                                        <p:tgtEl>
                                          <p:spTgt spid="52233"/>
                                        </p:tgtEl>
                                        <p:attrNameLst>
                                          <p:attrName>ppt_w</p:attrName>
                                        </p:attrNameLst>
                                      </p:cBhvr>
                                      <p:tavLst>
                                        <p:tav tm="0">
                                          <p:val>
                                            <p:fltVal val="0"/>
                                          </p:val>
                                        </p:tav>
                                        <p:tav tm="100000">
                                          <p:val>
                                            <p:strVal val="#ppt_w"/>
                                          </p:val>
                                        </p:tav>
                                      </p:tavLst>
                                    </p:anim>
                                    <p:anim calcmode="lin" valueType="num">
                                      <p:cBhvr>
                                        <p:cTn id="18" dur="500" fill="hold"/>
                                        <p:tgtEl>
                                          <p:spTgt spid="52233"/>
                                        </p:tgtEl>
                                        <p:attrNameLst>
                                          <p:attrName>ppt_h</p:attrName>
                                        </p:attrNameLst>
                                      </p:cBhvr>
                                      <p:tavLst>
                                        <p:tav tm="0">
                                          <p:val>
                                            <p:fltVal val="0"/>
                                          </p:val>
                                        </p:tav>
                                        <p:tav tm="100000">
                                          <p:val>
                                            <p:strVal val="#ppt_h"/>
                                          </p:val>
                                        </p:tav>
                                      </p:tavLst>
                                    </p:anim>
                                    <p:animEffect transition="in" filter="fade">
                                      <p:cBhvr>
                                        <p:cTn id="19" dur="500"/>
                                        <p:tgtEl>
                                          <p:spTgt spid="5223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2236"/>
                                        </p:tgtEl>
                                        <p:attrNameLst>
                                          <p:attrName>style.visibility</p:attrName>
                                        </p:attrNameLst>
                                      </p:cBhvr>
                                      <p:to>
                                        <p:strVal val="visible"/>
                                      </p:to>
                                    </p:set>
                                    <p:anim calcmode="lin" valueType="num">
                                      <p:cBhvr>
                                        <p:cTn id="22" dur="500" fill="hold"/>
                                        <p:tgtEl>
                                          <p:spTgt spid="52236"/>
                                        </p:tgtEl>
                                        <p:attrNameLst>
                                          <p:attrName>ppt_w</p:attrName>
                                        </p:attrNameLst>
                                      </p:cBhvr>
                                      <p:tavLst>
                                        <p:tav tm="0">
                                          <p:val>
                                            <p:fltVal val="0"/>
                                          </p:val>
                                        </p:tav>
                                        <p:tav tm="100000">
                                          <p:val>
                                            <p:strVal val="#ppt_w"/>
                                          </p:val>
                                        </p:tav>
                                      </p:tavLst>
                                    </p:anim>
                                    <p:anim calcmode="lin" valueType="num">
                                      <p:cBhvr>
                                        <p:cTn id="23" dur="500" fill="hold"/>
                                        <p:tgtEl>
                                          <p:spTgt spid="52236"/>
                                        </p:tgtEl>
                                        <p:attrNameLst>
                                          <p:attrName>ppt_h</p:attrName>
                                        </p:attrNameLst>
                                      </p:cBhvr>
                                      <p:tavLst>
                                        <p:tav tm="0">
                                          <p:val>
                                            <p:fltVal val="0"/>
                                          </p:val>
                                        </p:tav>
                                        <p:tav tm="100000">
                                          <p:val>
                                            <p:strVal val="#ppt_h"/>
                                          </p:val>
                                        </p:tav>
                                      </p:tavLst>
                                    </p:anim>
                                    <p:animEffect transition="in" filter="fade">
                                      <p:cBhvr>
                                        <p:cTn id="24" dur="500"/>
                                        <p:tgtEl>
                                          <p:spTgt spid="5223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54641"/>
                                        </p:tgtEl>
                                        <p:attrNameLst>
                                          <p:attrName>style.visibility</p:attrName>
                                        </p:attrNameLst>
                                      </p:cBhvr>
                                      <p:to>
                                        <p:strVal val="visible"/>
                                      </p:to>
                                    </p:set>
                                    <p:anim calcmode="lin" valueType="num">
                                      <p:cBhvr>
                                        <p:cTn id="27" dur="500" fill="hold"/>
                                        <p:tgtEl>
                                          <p:spTgt spid="154641"/>
                                        </p:tgtEl>
                                        <p:attrNameLst>
                                          <p:attrName>ppt_w</p:attrName>
                                        </p:attrNameLst>
                                      </p:cBhvr>
                                      <p:tavLst>
                                        <p:tav tm="0">
                                          <p:val>
                                            <p:fltVal val="0"/>
                                          </p:val>
                                        </p:tav>
                                        <p:tav tm="100000">
                                          <p:val>
                                            <p:strVal val="#ppt_w"/>
                                          </p:val>
                                        </p:tav>
                                      </p:tavLst>
                                    </p:anim>
                                    <p:anim calcmode="lin" valueType="num">
                                      <p:cBhvr>
                                        <p:cTn id="28" dur="500" fill="hold"/>
                                        <p:tgtEl>
                                          <p:spTgt spid="154641"/>
                                        </p:tgtEl>
                                        <p:attrNameLst>
                                          <p:attrName>ppt_h</p:attrName>
                                        </p:attrNameLst>
                                      </p:cBhvr>
                                      <p:tavLst>
                                        <p:tav tm="0">
                                          <p:val>
                                            <p:fltVal val="0"/>
                                          </p:val>
                                        </p:tav>
                                        <p:tav tm="100000">
                                          <p:val>
                                            <p:strVal val="#ppt_h"/>
                                          </p:val>
                                        </p:tav>
                                      </p:tavLst>
                                    </p:anim>
                                    <p:animEffect transition="in" filter="fade">
                                      <p:cBhvr>
                                        <p:cTn id="29" dur="500"/>
                                        <p:tgtEl>
                                          <p:spTgt spid="154641"/>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2237"/>
                                        </p:tgtEl>
                                        <p:attrNameLst>
                                          <p:attrName>style.visibility</p:attrName>
                                        </p:attrNameLst>
                                      </p:cBhvr>
                                      <p:to>
                                        <p:strVal val="visible"/>
                                      </p:to>
                                    </p:set>
                                    <p:anim calcmode="lin" valueType="num">
                                      <p:cBhvr>
                                        <p:cTn id="32" dur="500" fill="hold"/>
                                        <p:tgtEl>
                                          <p:spTgt spid="52237"/>
                                        </p:tgtEl>
                                        <p:attrNameLst>
                                          <p:attrName>ppt_w</p:attrName>
                                        </p:attrNameLst>
                                      </p:cBhvr>
                                      <p:tavLst>
                                        <p:tav tm="0">
                                          <p:val>
                                            <p:fltVal val="0"/>
                                          </p:val>
                                        </p:tav>
                                        <p:tav tm="100000">
                                          <p:val>
                                            <p:strVal val="#ppt_w"/>
                                          </p:val>
                                        </p:tav>
                                      </p:tavLst>
                                    </p:anim>
                                    <p:anim calcmode="lin" valueType="num">
                                      <p:cBhvr>
                                        <p:cTn id="33" dur="500" fill="hold"/>
                                        <p:tgtEl>
                                          <p:spTgt spid="52237"/>
                                        </p:tgtEl>
                                        <p:attrNameLst>
                                          <p:attrName>ppt_h</p:attrName>
                                        </p:attrNameLst>
                                      </p:cBhvr>
                                      <p:tavLst>
                                        <p:tav tm="0">
                                          <p:val>
                                            <p:fltVal val="0"/>
                                          </p:val>
                                        </p:tav>
                                        <p:tav tm="100000">
                                          <p:val>
                                            <p:strVal val="#ppt_h"/>
                                          </p:val>
                                        </p:tav>
                                      </p:tavLst>
                                    </p:anim>
                                    <p:animEffect transition="in" filter="fade">
                                      <p:cBhvr>
                                        <p:cTn id="34" dur="500"/>
                                        <p:tgtEl>
                                          <p:spTgt spid="52237"/>
                                        </p:tgtEl>
                                      </p:cBhvr>
                                    </p:animEffect>
                                  </p:childTnLst>
                                </p:cTn>
                              </p:par>
                              <p:par>
                                <p:cTn id="35" presetID="8" presetClass="emph" presetSubtype="0" fill="hold" grpId="1" nodeType="withEffect">
                                  <p:stCondLst>
                                    <p:cond delay="0"/>
                                  </p:stCondLst>
                                  <p:childTnLst>
                                    <p:animRot by="21600000">
                                      <p:cBhvr>
                                        <p:cTn id="36" dur="4000" fill="hold"/>
                                        <p:tgtEl>
                                          <p:spTgt spid="52234"/>
                                        </p:tgtEl>
                                        <p:attrNameLst>
                                          <p:attrName>r</p:attrName>
                                        </p:attrNameLst>
                                      </p:cBhvr>
                                    </p:animRot>
                                  </p:childTnLst>
                                </p:cTn>
                              </p:par>
                              <p:par>
                                <p:cTn id="37" presetID="8" presetClass="emph" presetSubtype="0" fill="hold" grpId="1" nodeType="withEffect">
                                  <p:stCondLst>
                                    <p:cond delay="0"/>
                                  </p:stCondLst>
                                  <p:childTnLst>
                                    <p:animRot by="-21600000">
                                      <p:cBhvr>
                                        <p:cTn id="38" dur="4000" fill="hold"/>
                                        <p:tgtEl>
                                          <p:spTgt spid="154638"/>
                                        </p:tgtEl>
                                        <p:attrNameLst>
                                          <p:attrName>r</p:attrName>
                                        </p:attrNameLst>
                                      </p:cBhvr>
                                    </p:animRot>
                                  </p:childTnLst>
                                </p:cTn>
                              </p:par>
                              <p:par>
                                <p:cTn id="39" presetID="8" presetClass="emph" presetSubtype="0" fill="hold" grpId="1" nodeType="withEffect">
                                  <p:stCondLst>
                                    <p:cond delay="0"/>
                                  </p:stCondLst>
                                  <p:childTnLst>
                                    <p:animRot by="-21600000">
                                      <p:cBhvr>
                                        <p:cTn id="40" dur="4000" fill="hold"/>
                                        <p:tgtEl>
                                          <p:spTgt spid="52233"/>
                                        </p:tgtEl>
                                        <p:attrNameLst>
                                          <p:attrName>r</p:attrName>
                                        </p:attrNameLst>
                                      </p:cBhvr>
                                    </p:animRo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74"/>
                                        </p:tgtEl>
                                        <p:attrNameLst>
                                          <p:attrName>style.visibility</p:attrName>
                                        </p:attrNameLst>
                                      </p:cBhvr>
                                      <p:to>
                                        <p:strVal val="visible"/>
                                      </p:to>
                                    </p:set>
                                    <p:animEffect transition="in" filter="fade">
                                      <p:cBhvr>
                                        <p:cTn id="44" dur="500"/>
                                        <p:tgtEl>
                                          <p:spTgt spid="74"/>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75"/>
                                        </p:tgtEl>
                                        <p:attrNameLst>
                                          <p:attrName>style.visibility</p:attrName>
                                        </p:attrNameLst>
                                      </p:cBhvr>
                                      <p:to>
                                        <p:strVal val="visible"/>
                                      </p:to>
                                    </p:set>
                                    <p:animEffect transition="in" filter="fade">
                                      <p:cBhvr>
                                        <p:cTn id="48" dur="500"/>
                                        <p:tgtEl>
                                          <p:spTgt spid="75"/>
                                        </p:tgtEl>
                                      </p:cBhvr>
                                    </p:animEffect>
                                  </p:childTnLst>
                                </p:cTn>
                              </p:par>
                            </p:childTnLst>
                          </p:cTn>
                        </p:par>
                        <p:par>
                          <p:cTn id="49" fill="hold">
                            <p:stCondLst>
                              <p:cond delay="5000"/>
                            </p:stCondLst>
                            <p:childTnLst>
                              <p:par>
                                <p:cTn id="50" presetID="22" presetClass="entr" presetSubtype="8" fill="hold" nodeType="afterEffect">
                                  <p:stCondLst>
                                    <p:cond delay="0"/>
                                  </p:stCondLst>
                                  <p:childTnLst>
                                    <p:set>
                                      <p:cBhvr>
                                        <p:cTn id="51" dur="1" fill="hold">
                                          <p:stCondLst>
                                            <p:cond delay="0"/>
                                          </p:stCondLst>
                                        </p:cTn>
                                        <p:tgtEl>
                                          <p:spTgt spid="154645"/>
                                        </p:tgtEl>
                                        <p:attrNameLst>
                                          <p:attrName>style.visibility</p:attrName>
                                        </p:attrNameLst>
                                      </p:cBhvr>
                                      <p:to>
                                        <p:strVal val="visible"/>
                                      </p:to>
                                    </p:set>
                                    <p:animEffect transition="in" filter="wipe(left)">
                                      <p:cBhvr>
                                        <p:cTn id="52" dur="500"/>
                                        <p:tgtEl>
                                          <p:spTgt spid="154645"/>
                                        </p:tgtEl>
                                      </p:cBhvr>
                                    </p:animEffect>
                                  </p:childTnLst>
                                </p:cTn>
                              </p:par>
                            </p:childTnLst>
                          </p:cTn>
                        </p:par>
                        <p:par>
                          <p:cTn id="53" fill="hold">
                            <p:stCondLst>
                              <p:cond delay="5500"/>
                            </p:stCondLst>
                            <p:childTnLst>
                              <p:par>
                                <p:cTn id="54" presetID="10" presetClass="entr" presetSubtype="0" fill="hold" nodeType="afterEffect">
                                  <p:stCondLst>
                                    <p:cond delay="0"/>
                                  </p:stCondLst>
                                  <p:childTnLst>
                                    <p:set>
                                      <p:cBhvr>
                                        <p:cTn id="55" dur="1" fill="hold">
                                          <p:stCondLst>
                                            <p:cond delay="0"/>
                                          </p:stCondLst>
                                        </p:cTn>
                                        <p:tgtEl>
                                          <p:spTgt spid="2"/>
                                        </p:tgtEl>
                                        <p:attrNameLst>
                                          <p:attrName>style.visibility</p:attrName>
                                        </p:attrNameLst>
                                      </p:cBhvr>
                                      <p:to>
                                        <p:strVal val="visible"/>
                                      </p:to>
                                    </p:set>
                                    <p:animEffect transition="in" filter="fade">
                                      <p:cBhvr>
                                        <p:cTn id="56" dur="500"/>
                                        <p:tgtEl>
                                          <p:spTgt spid="2"/>
                                        </p:tgtEl>
                                      </p:cBhvr>
                                    </p:animEffect>
                                  </p:childTnLst>
                                </p:cTn>
                              </p:par>
                            </p:childTnLst>
                          </p:cTn>
                        </p:par>
                        <p:par>
                          <p:cTn id="57" fill="hold">
                            <p:stCondLst>
                              <p:cond delay="6000"/>
                            </p:stCondLst>
                            <p:childTnLst>
                              <p:par>
                                <p:cTn id="58" presetID="10" presetClass="entr" presetSubtype="0" fill="hold" grpId="0" nodeType="afterEffect">
                                  <p:stCondLst>
                                    <p:cond delay="0"/>
                                  </p:stCondLst>
                                  <p:childTnLst>
                                    <p:set>
                                      <p:cBhvr>
                                        <p:cTn id="59" dur="1" fill="hold">
                                          <p:stCondLst>
                                            <p:cond delay="0"/>
                                          </p:stCondLst>
                                        </p:cTn>
                                        <p:tgtEl>
                                          <p:spTgt spid="117778"/>
                                        </p:tgtEl>
                                        <p:attrNameLst>
                                          <p:attrName>style.visibility</p:attrName>
                                        </p:attrNameLst>
                                      </p:cBhvr>
                                      <p:to>
                                        <p:strVal val="visible"/>
                                      </p:to>
                                    </p:set>
                                    <p:animEffect transition="in" filter="fade">
                                      <p:cBhvr>
                                        <p:cTn id="60" dur="500"/>
                                        <p:tgtEl>
                                          <p:spTgt spid="117778"/>
                                        </p:tgtEl>
                                      </p:cBhvr>
                                    </p:animEffect>
                                  </p:childTnLst>
                                </p:cTn>
                              </p:par>
                            </p:childTnLst>
                          </p:cTn>
                        </p:par>
                        <p:par>
                          <p:cTn id="61" fill="hold">
                            <p:stCondLst>
                              <p:cond delay="6500"/>
                            </p:stCondLst>
                            <p:childTnLst>
                              <p:par>
                                <p:cTn id="62" presetID="10" presetClass="entr" presetSubtype="0" fill="hold" nodeType="afterEffect">
                                  <p:stCondLst>
                                    <p:cond delay="0"/>
                                  </p:stCondLst>
                                  <p:childTnLst>
                                    <p:set>
                                      <p:cBhvr>
                                        <p:cTn id="63" dur="1" fill="hold">
                                          <p:stCondLst>
                                            <p:cond delay="0"/>
                                          </p:stCondLst>
                                        </p:cTn>
                                        <p:tgtEl>
                                          <p:spTgt spid="3"/>
                                        </p:tgtEl>
                                        <p:attrNameLst>
                                          <p:attrName>style.visibility</p:attrName>
                                        </p:attrNameLst>
                                      </p:cBhvr>
                                      <p:to>
                                        <p:strVal val="visible"/>
                                      </p:to>
                                    </p:set>
                                    <p:animEffect transition="in" filter="fade">
                                      <p:cBhvr>
                                        <p:cTn id="6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33" grpId="0" animBg="1"/>
      <p:bldP spid="52233" grpId="1" animBg="1"/>
      <p:bldP spid="52234" grpId="0" animBg="1"/>
      <p:bldP spid="52234" grpId="1" animBg="1"/>
      <p:bldP spid="154638" grpId="0" animBg="1"/>
      <p:bldP spid="154638" grpId="1" animBg="1"/>
      <p:bldP spid="52236" grpId="0" animBg="1"/>
      <p:bldP spid="52237" grpId="0" animBg="1"/>
      <p:bldP spid="154641" grpId="0" animBg="1"/>
      <p:bldP spid="74" grpId="0"/>
      <p:bldP spid="75" grpId="0"/>
      <p:bldP spid="11777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1535859" y="1682328"/>
            <a:ext cx="6072281" cy="975176"/>
            <a:chOff x="967802" y="1902099"/>
            <a:chExt cx="10256393" cy="1647031"/>
          </a:xfrm>
        </p:grpSpPr>
        <p:grpSp>
          <p:nvGrpSpPr>
            <p:cNvPr id="3" name="Group 4"/>
            <p:cNvGrpSpPr/>
            <p:nvPr/>
          </p:nvGrpSpPr>
          <p:grpSpPr>
            <a:xfrm>
              <a:off x="967802" y="1902099"/>
              <a:ext cx="10256393" cy="1647031"/>
              <a:chOff x="-1123401" y="2523132"/>
              <a:chExt cx="11282033" cy="1811734"/>
            </a:xfrm>
          </p:grpSpPr>
          <p:sp>
            <p:nvSpPr>
              <p:cNvPr id="24" name="Freeform 23"/>
              <p:cNvSpPr/>
              <p:nvPr/>
            </p:nvSpPr>
            <p:spPr>
              <a:xfrm>
                <a:off x="2033366" y="2523132"/>
                <a:ext cx="1811734" cy="1811734"/>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9513" tIns="289513" rIns="289513" bIns="289513" numCol="1" spcCol="1270" anchor="ctr" anchorCtr="0">
                <a:noAutofit/>
              </a:bodyPr>
              <a:lstStyle/>
              <a:p>
                <a:pPr algn="just" defTabSz="1157633">
                  <a:lnSpc>
                    <a:spcPct val="120000"/>
                  </a:lnSpc>
                  <a:spcAft>
                    <a:spcPct val="35000"/>
                  </a:spcAft>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4"/>
              <p:cNvSpPr/>
              <p:nvPr/>
            </p:nvSpPr>
            <p:spPr>
              <a:xfrm>
                <a:off x="3992214" y="2903596"/>
                <a:ext cx="1050805" cy="1050805"/>
              </a:xfrm>
              <a:custGeom>
                <a:avLst/>
                <a:gdLst>
                  <a:gd name="connsiteX0" fmla="*/ 139284 w 1050805"/>
                  <a:gd name="connsiteY0" fmla="*/ 401828 h 1050805"/>
                  <a:gd name="connsiteX1" fmla="*/ 401828 w 1050805"/>
                  <a:gd name="connsiteY1" fmla="*/ 401828 h 1050805"/>
                  <a:gd name="connsiteX2" fmla="*/ 401828 w 1050805"/>
                  <a:gd name="connsiteY2" fmla="*/ 139284 h 1050805"/>
                  <a:gd name="connsiteX3" fmla="*/ 648977 w 1050805"/>
                  <a:gd name="connsiteY3" fmla="*/ 139284 h 1050805"/>
                  <a:gd name="connsiteX4" fmla="*/ 648977 w 1050805"/>
                  <a:gd name="connsiteY4" fmla="*/ 401828 h 1050805"/>
                  <a:gd name="connsiteX5" fmla="*/ 911521 w 1050805"/>
                  <a:gd name="connsiteY5" fmla="*/ 401828 h 1050805"/>
                  <a:gd name="connsiteX6" fmla="*/ 911521 w 1050805"/>
                  <a:gd name="connsiteY6" fmla="*/ 648977 h 1050805"/>
                  <a:gd name="connsiteX7" fmla="*/ 648977 w 1050805"/>
                  <a:gd name="connsiteY7" fmla="*/ 648977 h 1050805"/>
                  <a:gd name="connsiteX8" fmla="*/ 648977 w 1050805"/>
                  <a:gd name="connsiteY8" fmla="*/ 911521 h 1050805"/>
                  <a:gd name="connsiteX9" fmla="*/ 401828 w 1050805"/>
                  <a:gd name="connsiteY9" fmla="*/ 911521 h 1050805"/>
                  <a:gd name="connsiteX10" fmla="*/ 401828 w 1050805"/>
                  <a:gd name="connsiteY10" fmla="*/ 648977 h 1050805"/>
                  <a:gd name="connsiteX11" fmla="*/ 139284 w 1050805"/>
                  <a:gd name="connsiteY11" fmla="*/ 648977 h 1050805"/>
                  <a:gd name="connsiteX12" fmla="*/ 139284 w 1050805"/>
                  <a:gd name="connsiteY12" fmla="*/ 401828 h 1050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50805" h="1050805">
                    <a:moveTo>
                      <a:pt x="139284" y="401828"/>
                    </a:moveTo>
                    <a:lnTo>
                      <a:pt x="401828" y="401828"/>
                    </a:lnTo>
                    <a:lnTo>
                      <a:pt x="401828" y="139284"/>
                    </a:lnTo>
                    <a:lnTo>
                      <a:pt x="648977" y="139284"/>
                    </a:lnTo>
                    <a:lnTo>
                      <a:pt x="648977" y="401828"/>
                    </a:lnTo>
                    <a:lnTo>
                      <a:pt x="911521" y="401828"/>
                    </a:lnTo>
                    <a:lnTo>
                      <a:pt x="911521" y="648977"/>
                    </a:lnTo>
                    <a:lnTo>
                      <a:pt x="648977" y="648977"/>
                    </a:lnTo>
                    <a:lnTo>
                      <a:pt x="648977" y="911521"/>
                    </a:lnTo>
                    <a:lnTo>
                      <a:pt x="401828" y="911521"/>
                    </a:lnTo>
                    <a:lnTo>
                      <a:pt x="401828" y="648977"/>
                    </a:lnTo>
                    <a:lnTo>
                      <a:pt x="139284" y="648977"/>
                    </a:lnTo>
                    <a:lnTo>
                      <a:pt x="139284" y="401828"/>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27559" tIns="368004" rIns="127559" bIns="368004" numCol="1" spcCol="1270" anchor="ctr" anchorCtr="0">
                <a:noAutofit/>
              </a:bodyPr>
              <a:lstStyle/>
              <a:p>
                <a:pPr algn="just" defTabSz="491993">
                  <a:lnSpc>
                    <a:spcPct val="120000"/>
                  </a:lnSpc>
                  <a:spcAft>
                    <a:spcPct val="35000"/>
                  </a:spcAft>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p:nvPr/>
            </p:nvSpPr>
            <p:spPr>
              <a:xfrm>
                <a:off x="5190132" y="2523132"/>
                <a:ext cx="1811734" cy="1811734"/>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9513" tIns="289513" rIns="289513" bIns="289513" numCol="1" spcCol="1270" anchor="ctr" anchorCtr="0">
                <a:noAutofit/>
              </a:bodyPr>
              <a:lstStyle/>
              <a:p>
                <a:pPr algn="just" defTabSz="1157633">
                  <a:lnSpc>
                    <a:spcPct val="120000"/>
                  </a:lnSpc>
                  <a:spcAft>
                    <a:spcPct val="35000"/>
                  </a:spcAft>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26"/>
              <p:cNvSpPr/>
              <p:nvPr/>
            </p:nvSpPr>
            <p:spPr>
              <a:xfrm>
                <a:off x="7148980" y="2903596"/>
                <a:ext cx="1050805" cy="1050805"/>
              </a:xfrm>
              <a:custGeom>
                <a:avLst/>
                <a:gdLst>
                  <a:gd name="connsiteX0" fmla="*/ 139284 w 1050805"/>
                  <a:gd name="connsiteY0" fmla="*/ 216466 h 1050805"/>
                  <a:gd name="connsiteX1" fmla="*/ 911521 w 1050805"/>
                  <a:gd name="connsiteY1" fmla="*/ 216466 h 1050805"/>
                  <a:gd name="connsiteX2" fmla="*/ 911521 w 1050805"/>
                  <a:gd name="connsiteY2" fmla="*/ 463615 h 1050805"/>
                  <a:gd name="connsiteX3" fmla="*/ 139284 w 1050805"/>
                  <a:gd name="connsiteY3" fmla="*/ 463615 h 1050805"/>
                  <a:gd name="connsiteX4" fmla="*/ 139284 w 1050805"/>
                  <a:gd name="connsiteY4" fmla="*/ 216466 h 1050805"/>
                  <a:gd name="connsiteX5" fmla="*/ 139284 w 1050805"/>
                  <a:gd name="connsiteY5" fmla="*/ 587190 h 1050805"/>
                  <a:gd name="connsiteX6" fmla="*/ 911521 w 1050805"/>
                  <a:gd name="connsiteY6" fmla="*/ 587190 h 1050805"/>
                  <a:gd name="connsiteX7" fmla="*/ 911521 w 1050805"/>
                  <a:gd name="connsiteY7" fmla="*/ 834339 h 1050805"/>
                  <a:gd name="connsiteX8" fmla="*/ 139284 w 1050805"/>
                  <a:gd name="connsiteY8" fmla="*/ 834339 h 1050805"/>
                  <a:gd name="connsiteX9" fmla="*/ 139284 w 1050805"/>
                  <a:gd name="connsiteY9" fmla="*/ 587190 h 1050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0805" h="1050805">
                    <a:moveTo>
                      <a:pt x="139284" y="216466"/>
                    </a:moveTo>
                    <a:lnTo>
                      <a:pt x="911521" y="216466"/>
                    </a:lnTo>
                    <a:lnTo>
                      <a:pt x="911521" y="463615"/>
                    </a:lnTo>
                    <a:lnTo>
                      <a:pt x="139284" y="463615"/>
                    </a:lnTo>
                    <a:lnTo>
                      <a:pt x="139284" y="216466"/>
                    </a:lnTo>
                    <a:close/>
                    <a:moveTo>
                      <a:pt x="139284" y="587190"/>
                    </a:moveTo>
                    <a:lnTo>
                      <a:pt x="911521" y="587190"/>
                    </a:lnTo>
                    <a:lnTo>
                      <a:pt x="911521" y="834339"/>
                    </a:lnTo>
                    <a:lnTo>
                      <a:pt x="139284" y="834339"/>
                    </a:lnTo>
                    <a:lnTo>
                      <a:pt x="139284" y="587190"/>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27559" tIns="198245" rIns="127559" bIns="198245" numCol="1" spcCol="1270" anchor="ctr" anchorCtr="0">
                <a:noAutofit/>
              </a:bodyPr>
              <a:lstStyle/>
              <a:p>
                <a:pPr algn="just" defTabSz="1273396">
                  <a:lnSpc>
                    <a:spcPct val="120000"/>
                  </a:lnSpc>
                  <a:spcAft>
                    <a:spcPct val="35000"/>
                  </a:spcAft>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27"/>
              <p:cNvSpPr/>
              <p:nvPr/>
            </p:nvSpPr>
            <p:spPr>
              <a:xfrm>
                <a:off x="8346898" y="2523132"/>
                <a:ext cx="1811734" cy="1811734"/>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9513" tIns="289513" rIns="289513" bIns="289513" numCol="1" spcCol="1270" anchor="ctr" anchorCtr="0">
                <a:noAutofit/>
              </a:bodyPr>
              <a:lstStyle/>
              <a:p>
                <a:pPr algn="just" defTabSz="1157633">
                  <a:lnSpc>
                    <a:spcPct val="120000"/>
                  </a:lnSpc>
                  <a:spcAft>
                    <a:spcPct val="35000"/>
                  </a:spcAft>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28"/>
              <p:cNvSpPr/>
              <p:nvPr/>
            </p:nvSpPr>
            <p:spPr>
              <a:xfrm>
                <a:off x="-1123401" y="2523132"/>
                <a:ext cx="1811734" cy="1811734"/>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9513" tIns="289513" rIns="289513" bIns="289513" numCol="1" spcCol="1270" anchor="ctr" anchorCtr="0">
                <a:noAutofit/>
              </a:bodyPr>
              <a:lstStyle/>
              <a:p>
                <a:pPr algn="just" defTabSz="1157633">
                  <a:lnSpc>
                    <a:spcPct val="120000"/>
                  </a:lnSpc>
                  <a:spcAft>
                    <a:spcPct val="35000"/>
                  </a:spcAft>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29"/>
              <p:cNvSpPr/>
              <p:nvPr/>
            </p:nvSpPr>
            <p:spPr>
              <a:xfrm>
                <a:off x="835447" y="2903596"/>
                <a:ext cx="1050805" cy="1050805"/>
              </a:xfrm>
              <a:custGeom>
                <a:avLst/>
                <a:gdLst>
                  <a:gd name="connsiteX0" fmla="*/ 139284 w 1050805"/>
                  <a:gd name="connsiteY0" fmla="*/ 401828 h 1050805"/>
                  <a:gd name="connsiteX1" fmla="*/ 401828 w 1050805"/>
                  <a:gd name="connsiteY1" fmla="*/ 401828 h 1050805"/>
                  <a:gd name="connsiteX2" fmla="*/ 401828 w 1050805"/>
                  <a:gd name="connsiteY2" fmla="*/ 139284 h 1050805"/>
                  <a:gd name="connsiteX3" fmla="*/ 648977 w 1050805"/>
                  <a:gd name="connsiteY3" fmla="*/ 139284 h 1050805"/>
                  <a:gd name="connsiteX4" fmla="*/ 648977 w 1050805"/>
                  <a:gd name="connsiteY4" fmla="*/ 401828 h 1050805"/>
                  <a:gd name="connsiteX5" fmla="*/ 911521 w 1050805"/>
                  <a:gd name="connsiteY5" fmla="*/ 401828 h 1050805"/>
                  <a:gd name="connsiteX6" fmla="*/ 911521 w 1050805"/>
                  <a:gd name="connsiteY6" fmla="*/ 648977 h 1050805"/>
                  <a:gd name="connsiteX7" fmla="*/ 648977 w 1050805"/>
                  <a:gd name="connsiteY7" fmla="*/ 648977 h 1050805"/>
                  <a:gd name="connsiteX8" fmla="*/ 648977 w 1050805"/>
                  <a:gd name="connsiteY8" fmla="*/ 911521 h 1050805"/>
                  <a:gd name="connsiteX9" fmla="*/ 401828 w 1050805"/>
                  <a:gd name="connsiteY9" fmla="*/ 911521 h 1050805"/>
                  <a:gd name="connsiteX10" fmla="*/ 401828 w 1050805"/>
                  <a:gd name="connsiteY10" fmla="*/ 648977 h 1050805"/>
                  <a:gd name="connsiteX11" fmla="*/ 139284 w 1050805"/>
                  <a:gd name="connsiteY11" fmla="*/ 648977 h 1050805"/>
                  <a:gd name="connsiteX12" fmla="*/ 139284 w 1050805"/>
                  <a:gd name="connsiteY12" fmla="*/ 401828 h 1050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50805" h="1050805">
                    <a:moveTo>
                      <a:pt x="139284" y="401828"/>
                    </a:moveTo>
                    <a:lnTo>
                      <a:pt x="401828" y="401828"/>
                    </a:lnTo>
                    <a:lnTo>
                      <a:pt x="401828" y="139284"/>
                    </a:lnTo>
                    <a:lnTo>
                      <a:pt x="648977" y="139284"/>
                    </a:lnTo>
                    <a:lnTo>
                      <a:pt x="648977" y="401828"/>
                    </a:lnTo>
                    <a:lnTo>
                      <a:pt x="911521" y="401828"/>
                    </a:lnTo>
                    <a:lnTo>
                      <a:pt x="911521" y="648977"/>
                    </a:lnTo>
                    <a:lnTo>
                      <a:pt x="648977" y="648977"/>
                    </a:lnTo>
                    <a:lnTo>
                      <a:pt x="648977" y="911521"/>
                    </a:lnTo>
                    <a:lnTo>
                      <a:pt x="401828" y="911521"/>
                    </a:lnTo>
                    <a:lnTo>
                      <a:pt x="401828" y="648977"/>
                    </a:lnTo>
                    <a:lnTo>
                      <a:pt x="139284" y="648977"/>
                    </a:lnTo>
                    <a:lnTo>
                      <a:pt x="139284" y="401828"/>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27559" tIns="368004" rIns="127559" bIns="368004" numCol="1" spcCol="1270" anchor="ctr" anchorCtr="0">
                <a:noAutofit/>
              </a:bodyPr>
              <a:lstStyle/>
              <a:p>
                <a:pPr algn="just" defTabSz="491993">
                  <a:lnSpc>
                    <a:spcPct val="120000"/>
                  </a:lnSpc>
                  <a:spcAft>
                    <a:spcPct val="35000"/>
                  </a:spcAft>
                </a:pPr>
                <a:endParaRPr lang="en-GB"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5"/>
            <p:cNvGrpSpPr/>
            <p:nvPr/>
          </p:nvGrpSpPr>
          <p:grpSpPr>
            <a:xfrm>
              <a:off x="1501841" y="2407611"/>
              <a:ext cx="578952" cy="618042"/>
              <a:chOff x="9159875" y="1647825"/>
              <a:chExt cx="434975" cy="464344"/>
            </a:xfrm>
            <a:solidFill>
              <a:schemeClr val="bg2"/>
            </a:solidFill>
          </p:grpSpPr>
          <p:sp>
            <p:nvSpPr>
              <p:cNvPr id="21" name="AutoShape 78"/>
              <p:cNvSpPr>
                <a:spLocks/>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148839" hangingPunct="0">
                  <a:lnSpc>
                    <a:spcPct val="120000"/>
                  </a:lnSpc>
                </a:pPr>
                <a:endParaRPr lang="en-US" sz="6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AutoShape 79"/>
              <p:cNvSpPr>
                <a:spLocks/>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148839" hangingPunct="0">
                  <a:lnSpc>
                    <a:spcPct val="120000"/>
                  </a:lnSpc>
                </a:pPr>
                <a:endParaRPr lang="en-US" sz="6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AutoShape 80"/>
              <p:cNvSpPr>
                <a:spLocks/>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148839" hangingPunct="0">
                  <a:lnSpc>
                    <a:spcPct val="120000"/>
                  </a:lnSpc>
                </a:pPr>
                <a:endParaRPr lang="en-US" sz="6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6"/>
            <p:cNvGrpSpPr/>
            <p:nvPr/>
          </p:nvGrpSpPr>
          <p:grpSpPr>
            <a:xfrm>
              <a:off x="10091658" y="2416592"/>
              <a:ext cx="618042" cy="618042"/>
              <a:chOff x="8216107" y="1647825"/>
              <a:chExt cx="464344" cy="464344"/>
            </a:xfrm>
            <a:solidFill>
              <a:schemeClr val="bg2"/>
            </a:solidFill>
          </p:grpSpPr>
          <p:sp>
            <p:nvSpPr>
              <p:cNvPr id="19" name="AutoShape 81"/>
              <p:cNvSpPr>
                <a:spLocks/>
              </p:cNvSpPr>
              <p:nvPr/>
            </p:nvSpPr>
            <p:spPr bwMode="auto">
              <a:xfrm>
                <a:off x="8216107" y="164782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148839" hangingPunct="0">
                  <a:lnSpc>
                    <a:spcPct val="120000"/>
                  </a:lnSpc>
                </a:pPr>
                <a:endParaRPr lang="en-US" sz="6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AutoShape 82"/>
              <p:cNvSpPr>
                <a:spLocks/>
              </p:cNvSpPr>
              <p:nvPr/>
            </p:nvSpPr>
            <p:spPr bwMode="auto">
              <a:xfrm>
                <a:off x="8259763" y="202485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148839" hangingPunct="0">
                  <a:lnSpc>
                    <a:spcPct val="120000"/>
                  </a:lnSpc>
                </a:pPr>
                <a:endParaRPr lang="en-US" sz="6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7"/>
            <p:cNvGrpSpPr/>
            <p:nvPr/>
          </p:nvGrpSpPr>
          <p:grpSpPr>
            <a:xfrm>
              <a:off x="7221342" y="2435608"/>
              <a:ext cx="619099" cy="580009"/>
              <a:chOff x="5368132" y="3540125"/>
              <a:chExt cx="465138" cy="435769"/>
            </a:xfrm>
            <a:solidFill>
              <a:schemeClr val="bg2"/>
            </a:solidFill>
          </p:grpSpPr>
          <p:sp>
            <p:nvSpPr>
              <p:cNvPr id="17" name="AutoShape 110"/>
              <p:cNvSpPr>
                <a:spLocks/>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148839" hangingPunct="0">
                  <a:lnSpc>
                    <a:spcPct val="120000"/>
                  </a:lnSpc>
                </a:pPr>
                <a:endParaRPr lang="en-US" sz="6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AutoShape 111"/>
              <p:cNvSpPr>
                <a:spLocks/>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148839" hangingPunct="0">
                  <a:lnSpc>
                    <a:spcPct val="120000"/>
                  </a:lnSpc>
                </a:pPr>
                <a:endParaRPr lang="en-US" sz="6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8"/>
            <p:cNvGrpSpPr/>
            <p:nvPr/>
          </p:nvGrpSpPr>
          <p:grpSpPr>
            <a:xfrm>
              <a:off x="4352084" y="2484206"/>
              <a:ext cx="618042" cy="482812"/>
              <a:chOff x="2581275" y="1710532"/>
              <a:chExt cx="464344" cy="362744"/>
            </a:xfrm>
            <a:solidFill>
              <a:schemeClr val="bg2"/>
            </a:solidFill>
          </p:grpSpPr>
          <p:sp>
            <p:nvSpPr>
              <p:cNvPr id="10" name="AutoShape 140"/>
              <p:cNvSpPr>
                <a:spLocks/>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148839" hangingPunct="0">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AutoShape 141"/>
              <p:cNvSpPr>
                <a:spLocks/>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148839" hangingPunct="0">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AutoShape 142"/>
              <p:cNvSpPr>
                <a:spLocks/>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148839" hangingPunct="0">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AutoShape 143"/>
              <p:cNvSpPr>
                <a:spLocks/>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148839" hangingPunct="0">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AutoShape 144"/>
              <p:cNvSpPr>
                <a:spLocks/>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148839" hangingPunct="0">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AutoShape 145"/>
              <p:cNvSpPr>
                <a:spLocks/>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148839" hangingPunct="0">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AutoShape 146"/>
              <p:cNvSpPr>
                <a:spLocks/>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148839" hangingPunct="0">
                  <a:lnSpc>
                    <a:spcPct val="120000"/>
                  </a:lnSpc>
                </a:pPr>
                <a:endParaRPr lang="en-US"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8" name="Group 36"/>
          <p:cNvGrpSpPr/>
          <p:nvPr/>
        </p:nvGrpSpPr>
        <p:grpSpPr>
          <a:xfrm>
            <a:off x="1299832" y="2984972"/>
            <a:ext cx="1447173" cy="641937"/>
            <a:chOff x="520106" y="2243168"/>
            <a:chExt cx="2513428" cy="985638"/>
          </a:xfrm>
        </p:grpSpPr>
        <p:sp>
          <p:nvSpPr>
            <p:cNvPr id="38" name="TextBox 37"/>
            <p:cNvSpPr txBox="1"/>
            <p:nvPr/>
          </p:nvSpPr>
          <p:spPr>
            <a:xfrm>
              <a:off x="1153188" y="2243168"/>
              <a:ext cx="1247263" cy="396953"/>
            </a:xfrm>
            <a:prstGeom prst="rect">
              <a:avLst/>
            </a:prstGeom>
            <a:noFill/>
          </p:spPr>
          <p:txBody>
            <a:bodyPr wrap="none" lIns="0" tIns="0" rIns="0" bIns="0" rtlCol="0">
              <a:spAutoFit/>
            </a:bodyPr>
            <a:lstStyle/>
            <a:p>
              <a:pPr algn="ctr">
                <a:lnSpc>
                  <a:spcPct val="120000"/>
                </a:lnSpc>
              </a:pPr>
              <a:r>
                <a:rPr lang="zh-CN" altLang="en-US" sz="1400" b="1" dirty="0" smtClean="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a:t>
              </a: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字内容</a:t>
              </a:r>
              <a:endParaRPr lang="en-GB" sz="14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Rectangle 38"/>
            <p:cNvSpPr/>
            <p:nvPr/>
          </p:nvSpPr>
          <p:spPr>
            <a:xfrm>
              <a:off x="520106" y="2661729"/>
              <a:ext cx="2513428" cy="567077"/>
            </a:xfrm>
            <a:prstGeom prst="rect">
              <a:avLst/>
            </a:prstGeom>
          </p:spPr>
          <p:txBody>
            <a:bodyPr wrap="square" lIns="0" tIns="0" rIns="0" bIns="0">
              <a:spAutoFit/>
            </a:bodyPr>
            <a:lstStyle/>
            <a:p>
              <a:pPr algn="ctr">
                <a:lnSpc>
                  <a:spcPct val="120000"/>
                </a:lnSpc>
                <a:defRPr sz="1800">
                  <a:solidFill>
                    <a:srgbClr val="000000"/>
                  </a:solidFill>
                </a:defRPr>
              </a:pPr>
              <a:r>
                <a:rPr lang="zh-CN" altLang="en-US" sz="1000" dirty="0" smtClea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cxnSp>
        <p:nvCxnSpPr>
          <p:cNvPr id="44" name="Straight Connector 43"/>
          <p:cNvCxnSpPr/>
          <p:nvPr/>
        </p:nvCxnSpPr>
        <p:spPr>
          <a:xfrm>
            <a:off x="1188211" y="3749762"/>
            <a:ext cx="676806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9" name="Group 50"/>
          <p:cNvGrpSpPr/>
          <p:nvPr/>
        </p:nvGrpSpPr>
        <p:grpSpPr>
          <a:xfrm>
            <a:off x="6396992" y="2984977"/>
            <a:ext cx="1447173" cy="641935"/>
            <a:chOff x="520106" y="2243170"/>
            <a:chExt cx="2513428" cy="985635"/>
          </a:xfrm>
        </p:grpSpPr>
        <p:sp>
          <p:nvSpPr>
            <p:cNvPr id="52" name="TextBox 51"/>
            <p:cNvSpPr txBox="1"/>
            <p:nvPr/>
          </p:nvSpPr>
          <p:spPr>
            <a:xfrm>
              <a:off x="1064097" y="2243170"/>
              <a:ext cx="1425445" cy="453662"/>
            </a:xfrm>
            <a:prstGeom prst="rect">
              <a:avLst/>
            </a:prstGeom>
            <a:noFill/>
          </p:spPr>
          <p:txBody>
            <a:bodyPr wrap="none" lIns="0" tIns="0" rIns="0" bIns="0" rtlCol="0">
              <a:spAutoFit/>
            </a:bodyPr>
            <a:lstStyle/>
            <a:p>
              <a:pPr algn="ctr">
                <a:lnSpc>
                  <a:spcPct val="120000"/>
                </a:lnSpc>
              </a:pPr>
              <a:r>
                <a:rPr lang="zh-CN" altLang="en-US" sz="1600" b="1" dirty="0" smtClean="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a:t>
              </a: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字内容</a:t>
              </a:r>
              <a:endParaRPr lang="en-GB" sz="16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Rectangle 52"/>
            <p:cNvSpPr/>
            <p:nvPr/>
          </p:nvSpPr>
          <p:spPr>
            <a:xfrm>
              <a:off x="520106" y="2661728"/>
              <a:ext cx="2513428" cy="567077"/>
            </a:xfrm>
            <a:prstGeom prst="rect">
              <a:avLst/>
            </a:prstGeom>
          </p:spPr>
          <p:txBody>
            <a:bodyPr wrap="square" lIns="0" tIns="0" rIns="0" bIns="0">
              <a:spAutoFit/>
            </a:bodyPr>
            <a:lstStyle/>
            <a:p>
              <a:pPr algn="ctr">
                <a:lnSpc>
                  <a:spcPct val="120000"/>
                </a:lnSpc>
                <a:defRPr sz="1800">
                  <a:solidFill>
                    <a:srgbClr val="000000"/>
                  </a:solidFill>
                </a:defRPr>
              </a:pPr>
              <a:r>
                <a:rPr lang="zh-CN" altLang="en-US" sz="1000" dirty="0" smtClea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Group 53"/>
          <p:cNvGrpSpPr/>
          <p:nvPr/>
        </p:nvGrpSpPr>
        <p:grpSpPr>
          <a:xfrm>
            <a:off x="4697938" y="2984974"/>
            <a:ext cx="1447173" cy="641936"/>
            <a:chOff x="520106" y="2243170"/>
            <a:chExt cx="2513428" cy="985638"/>
          </a:xfrm>
        </p:grpSpPr>
        <p:sp>
          <p:nvSpPr>
            <p:cNvPr id="55" name="TextBox 54"/>
            <p:cNvSpPr txBox="1"/>
            <p:nvPr/>
          </p:nvSpPr>
          <p:spPr>
            <a:xfrm>
              <a:off x="1064097" y="2243170"/>
              <a:ext cx="1425445" cy="453663"/>
            </a:xfrm>
            <a:prstGeom prst="rect">
              <a:avLst/>
            </a:prstGeom>
            <a:noFill/>
          </p:spPr>
          <p:txBody>
            <a:bodyPr wrap="none" lIns="0" tIns="0" rIns="0" bIns="0" rtlCol="0">
              <a:spAutoFit/>
            </a:bodyPr>
            <a:lstStyle/>
            <a:p>
              <a:pPr algn="ctr">
                <a:lnSpc>
                  <a:spcPct val="120000"/>
                </a:lnSpc>
              </a:pPr>
              <a:r>
                <a:rPr lang="zh-CN" altLang="en-US" sz="1600" b="1" dirty="0" smtClean="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a:t>
              </a: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字内容</a:t>
              </a:r>
              <a:endParaRPr lang="en-GB" sz="16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Rectangle 55"/>
            <p:cNvSpPr/>
            <p:nvPr/>
          </p:nvSpPr>
          <p:spPr>
            <a:xfrm>
              <a:off x="520106" y="2661730"/>
              <a:ext cx="2513428" cy="567078"/>
            </a:xfrm>
            <a:prstGeom prst="rect">
              <a:avLst/>
            </a:prstGeom>
          </p:spPr>
          <p:txBody>
            <a:bodyPr wrap="square" lIns="0" tIns="0" rIns="0" bIns="0">
              <a:spAutoFit/>
            </a:bodyPr>
            <a:lstStyle/>
            <a:p>
              <a:pPr algn="ctr">
                <a:lnSpc>
                  <a:spcPct val="120000"/>
                </a:lnSpc>
                <a:defRPr sz="1800">
                  <a:solidFill>
                    <a:srgbClr val="000000"/>
                  </a:solidFill>
                </a:defRPr>
              </a:pPr>
              <a:r>
                <a:rPr lang="zh-CN" altLang="en-US" sz="1000" dirty="0" smtClea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2" name="Group 56"/>
          <p:cNvGrpSpPr/>
          <p:nvPr/>
        </p:nvGrpSpPr>
        <p:grpSpPr>
          <a:xfrm>
            <a:off x="2998885" y="2984974"/>
            <a:ext cx="1447173" cy="641936"/>
            <a:chOff x="520106" y="2243170"/>
            <a:chExt cx="2513428" cy="985638"/>
          </a:xfrm>
        </p:grpSpPr>
        <p:sp>
          <p:nvSpPr>
            <p:cNvPr id="58" name="TextBox 57"/>
            <p:cNvSpPr txBox="1"/>
            <p:nvPr/>
          </p:nvSpPr>
          <p:spPr>
            <a:xfrm>
              <a:off x="1064097" y="2243170"/>
              <a:ext cx="1425445" cy="453663"/>
            </a:xfrm>
            <a:prstGeom prst="rect">
              <a:avLst/>
            </a:prstGeom>
            <a:noFill/>
          </p:spPr>
          <p:txBody>
            <a:bodyPr wrap="none" lIns="0" tIns="0" rIns="0" bIns="0" rtlCol="0">
              <a:spAutoFit/>
            </a:bodyPr>
            <a:lstStyle/>
            <a:p>
              <a:pPr algn="ctr">
                <a:lnSpc>
                  <a:spcPct val="120000"/>
                </a:lnSpc>
              </a:pPr>
              <a:r>
                <a:rPr lang="zh-CN" altLang="en-US" sz="1600" b="1" dirty="0" smtClean="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文</a:t>
              </a:r>
              <a:r>
                <a:rPr lang="zh-CN" altLang="en-US" sz="16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rPr>
                <a:t>字内容</a:t>
              </a:r>
              <a:endParaRPr lang="en-GB" sz="1600" b="1"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Rectangle 58"/>
            <p:cNvSpPr/>
            <p:nvPr/>
          </p:nvSpPr>
          <p:spPr>
            <a:xfrm>
              <a:off x="520106" y="2661730"/>
              <a:ext cx="2513428" cy="567078"/>
            </a:xfrm>
            <a:prstGeom prst="rect">
              <a:avLst/>
            </a:prstGeom>
          </p:spPr>
          <p:txBody>
            <a:bodyPr wrap="square" lIns="0" tIns="0" rIns="0" bIns="0">
              <a:spAutoFit/>
            </a:bodyPr>
            <a:lstStyle/>
            <a:p>
              <a:pPr algn="ctr">
                <a:lnSpc>
                  <a:spcPct val="120000"/>
                </a:lnSpc>
                <a:defRPr sz="1800">
                  <a:solidFill>
                    <a:srgbClr val="000000"/>
                  </a:solidFill>
                </a:defRPr>
              </a:pPr>
              <a:r>
                <a:rPr lang="zh-CN" altLang="en-US" sz="1000" dirty="0" smtClea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0" name="Rectangle 59"/>
          <p:cNvSpPr/>
          <p:nvPr/>
        </p:nvSpPr>
        <p:spPr>
          <a:xfrm>
            <a:off x="1217621" y="3891412"/>
            <a:ext cx="6709245" cy="479983"/>
          </a:xfrm>
          <a:prstGeom prst="rect">
            <a:avLst/>
          </a:prstGeom>
        </p:spPr>
        <p:txBody>
          <a:bodyPr wrap="square" lIns="0" tIns="0" rIns="0" bIns="0">
            <a:spAutoFit/>
          </a:bodyPr>
          <a:lstStyle/>
          <a:p>
            <a:pPr algn="just">
              <a:lnSpc>
                <a:spcPct val="120000"/>
              </a:lnSpc>
              <a:defRPr sz="1800">
                <a:solidFill>
                  <a:srgbClr val="000000"/>
                </a:solidFill>
              </a:defRPr>
            </a:pPr>
            <a:r>
              <a:rPr lang="zh-CN" altLang="en-US" sz="1000" dirty="0" smtClea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请替换文字内容，点击添加相关标题文字，修改文字内容请替换文字内容，点击添加相关标题文字，修改文字内容请替换文字内容，点击添加相关标题文字，修改文字内容</a:t>
            </a:r>
          </a:p>
          <a:p>
            <a:pPr algn="just">
              <a:lnSpc>
                <a:spcPct val="120000"/>
              </a:lnSpc>
              <a:defRPr sz="1800">
                <a:solidFill>
                  <a:srgbClr val="000000"/>
                </a:solidFill>
              </a:defRPr>
            </a:pP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77242794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up)">
                                      <p:cBhvr>
                                        <p:cTn id="13" dur="500"/>
                                        <p:tgtEl>
                                          <p:spTgt spid="8"/>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wipe(left)">
                                      <p:cBhvr>
                                        <p:cTn id="17" dur="500"/>
                                        <p:tgtEl>
                                          <p:spTgt spid="44"/>
                                        </p:tgtEl>
                                      </p:cBhvr>
                                    </p:animEffect>
                                  </p:childTnLst>
                                </p:cTn>
                              </p:par>
                            </p:childTnLst>
                          </p:cTn>
                        </p:par>
                        <p:par>
                          <p:cTn id="18" fill="hold">
                            <p:stCondLst>
                              <p:cond delay="2000"/>
                            </p:stCondLst>
                            <p:childTnLst>
                              <p:par>
                                <p:cTn id="19" presetID="22" presetClass="entr" presetSubtype="1"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up)">
                                      <p:cBhvr>
                                        <p:cTn id="21" dur="500"/>
                                        <p:tgtEl>
                                          <p:spTgt spid="9"/>
                                        </p:tgtEl>
                                      </p:cBhvr>
                                    </p:animEffect>
                                  </p:childTnLst>
                                </p:cTn>
                              </p:par>
                            </p:childTnLst>
                          </p:cTn>
                        </p:par>
                        <p:par>
                          <p:cTn id="22" fill="hold">
                            <p:stCondLst>
                              <p:cond delay="2500"/>
                            </p:stCondLst>
                            <p:childTnLst>
                              <p:par>
                                <p:cTn id="23" presetID="22" presetClass="entr" presetSubtype="1" fill="hold"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wipe(up)">
                                      <p:cBhvr>
                                        <p:cTn id="25" dur="500"/>
                                        <p:tgtEl>
                                          <p:spTgt spid="31"/>
                                        </p:tgtEl>
                                      </p:cBhvr>
                                    </p:animEffect>
                                  </p:childTnLst>
                                </p:cTn>
                              </p:par>
                            </p:childTnLst>
                          </p:cTn>
                        </p:par>
                        <p:par>
                          <p:cTn id="26" fill="hold">
                            <p:stCondLst>
                              <p:cond delay="3000"/>
                            </p:stCondLst>
                            <p:childTnLst>
                              <p:par>
                                <p:cTn id="27" presetID="22" presetClass="entr" presetSubtype="1" fill="hold" nodeType="after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wipe(up)">
                                      <p:cBhvr>
                                        <p:cTn id="29" dur="500"/>
                                        <p:tgtEl>
                                          <p:spTgt spid="32"/>
                                        </p:tgtEl>
                                      </p:cBhvr>
                                    </p:animEffect>
                                  </p:childTnLst>
                                </p:cTn>
                              </p:par>
                            </p:childTnLst>
                          </p:cTn>
                        </p:par>
                        <p:par>
                          <p:cTn id="30" fill="hold">
                            <p:stCondLst>
                              <p:cond delay="3500"/>
                            </p:stCondLst>
                            <p:childTnLst>
                              <p:par>
                                <p:cTn id="31" presetID="16" presetClass="entr" presetSubtype="21" fill="hold" grpId="0" nodeType="afterEffect">
                                  <p:stCondLst>
                                    <p:cond delay="0"/>
                                  </p:stCondLst>
                                  <p:childTnLst>
                                    <p:set>
                                      <p:cBhvr>
                                        <p:cTn id="32" dur="1" fill="hold">
                                          <p:stCondLst>
                                            <p:cond delay="0"/>
                                          </p:stCondLst>
                                        </p:cTn>
                                        <p:tgtEl>
                                          <p:spTgt spid="60"/>
                                        </p:tgtEl>
                                        <p:attrNameLst>
                                          <p:attrName>style.visibility</p:attrName>
                                        </p:attrNameLst>
                                      </p:cBhvr>
                                      <p:to>
                                        <p:strVal val="visible"/>
                                      </p:to>
                                    </p:set>
                                    <p:animEffect transition="in" filter="barn(inVertical)">
                                      <p:cBhvr>
                                        <p:cTn id="33"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 name="矩形 1"/>
          <p:cNvSpPr>
            <a:spLocks noChangeArrowheads="1"/>
          </p:cNvSpPr>
          <p:nvPr/>
        </p:nvSpPr>
        <p:spPr bwMode="auto">
          <a:xfrm>
            <a:off x="5744746" y="1210896"/>
            <a:ext cx="2402615" cy="18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fontAlgn="base">
              <a:lnSpc>
                <a:spcPct val="150000"/>
              </a:lnSpc>
              <a:spcBef>
                <a:spcPct val="0"/>
              </a:spcBef>
              <a:spcAft>
                <a:spcPct val="0"/>
              </a:spcAft>
            </a:pPr>
            <a:r>
              <a:rPr lang="zh-CN" altLang="en-US" sz="1100" dirty="0">
                <a:solidFill>
                  <a:prstClr val="black">
                    <a:lumMod val="75000"/>
                    <a:lumOff val="25000"/>
                  </a:prstClr>
                </a:solidFill>
                <a:latin typeface="微软雅黑" pitchFamily="34" charset="-122"/>
                <a:ea typeface="微软雅黑" pitchFamily="34" charset="-122"/>
              </a:rPr>
              <a:t>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a:t>
            </a:r>
            <a:endParaRPr lang="zh-CN" altLang="zh-CN" sz="1100" dirty="0">
              <a:solidFill>
                <a:prstClr val="black">
                  <a:lumMod val="75000"/>
                  <a:lumOff val="25000"/>
                </a:prstClr>
              </a:solidFill>
              <a:latin typeface="微软雅黑" pitchFamily="34" charset="-122"/>
              <a:ea typeface="微软雅黑" pitchFamily="34" charset="-122"/>
            </a:endParaRPr>
          </a:p>
        </p:txBody>
      </p:sp>
      <p:grpSp>
        <p:nvGrpSpPr>
          <p:cNvPr id="2" name="组合 1"/>
          <p:cNvGrpSpPr/>
          <p:nvPr/>
        </p:nvGrpSpPr>
        <p:grpSpPr>
          <a:xfrm>
            <a:off x="1097810" y="1069849"/>
            <a:ext cx="4355261" cy="919979"/>
            <a:chOff x="351979" y="1022984"/>
            <a:chExt cx="4960144" cy="1047751"/>
          </a:xfrm>
          <a:solidFill>
            <a:schemeClr val="accent1"/>
          </a:solidFill>
        </p:grpSpPr>
        <p:sp>
          <p:nvSpPr>
            <p:cNvPr id="54" name="Freeform 5"/>
            <p:cNvSpPr/>
            <p:nvPr/>
          </p:nvSpPr>
          <p:spPr bwMode="auto">
            <a:xfrm>
              <a:off x="447229" y="1251585"/>
              <a:ext cx="219075" cy="384572"/>
            </a:xfrm>
            <a:custGeom>
              <a:avLst/>
              <a:gdLst>
                <a:gd name="T0" fmla="*/ 51 w 51"/>
                <a:gd name="T1" fmla="*/ 85 h 89"/>
                <a:gd name="T2" fmla="*/ 47 w 51"/>
                <a:gd name="T3" fmla="*/ 89 h 89"/>
                <a:gd name="T4" fmla="*/ 5 w 51"/>
                <a:gd name="T5" fmla="*/ 89 h 89"/>
                <a:gd name="T6" fmla="*/ 0 w 51"/>
                <a:gd name="T7" fmla="*/ 85 h 89"/>
                <a:gd name="T8" fmla="*/ 0 w 51"/>
                <a:gd name="T9" fmla="*/ 5 h 89"/>
                <a:gd name="T10" fmla="*/ 5 w 51"/>
                <a:gd name="T11" fmla="*/ 0 h 89"/>
                <a:gd name="T12" fmla="*/ 47 w 51"/>
                <a:gd name="T13" fmla="*/ 0 h 89"/>
                <a:gd name="T14" fmla="*/ 51 w 51"/>
                <a:gd name="T15" fmla="*/ 5 h 89"/>
                <a:gd name="T16" fmla="*/ 51 w 51"/>
                <a:gd name="T17" fmla="*/ 8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89">
                  <a:moveTo>
                    <a:pt x="51" y="85"/>
                  </a:moveTo>
                  <a:cubicBezTo>
                    <a:pt x="51" y="87"/>
                    <a:pt x="49" y="89"/>
                    <a:pt x="47" y="89"/>
                  </a:cubicBezTo>
                  <a:cubicBezTo>
                    <a:pt x="5" y="89"/>
                    <a:pt x="5" y="89"/>
                    <a:pt x="5" y="89"/>
                  </a:cubicBezTo>
                  <a:cubicBezTo>
                    <a:pt x="2" y="89"/>
                    <a:pt x="0" y="87"/>
                    <a:pt x="0" y="85"/>
                  </a:cubicBezTo>
                  <a:cubicBezTo>
                    <a:pt x="0" y="5"/>
                    <a:pt x="0" y="5"/>
                    <a:pt x="0" y="5"/>
                  </a:cubicBezTo>
                  <a:cubicBezTo>
                    <a:pt x="0" y="3"/>
                    <a:pt x="2" y="0"/>
                    <a:pt x="5" y="0"/>
                  </a:cubicBezTo>
                  <a:cubicBezTo>
                    <a:pt x="47" y="0"/>
                    <a:pt x="47" y="0"/>
                    <a:pt x="47" y="0"/>
                  </a:cubicBezTo>
                  <a:cubicBezTo>
                    <a:pt x="49" y="0"/>
                    <a:pt x="51" y="3"/>
                    <a:pt x="51" y="5"/>
                  </a:cubicBezTo>
                  <a:lnTo>
                    <a:pt x="51" y="8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55" name="Freeform 6"/>
            <p:cNvSpPr/>
            <p:nvPr/>
          </p:nvSpPr>
          <p:spPr bwMode="auto">
            <a:xfrm>
              <a:off x="447230" y="1579006"/>
              <a:ext cx="98822" cy="491729"/>
            </a:xfrm>
            <a:custGeom>
              <a:avLst/>
              <a:gdLst>
                <a:gd name="T0" fmla="*/ 23 w 23"/>
                <a:gd name="T1" fmla="*/ 110 h 114"/>
                <a:gd name="T2" fmla="*/ 18 w 23"/>
                <a:gd name="T3" fmla="*/ 114 h 114"/>
                <a:gd name="T4" fmla="*/ 5 w 23"/>
                <a:gd name="T5" fmla="*/ 114 h 114"/>
                <a:gd name="T6" fmla="*/ 0 w 23"/>
                <a:gd name="T7" fmla="*/ 110 h 114"/>
                <a:gd name="T8" fmla="*/ 0 w 23"/>
                <a:gd name="T9" fmla="*/ 5 h 114"/>
                <a:gd name="T10" fmla="*/ 5 w 23"/>
                <a:gd name="T11" fmla="*/ 0 h 114"/>
                <a:gd name="T12" fmla="*/ 18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8" y="114"/>
                  </a:cubicBezTo>
                  <a:cubicBezTo>
                    <a:pt x="5" y="114"/>
                    <a:pt x="5" y="114"/>
                    <a:pt x="5" y="114"/>
                  </a:cubicBezTo>
                  <a:cubicBezTo>
                    <a:pt x="2" y="114"/>
                    <a:pt x="0" y="112"/>
                    <a:pt x="0" y="110"/>
                  </a:cubicBezTo>
                  <a:cubicBezTo>
                    <a:pt x="0" y="5"/>
                    <a:pt x="0" y="5"/>
                    <a:pt x="0" y="5"/>
                  </a:cubicBezTo>
                  <a:cubicBezTo>
                    <a:pt x="0" y="2"/>
                    <a:pt x="2" y="0"/>
                    <a:pt x="5" y="0"/>
                  </a:cubicBezTo>
                  <a:cubicBezTo>
                    <a:pt x="18" y="0"/>
                    <a:pt x="18" y="0"/>
                    <a:pt x="18" y="0"/>
                  </a:cubicBezTo>
                  <a:cubicBezTo>
                    <a:pt x="21" y="0"/>
                    <a:pt x="23" y="2"/>
                    <a:pt x="23" y="5"/>
                  </a:cubicBezTo>
                  <a:lnTo>
                    <a:pt x="23" y="110"/>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56" name="Freeform 7"/>
            <p:cNvSpPr/>
            <p:nvPr/>
          </p:nvSpPr>
          <p:spPr bwMode="auto">
            <a:xfrm>
              <a:off x="567483" y="1579006"/>
              <a:ext cx="98822" cy="491729"/>
            </a:xfrm>
            <a:custGeom>
              <a:avLst/>
              <a:gdLst>
                <a:gd name="T0" fmla="*/ 23 w 23"/>
                <a:gd name="T1" fmla="*/ 110 h 114"/>
                <a:gd name="T2" fmla="*/ 19 w 23"/>
                <a:gd name="T3" fmla="*/ 114 h 114"/>
                <a:gd name="T4" fmla="*/ 5 w 23"/>
                <a:gd name="T5" fmla="*/ 114 h 114"/>
                <a:gd name="T6" fmla="*/ 0 w 23"/>
                <a:gd name="T7" fmla="*/ 110 h 114"/>
                <a:gd name="T8" fmla="*/ 0 w 23"/>
                <a:gd name="T9" fmla="*/ 5 h 114"/>
                <a:gd name="T10" fmla="*/ 5 w 23"/>
                <a:gd name="T11" fmla="*/ 0 h 114"/>
                <a:gd name="T12" fmla="*/ 19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9" y="114"/>
                  </a:cubicBezTo>
                  <a:cubicBezTo>
                    <a:pt x="5" y="114"/>
                    <a:pt x="5" y="114"/>
                    <a:pt x="5" y="114"/>
                  </a:cubicBezTo>
                  <a:cubicBezTo>
                    <a:pt x="2" y="114"/>
                    <a:pt x="0" y="112"/>
                    <a:pt x="0" y="110"/>
                  </a:cubicBezTo>
                  <a:cubicBezTo>
                    <a:pt x="0" y="5"/>
                    <a:pt x="0" y="5"/>
                    <a:pt x="0" y="5"/>
                  </a:cubicBezTo>
                  <a:cubicBezTo>
                    <a:pt x="0" y="2"/>
                    <a:pt x="2" y="0"/>
                    <a:pt x="5" y="0"/>
                  </a:cubicBezTo>
                  <a:cubicBezTo>
                    <a:pt x="19" y="0"/>
                    <a:pt x="19" y="0"/>
                    <a:pt x="19" y="0"/>
                  </a:cubicBezTo>
                  <a:cubicBezTo>
                    <a:pt x="21" y="0"/>
                    <a:pt x="23" y="2"/>
                    <a:pt x="23" y="5"/>
                  </a:cubicBezTo>
                  <a:lnTo>
                    <a:pt x="23" y="110"/>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57" name="Freeform 8"/>
            <p:cNvSpPr/>
            <p:nvPr/>
          </p:nvSpPr>
          <p:spPr bwMode="auto">
            <a:xfrm>
              <a:off x="580579" y="1238488"/>
              <a:ext cx="180975" cy="146447"/>
            </a:xfrm>
            <a:custGeom>
              <a:avLst/>
              <a:gdLst>
                <a:gd name="T0" fmla="*/ 36 w 42"/>
                <a:gd name="T1" fmla="*/ 34 h 34"/>
                <a:gd name="T2" fmla="*/ 42 w 42"/>
                <a:gd name="T3" fmla="*/ 20 h 34"/>
                <a:gd name="T4" fmla="*/ 21 w 42"/>
                <a:gd name="T5" fmla="*/ 0 h 34"/>
                <a:gd name="T6" fmla="*/ 0 w 42"/>
                <a:gd name="T7" fmla="*/ 20 h 34"/>
                <a:gd name="T8" fmla="*/ 6 w 42"/>
                <a:gd name="T9" fmla="*/ 34 h 34"/>
                <a:gd name="T10" fmla="*/ 36 w 42"/>
                <a:gd name="T11" fmla="*/ 34 h 34"/>
              </a:gdLst>
              <a:ahLst/>
              <a:cxnLst>
                <a:cxn ang="0">
                  <a:pos x="T0" y="T1"/>
                </a:cxn>
                <a:cxn ang="0">
                  <a:pos x="T2" y="T3"/>
                </a:cxn>
                <a:cxn ang="0">
                  <a:pos x="T4" y="T5"/>
                </a:cxn>
                <a:cxn ang="0">
                  <a:pos x="T6" y="T7"/>
                </a:cxn>
                <a:cxn ang="0">
                  <a:pos x="T8" y="T9"/>
                </a:cxn>
                <a:cxn ang="0">
                  <a:pos x="T10" y="T11"/>
                </a:cxn>
              </a:cxnLst>
              <a:rect l="0" t="0" r="r" b="b"/>
              <a:pathLst>
                <a:path w="42" h="34">
                  <a:moveTo>
                    <a:pt x="36" y="34"/>
                  </a:moveTo>
                  <a:cubicBezTo>
                    <a:pt x="40" y="31"/>
                    <a:pt x="42" y="26"/>
                    <a:pt x="42" y="20"/>
                  </a:cubicBezTo>
                  <a:cubicBezTo>
                    <a:pt x="42" y="9"/>
                    <a:pt x="33" y="0"/>
                    <a:pt x="21" y="0"/>
                  </a:cubicBezTo>
                  <a:cubicBezTo>
                    <a:pt x="10" y="0"/>
                    <a:pt x="0" y="9"/>
                    <a:pt x="0" y="20"/>
                  </a:cubicBezTo>
                  <a:cubicBezTo>
                    <a:pt x="0" y="26"/>
                    <a:pt x="2" y="31"/>
                    <a:pt x="6" y="34"/>
                  </a:cubicBezTo>
                  <a:lnTo>
                    <a:pt x="36" y="3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58" name="Freeform 9"/>
            <p:cNvSpPr/>
            <p:nvPr/>
          </p:nvSpPr>
          <p:spPr bwMode="auto">
            <a:xfrm>
              <a:off x="351979" y="1238488"/>
              <a:ext cx="180975" cy="146447"/>
            </a:xfrm>
            <a:custGeom>
              <a:avLst/>
              <a:gdLst>
                <a:gd name="T0" fmla="*/ 36 w 42"/>
                <a:gd name="T1" fmla="*/ 34 h 34"/>
                <a:gd name="T2" fmla="*/ 42 w 42"/>
                <a:gd name="T3" fmla="*/ 20 h 34"/>
                <a:gd name="T4" fmla="*/ 21 w 42"/>
                <a:gd name="T5" fmla="*/ 0 h 34"/>
                <a:gd name="T6" fmla="*/ 0 w 42"/>
                <a:gd name="T7" fmla="*/ 20 h 34"/>
                <a:gd name="T8" fmla="*/ 6 w 42"/>
                <a:gd name="T9" fmla="*/ 34 h 34"/>
                <a:gd name="T10" fmla="*/ 36 w 42"/>
                <a:gd name="T11" fmla="*/ 34 h 34"/>
              </a:gdLst>
              <a:ahLst/>
              <a:cxnLst>
                <a:cxn ang="0">
                  <a:pos x="T0" y="T1"/>
                </a:cxn>
                <a:cxn ang="0">
                  <a:pos x="T2" y="T3"/>
                </a:cxn>
                <a:cxn ang="0">
                  <a:pos x="T4" y="T5"/>
                </a:cxn>
                <a:cxn ang="0">
                  <a:pos x="T6" y="T7"/>
                </a:cxn>
                <a:cxn ang="0">
                  <a:pos x="T8" y="T9"/>
                </a:cxn>
                <a:cxn ang="0">
                  <a:pos x="T10" y="T11"/>
                </a:cxn>
              </a:cxnLst>
              <a:rect l="0" t="0" r="r" b="b"/>
              <a:pathLst>
                <a:path w="42" h="34">
                  <a:moveTo>
                    <a:pt x="36" y="34"/>
                  </a:moveTo>
                  <a:cubicBezTo>
                    <a:pt x="40" y="31"/>
                    <a:pt x="42" y="26"/>
                    <a:pt x="42" y="20"/>
                  </a:cubicBezTo>
                  <a:cubicBezTo>
                    <a:pt x="42" y="9"/>
                    <a:pt x="32" y="0"/>
                    <a:pt x="21" y="0"/>
                  </a:cubicBezTo>
                  <a:cubicBezTo>
                    <a:pt x="10" y="0"/>
                    <a:pt x="0" y="9"/>
                    <a:pt x="0" y="20"/>
                  </a:cubicBezTo>
                  <a:cubicBezTo>
                    <a:pt x="0" y="26"/>
                    <a:pt x="2" y="31"/>
                    <a:pt x="6" y="34"/>
                  </a:cubicBezTo>
                  <a:lnTo>
                    <a:pt x="36" y="3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59" name="Freeform 10"/>
            <p:cNvSpPr/>
            <p:nvPr/>
          </p:nvSpPr>
          <p:spPr bwMode="auto">
            <a:xfrm>
              <a:off x="351980" y="1307544"/>
              <a:ext cx="73819" cy="350044"/>
            </a:xfrm>
            <a:custGeom>
              <a:avLst/>
              <a:gdLst>
                <a:gd name="T0" fmla="*/ 17 w 17"/>
                <a:gd name="T1" fmla="*/ 77 h 81"/>
                <a:gd name="T2" fmla="*/ 12 w 17"/>
                <a:gd name="T3" fmla="*/ 81 h 81"/>
                <a:gd name="T4" fmla="*/ 5 w 17"/>
                <a:gd name="T5" fmla="*/ 81 h 81"/>
                <a:gd name="T6" fmla="*/ 0 w 17"/>
                <a:gd name="T7" fmla="*/ 77 h 81"/>
                <a:gd name="T8" fmla="*/ 0 w 17"/>
                <a:gd name="T9" fmla="*/ 5 h 81"/>
                <a:gd name="T10" fmla="*/ 5 w 17"/>
                <a:gd name="T11" fmla="*/ 0 h 81"/>
                <a:gd name="T12" fmla="*/ 12 w 17"/>
                <a:gd name="T13" fmla="*/ 0 h 81"/>
                <a:gd name="T14" fmla="*/ 17 w 17"/>
                <a:gd name="T15" fmla="*/ 5 h 81"/>
                <a:gd name="T16" fmla="*/ 17 w 17"/>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7"/>
                  </a:moveTo>
                  <a:cubicBezTo>
                    <a:pt x="17" y="79"/>
                    <a:pt x="15" y="81"/>
                    <a:pt x="12" y="81"/>
                  </a:cubicBezTo>
                  <a:cubicBezTo>
                    <a:pt x="5" y="81"/>
                    <a:pt x="5" y="81"/>
                    <a:pt x="5" y="81"/>
                  </a:cubicBezTo>
                  <a:cubicBezTo>
                    <a:pt x="2" y="81"/>
                    <a:pt x="0" y="79"/>
                    <a:pt x="0" y="77"/>
                  </a:cubicBezTo>
                  <a:cubicBezTo>
                    <a:pt x="0" y="5"/>
                    <a:pt x="0" y="5"/>
                    <a:pt x="0" y="5"/>
                  </a:cubicBezTo>
                  <a:cubicBezTo>
                    <a:pt x="0" y="2"/>
                    <a:pt x="2" y="0"/>
                    <a:pt x="5" y="0"/>
                  </a:cubicBezTo>
                  <a:cubicBezTo>
                    <a:pt x="12" y="0"/>
                    <a:pt x="12" y="0"/>
                    <a:pt x="12" y="0"/>
                  </a:cubicBezTo>
                  <a:cubicBezTo>
                    <a:pt x="15" y="0"/>
                    <a:pt x="17" y="2"/>
                    <a:pt x="17" y="5"/>
                  </a:cubicBezTo>
                  <a:lnTo>
                    <a:pt x="17" y="77"/>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60" name="Freeform 11"/>
            <p:cNvSpPr/>
            <p:nvPr/>
          </p:nvSpPr>
          <p:spPr bwMode="auto">
            <a:xfrm>
              <a:off x="687736" y="1307544"/>
              <a:ext cx="73819" cy="350044"/>
            </a:xfrm>
            <a:custGeom>
              <a:avLst/>
              <a:gdLst>
                <a:gd name="T0" fmla="*/ 17 w 17"/>
                <a:gd name="T1" fmla="*/ 77 h 81"/>
                <a:gd name="T2" fmla="*/ 12 w 17"/>
                <a:gd name="T3" fmla="*/ 81 h 81"/>
                <a:gd name="T4" fmla="*/ 5 w 17"/>
                <a:gd name="T5" fmla="*/ 81 h 81"/>
                <a:gd name="T6" fmla="*/ 0 w 17"/>
                <a:gd name="T7" fmla="*/ 77 h 81"/>
                <a:gd name="T8" fmla="*/ 0 w 17"/>
                <a:gd name="T9" fmla="*/ 5 h 81"/>
                <a:gd name="T10" fmla="*/ 5 w 17"/>
                <a:gd name="T11" fmla="*/ 0 h 81"/>
                <a:gd name="T12" fmla="*/ 12 w 17"/>
                <a:gd name="T13" fmla="*/ 0 h 81"/>
                <a:gd name="T14" fmla="*/ 17 w 17"/>
                <a:gd name="T15" fmla="*/ 5 h 81"/>
                <a:gd name="T16" fmla="*/ 17 w 17"/>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7"/>
                  </a:moveTo>
                  <a:cubicBezTo>
                    <a:pt x="17" y="79"/>
                    <a:pt x="15" y="81"/>
                    <a:pt x="12" y="81"/>
                  </a:cubicBezTo>
                  <a:cubicBezTo>
                    <a:pt x="5" y="81"/>
                    <a:pt x="5" y="81"/>
                    <a:pt x="5" y="81"/>
                  </a:cubicBezTo>
                  <a:cubicBezTo>
                    <a:pt x="2" y="81"/>
                    <a:pt x="0" y="79"/>
                    <a:pt x="0" y="77"/>
                  </a:cubicBezTo>
                  <a:cubicBezTo>
                    <a:pt x="0" y="5"/>
                    <a:pt x="0" y="5"/>
                    <a:pt x="0" y="5"/>
                  </a:cubicBezTo>
                  <a:cubicBezTo>
                    <a:pt x="0" y="2"/>
                    <a:pt x="2" y="0"/>
                    <a:pt x="5" y="0"/>
                  </a:cubicBezTo>
                  <a:cubicBezTo>
                    <a:pt x="12" y="0"/>
                    <a:pt x="12" y="0"/>
                    <a:pt x="12" y="0"/>
                  </a:cubicBezTo>
                  <a:cubicBezTo>
                    <a:pt x="15" y="0"/>
                    <a:pt x="17" y="2"/>
                    <a:pt x="17" y="5"/>
                  </a:cubicBezTo>
                  <a:lnTo>
                    <a:pt x="17" y="77"/>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61" name="Freeform 12"/>
            <p:cNvSpPr/>
            <p:nvPr/>
          </p:nvSpPr>
          <p:spPr bwMode="auto">
            <a:xfrm>
              <a:off x="404367" y="1238488"/>
              <a:ext cx="304800" cy="86916"/>
            </a:xfrm>
            <a:custGeom>
              <a:avLst/>
              <a:gdLst>
                <a:gd name="T0" fmla="*/ 62 w 71"/>
                <a:gd name="T1" fmla="*/ 0 h 20"/>
                <a:gd name="T2" fmla="*/ 51 w 71"/>
                <a:gd name="T3" fmla="*/ 0 h 20"/>
                <a:gd name="T4" fmla="*/ 36 w 71"/>
                <a:gd name="T5" fmla="*/ 3 h 20"/>
                <a:gd name="T6" fmla="*/ 20 w 71"/>
                <a:gd name="T7" fmla="*/ 0 h 20"/>
                <a:gd name="T8" fmla="*/ 9 w 71"/>
                <a:gd name="T9" fmla="*/ 0 h 20"/>
                <a:gd name="T10" fmla="*/ 0 w 71"/>
                <a:gd name="T11" fmla="*/ 9 h 20"/>
                <a:gd name="T12" fmla="*/ 0 w 71"/>
                <a:gd name="T13" fmla="*/ 10 h 20"/>
                <a:gd name="T14" fmla="*/ 9 w 71"/>
                <a:gd name="T15" fmla="*/ 20 h 20"/>
                <a:gd name="T16" fmla="*/ 62 w 71"/>
                <a:gd name="T17" fmla="*/ 20 h 20"/>
                <a:gd name="T18" fmla="*/ 71 w 71"/>
                <a:gd name="T19" fmla="*/ 10 h 20"/>
                <a:gd name="T20" fmla="*/ 71 w 71"/>
                <a:gd name="T21" fmla="*/ 9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7" y="0"/>
                    <a:pt x="42" y="3"/>
                    <a:pt x="36" y="3"/>
                  </a:cubicBezTo>
                  <a:cubicBezTo>
                    <a:pt x="29" y="3"/>
                    <a:pt x="24" y="0"/>
                    <a:pt x="20" y="0"/>
                  </a:cubicBezTo>
                  <a:cubicBezTo>
                    <a:pt x="9" y="0"/>
                    <a:pt x="9" y="0"/>
                    <a:pt x="9" y="0"/>
                  </a:cubicBezTo>
                  <a:cubicBezTo>
                    <a:pt x="4" y="0"/>
                    <a:pt x="0" y="4"/>
                    <a:pt x="0" y="9"/>
                  </a:cubicBezTo>
                  <a:cubicBezTo>
                    <a:pt x="0" y="10"/>
                    <a:pt x="0" y="10"/>
                    <a:pt x="0" y="10"/>
                  </a:cubicBezTo>
                  <a:cubicBezTo>
                    <a:pt x="0" y="16"/>
                    <a:pt x="4" y="20"/>
                    <a:pt x="9" y="20"/>
                  </a:cubicBezTo>
                  <a:cubicBezTo>
                    <a:pt x="62" y="20"/>
                    <a:pt x="62" y="20"/>
                    <a:pt x="62" y="20"/>
                  </a:cubicBezTo>
                  <a:cubicBezTo>
                    <a:pt x="67" y="20"/>
                    <a:pt x="71" y="16"/>
                    <a:pt x="71" y="10"/>
                  </a:cubicBezTo>
                  <a:cubicBezTo>
                    <a:pt x="71" y="9"/>
                    <a:pt x="71" y="9"/>
                    <a:pt x="71" y="9"/>
                  </a:cubicBezTo>
                  <a:cubicBezTo>
                    <a:pt x="71" y="4"/>
                    <a:pt x="67" y="0"/>
                    <a:pt x="62" y="0"/>
                  </a:cubicBez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62" name="Oval 13"/>
            <p:cNvSpPr>
              <a:spLocks noChangeArrowheads="1"/>
            </p:cNvSpPr>
            <p:nvPr/>
          </p:nvSpPr>
          <p:spPr bwMode="auto">
            <a:xfrm>
              <a:off x="463898" y="1022984"/>
              <a:ext cx="185738" cy="185738"/>
            </a:xfrm>
            <a:prstGeom prst="ellipse">
              <a:avLst/>
            </a:pr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63" name="Freeform 14"/>
            <p:cNvSpPr/>
            <p:nvPr/>
          </p:nvSpPr>
          <p:spPr bwMode="auto">
            <a:xfrm>
              <a:off x="1015158" y="1251585"/>
              <a:ext cx="223838" cy="384572"/>
            </a:xfrm>
            <a:custGeom>
              <a:avLst/>
              <a:gdLst>
                <a:gd name="T0" fmla="*/ 52 w 52"/>
                <a:gd name="T1" fmla="*/ 85 h 89"/>
                <a:gd name="T2" fmla="*/ 47 w 52"/>
                <a:gd name="T3" fmla="*/ 89 h 89"/>
                <a:gd name="T4" fmla="*/ 5 w 52"/>
                <a:gd name="T5" fmla="*/ 89 h 89"/>
                <a:gd name="T6" fmla="*/ 0 w 52"/>
                <a:gd name="T7" fmla="*/ 85 h 89"/>
                <a:gd name="T8" fmla="*/ 0 w 52"/>
                <a:gd name="T9" fmla="*/ 5 h 89"/>
                <a:gd name="T10" fmla="*/ 5 w 52"/>
                <a:gd name="T11" fmla="*/ 0 h 89"/>
                <a:gd name="T12" fmla="*/ 47 w 52"/>
                <a:gd name="T13" fmla="*/ 0 h 89"/>
                <a:gd name="T14" fmla="*/ 52 w 52"/>
                <a:gd name="T15" fmla="*/ 5 h 89"/>
                <a:gd name="T16" fmla="*/ 52 w 52"/>
                <a:gd name="T17" fmla="*/ 8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89">
                  <a:moveTo>
                    <a:pt x="52" y="85"/>
                  </a:moveTo>
                  <a:cubicBezTo>
                    <a:pt x="52" y="87"/>
                    <a:pt x="49" y="89"/>
                    <a:pt x="47" y="89"/>
                  </a:cubicBezTo>
                  <a:cubicBezTo>
                    <a:pt x="5" y="89"/>
                    <a:pt x="5" y="89"/>
                    <a:pt x="5" y="89"/>
                  </a:cubicBezTo>
                  <a:cubicBezTo>
                    <a:pt x="2" y="89"/>
                    <a:pt x="0" y="87"/>
                    <a:pt x="0" y="85"/>
                  </a:cubicBezTo>
                  <a:cubicBezTo>
                    <a:pt x="0" y="5"/>
                    <a:pt x="0" y="5"/>
                    <a:pt x="0" y="5"/>
                  </a:cubicBezTo>
                  <a:cubicBezTo>
                    <a:pt x="0" y="3"/>
                    <a:pt x="2" y="0"/>
                    <a:pt x="5" y="0"/>
                  </a:cubicBezTo>
                  <a:cubicBezTo>
                    <a:pt x="47" y="0"/>
                    <a:pt x="47" y="0"/>
                    <a:pt x="47" y="0"/>
                  </a:cubicBezTo>
                  <a:cubicBezTo>
                    <a:pt x="49" y="0"/>
                    <a:pt x="52" y="3"/>
                    <a:pt x="52" y="5"/>
                  </a:cubicBezTo>
                  <a:lnTo>
                    <a:pt x="52" y="8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64" name="Freeform 15"/>
            <p:cNvSpPr/>
            <p:nvPr/>
          </p:nvSpPr>
          <p:spPr bwMode="auto">
            <a:xfrm>
              <a:off x="1015158" y="1579006"/>
              <a:ext cx="98822" cy="491729"/>
            </a:xfrm>
            <a:custGeom>
              <a:avLst/>
              <a:gdLst>
                <a:gd name="T0" fmla="*/ 23 w 23"/>
                <a:gd name="T1" fmla="*/ 110 h 114"/>
                <a:gd name="T2" fmla="*/ 19 w 23"/>
                <a:gd name="T3" fmla="*/ 114 h 114"/>
                <a:gd name="T4" fmla="*/ 5 w 23"/>
                <a:gd name="T5" fmla="*/ 114 h 114"/>
                <a:gd name="T6" fmla="*/ 0 w 23"/>
                <a:gd name="T7" fmla="*/ 110 h 114"/>
                <a:gd name="T8" fmla="*/ 0 w 23"/>
                <a:gd name="T9" fmla="*/ 5 h 114"/>
                <a:gd name="T10" fmla="*/ 5 w 23"/>
                <a:gd name="T11" fmla="*/ 0 h 114"/>
                <a:gd name="T12" fmla="*/ 19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9" y="114"/>
                  </a:cubicBezTo>
                  <a:cubicBezTo>
                    <a:pt x="5" y="114"/>
                    <a:pt x="5" y="114"/>
                    <a:pt x="5" y="114"/>
                  </a:cubicBezTo>
                  <a:cubicBezTo>
                    <a:pt x="2" y="114"/>
                    <a:pt x="0" y="112"/>
                    <a:pt x="0" y="110"/>
                  </a:cubicBezTo>
                  <a:cubicBezTo>
                    <a:pt x="0" y="5"/>
                    <a:pt x="0" y="5"/>
                    <a:pt x="0" y="5"/>
                  </a:cubicBezTo>
                  <a:cubicBezTo>
                    <a:pt x="0" y="2"/>
                    <a:pt x="2" y="0"/>
                    <a:pt x="5" y="0"/>
                  </a:cubicBezTo>
                  <a:cubicBezTo>
                    <a:pt x="19" y="0"/>
                    <a:pt x="19" y="0"/>
                    <a:pt x="19" y="0"/>
                  </a:cubicBezTo>
                  <a:cubicBezTo>
                    <a:pt x="21" y="0"/>
                    <a:pt x="23" y="2"/>
                    <a:pt x="23" y="5"/>
                  </a:cubicBezTo>
                  <a:lnTo>
                    <a:pt x="23" y="110"/>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65" name="Freeform 16"/>
            <p:cNvSpPr/>
            <p:nvPr/>
          </p:nvSpPr>
          <p:spPr bwMode="auto">
            <a:xfrm>
              <a:off x="1135411" y="1579006"/>
              <a:ext cx="103585" cy="491729"/>
            </a:xfrm>
            <a:custGeom>
              <a:avLst/>
              <a:gdLst>
                <a:gd name="T0" fmla="*/ 24 w 24"/>
                <a:gd name="T1" fmla="*/ 110 h 114"/>
                <a:gd name="T2" fmla="*/ 19 w 24"/>
                <a:gd name="T3" fmla="*/ 114 h 114"/>
                <a:gd name="T4" fmla="*/ 5 w 24"/>
                <a:gd name="T5" fmla="*/ 114 h 114"/>
                <a:gd name="T6" fmla="*/ 0 w 24"/>
                <a:gd name="T7" fmla="*/ 110 h 114"/>
                <a:gd name="T8" fmla="*/ 0 w 24"/>
                <a:gd name="T9" fmla="*/ 5 h 114"/>
                <a:gd name="T10" fmla="*/ 5 w 24"/>
                <a:gd name="T11" fmla="*/ 0 h 114"/>
                <a:gd name="T12" fmla="*/ 19 w 24"/>
                <a:gd name="T13" fmla="*/ 0 h 114"/>
                <a:gd name="T14" fmla="*/ 24 w 24"/>
                <a:gd name="T15" fmla="*/ 5 h 114"/>
                <a:gd name="T16" fmla="*/ 24 w 24"/>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114">
                  <a:moveTo>
                    <a:pt x="24" y="110"/>
                  </a:moveTo>
                  <a:cubicBezTo>
                    <a:pt x="24" y="112"/>
                    <a:pt x="21" y="114"/>
                    <a:pt x="19" y="114"/>
                  </a:cubicBezTo>
                  <a:cubicBezTo>
                    <a:pt x="5" y="114"/>
                    <a:pt x="5" y="114"/>
                    <a:pt x="5" y="114"/>
                  </a:cubicBezTo>
                  <a:cubicBezTo>
                    <a:pt x="2" y="114"/>
                    <a:pt x="0" y="112"/>
                    <a:pt x="0" y="110"/>
                  </a:cubicBezTo>
                  <a:cubicBezTo>
                    <a:pt x="0" y="5"/>
                    <a:pt x="0" y="5"/>
                    <a:pt x="0" y="5"/>
                  </a:cubicBezTo>
                  <a:cubicBezTo>
                    <a:pt x="0" y="2"/>
                    <a:pt x="2" y="0"/>
                    <a:pt x="5" y="0"/>
                  </a:cubicBezTo>
                  <a:cubicBezTo>
                    <a:pt x="19" y="0"/>
                    <a:pt x="19" y="0"/>
                    <a:pt x="19" y="0"/>
                  </a:cubicBezTo>
                  <a:cubicBezTo>
                    <a:pt x="21" y="0"/>
                    <a:pt x="24" y="2"/>
                    <a:pt x="24" y="5"/>
                  </a:cubicBezTo>
                  <a:lnTo>
                    <a:pt x="24" y="110"/>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66" name="Freeform 17"/>
            <p:cNvSpPr/>
            <p:nvPr/>
          </p:nvSpPr>
          <p:spPr bwMode="auto">
            <a:xfrm>
              <a:off x="1152079" y="1238488"/>
              <a:ext cx="177404" cy="146447"/>
            </a:xfrm>
            <a:custGeom>
              <a:avLst/>
              <a:gdLst>
                <a:gd name="T0" fmla="*/ 36 w 41"/>
                <a:gd name="T1" fmla="*/ 34 h 34"/>
                <a:gd name="T2" fmla="*/ 41 w 41"/>
                <a:gd name="T3" fmla="*/ 20 h 34"/>
                <a:gd name="T4" fmla="*/ 20 w 41"/>
                <a:gd name="T5" fmla="*/ 0 h 34"/>
                <a:gd name="T6" fmla="*/ 0 w 41"/>
                <a:gd name="T7" fmla="*/ 20 h 34"/>
                <a:gd name="T8" fmla="*/ 5 w 41"/>
                <a:gd name="T9" fmla="*/ 34 h 34"/>
                <a:gd name="T10" fmla="*/ 36 w 41"/>
                <a:gd name="T11" fmla="*/ 34 h 34"/>
              </a:gdLst>
              <a:ahLst/>
              <a:cxnLst>
                <a:cxn ang="0">
                  <a:pos x="T0" y="T1"/>
                </a:cxn>
                <a:cxn ang="0">
                  <a:pos x="T2" y="T3"/>
                </a:cxn>
                <a:cxn ang="0">
                  <a:pos x="T4" y="T5"/>
                </a:cxn>
                <a:cxn ang="0">
                  <a:pos x="T6" y="T7"/>
                </a:cxn>
                <a:cxn ang="0">
                  <a:pos x="T8" y="T9"/>
                </a:cxn>
                <a:cxn ang="0">
                  <a:pos x="T10" y="T11"/>
                </a:cxn>
              </a:cxnLst>
              <a:rect l="0" t="0" r="r" b="b"/>
              <a:pathLst>
                <a:path w="41" h="34">
                  <a:moveTo>
                    <a:pt x="36" y="34"/>
                  </a:moveTo>
                  <a:cubicBezTo>
                    <a:pt x="39" y="31"/>
                    <a:pt x="41" y="26"/>
                    <a:pt x="41" y="20"/>
                  </a:cubicBezTo>
                  <a:cubicBezTo>
                    <a:pt x="41" y="9"/>
                    <a:pt x="32" y="0"/>
                    <a:pt x="20" y="0"/>
                  </a:cubicBezTo>
                  <a:cubicBezTo>
                    <a:pt x="9" y="0"/>
                    <a:pt x="0" y="9"/>
                    <a:pt x="0" y="20"/>
                  </a:cubicBezTo>
                  <a:cubicBezTo>
                    <a:pt x="0" y="26"/>
                    <a:pt x="2" y="31"/>
                    <a:pt x="5" y="34"/>
                  </a:cubicBezTo>
                  <a:lnTo>
                    <a:pt x="36" y="3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67" name="Freeform 18"/>
            <p:cNvSpPr/>
            <p:nvPr/>
          </p:nvSpPr>
          <p:spPr bwMode="auto">
            <a:xfrm>
              <a:off x="924670" y="1238488"/>
              <a:ext cx="176213" cy="146447"/>
            </a:xfrm>
            <a:custGeom>
              <a:avLst/>
              <a:gdLst>
                <a:gd name="T0" fmla="*/ 36 w 41"/>
                <a:gd name="T1" fmla="*/ 34 h 34"/>
                <a:gd name="T2" fmla="*/ 41 w 41"/>
                <a:gd name="T3" fmla="*/ 20 h 34"/>
                <a:gd name="T4" fmla="*/ 20 w 41"/>
                <a:gd name="T5" fmla="*/ 0 h 34"/>
                <a:gd name="T6" fmla="*/ 0 w 41"/>
                <a:gd name="T7" fmla="*/ 20 h 34"/>
                <a:gd name="T8" fmla="*/ 5 w 41"/>
                <a:gd name="T9" fmla="*/ 34 h 34"/>
                <a:gd name="T10" fmla="*/ 36 w 41"/>
                <a:gd name="T11" fmla="*/ 34 h 34"/>
              </a:gdLst>
              <a:ahLst/>
              <a:cxnLst>
                <a:cxn ang="0">
                  <a:pos x="T0" y="T1"/>
                </a:cxn>
                <a:cxn ang="0">
                  <a:pos x="T2" y="T3"/>
                </a:cxn>
                <a:cxn ang="0">
                  <a:pos x="T4" y="T5"/>
                </a:cxn>
                <a:cxn ang="0">
                  <a:pos x="T6" y="T7"/>
                </a:cxn>
                <a:cxn ang="0">
                  <a:pos x="T8" y="T9"/>
                </a:cxn>
                <a:cxn ang="0">
                  <a:pos x="T10" y="T11"/>
                </a:cxn>
              </a:cxnLst>
              <a:rect l="0" t="0" r="r" b="b"/>
              <a:pathLst>
                <a:path w="41" h="34">
                  <a:moveTo>
                    <a:pt x="36" y="34"/>
                  </a:moveTo>
                  <a:cubicBezTo>
                    <a:pt x="39" y="31"/>
                    <a:pt x="41" y="26"/>
                    <a:pt x="41" y="20"/>
                  </a:cubicBezTo>
                  <a:cubicBezTo>
                    <a:pt x="41" y="9"/>
                    <a:pt x="32" y="0"/>
                    <a:pt x="20" y="0"/>
                  </a:cubicBezTo>
                  <a:cubicBezTo>
                    <a:pt x="9" y="0"/>
                    <a:pt x="0" y="9"/>
                    <a:pt x="0" y="20"/>
                  </a:cubicBezTo>
                  <a:cubicBezTo>
                    <a:pt x="0" y="26"/>
                    <a:pt x="2" y="31"/>
                    <a:pt x="5" y="34"/>
                  </a:cubicBezTo>
                  <a:lnTo>
                    <a:pt x="36" y="3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68" name="Freeform 19"/>
            <p:cNvSpPr/>
            <p:nvPr/>
          </p:nvSpPr>
          <p:spPr bwMode="auto">
            <a:xfrm>
              <a:off x="924671" y="1307544"/>
              <a:ext cx="69056" cy="350044"/>
            </a:xfrm>
            <a:custGeom>
              <a:avLst/>
              <a:gdLst>
                <a:gd name="T0" fmla="*/ 16 w 16"/>
                <a:gd name="T1" fmla="*/ 77 h 81"/>
                <a:gd name="T2" fmla="*/ 11 w 16"/>
                <a:gd name="T3" fmla="*/ 81 h 81"/>
                <a:gd name="T4" fmla="*/ 4 w 16"/>
                <a:gd name="T5" fmla="*/ 81 h 81"/>
                <a:gd name="T6" fmla="*/ 0 w 16"/>
                <a:gd name="T7" fmla="*/ 77 h 81"/>
                <a:gd name="T8" fmla="*/ 0 w 16"/>
                <a:gd name="T9" fmla="*/ 5 h 81"/>
                <a:gd name="T10" fmla="*/ 4 w 16"/>
                <a:gd name="T11" fmla="*/ 0 h 81"/>
                <a:gd name="T12" fmla="*/ 11 w 16"/>
                <a:gd name="T13" fmla="*/ 0 h 81"/>
                <a:gd name="T14" fmla="*/ 16 w 16"/>
                <a:gd name="T15" fmla="*/ 5 h 81"/>
                <a:gd name="T16" fmla="*/ 16 w 16"/>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7"/>
                  </a:moveTo>
                  <a:cubicBezTo>
                    <a:pt x="16" y="79"/>
                    <a:pt x="14" y="81"/>
                    <a:pt x="11" y="81"/>
                  </a:cubicBezTo>
                  <a:cubicBezTo>
                    <a:pt x="4" y="81"/>
                    <a:pt x="4" y="81"/>
                    <a:pt x="4" y="81"/>
                  </a:cubicBezTo>
                  <a:cubicBezTo>
                    <a:pt x="2" y="81"/>
                    <a:pt x="0" y="79"/>
                    <a:pt x="0" y="77"/>
                  </a:cubicBezTo>
                  <a:cubicBezTo>
                    <a:pt x="0" y="5"/>
                    <a:pt x="0" y="5"/>
                    <a:pt x="0" y="5"/>
                  </a:cubicBezTo>
                  <a:cubicBezTo>
                    <a:pt x="0" y="2"/>
                    <a:pt x="2" y="0"/>
                    <a:pt x="4" y="0"/>
                  </a:cubicBezTo>
                  <a:cubicBezTo>
                    <a:pt x="11" y="0"/>
                    <a:pt x="11" y="0"/>
                    <a:pt x="11" y="0"/>
                  </a:cubicBezTo>
                  <a:cubicBezTo>
                    <a:pt x="14" y="0"/>
                    <a:pt x="16" y="2"/>
                    <a:pt x="16" y="5"/>
                  </a:cubicBezTo>
                  <a:lnTo>
                    <a:pt x="16" y="77"/>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69" name="Freeform 20"/>
            <p:cNvSpPr/>
            <p:nvPr/>
          </p:nvSpPr>
          <p:spPr bwMode="auto">
            <a:xfrm>
              <a:off x="1260427" y="1307544"/>
              <a:ext cx="69056" cy="350044"/>
            </a:xfrm>
            <a:custGeom>
              <a:avLst/>
              <a:gdLst>
                <a:gd name="T0" fmla="*/ 16 w 16"/>
                <a:gd name="T1" fmla="*/ 77 h 81"/>
                <a:gd name="T2" fmla="*/ 12 w 16"/>
                <a:gd name="T3" fmla="*/ 81 h 81"/>
                <a:gd name="T4" fmla="*/ 4 w 16"/>
                <a:gd name="T5" fmla="*/ 81 h 81"/>
                <a:gd name="T6" fmla="*/ 0 w 16"/>
                <a:gd name="T7" fmla="*/ 77 h 81"/>
                <a:gd name="T8" fmla="*/ 0 w 16"/>
                <a:gd name="T9" fmla="*/ 5 h 81"/>
                <a:gd name="T10" fmla="*/ 4 w 16"/>
                <a:gd name="T11" fmla="*/ 0 h 81"/>
                <a:gd name="T12" fmla="*/ 12 w 16"/>
                <a:gd name="T13" fmla="*/ 0 h 81"/>
                <a:gd name="T14" fmla="*/ 16 w 16"/>
                <a:gd name="T15" fmla="*/ 5 h 81"/>
                <a:gd name="T16" fmla="*/ 16 w 16"/>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7"/>
                  </a:moveTo>
                  <a:cubicBezTo>
                    <a:pt x="16" y="79"/>
                    <a:pt x="14" y="81"/>
                    <a:pt x="12" y="81"/>
                  </a:cubicBezTo>
                  <a:cubicBezTo>
                    <a:pt x="4" y="81"/>
                    <a:pt x="4" y="81"/>
                    <a:pt x="4" y="81"/>
                  </a:cubicBezTo>
                  <a:cubicBezTo>
                    <a:pt x="2" y="81"/>
                    <a:pt x="0" y="79"/>
                    <a:pt x="0" y="77"/>
                  </a:cubicBezTo>
                  <a:cubicBezTo>
                    <a:pt x="0" y="5"/>
                    <a:pt x="0" y="5"/>
                    <a:pt x="0" y="5"/>
                  </a:cubicBezTo>
                  <a:cubicBezTo>
                    <a:pt x="0" y="2"/>
                    <a:pt x="2" y="0"/>
                    <a:pt x="4" y="0"/>
                  </a:cubicBezTo>
                  <a:cubicBezTo>
                    <a:pt x="12" y="0"/>
                    <a:pt x="12" y="0"/>
                    <a:pt x="12" y="0"/>
                  </a:cubicBezTo>
                  <a:cubicBezTo>
                    <a:pt x="14" y="0"/>
                    <a:pt x="16" y="2"/>
                    <a:pt x="16" y="5"/>
                  </a:cubicBezTo>
                  <a:lnTo>
                    <a:pt x="16" y="77"/>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70" name="Freeform 21"/>
            <p:cNvSpPr/>
            <p:nvPr/>
          </p:nvSpPr>
          <p:spPr bwMode="auto">
            <a:xfrm>
              <a:off x="972295" y="1238488"/>
              <a:ext cx="304800" cy="86916"/>
            </a:xfrm>
            <a:custGeom>
              <a:avLst/>
              <a:gdLst>
                <a:gd name="T0" fmla="*/ 62 w 71"/>
                <a:gd name="T1" fmla="*/ 0 h 20"/>
                <a:gd name="T2" fmla="*/ 51 w 71"/>
                <a:gd name="T3" fmla="*/ 0 h 20"/>
                <a:gd name="T4" fmla="*/ 36 w 71"/>
                <a:gd name="T5" fmla="*/ 3 h 20"/>
                <a:gd name="T6" fmla="*/ 21 w 71"/>
                <a:gd name="T7" fmla="*/ 0 h 20"/>
                <a:gd name="T8" fmla="*/ 10 w 71"/>
                <a:gd name="T9" fmla="*/ 0 h 20"/>
                <a:gd name="T10" fmla="*/ 0 w 71"/>
                <a:gd name="T11" fmla="*/ 9 h 20"/>
                <a:gd name="T12" fmla="*/ 0 w 71"/>
                <a:gd name="T13" fmla="*/ 10 h 20"/>
                <a:gd name="T14" fmla="*/ 10 w 71"/>
                <a:gd name="T15" fmla="*/ 20 h 20"/>
                <a:gd name="T16" fmla="*/ 62 w 71"/>
                <a:gd name="T17" fmla="*/ 20 h 20"/>
                <a:gd name="T18" fmla="*/ 71 w 71"/>
                <a:gd name="T19" fmla="*/ 10 h 20"/>
                <a:gd name="T20" fmla="*/ 71 w 71"/>
                <a:gd name="T21" fmla="*/ 9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8" y="0"/>
                    <a:pt x="43" y="3"/>
                    <a:pt x="36" y="3"/>
                  </a:cubicBezTo>
                  <a:cubicBezTo>
                    <a:pt x="29" y="3"/>
                    <a:pt x="25" y="0"/>
                    <a:pt x="21" y="0"/>
                  </a:cubicBezTo>
                  <a:cubicBezTo>
                    <a:pt x="10" y="0"/>
                    <a:pt x="10" y="0"/>
                    <a:pt x="10" y="0"/>
                  </a:cubicBezTo>
                  <a:cubicBezTo>
                    <a:pt x="5" y="0"/>
                    <a:pt x="0" y="4"/>
                    <a:pt x="0" y="9"/>
                  </a:cubicBezTo>
                  <a:cubicBezTo>
                    <a:pt x="0" y="10"/>
                    <a:pt x="0" y="10"/>
                    <a:pt x="0" y="10"/>
                  </a:cubicBezTo>
                  <a:cubicBezTo>
                    <a:pt x="0" y="16"/>
                    <a:pt x="5" y="20"/>
                    <a:pt x="10" y="20"/>
                  </a:cubicBezTo>
                  <a:cubicBezTo>
                    <a:pt x="62" y="20"/>
                    <a:pt x="62" y="20"/>
                    <a:pt x="62" y="20"/>
                  </a:cubicBezTo>
                  <a:cubicBezTo>
                    <a:pt x="67" y="20"/>
                    <a:pt x="71" y="16"/>
                    <a:pt x="71" y="10"/>
                  </a:cubicBezTo>
                  <a:cubicBezTo>
                    <a:pt x="71" y="9"/>
                    <a:pt x="71" y="9"/>
                    <a:pt x="71" y="9"/>
                  </a:cubicBezTo>
                  <a:cubicBezTo>
                    <a:pt x="71" y="4"/>
                    <a:pt x="67" y="0"/>
                    <a:pt x="62" y="0"/>
                  </a:cubicBez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71" name="Oval 22"/>
            <p:cNvSpPr>
              <a:spLocks noChangeArrowheads="1"/>
            </p:cNvSpPr>
            <p:nvPr/>
          </p:nvSpPr>
          <p:spPr bwMode="auto">
            <a:xfrm>
              <a:off x="1031826" y="1022984"/>
              <a:ext cx="185738" cy="185738"/>
            </a:xfrm>
            <a:prstGeom prst="ellipse">
              <a:avLst/>
            </a:pr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72" name="Freeform 23"/>
            <p:cNvSpPr/>
            <p:nvPr/>
          </p:nvSpPr>
          <p:spPr bwMode="auto">
            <a:xfrm>
              <a:off x="1583085" y="1251585"/>
              <a:ext cx="223838" cy="384572"/>
            </a:xfrm>
            <a:custGeom>
              <a:avLst/>
              <a:gdLst>
                <a:gd name="T0" fmla="*/ 52 w 52"/>
                <a:gd name="T1" fmla="*/ 85 h 89"/>
                <a:gd name="T2" fmla="*/ 47 w 52"/>
                <a:gd name="T3" fmla="*/ 89 h 89"/>
                <a:gd name="T4" fmla="*/ 5 w 52"/>
                <a:gd name="T5" fmla="*/ 89 h 89"/>
                <a:gd name="T6" fmla="*/ 0 w 52"/>
                <a:gd name="T7" fmla="*/ 85 h 89"/>
                <a:gd name="T8" fmla="*/ 0 w 52"/>
                <a:gd name="T9" fmla="*/ 5 h 89"/>
                <a:gd name="T10" fmla="*/ 5 w 52"/>
                <a:gd name="T11" fmla="*/ 0 h 89"/>
                <a:gd name="T12" fmla="*/ 47 w 52"/>
                <a:gd name="T13" fmla="*/ 0 h 89"/>
                <a:gd name="T14" fmla="*/ 52 w 52"/>
                <a:gd name="T15" fmla="*/ 5 h 89"/>
                <a:gd name="T16" fmla="*/ 52 w 52"/>
                <a:gd name="T17" fmla="*/ 8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89">
                  <a:moveTo>
                    <a:pt x="52" y="85"/>
                  </a:moveTo>
                  <a:cubicBezTo>
                    <a:pt x="52" y="87"/>
                    <a:pt x="50" y="89"/>
                    <a:pt x="47" y="89"/>
                  </a:cubicBezTo>
                  <a:cubicBezTo>
                    <a:pt x="5" y="89"/>
                    <a:pt x="5" y="89"/>
                    <a:pt x="5" y="89"/>
                  </a:cubicBezTo>
                  <a:cubicBezTo>
                    <a:pt x="3" y="89"/>
                    <a:pt x="0" y="87"/>
                    <a:pt x="0" y="85"/>
                  </a:cubicBezTo>
                  <a:cubicBezTo>
                    <a:pt x="0" y="5"/>
                    <a:pt x="0" y="5"/>
                    <a:pt x="0" y="5"/>
                  </a:cubicBezTo>
                  <a:cubicBezTo>
                    <a:pt x="0" y="3"/>
                    <a:pt x="3" y="0"/>
                    <a:pt x="5" y="0"/>
                  </a:cubicBezTo>
                  <a:cubicBezTo>
                    <a:pt x="47" y="0"/>
                    <a:pt x="47" y="0"/>
                    <a:pt x="47" y="0"/>
                  </a:cubicBezTo>
                  <a:cubicBezTo>
                    <a:pt x="50" y="0"/>
                    <a:pt x="52" y="3"/>
                    <a:pt x="52" y="5"/>
                  </a:cubicBezTo>
                  <a:lnTo>
                    <a:pt x="52" y="8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73" name="Freeform 24"/>
            <p:cNvSpPr/>
            <p:nvPr/>
          </p:nvSpPr>
          <p:spPr bwMode="auto">
            <a:xfrm>
              <a:off x="1583086" y="1579006"/>
              <a:ext cx="102394" cy="491729"/>
            </a:xfrm>
            <a:custGeom>
              <a:avLst/>
              <a:gdLst>
                <a:gd name="T0" fmla="*/ 24 w 24"/>
                <a:gd name="T1" fmla="*/ 110 h 114"/>
                <a:gd name="T2" fmla="*/ 19 w 24"/>
                <a:gd name="T3" fmla="*/ 114 h 114"/>
                <a:gd name="T4" fmla="*/ 5 w 24"/>
                <a:gd name="T5" fmla="*/ 114 h 114"/>
                <a:gd name="T6" fmla="*/ 0 w 24"/>
                <a:gd name="T7" fmla="*/ 110 h 114"/>
                <a:gd name="T8" fmla="*/ 0 w 24"/>
                <a:gd name="T9" fmla="*/ 5 h 114"/>
                <a:gd name="T10" fmla="*/ 5 w 24"/>
                <a:gd name="T11" fmla="*/ 0 h 114"/>
                <a:gd name="T12" fmla="*/ 19 w 24"/>
                <a:gd name="T13" fmla="*/ 0 h 114"/>
                <a:gd name="T14" fmla="*/ 24 w 24"/>
                <a:gd name="T15" fmla="*/ 5 h 114"/>
                <a:gd name="T16" fmla="*/ 24 w 24"/>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114">
                  <a:moveTo>
                    <a:pt x="24" y="110"/>
                  </a:moveTo>
                  <a:cubicBezTo>
                    <a:pt x="24" y="112"/>
                    <a:pt x="22" y="114"/>
                    <a:pt x="19" y="114"/>
                  </a:cubicBezTo>
                  <a:cubicBezTo>
                    <a:pt x="5" y="114"/>
                    <a:pt x="5" y="114"/>
                    <a:pt x="5" y="114"/>
                  </a:cubicBezTo>
                  <a:cubicBezTo>
                    <a:pt x="3" y="114"/>
                    <a:pt x="0" y="112"/>
                    <a:pt x="0" y="110"/>
                  </a:cubicBezTo>
                  <a:cubicBezTo>
                    <a:pt x="0" y="5"/>
                    <a:pt x="0" y="5"/>
                    <a:pt x="0" y="5"/>
                  </a:cubicBezTo>
                  <a:cubicBezTo>
                    <a:pt x="0" y="2"/>
                    <a:pt x="3" y="0"/>
                    <a:pt x="5" y="0"/>
                  </a:cubicBezTo>
                  <a:cubicBezTo>
                    <a:pt x="19" y="0"/>
                    <a:pt x="19" y="0"/>
                    <a:pt x="19" y="0"/>
                  </a:cubicBezTo>
                  <a:cubicBezTo>
                    <a:pt x="22" y="0"/>
                    <a:pt x="24" y="2"/>
                    <a:pt x="24" y="5"/>
                  </a:cubicBezTo>
                  <a:lnTo>
                    <a:pt x="24" y="110"/>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74" name="Freeform 25"/>
            <p:cNvSpPr/>
            <p:nvPr/>
          </p:nvSpPr>
          <p:spPr bwMode="auto">
            <a:xfrm>
              <a:off x="1708102" y="1579006"/>
              <a:ext cx="98822" cy="491729"/>
            </a:xfrm>
            <a:custGeom>
              <a:avLst/>
              <a:gdLst>
                <a:gd name="T0" fmla="*/ 23 w 23"/>
                <a:gd name="T1" fmla="*/ 110 h 114"/>
                <a:gd name="T2" fmla="*/ 18 w 23"/>
                <a:gd name="T3" fmla="*/ 114 h 114"/>
                <a:gd name="T4" fmla="*/ 4 w 23"/>
                <a:gd name="T5" fmla="*/ 114 h 114"/>
                <a:gd name="T6" fmla="*/ 0 w 23"/>
                <a:gd name="T7" fmla="*/ 110 h 114"/>
                <a:gd name="T8" fmla="*/ 0 w 23"/>
                <a:gd name="T9" fmla="*/ 5 h 114"/>
                <a:gd name="T10" fmla="*/ 4 w 23"/>
                <a:gd name="T11" fmla="*/ 0 h 114"/>
                <a:gd name="T12" fmla="*/ 18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8" y="114"/>
                  </a:cubicBezTo>
                  <a:cubicBezTo>
                    <a:pt x="4" y="114"/>
                    <a:pt x="4" y="114"/>
                    <a:pt x="4" y="114"/>
                  </a:cubicBezTo>
                  <a:cubicBezTo>
                    <a:pt x="2" y="114"/>
                    <a:pt x="0" y="112"/>
                    <a:pt x="0" y="110"/>
                  </a:cubicBezTo>
                  <a:cubicBezTo>
                    <a:pt x="0" y="5"/>
                    <a:pt x="0" y="5"/>
                    <a:pt x="0" y="5"/>
                  </a:cubicBezTo>
                  <a:cubicBezTo>
                    <a:pt x="0" y="2"/>
                    <a:pt x="2" y="0"/>
                    <a:pt x="4" y="0"/>
                  </a:cubicBezTo>
                  <a:cubicBezTo>
                    <a:pt x="18" y="0"/>
                    <a:pt x="18" y="0"/>
                    <a:pt x="18" y="0"/>
                  </a:cubicBezTo>
                  <a:cubicBezTo>
                    <a:pt x="21" y="0"/>
                    <a:pt x="23" y="2"/>
                    <a:pt x="23" y="5"/>
                  </a:cubicBezTo>
                  <a:lnTo>
                    <a:pt x="23" y="110"/>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75" name="Freeform 26"/>
            <p:cNvSpPr/>
            <p:nvPr/>
          </p:nvSpPr>
          <p:spPr bwMode="auto">
            <a:xfrm>
              <a:off x="1720008" y="1238488"/>
              <a:ext cx="176213" cy="146447"/>
            </a:xfrm>
            <a:custGeom>
              <a:avLst/>
              <a:gdLst>
                <a:gd name="T0" fmla="*/ 36 w 41"/>
                <a:gd name="T1" fmla="*/ 34 h 34"/>
                <a:gd name="T2" fmla="*/ 41 w 41"/>
                <a:gd name="T3" fmla="*/ 20 h 34"/>
                <a:gd name="T4" fmla="*/ 21 w 41"/>
                <a:gd name="T5" fmla="*/ 0 h 34"/>
                <a:gd name="T6" fmla="*/ 0 w 41"/>
                <a:gd name="T7" fmla="*/ 20 h 34"/>
                <a:gd name="T8" fmla="*/ 5 w 41"/>
                <a:gd name="T9" fmla="*/ 34 h 34"/>
                <a:gd name="T10" fmla="*/ 36 w 41"/>
                <a:gd name="T11" fmla="*/ 34 h 34"/>
              </a:gdLst>
              <a:ahLst/>
              <a:cxnLst>
                <a:cxn ang="0">
                  <a:pos x="T0" y="T1"/>
                </a:cxn>
                <a:cxn ang="0">
                  <a:pos x="T2" y="T3"/>
                </a:cxn>
                <a:cxn ang="0">
                  <a:pos x="T4" y="T5"/>
                </a:cxn>
                <a:cxn ang="0">
                  <a:pos x="T6" y="T7"/>
                </a:cxn>
                <a:cxn ang="0">
                  <a:pos x="T8" y="T9"/>
                </a:cxn>
                <a:cxn ang="0">
                  <a:pos x="T10" y="T11"/>
                </a:cxn>
              </a:cxnLst>
              <a:rect l="0" t="0" r="r" b="b"/>
              <a:pathLst>
                <a:path w="41" h="34">
                  <a:moveTo>
                    <a:pt x="36" y="34"/>
                  </a:moveTo>
                  <a:cubicBezTo>
                    <a:pt x="39" y="31"/>
                    <a:pt x="41" y="26"/>
                    <a:pt x="41" y="20"/>
                  </a:cubicBezTo>
                  <a:cubicBezTo>
                    <a:pt x="41" y="9"/>
                    <a:pt x="32" y="0"/>
                    <a:pt x="21" y="0"/>
                  </a:cubicBezTo>
                  <a:cubicBezTo>
                    <a:pt x="9" y="0"/>
                    <a:pt x="0" y="9"/>
                    <a:pt x="0" y="20"/>
                  </a:cubicBezTo>
                  <a:cubicBezTo>
                    <a:pt x="0" y="26"/>
                    <a:pt x="2" y="31"/>
                    <a:pt x="5" y="34"/>
                  </a:cubicBezTo>
                  <a:lnTo>
                    <a:pt x="36" y="3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76" name="Freeform 27"/>
            <p:cNvSpPr/>
            <p:nvPr/>
          </p:nvSpPr>
          <p:spPr bwMode="auto">
            <a:xfrm>
              <a:off x="1492598" y="1238488"/>
              <a:ext cx="176213" cy="146447"/>
            </a:xfrm>
            <a:custGeom>
              <a:avLst/>
              <a:gdLst>
                <a:gd name="T0" fmla="*/ 36 w 41"/>
                <a:gd name="T1" fmla="*/ 34 h 34"/>
                <a:gd name="T2" fmla="*/ 41 w 41"/>
                <a:gd name="T3" fmla="*/ 20 h 34"/>
                <a:gd name="T4" fmla="*/ 21 w 41"/>
                <a:gd name="T5" fmla="*/ 0 h 34"/>
                <a:gd name="T6" fmla="*/ 0 w 41"/>
                <a:gd name="T7" fmla="*/ 20 h 34"/>
                <a:gd name="T8" fmla="*/ 5 w 41"/>
                <a:gd name="T9" fmla="*/ 34 h 34"/>
                <a:gd name="T10" fmla="*/ 36 w 41"/>
                <a:gd name="T11" fmla="*/ 34 h 34"/>
              </a:gdLst>
              <a:ahLst/>
              <a:cxnLst>
                <a:cxn ang="0">
                  <a:pos x="T0" y="T1"/>
                </a:cxn>
                <a:cxn ang="0">
                  <a:pos x="T2" y="T3"/>
                </a:cxn>
                <a:cxn ang="0">
                  <a:pos x="T4" y="T5"/>
                </a:cxn>
                <a:cxn ang="0">
                  <a:pos x="T6" y="T7"/>
                </a:cxn>
                <a:cxn ang="0">
                  <a:pos x="T8" y="T9"/>
                </a:cxn>
                <a:cxn ang="0">
                  <a:pos x="T10" y="T11"/>
                </a:cxn>
              </a:cxnLst>
              <a:rect l="0" t="0" r="r" b="b"/>
              <a:pathLst>
                <a:path w="41" h="34">
                  <a:moveTo>
                    <a:pt x="36" y="34"/>
                  </a:moveTo>
                  <a:cubicBezTo>
                    <a:pt x="39" y="31"/>
                    <a:pt x="41" y="26"/>
                    <a:pt x="41" y="20"/>
                  </a:cubicBezTo>
                  <a:cubicBezTo>
                    <a:pt x="41" y="9"/>
                    <a:pt x="32" y="0"/>
                    <a:pt x="21" y="0"/>
                  </a:cubicBezTo>
                  <a:cubicBezTo>
                    <a:pt x="9" y="0"/>
                    <a:pt x="0" y="9"/>
                    <a:pt x="0" y="20"/>
                  </a:cubicBezTo>
                  <a:cubicBezTo>
                    <a:pt x="0" y="26"/>
                    <a:pt x="2" y="31"/>
                    <a:pt x="5" y="34"/>
                  </a:cubicBezTo>
                  <a:lnTo>
                    <a:pt x="36" y="3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77" name="Freeform 28"/>
            <p:cNvSpPr/>
            <p:nvPr/>
          </p:nvSpPr>
          <p:spPr bwMode="auto">
            <a:xfrm>
              <a:off x="1492598" y="1307544"/>
              <a:ext cx="69056" cy="350044"/>
            </a:xfrm>
            <a:custGeom>
              <a:avLst/>
              <a:gdLst>
                <a:gd name="T0" fmla="*/ 16 w 16"/>
                <a:gd name="T1" fmla="*/ 77 h 81"/>
                <a:gd name="T2" fmla="*/ 12 w 16"/>
                <a:gd name="T3" fmla="*/ 81 h 81"/>
                <a:gd name="T4" fmla="*/ 5 w 16"/>
                <a:gd name="T5" fmla="*/ 81 h 81"/>
                <a:gd name="T6" fmla="*/ 0 w 16"/>
                <a:gd name="T7" fmla="*/ 77 h 81"/>
                <a:gd name="T8" fmla="*/ 0 w 16"/>
                <a:gd name="T9" fmla="*/ 5 h 81"/>
                <a:gd name="T10" fmla="*/ 5 w 16"/>
                <a:gd name="T11" fmla="*/ 0 h 81"/>
                <a:gd name="T12" fmla="*/ 12 w 16"/>
                <a:gd name="T13" fmla="*/ 0 h 81"/>
                <a:gd name="T14" fmla="*/ 16 w 16"/>
                <a:gd name="T15" fmla="*/ 5 h 81"/>
                <a:gd name="T16" fmla="*/ 16 w 16"/>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7"/>
                  </a:moveTo>
                  <a:cubicBezTo>
                    <a:pt x="16" y="79"/>
                    <a:pt x="14" y="81"/>
                    <a:pt x="12" y="81"/>
                  </a:cubicBezTo>
                  <a:cubicBezTo>
                    <a:pt x="5" y="81"/>
                    <a:pt x="5" y="81"/>
                    <a:pt x="5" y="81"/>
                  </a:cubicBezTo>
                  <a:cubicBezTo>
                    <a:pt x="2" y="81"/>
                    <a:pt x="0" y="79"/>
                    <a:pt x="0" y="77"/>
                  </a:cubicBezTo>
                  <a:cubicBezTo>
                    <a:pt x="0" y="5"/>
                    <a:pt x="0" y="5"/>
                    <a:pt x="0" y="5"/>
                  </a:cubicBezTo>
                  <a:cubicBezTo>
                    <a:pt x="0" y="2"/>
                    <a:pt x="2" y="0"/>
                    <a:pt x="5" y="0"/>
                  </a:cubicBezTo>
                  <a:cubicBezTo>
                    <a:pt x="12" y="0"/>
                    <a:pt x="12" y="0"/>
                    <a:pt x="12" y="0"/>
                  </a:cubicBezTo>
                  <a:cubicBezTo>
                    <a:pt x="14" y="0"/>
                    <a:pt x="16" y="2"/>
                    <a:pt x="16" y="5"/>
                  </a:cubicBezTo>
                  <a:lnTo>
                    <a:pt x="16" y="77"/>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78" name="Freeform 29"/>
            <p:cNvSpPr/>
            <p:nvPr/>
          </p:nvSpPr>
          <p:spPr bwMode="auto">
            <a:xfrm>
              <a:off x="1828354" y="1307544"/>
              <a:ext cx="67866" cy="350044"/>
            </a:xfrm>
            <a:custGeom>
              <a:avLst/>
              <a:gdLst>
                <a:gd name="T0" fmla="*/ 16 w 16"/>
                <a:gd name="T1" fmla="*/ 77 h 81"/>
                <a:gd name="T2" fmla="*/ 12 w 16"/>
                <a:gd name="T3" fmla="*/ 81 h 81"/>
                <a:gd name="T4" fmla="*/ 5 w 16"/>
                <a:gd name="T5" fmla="*/ 81 h 81"/>
                <a:gd name="T6" fmla="*/ 0 w 16"/>
                <a:gd name="T7" fmla="*/ 77 h 81"/>
                <a:gd name="T8" fmla="*/ 0 w 16"/>
                <a:gd name="T9" fmla="*/ 5 h 81"/>
                <a:gd name="T10" fmla="*/ 5 w 16"/>
                <a:gd name="T11" fmla="*/ 0 h 81"/>
                <a:gd name="T12" fmla="*/ 12 w 16"/>
                <a:gd name="T13" fmla="*/ 0 h 81"/>
                <a:gd name="T14" fmla="*/ 16 w 16"/>
                <a:gd name="T15" fmla="*/ 5 h 81"/>
                <a:gd name="T16" fmla="*/ 16 w 16"/>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7"/>
                  </a:moveTo>
                  <a:cubicBezTo>
                    <a:pt x="16" y="79"/>
                    <a:pt x="14" y="81"/>
                    <a:pt x="12" y="81"/>
                  </a:cubicBezTo>
                  <a:cubicBezTo>
                    <a:pt x="5" y="81"/>
                    <a:pt x="5" y="81"/>
                    <a:pt x="5" y="81"/>
                  </a:cubicBezTo>
                  <a:cubicBezTo>
                    <a:pt x="2" y="81"/>
                    <a:pt x="0" y="79"/>
                    <a:pt x="0" y="77"/>
                  </a:cubicBezTo>
                  <a:cubicBezTo>
                    <a:pt x="0" y="5"/>
                    <a:pt x="0" y="5"/>
                    <a:pt x="0" y="5"/>
                  </a:cubicBezTo>
                  <a:cubicBezTo>
                    <a:pt x="0" y="2"/>
                    <a:pt x="2" y="0"/>
                    <a:pt x="5" y="0"/>
                  </a:cubicBezTo>
                  <a:cubicBezTo>
                    <a:pt x="12" y="0"/>
                    <a:pt x="12" y="0"/>
                    <a:pt x="12" y="0"/>
                  </a:cubicBezTo>
                  <a:cubicBezTo>
                    <a:pt x="14" y="0"/>
                    <a:pt x="16" y="2"/>
                    <a:pt x="16" y="5"/>
                  </a:cubicBezTo>
                  <a:lnTo>
                    <a:pt x="16" y="77"/>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79" name="Freeform 30"/>
            <p:cNvSpPr/>
            <p:nvPr/>
          </p:nvSpPr>
          <p:spPr bwMode="auto">
            <a:xfrm>
              <a:off x="1543795" y="1238488"/>
              <a:ext cx="305991" cy="86916"/>
            </a:xfrm>
            <a:custGeom>
              <a:avLst/>
              <a:gdLst>
                <a:gd name="T0" fmla="*/ 61 w 71"/>
                <a:gd name="T1" fmla="*/ 0 h 20"/>
                <a:gd name="T2" fmla="*/ 50 w 71"/>
                <a:gd name="T3" fmla="*/ 0 h 20"/>
                <a:gd name="T4" fmla="*/ 35 w 71"/>
                <a:gd name="T5" fmla="*/ 3 h 20"/>
                <a:gd name="T6" fmla="*/ 20 w 71"/>
                <a:gd name="T7" fmla="*/ 0 h 20"/>
                <a:gd name="T8" fmla="*/ 9 w 71"/>
                <a:gd name="T9" fmla="*/ 0 h 20"/>
                <a:gd name="T10" fmla="*/ 0 w 71"/>
                <a:gd name="T11" fmla="*/ 9 h 20"/>
                <a:gd name="T12" fmla="*/ 0 w 71"/>
                <a:gd name="T13" fmla="*/ 10 h 20"/>
                <a:gd name="T14" fmla="*/ 9 w 71"/>
                <a:gd name="T15" fmla="*/ 20 h 20"/>
                <a:gd name="T16" fmla="*/ 61 w 71"/>
                <a:gd name="T17" fmla="*/ 20 h 20"/>
                <a:gd name="T18" fmla="*/ 71 w 71"/>
                <a:gd name="T19" fmla="*/ 10 h 20"/>
                <a:gd name="T20" fmla="*/ 71 w 71"/>
                <a:gd name="T21" fmla="*/ 9 h 20"/>
                <a:gd name="T22" fmla="*/ 61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1" y="0"/>
                  </a:moveTo>
                  <a:cubicBezTo>
                    <a:pt x="50" y="0"/>
                    <a:pt x="50" y="0"/>
                    <a:pt x="50" y="0"/>
                  </a:cubicBezTo>
                  <a:cubicBezTo>
                    <a:pt x="47" y="0"/>
                    <a:pt x="42" y="3"/>
                    <a:pt x="35" y="3"/>
                  </a:cubicBezTo>
                  <a:cubicBezTo>
                    <a:pt x="28" y="3"/>
                    <a:pt x="24" y="0"/>
                    <a:pt x="20" y="0"/>
                  </a:cubicBezTo>
                  <a:cubicBezTo>
                    <a:pt x="9" y="0"/>
                    <a:pt x="9" y="0"/>
                    <a:pt x="9" y="0"/>
                  </a:cubicBezTo>
                  <a:cubicBezTo>
                    <a:pt x="4" y="0"/>
                    <a:pt x="0" y="4"/>
                    <a:pt x="0" y="9"/>
                  </a:cubicBezTo>
                  <a:cubicBezTo>
                    <a:pt x="0" y="10"/>
                    <a:pt x="0" y="10"/>
                    <a:pt x="0" y="10"/>
                  </a:cubicBezTo>
                  <a:cubicBezTo>
                    <a:pt x="0" y="16"/>
                    <a:pt x="4" y="20"/>
                    <a:pt x="9" y="20"/>
                  </a:cubicBezTo>
                  <a:cubicBezTo>
                    <a:pt x="61" y="20"/>
                    <a:pt x="61" y="20"/>
                    <a:pt x="61" y="20"/>
                  </a:cubicBezTo>
                  <a:cubicBezTo>
                    <a:pt x="67" y="20"/>
                    <a:pt x="71" y="16"/>
                    <a:pt x="71" y="10"/>
                  </a:cubicBezTo>
                  <a:cubicBezTo>
                    <a:pt x="71" y="9"/>
                    <a:pt x="71" y="9"/>
                    <a:pt x="71" y="9"/>
                  </a:cubicBezTo>
                  <a:cubicBezTo>
                    <a:pt x="71" y="4"/>
                    <a:pt x="67" y="0"/>
                    <a:pt x="61" y="0"/>
                  </a:cubicBez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80" name="Oval 31"/>
            <p:cNvSpPr>
              <a:spLocks noChangeArrowheads="1"/>
            </p:cNvSpPr>
            <p:nvPr/>
          </p:nvSpPr>
          <p:spPr bwMode="auto">
            <a:xfrm>
              <a:off x="1604517" y="1022984"/>
              <a:ext cx="184547" cy="185738"/>
            </a:xfrm>
            <a:prstGeom prst="ellipse">
              <a:avLst/>
            </a:pr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81" name="Freeform 32"/>
            <p:cNvSpPr/>
            <p:nvPr/>
          </p:nvSpPr>
          <p:spPr bwMode="auto">
            <a:xfrm>
              <a:off x="2154586" y="1251585"/>
              <a:ext cx="220266" cy="384572"/>
            </a:xfrm>
            <a:custGeom>
              <a:avLst/>
              <a:gdLst>
                <a:gd name="T0" fmla="*/ 51 w 51"/>
                <a:gd name="T1" fmla="*/ 85 h 89"/>
                <a:gd name="T2" fmla="*/ 47 w 51"/>
                <a:gd name="T3" fmla="*/ 89 h 89"/>
                <a:gd name="T4" fmla="*/ 4 w 51"/>
                <a:gd name="T5" fmla="*/ 89 h 89"/>
                <a:gd name="T6" fmla="*/ 0 w 51"/>
                <a:gd name="T7" fmla="*/ 85 h 89"/>
                <a:gd name="T8" fmla="*/ 0 w 51"/>
                <a:gd name="T9" fmla="*/ 5 h 89"/>
                <a:gd name="T10" fmla="*/ 4 w 51"/>
                <a:gd name="T11" fmla="*/ 0 h 89"/>
                <a:gd name="T12" fmla="*/ 47 w 51"/>
                <a:gd name="T13" fmla="*/ 0 h 89"/>
                <a:gd name="T14" fmla="*/ 51 w 51"/>
                <a:gd name="T15" fmla="*/ 5 h 89"/>
                <a:gd name="T16" fmla="*/ 51 w 51"/>
                <a:gd name="T17" fmla="*/ 8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89">
                  <a:moveTo>
                    <a:pt x="51" y="85"/>
                  </a:moveTo>
                  <a:cubicBezTo>
                    <a:pt x="51" y="87"/>
                    <a:pt x="49" y="89"/>
                    <a:pt x="47" y="89"/>
                  </a:cubicBezTo>
                  <a:cubicBezTo>
                    <a:pt x="4" y="89"/>
                    <a:pt x="4" y="89"/>
                    <a:pt x="4" y="89"/>
                  </a:cubicBezTo>
                  <a:cubicBezTo>
                    <a:pt x="2" y="89"/>
                    <a:pt x="0" y="87"/>
                    <a:pt x="0" y="85"/>
                  </a:cubicBezTo>
                  <a:cubicBezTo>
                    <a:pt x="0" y="5"/>
                    <a:pt x="0" y="5"/>
                    <a:pt x="0" y="5"/>
                  </a:cubicBezTo>
                  <a:cubicBezTo>
                    <a:pt x="0" y="3"/>
                    <a:pt x="2" y="0"/>
                    <a:pt x="4" y="0"/>
                  </a:cubicBezTo>
                  <a:cubicBezTo>
                    <a:pt x="47" y="0"/>
                    <a:pt x="47" y="0"/>
                    <a:pt x="47" y="0"/>
                  </a:cubicBezTo>
                  <a:cubicBezTo>
                    <a:pt x="49" y="0"/>
                    <a:pt x="51" y="3"/>
                    <a:pt x="51" y="5"/>
                  </a:cubicBezTo>
                  <a:lnTo>
                    <a:pt x="51" y="8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82" name="Freeform 33"/>
            <p:cNvSpPr/>
            <p:nvPr/>
          </p:nvSpPr>
          <p:spPr bwMode="auto">
            <a:xfrm>
              <a:off x="2154586" y="1579006"/>
              <a:ext cx="98822" cy="491729"/>
            </a:xfrm>
            <a:custGeom>
              <a:avLst/>
              <a:gdLst>
                <a:gd name="T0" fmla="*/ 23 w 23"/>
                <a:gd name="T1" fmla="*/ 110 h 114"/>
                <a:gd name="T2" fmla="*/ 18 w 23"/>
                <a:gd name="T3" fmla="*/ 114 h 114"/>
                <a:gd name="T4" fmla="*/ 4 w 23"/>
                <a:gd name="T5" fmla="*/ 114 h 114"/>
                <a:gd name="T6" fmla="*/ 0 w 23"/>
                <a:gd name="T7" fmla="*/ 110 h 114"/>
                <a:gd name="T8" fmla="*/ 0 w 23"/>
                <a:gd name="T9" fmla="*/ 5 h 114"/>
                <a:gd name="T10" fmla="*/ 4 w 23"/>
                <a:gd name="T11" fmla="*/ 0 h 114"/>
                <a:gd name="T12" fmla="*/ 18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8" y="114"/>
                  </a:cubicBezTo>
                  <a:cubicBezTo>
                    <a:pt x="4" y="114"/>
                    <a:pt x="4" y="114"/>
                    <a:pt x="4" y="114"/>
                  </a:cubicBezTo>
                  <a:cubicBezTo>
                    <a:pt x="2" y="114"/>
                    <a:pt x="0" y="112"/>
                    <a:pt x="0" y="110"/>
                  </a:cubicBezTo>
                  <a:cubicBezTo>
                    <a:pt x="0" y="5"/>
                    <a:pt x="0" y="5"/>
                    <a:pt x="0" y="5"/>
                  </a:cubicBezTo>
                  <a:cubicBezTo>
                    <a:pt x="0" y="2"/>
                    <a:pt x="2" y="0"/>
                    <a:pt x="4" y="0"/>
                  </a:cubicBezTo>
                  <a:cubicBezTo>
                    <a:pt x="18" y="0"/>
                    <a:pt x="18" y="0"/>
                    <a:pt x="18" y="0"/>
                  </a:cubicBezTo>
                  <a:cubicBezTo>
                    <a:pt x="21" y="0"/>
                    <a:pt x="23" y="2"/>
                    <a:pt x="23" y="5"/>
                  </a:cubicBezTo>
                  <a:lnTo>
                    <a:pt x="23" y="110"/>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83" name="Freeform 34"/>
            <p:cNvSpPr/>
            <p:nvPr/>
          </p:nvSpPr>
          <p:spPr bwMode="auto">
            <a:xfrm>
              <a:off x="2274839" y="1579006"/>
              <a:ext cx="100013" cy="491729"/>
            </a:xfrm>
            <a:custGeom>
              <a:avLst/>
              <a:gdLst>
                <a:gd name="T0" fmla="*/ 23 w 23"/>
                <a:gd name="T1" fmla="*/ 110 h 114"/>
                <a:gd name="T2" fmla="*/ 19 w 23"/>
                <a:gd name="T3" fmla="*/ 114 h 114"/>
                <a:gd name="T4" fmla="*/ 5 w 23"/>
                <a:gd name="T5" fmla="*/ 114 h 114"/>
                <a:gd name="T6" fmla="*/ 0 w 23"/>
                <a:gd name="T7" fmla="*/ 110 h 114"/>
                <a:gd name="T8" fmla="*/ 0 w 23"/>
                <a:gd name="T9" fmla="*/ 5 h 114"/>
                <a:gd name="T10" fmla="*/ 5 w 23"/>
                <a:gd name="T11" fmla="*/ 0 h 114"/>
                <a:gd name="T12" fmla="*/ 19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9" y="114"/>
                  </a:cubicBezTo>
                  <a:cubicBezTo>
                    <a:pt x="5" y="114"/>
                    <a:pt x="5" y="114"/>
                    <a:pt x="5" y="114"/>
                  </a:cubicBezTo>
                  <a:cubicBezTo>
                    <a:pt x="2" y="114"/>
                    <a:pt x="0" y="112"/>
                    <a:pt x="0" y="110"/>
                  </a:cubicBezTo>
                  <a:cubicBezTo>
                    <a:pt x="0" y="5"/>
                    <a:pt x="0" y="5"/>
                    <a:pt x="0" y="5"/>
                  </a:cubicBezTo>
                  <a:cubicBezTo>
                    <a:pt x="0" y="2"/>
                    <a:pt x="2" y="0"/>
                    <a:pt x="5" y="0"/>
                  </a:cubicBezTo>
                  <a:cubicBezTo>
                    <a:pt x="19" y="0"/>
                    <a:pt x="19" y="0"/>
                    <a:pt x="19" y="0"/>
                  </a:cubicBezTo>
                  <a:cubicBezTo>
                    <a:pt x="21" y="0"/>
                    <a:pt x="23" y="2"/>
                    <a:pt x="23" y="5"/>
                  </a:cubicBezTo>
                  <a:lnTo>
                    <a:pt x="23" y="110"/>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84" name="Freeform 35"/>
            <p:cNvSpPr/>
            <p:nvPr/>
          </p:nvSpPr>
          <p:spPr bwMode="auto">
            <a:xfrm>
              <a:off x="2287936" y="1238488"/>
              <a:ext cx="180975" cy="146447"/>
            </a:xfrm>
            <a:custGeom>
              <a:avLst/>
              <a:gdLst>
                <a:gd name="T0" fmla="*/ 36 w 42"/>
                <a:gd name="T1" fmla="*/ 34 h 34"/>
                <a:gd name="T2" fmla="*/ 42 w 42"/>
                <a:gd name="T3" fmla="*/ 20 h 34"/>
                <a:gd name="T4" fmla="*/ 21 w 42"/>
                <a:gd name="T5" fmla="*/ 0 h 34"/>
                <a:gd name="T6" fmla="*/ 0 w 42"/>
                <a:gd name="T7" fmla="*/ 20 h 34"/>
                <a:gd name="T8" fmla="*/ 6 w 42"/>
                <a:gd name="T9" fmla="*/ 34 h 34"/>
                <a:gd name="T10" fmla="*/ 36 w 42"/>
                <a:gd name="T11" fmla="*/ 34 h 34"/>
              </a:gdLst>
              <a:ahLst/>
              <a:cxnLst>
                <a:cxn ang="0">
                  <a:pos x="T0" y="T1"/>
                </a:cxn>
                <a:cxn ang="0">
                  <a:pos x="T2" y="T3"/>
                </a:cxn>
                <a:cxn ang="0">
                  <a:pos x="T4" y="T5"/>
                </a:cxn>
                <a:cxn ang="0">
                  <a:pos x="T6" y="T7"/>
                </a:cxn>
                <a:cxn ang="0">
                  <a:pos x="T8" y="T9"/>
                </a:cxn>
                <a:cxn ang="0">
                  <a:pos x="T10" y="T11"/>
                </a:cxn>
              </a:cxnLst>
              <a:rect l="0" t="0" r="r" b="b"/>
              <a:pathLst>
                <a:path w="42" h="34">
                  <a:moveTo>
                    <a:pt x="36" y="34"/>
                  </a:moveTo>
                  <a:cubicBezTo>
                    <a:pt x="40" y="31"/>
                    <a:pt x="42" y="26"/>
                    <a:pt x="42" y="20"/>
                  </a:cubicBezTo>
                  <a:cubicBezTo>
                    <a:pt x="42" y="9"/>
                    <a:pt x="32" y="0"/>
                    <a:pt x="21" y="0"/>
                  </a:cubicBezTo>
                  <a:cubicBezTo>
                    <a:pt x="10" y="0"/>
                    <a:pt x="0" y="9"/>
                    <a:pt x="0" y="20"/>
                  </a:cubicBezTo>
                  <a:cubicBezTo>
                    <a:pt x="0" y="26"/>
                    <a:pt x="2" y="31"/>
                    <a:pt x="6" y="34"/>
                  </a:cubicBezTo>
                  <a:lnTo>
                    <a:pt x="36" y="3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85" name="Freeform 36"/>
            <p:cNvSpPr/>
            <p:nvPr/>
          </p:nvSpPr>
          <p:spPr bwMode="auto">
            <a:xfrm>
              <a:off x="2060527" y="1238488"/>
              <a:ext cx="180975" cy="146447"/>
            </a:xfrm>
            <a:custGeom>
              <a:avLst/>
              <a:gdLst>
                <a:gd name="T0" fmla="*/ 36 w 42"/>
                <a:gd name="T1" fmla="*/ 34 h 34"/>
                <a:gd name="T2" fmla="*/ 42 w 42"/>
                <a:gd name="T3" fmla="*/ 20 h 34"/>
                <a:gd name="T4" fmla="*/ 21 w 42"/>
                <a:gd name="T5" fmla="*/ 0 h 34"/>
                <a:gd name="T6" fmla="*/ 0 w 42"/>
                <a:gd name="T7" fmla="*/ 20 h 34"/>
                <a:gd name="T8" fmla="*/ 6 w 42"/>
                <a:gd name="T9" fmla="*/ 34 h 34"/>
                <a:gd name="T10" fmla="*/ 36 w 42"/>
                <a:gd name="T11" fmla="*/ 34 h 34"/>
              </a:gdLst>
              <a:ahLst/>
              <a:cxnLst>
                <a:cxn ang="0">
                  <a:pos x="T0" y="T1"/>
                </a:cxn>
                <a:cxn ang="0">
                  <a:pos x="T2" y="T3"/>
                </a:cxn>
                <a:cxn ang="0">
                  <a:pos x="T4" y="T5"/>
                </a:cxn>
                <a:cxn ang="0">
                  <a:pos x="T6" y="T7"/>
                </a:cxn>
                <a:cxn ang="0">
                  <a:pos x="T8" y="T9"/>
                </a:cxn>
                <a:cxn ang="0">
                  <a:pos x="T10" y="T11"/>
                </a:cxn>
              </a:cxnLst>
              <a:rect l="0" t="0" r="r" b="b"/>
              <a:pathLst>
                <a:path w="42" h="34">
                  <a:moveTo>
                    <a:pt x="36" y="34"/>
                  </a:moveTo>
                  <a:cubicBezTo>
                    <a:pt x="40" y="31"/>
                    <a:pt x="42" y="26"/>
                    <a:pt x="42" y="20"/>
                  </a:cubicBezTo>
                  <a:cubicBezTo>
                    <a:pt x="42" y="9"/>
                    <a:pt x="32" y="0"/>
                    <a:pt x="21" y="0"/>
                  </a:cubicBezTo>
                  <a:cubicBezTo>
                    <a:pt x="9" y="0"/>
                    <a:pt x="0" y="9"/>
                    <a:pt x="0" y="20"/>
                  </a:cubicBezTo>
                  <a:cubicBezTo>
                    <a:pt x="0" y="26"/>
                    <a:pt x="2" y="31"/>
                    <a:pt x="6" y="34"/>
                  </a:cubicBezTo>
                  <a:lnTo>
                    <a:pt x="36" y="3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86" name="Freeform 37"/>
            <p:cNvSpPr/>
            <p:nvPr/>
          </p:nvSpPr>
          <p:spPr bwMode="auto">
            <a:xfrm>
              <a:off x="2060526" y="1307544"/>
              <a:ext cx="72629" cy="350044"/>
            </a:xfrm>
            <a:custGeom>
              <a:avLst/>
              <a:gdLst>
                <a:gd name="T0" fmla="*/ 17 w 17"/>
                <a:gd name="T1" fmla="*/ 77 h 81"/>
                <a:gd name="T2" fmla="*/ 12 w 17"/>
                <a:gd name="T3" fmla="*/ 81 h 81"/>
                <a:gd name="T4" fmla="*/ 5 w 17"/>
                <a:gd name="T5" fmla="*/ 81 h 81"/>
                <a:gd name="T6" fmla="*/ 0 w 17"/>
                <a:gd name="T7" fmla="*/ 77 h 81"/>
                <a:gd name="T8" fmla="*/ 0 w 17"/>
                <a:gd name="T9" fmla="*/ 5 h 81"/>
                <a:gd name="T10" fmla="*/ 5 w 17"/>
                <a:gd name="T11" fmla="*/ 0 h 81"/>
                <a:gd name="T12" fmla="*/ 12 w 17"/>
                <a:gd name="T13" fmla="*/ 0 h 81"/>
                <a:gd name="T14" fmla="*/ 17 w 17"/>
                <a:gd name="T15" fmla="*/ 5 h 81"/>
                <a:gd name="T16" fmla="*/ 17 w 17"/>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7"/>
                  </a:moveTo>
                  <a:cubicBezTo>
                    <a:pt x="17" y="79"/>
                    <a:pt x="15" y="81"/>
                    <a:pt x="12" y="81"/>
                  </a:cubicBezTo>
                  <a:cubicBezTo>
                    <a:pt x="5" y="81"/>
                    <a:pt x="5" y="81"/>
                    <a:pt x="5" y="81"/>
                  </a:cubicBezTo>
                  <a:cubicBezTo>
                    <a:pt x="2" y="81"/>
                    <a:pt x="0" y="79"/>
                    <a:pt x="0" y="77"/>
                  </a:cubicBezTo>
                  <a:cubicBezTo>
                    <a:pt x="0" y="5"/>
                    <a:pt x="0" y="5"/>
                    <a:pt x="0" y="5"/>
                  </a:cubicBezTo>
                  <a:cubicBezTo>
                    <a:pt x="0" y="2"/>
                    <a:pt x="2" y="0"/>
                    <a:pt x="5" y="0"/>
                  </a:cubicBezTo>
                  <a:cubicBezTo>
                    <a:pt x="12" y="0"/>
                    <a:pt x="12" y="0"/>
                    <a:pt x="12" y="0"/>
                  </a:cubicBezTo>
                  <a:cubicBezTo>
                    <a:pt x="15" y="0"/>
                    <a:pt x="17" y="2"/>
                    <a:pt x="17" y="5"/>
                  </a:cubicBezTo>
                  <a:lnTo>
                    <a:pt x="17" y="77"/>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87" name="Freeform 38"/>
            <p:cNvSpPr/>
            <p:nvPr/>
          </p:nvSpPr>
          <p:spPr bwMode="auto">
            <a:xfrm>
              <a:off x="2396283" y="1307544"/>
              <a:ext cx="72629" cy="350044"/>
            </a:xfrm>
            <a:custGeom>
              <a:avLst/>
              <a:gdLst>
                <a:gd name="T0" fmla="*/ 17 w 17"/>
                <a:gd name="T1" fmla="*/ 77 h 81"/>
                <a:gd name="T2" fmla="*/ 12 w 17"/>
                <a:gd name="T3" fmla="*/ 81 h 81"/>
                <a:gd name="T4" fmla="*/ 5 w 17"/>
                <a:gd name="T5" fmla="*/ 81 h 81"/>
                <a:gd name="T6" fmla="*/ 0 w 17"/>
                <a:gd name="T7" fmla="*/ 77 h 81"/>
                <a:gd name="T8" fmla="*/ 0 w 17"/>
                <a:gd name="T9" fmla="*/ 5 h 81"/>
                <a:gd name="T10" fmla="*/ 5 w 17"/>
                <a:gd name="T11" fmla="*/ 0 h 81"/>
                <a:gd name="T12" fmla="*/ 12 w 17"/>
                <a:gd name="T13" fmla="*/ 0 h 81"/>
                <a:gd name="T14" fmla="*/ 17 w 17"/>
                <a:gd name="T15" fmla="*/ 5 h 81"/>
                <a:gd name="T16" fmla="*/ 17 w 17"/>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7"/>
                  </a:moveTo>
                  <a:cubicBezTo>
                    <a:pt x="17" y="79"/>
                    <a:pt x="15" y="81"/>
                    <a:pt x="12" y="81"/>
                  </a:cubicBezTo>
                  <a:cubicBezTo>
                    <a:pt x="5" y="81"/>
                    <a:pt x="5" y="81"/>
                    <a:pt x="5" y="81"/>
                  </a:cubicBezTo>
                  <a:cubicBezTo>
                    <a:pt x="2" y="81"/>
                    <a:pt x="0" y="79"/>
                    <a:pt x="0" y="77"/>
                  </a:cubicBezTo>
                  <a:cubicBezTo>
                    <a:pt x="0" y="5"/>
                    <a:pt x="0" y="5"/>
                    <a:pt x="0" y="5"/>
                  </a:cubicBezTo>
                  <a:cubicBezTo>
                    <a:pt x="0" y="2"/>
                    <a:pt x="2" y="0"/>
                    <a:pt x="5" y="0"/>
                  </a:cubicBezTo>
                  <a:cubicBezTo>
                    <a:pt x="12" y="0"/>
                    <a:pt x="12" y="0"/>
                    <a:pt x="12" y="0"/>
                  </a:cubicBezTo>
                  <a:cubicBezTo>
                    <a:pt x="15" y="0"/>
                    <a:pt x="17" y="2"/>
                    <a:pt x="17" y="5"/>
                  </a:cubicBezTo>
                  <a:lnTo>
                    <a:pt x="17" y="77"/>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88" name="Freeform 39"/>
            <p:cNvSpPr/>
            <p:nvPr/>
          </p:nvSpPr>
          <p:spPr bwMode="auto">
            <a:xfrm>
              <a:off x="2111723" y="1238488"/>
              <a:ext cx="305991" cy="86916"/>
            </a:xfrm>
            <a:custGeom>
              <a:avLst/>
              <a:gdLst>
                <a:gd name="T0" fmla="*/ 62 w 71"/>
                <a:gd name="T1" fmla="*/ 0 h 20"/>
                <a:gd name="T2" fmla="*/ 51 w 71"/>
                <a:gd name="T3" fmla="*/ 0 h 20"/>
                <a:gd name="T4" fmla="*/ 35 w 71"/>
                <a:gd name="T5" fmla="*/ 3 h 20"/>
                <a:gd name="T6" fmla="*/ 20 w 71"/>
                <a:gd name="T7" fmla="*/ 0 h 20"/>
                <a:gd name="T8" fmla="*/ 9 w 71"/>
                <a:gd name="T9" fmla="*/ 0 h 20"/>
                <a:gd name="T10" fmla="*/ 0 w 71"/>
                <a:gd name="T11" fmla="*/ 9 h 20"/>
                <a:gd name="T12" fmla="*/ 0 w 71"/>
                <a:gd name="T13" fmla="*/ 10 h 20"/>
                <a:gd name="T14" fmla="*/ 9 w 71"/>
                <a:gd name="T15" fmla="*/ 20 h 20"/>
                <a:gd name="T16" fmla="*/ 62 w 71"/>
                <a:gd name="T17" fmla="*/ 20 h 20"/>
                <a:gd name="T18" fmla="*/ 71 w 71"/>
                <a:gd name="T19" fmla="*/ 10 h 20"/>
                <a:gd name="T20" fmla="*/ 71 w 71"/>
                <a:gd name="T21" fmla="*/ 9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7" y="0"/>
                    <a:pt x="42" y="3"/>
                    <a:pt x="35" y="3"/>
                  </a:cubicBezTo>
                  <a:cubicBezTo>
                    <a:pt x="29" y="3"/>
                    <a:pt x="24" y="0"/>
                    <a:pt x="20" y="0"/>
                  </a:cubicBezTo>
                  <a:cubicBezTo>
                    <a:pt x="9" y="0"/>
                    <a:pt x="9" y="0"/>
                    <a:pt x="9" y="0"/>
                  </a:cubicBezTo>
                  <a:cubicBezTo>
                    <a:pt x="4" y="0"/>
                    <a:pt x="0" y="4"/>
                    <a:pt x="0" y="9"/>
                  </a:cubicBezTo>
                  <a:cubicBezTo>
                    <a:pt x="0" y="10"/>
                    <a:pt x="0" y="10"/>
                    <a:pt x="0" y="10"/>
                  </a:cubicBezTo>
                  <a:cubicBezTo>
                    <a:pt x="0" y="16"/>
                    <a:pt x="4" y="20"/>
                    <a:pt x="9" y="20"/>
                  </a:cubicBezTo>
                  <a:cubicBezTo>
                    <a:pt x="62" y="20"/>
                    <a:pt x="62" y="20"/>
                    <a:pt x="62" y="20"/>
                  </a:cubicBezTo>
                  <a:cubicBezTo>
                    <a:pt x="67" y="20"/>
                    <a:pt x="71" y="16"/>
                    <a:pt x="71" y="10"/>
                  </a:cubicBezTo>
                  <a:cubicBezTo>
                    <a:pt x="71" y="9"/>
                    <a:pt x="71" y="9"/>
                    <a:pt x="71" y="9"/>
                  </a:cubicBezTo>
                  <a:cubicBezTo>
                    <a:pt x="71" y="4"/>
                    <a:pt x="67" y="0"/>
                    <a:pt x="62" y="0"/>
                  </a:cubicBez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89" name="Oval 40"/>
            <p:cNvSpPr>
              <a:spLocks noChangeArrowheads="1"/>
            </p:cNvSpPr>
            <p:nvPr/>
          </p:nvSpPr>
          <p:spPr bwMode="auto">
            <a:xfrm>
              <a:off x="2172446" y="1022984"/>
              <a:ext cx="184547" cy="185738"/>
            </a:xfrm>
            <a:prstGeom prst="ellipse">
              <a:avLst/>
            </a:pr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90" name="Freeform 41"/>
            <p:cNvSpPr/>
            <p:nvPr/>
          </p:nvSpPr>
          <p:spPr bwMode="auto">
            <a:xfrm>
              <a:off x="2722514" y="1251585"/>
              <a:ext cx="219075" cy="384572"/>
            </a:xfrm>
            <a:custGeom>
              <a:avLst/>
              <a:gdLst>
                <a:gd name="T0" fmla="*/ 51 w 51"/>
                <a:gd name="T1" fmla="*/ 85 h 89"/>
                <a:gd name="T2" fmla="*/ 47 w 51"/>
                <a:gd name="T3" fmla="*/ 89 h 89"/>
                <a:gd name="T4" fmla="*/ 5 w 51"/>
                <a:gd name="T5" fmla="*/ 89 h 89"/>
                <a:gd name="T6" fmla="*/ 0 w 51"/>
                <a:gd name="T7" fmla="*/ 85 h 89"/>
                <a:gd name="T8" fmla="*/ 0 w 51"/>
                <a:gd name="T9" fmla="*/ 5 h 89"/>
                <a:gd name="T10" fmla="*/ 5 w 51"/>
                <a:gd name="T11" fmla="*/ 0 h 89"/>
                <a:gd name="T12" fmla="*/ 47 w 51"/>
                <a:gd name="T13" fmla="*/ 0 h 89"/>
                <a:gd name="T14" fmla="*/ 51 w 51"/>
                <a:gd name="T15" fmla="*/ 5 h 89"/>
                <a:gd name="T16" fmla="*/ 51 w 51"/>
                <a:gd name="T17" fmla="*/ 8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89">
                  <a:moveTo>
                    <a:pt x="51" y="85"/>
                  </a:moveTo>
                  <a:cubicBezTo>
                    <a:pt x="51" y="87"/>
                    <a:pt x="49" y="89"/>
                    <a:pt x="47" y="89"/>
                  </a:cubicBezTo>
                  <a:cubicBezTo>
                    <a:pt x="5" y="89"/>
                    <a:pt x="5" y="89"/>
                    <a:pt x="5" y="89"/>
                  </a:cubicBezTo>
                  <a:cubicBezTo>
                    <a:pt x="2" y="89"/>
                    <a:pt x="0" y="87"/>
                    <a:pt x="0" y="85"/>
                  </a:cubicBezTo>
                  <a:cubicBezTo>
                    <a:pt x="0" y="5"/>
                    <a:pt x="0" y="5"/>
                    <a:pt x="0" y="5"/>
                  </a:cubicBezTo>
                  <a:cubicBezTo>
                    <a:pt x="0" y="3"/>
                    <a:pt x="2" y="0"/>
                    <a:pt x="5" y="0"/>
                  </a:cubicBezTo>
                  <a:cubicBezTo>
                    <a:pt x="47" y="0"/>
                    <a:pt x="47" y="0"/>
                    <a:pt x="47" y="0"/>
                  </a:cubicBezTo>
                  <a:cubicBezTo>
                    <a:pt x="49" y="0"/>
                    <a:pt x="51" y="3"/>
                    <a:pt x="51" y="5"/>
                  </a:cubicBezTo>
                  <a:lnTo>
                    <a:pt x="51" y="8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91" name="Freeform 42"/>
            <p:cNvSpPr/>
            <p:nvPr/>
          </p:nvSpPr>
          <p:spPr bwMode="auto">
            <a:xfrm>
              <a:off x="2722515" y="1579006"/>
              <a:ext cx="98822" cy="491729"/>
            </a:xfrm>
            <a:custGeom>
              <a:avLst/>
              <a:gdLst>
                <a:gd name="T0" fmla="*/ 23 w 23"/>
                <a:gd name="T1" fmla="*/ 110 h 114"/>
                <a:gd name="T2" fmla="*/ 19 w 23"/>
                <a:gd name="T3" fmla="*/ 114 h 114"/>
                <a:gd name="T4" fmla="*/ 5 w 23"/>
                <a:gd name="T5" fmla="*/ 114 h 114"/>
                <a:gd name="T6" fmla="*/ 0 w 23"/>
                <a:gd name="T7" fmla="*/ 110 h 114"/>
                <a:gd name="T8" fmla="*/ 0 w 23"/>
                <a:gd name="T9" fmla="*/ 5 h 114"/>
                <a:gd name="T10" fmla="*/ 5 w 23"/>
                <a:gd name="T11" fmla="*/ 0 h 114"/>
                <a:gd name="T12" fmla="*/ 19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9" y="114"/>
                  </a:cubicBezTo>
                  <a:cubicBezTo>
                    <a:pt x="5" y="114"/>
                    <a:pt x="5" y="114"/>
                    <a:pt x="5" y="114"/>
                  </a:cubicBezTo>
                  <a:cubicBezTo>
                    <a:pt x="2" y="114"/>
                    <a:pt x="0" y="112"/>
                    <a:pt x="0" y="110"/>
                  </a:cubicBezTo>
                  <a:cubicBezTo>
                    <a:pt x="0" y="5"/>
                    <a:pt x="0" y="5"/>
                    <a:pt x="0" y="5"/>
                  </a:cubicBezTo>
                  <a:cubicBezTo>
                    <a:pt x="0" y="2"/>
                    <a:pt x="2" y="0"/>
                    <a:pt x="5" y="0"/>
                  </a:cubicBezTo>
                  <a:cubicBezTo>
                    <a:pt x="19" y="0"/>
                    <a:pt x="19" y="0"/>
                    <a:pt x="19" y="0"/>
                  </a:cubicBezTo>
                  <a:cubicBezTo>
                    <a:pt x="21" y="0"/>
                    <a:pt x="23" y="2"/>
                    <a:pt x="23" y="5"/>
                  </a:cubicBezTo>
                  <a:lnTo>
                    <a:pt x="23" y="110"/>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92" name="Freeform 43"/>
            <p:cNvSpPr/>
            <p:nvPr/>
          </p:nvSpPr>
          <p:spPr bwMode="auto">
            <a:xfrm>
              <a:off x="2842767" y="1579006"/>
              <a:ext cx="98822" cy="491729"/>
            </a:xfrm>
            <a:custGeom>
              <a:avLst/>
              <a:gdLst>
                <a:gd name="T0" fmla="*/ 23 w 23"/>
                <a:gd name="T1" fmla="*/ 110 h 114"/>
                <a:gd name="T2" fmla="*/ 19 w 23"/>
                <a:gd name="T3" fmla="*/ 114 h 114"/>
                <a:gd name="T4" fmla="*/ 5 w 23"/>
                <a:gd name="T5" fmla="*/ 114 h 114"/>
                <a:gd name="T6" fmla="*/ 0 w 23"/>
                <a:gd name="T7" fmla="*/ 110 h 114"/>
                <a:gd name="T8" fmla="*/ 0 w 23"/>
                <a:gd name="T9" fmla="*/ 5 h 114"/>
                <a:gd name="T10" fmla="*/ 5 w 23"/>
                <a:gd name="T11" fmla="*/ 0 h 114"/>
                <a:gd name="T12" fmla="*/ 19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9" y="114"/>
                  </a:cubicBezTo>
                  <a:cubicBezTo>
                    <a:pt x="5" y="114"/>
                    <a:pt x="5" y="114"/>
                    <a:pt x="5" y="114"/>
                  </a:cubicBezTo>
                  <a:cubicBezTo>
                    <a:pt x="2" y="114"/>
                    <a:pt x="0" y="112"/>
                    <a:pt x="0" y="110"/>
                  </a:cubicBezTo>
                  <a:cubicBezTo>
                    <a:pt x="0" y="5"/>
                    <a:pt x="0" y="5"/>
                    <a:pt x="0" y="5"/>
                  </a:cubicBezTo>
                  <a:cubicBezTo>
                    <a:pt x="0" y="2"/>
                    <a:pt x="2" y="0"/>
                    <a:pt x="5" y="0"/>
                  </a:cubicBezTo>
                  <a:cubicBezTo>
                    <a:pt x="19" y="0"/>
                    <a:pt x="19" y="0"/>
                    <a:pt x="19" y="0"/>
                  </a:cubicBezTo>
                  <a:cubicBezTo>
                    <a:pt x="21" y="0"/>
                    <a:pt x="23" y="2"/>
                    <a:pt x="23" y="5"/>
                  </a:cubicBezTo>
                  <a:lnTo>
                    <a:pt x="23" y="110"/>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93" name="Freeform 44"/>
            <p:cNvSpPr/>
            <p:nvPr/>
          </p:nvSpPr>
          <p:spPr bwMode="auto">
            <a:xfrm>
              <a:off x="2860626" y="1238488"/>
              <a:ext cx="176213" cy="146447"/>
            </a:xfrm>
            <a:custGeom>
              <a:avLst/>
              <a:gdLst>
                <a:gd name="T0" fmla="*/ 36 w 41"/>
                <a:gd name="T1" fmla="*/ 34 h 34"/>
                <a:gd name="T2" fmla="*/ 41 w 41"/>
                <a:gd name="T3" fmla="*/ 20 h 34"/>
                <a:gd name="T4" fmla="*/ 20 w 41"/>
                <a:gd name="T5" fmla="*/ 0 h 34"/>
                <a:gd name="T6" fmla="*/ 0 w 41"/>
                <a:gd name="T7" fmla="*/ 20 h 34"/>
                <a:gd name="T8" fmla="*/ 5 w 41"/>
                <a:gd name="T9" fmla="*/ 34 h 34"/>
                <a:gd name="T10" fmla="*/ 36 w 41"/>
                <a:gd name="T11" fmla="*/ 34 h 34"/>
              </a:gdLst>
              <a:ahLst/>
              <a:cxnLst>
                <a:cxn ang="0">
                  <a:pos x="T0" y="T1"/>
                </a:cxn>
                <a:cxn ang="0">
                  <a:pos x="T2" y="T3"/>
                </a:cxn>
                <a:cxn ang="0">
                  <a:pos x="T4" y="T5"/>
                </a:cxn>
                <a:cxn ang="0">
                  <a:pos x="T6" y="T7"/>
                </a:cxn>
                <a:cxn ang="0">
                  <a:pos x="T8" y="T9"/>
                </a:cxn>
                <a:cxn ang="0">
                  <a:pos x="T10" y="T11"/>
                </a:cxn>
              </a:cxnLst>
              <a:rect l="0" t="0" r="r" b="b"/>
              <a:pathLst>
                <a:path w="41" h="34">
                  <a:moveTo>
                    <a:pt x="36" y="34"/>
                  </a:moveTo>
                  <a:cubicBezTo>
                    <a:pt x="39" y="31"/>
                    <a:pt x="41" y="26"/>
                    <a:pt x="41" y="20"/>
                  </a:cubicBezTo>
                  <a:cubicBezTo>
                    <a:pt x="41" y="9"/>
                    <a:pt x="32" y="0"/>
                    <a:pt x="20" y="0"/>
                  </a:cubicBezTo>
                  <a:cubicBezTo>
                    <a:pt x="9" y="0"/>
                    <a:pt x="0" y="9"/>
                    <a:pt x="0" y="20"/>
                  </a:cubicBezTo>
                  <a:cubicBezTo>
                    <a:pt x="0" y="26"/>
                    <a:pt x="2" y="31"/>
                    <a:pt x="5" y="34"/>
                  </a:cubicBezTo>
                  <a:lnTo>
                    <a:pt x="36" y="3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94" name="Freeform 45"/>
            <p:cNvSpPr/>
            <p:nvPr/>
          </p:nvSpPr>
          <p:spPr bwMode="auto">
            <a:xfrm>
              <a:off x="2628455" y="1238488"/>
              <a:ext cx="179785" cy="146447"/>
            </a:xfrm>
            <a:custGeom>
              <a:avLst/>
              <a:gdLst>
                <a:gd name="T0" fmla="*/ 36 w 42"/>
                <a:gd name="T1" fmla="*/ 34 h 34"/>
                <a:gd name="T2" fmla="*/ 42 w 42"/>
                <a:gd name="T3" fmla="*/ 20 h 34"/>
                <a:gd name="T4" fmla="*/ 21 w 42"/>
                <a:gd name="T5" fmla="*/ 0 h 34"/>
                <a:gd name="T6" fmla="*/ 0 w 42"/>
                <a:gd name="T7" fmla="*/ 20 h 34"/>
                <a:gd name="T8" fmla="*/ 6 w 42"/>
                <a:gd name="T9" fmla="*/ 34 h 34"/>
                <a:gd name="T10" fmla="*/ 36 w 42"/>
                <a:gd name="T11" fmla="*/ 34 h 34"/>
              </a:gdLst>
              <a:ahLst/>
              <a:cxnLst>
                <a:cxn ang="0">
                  <a:pos x="T0" y="T1"/>
                </a:cxn>
                <a:cxn ang="0">
                  <a:pos x="T2" y="T3"/>
                </a:cxn>
                <a:cxn ang="0">
                  <a:pos x="T4" y="T5"/>
                </a:cxn>
                <a:cxn ang="0">
                  <a:pos x="T6" y="T7"/>
                </a:cxn>
                <a:cxn ang="0">
                  <a:pos x="T8" y="T9"/>
                </a:cxn>
                <a:cxn ang="0">
                  <a:pos x="T10" y="T11"/>
                </a:cxn>
              </a:cxnLst>
              <a:rect l="0" t="0" r="r" b="b"/>
              <a:pathLst>
                <a:path w="42" h="34">
                  <a:moveTo>
                    <a:pt x="36" y="34"/>
                  </a:moveTo>
                  <a:cubicBezTo>
                    <a:pt x="40" y="31"/>
                    <a:pt x="42" y="26"/>
                    <a:pt x="42" y="20"/>
                  </a:cubicBezTo>
                  <a:cubicBezTo>
                    <a:pt x="42" y="9"/>
                    <a:pt x="33" y="0"/>
                    <a:pt x="21" y="0"/>
                  </a:cubicBezTo>
                  <a:cubicBezTo>
                    <a:pt x="10" y="0"/>
                    <a:pt x="0" y="9"/>
                    <a:pt x="0" y="20"/>
                  </a:cubicBezTo>
                  <a:cubicBezTo>
                    <a:pt x="0" y="26"/>
                    <a:pt x="3" y="31"/>
                    <a:pt x="6" y="34"/>
                  </a:cubicBezTo>
                  <a:lnTo>
                    <a:pt x="36" y="3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95" name="Freeform 46"/>
            <p:cNvSpPr/>
            <p:nvPr/>
          </p:nvSpPr>
          <p:spPr bwMode="auto">
            <a:xfrm>
              <a:off x="2628454" y="1307544"/>
              <a:ext cx="72629" cy="350044"/>
            </a:xfrm>
            <a:custGeom>
              <a:avLst/>
              <a:gdLst>
                <a:gd name="T0" fmla="*/ 17 w 17"/>
                <a:gd name="T1" fmla="*/ 77 h 81"/>
                <a:gd name="T2" fmla="*/ 12 w 17"/>
                <a:gd name="T3" fmla="*/ 81 h 81"/>
                <a:gd name="T4" fmla="*/ 5 w 17"/>
                <a:gd name="T5" fmla="*/ 81 h 81"/>
                <a:gd name="T6" fmla="*/ 0 w 17"/>
                <a:gd name="T7" fmla="*/ 77 h 81"/>
                <a:gd name="T8" fmla="*/ 0 w 17"/>
                <a:gd name="T9" fmla="*/ 5 h 81"/>
                <a:gd name="T10" fmla="*/ 5 w 17"/>
                <a:gd name="T11" fmla="*/ 0 h 81"/>
                <a:gd name="T12" fmla="*/ 12 w 17"/>
                <a:gd name="T13" fmla="*/ 0 h 81"/>
                <a:gd name="T14" fmla="*/ 17 w 17"/>
                <a:gd name="T15" fmla="*/ 5 h 81"/>
                <a:gd name="T16" fmla="*/ 17 w 17"/>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7"/>
                  </a:moveTo>
                  <a:cubicBezTo>
                    <a:pt x="17" y="79"/>
                    <a:pt x="15" y="81"/>
                    <a:pt x="12" y="81"/>
                  </a:cubicBezTo>
                  <a:cubicBezTo>
                    <a:pt x="5" y="81"/>
                    <a:pt x="5" y="81"/>
                    <a:pt x="5" y="81"/>
                  </a:cubicBezTo>
                  <a:cubicBezTo>
                    <a:pt x="3" y="81"/>
                    <a:pt x="0" y="79"/>
                    <a:pt x="0" y="77"/>
                  </a:cubicBezTo>
                  <a:cubicBezTo>
                    <a:pt x="0" y="5"/>
                    <a:pt x="0" y="5"/>
                    <a:pt x="0" y="5"/>
                  </a:cubicBezTo>
                  <a:cubicBezTo>
                    <a:pt x="0" y="2"/>
                    <a:pt x="3" y="0"/>
                    <a:pt x="5" y="0"/>
                  </a:cubicBezTo>
                  <a:cubicBezTo>
                    <a:pt x="12" y="0"/>
                    <a:pt x="12" y="0"/>
                    <a:pt x="12" y="0"/>
                  </a:cubicBezTo>
                  <a:cubicBezTo>
                    <a:pt x="15" y="0"/>
                    <a:pt x="17" y="2"/>
                    <a:pt x="17" y="5"/>
                  </a:cubicBezTo>
                  <a:lnTo>
                    <a:pt x="17" y="77"/>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96" name="Freeform 47"/>
            <p:cNvSpPr/>
            <p:nvPr/>
          </p:nvSpPr>
          <p:spPr bwMode="auto">
            <a:xfrm>
              <a:off x="2967783" y="1307544"/>
              <a:ext cx="69056" cy="350044"/>
            </a:xfrm>
            <a:custGeom>
              <a:avLst/>
              <a:gdLst>
                <a:gd name="T0" fmla="*/ 16 w 16"/>
                <a:gd name="T1" fmla="*/ 77 h 81"/>
                <a:gd name="T2" fmla="*/ 11 w 16"/>
                <a:gd name="T3" fmla="*/ 81 h 81"/>
                <a:gd name="T4" fmla="*/ 4 w 16"/>
                <a:gd name="T5" fmla="*/ 81 h 81"/>
                <a:gd name="T6" fmla="*/ 0 w 16"/>
                <a:gd name="T7" fmla="*/ 77 h 81"/>
                <a:gd name="T8" fmla="*/ 0 w 16"/>
                <a:gd name="T9" fmla="*/ 5 h 81"/>
                <a:gd name="T10" fmla="*/ 4 w 16"/>
                <a:gd name="T11" fmla="*/ 0 h 81"/>
                <a:gd name="T12" fmla="*/ 11 w 16"/>
                <a:gd name="T13" fmla="*/ 0 h 81"/>
                <a:gd name="T14" fmla="*/ 16 w 16"/>
                <a:gd name="T15" fmla="*/ 5 h 81"/>
                <a:gd name="T16" fmla="*/ 16 w 16"/>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7"/>
                  </a:moveTo>
                  <a:cubicBezTo>
                    <a:pt x="16" y="79"/>
                    <a:pt x="14" y="81"/>
                    <a:pt x="11" y="81"/>
                  </a:cubicBezTo>
                  <a:cubicBezTo>
                    <a:pt x="4" y="81"/>
                    <a:pt x="4" y="81"/>
                    <a:pt x="4" y="81"/>
                  </a:cubicBezTo>
                  <a:cubicBezTo>
                    <a:pt x="2" y="81"/>
                    <a:pt x="0" y="79"/>
                    <a:pt x="0" y="77"/>
                  </a:cubicBezTo>
                  <a:cubicBezTo>
                    <a:pt x="0" y="5"/>
                    <a:pt x="0" y="5"/>
                    <a:pt x="0" y="5"/>
                  </a:cubicBezTo>
                  <a:cubicBezTo>
                    <a:pt x="0" y="2"/>
                    <a:pt x="2" y="0"/>
                    <a:pt x="4" y="0"/>
                  </a:cubicBezTo>
                  <a:cubicBezTo>
                    <a:pt x="11" y="0"/>
                    <a:pt x="11" y="0"/>
                    <a:pt x="11" y="0"/>
                  </a:cubicBezTo>
                  <a:cubicBezTo>
                    <a:pt x="14" y="0"/>
                    <a:pt x="16" y="2"/>
                    <a:pt x="16" y="5"/>
                  </a:cubicBezTo>
                  <a:lnTo>
                    <a:pt x="16" y="77"/>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97" name="Freeform 48"/>
            <p:cNvSpPr/>
            <p:nvPr/>
          </p:nvSpPr>
          <p:spPr bwMode="auto">
            <a:xfrm>
              <a:off x="2679652" y="1238488"/>
              <a:ext cx="305991" cy="86916"/>
            </a:xfrm>
            <a:custGeom>
              <a:avLst/>
              <a:gdLst>
                <a:gd name="T0" fmla="*/ 62 w 71"/>
                <a:gd name="T1" fmla="*/ 0 h 20"/>
                <a:gd name="T2" fmla="*/ 51 w 71"/>
                <a:gd name="T3" fmla="*/ 0 h 20"/>
                <a:gd name="T4" fmla="*/ 36 w 71"/>
                <a:gd name="T5" fmla="*/ 3 h 20"/>
                <a:gd name="T6" fmla="*/ 20 w 71"/>
                <a:gd name="T7" fmla="*/ 0 h 20"/>
                <a:gd name="T8" fmla="*/ 10 w 71"/>
                <a:gd name="T9" fmla="*/ 0 h 20"/>
                <a:gd name="T10" fmla="*/ 0 w 71"/>
                <a:gd name="T11" fmla="*/ 9 h 20"/>
                <a:gd name="T12" fmla="*/ 0 w 71"/>
                <a:gd name="T13" fmla="*/ 10 h 20"/>
                <a:gd name="T14" fmla="*/ 10 w 71"/>
                <a:gd name="T15" fmla="*/ 20 h 20"/>
                <a:gd name="T16" fmla="*/ 62 w 71"/>
                <a:gd name="T17" fmla="*/ 20 h 20"/>
                <a:gd name="T18" fmla="*/ 71 w 71"/>
                <a:gd name="T19" fmla="*/ 10 h 20"/>
                <a:gd name="T20" fmla="*/ 71 w 71"/>
                <a:gd name="T21" fmla="*/ 9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7" y="0"/>
                    <a:pt x="42" y="3"/>
                    <a:pt x="36" y="3"/>
                  </a:cubicBezTo>
                  <a:cubicBezTo>
                    <a:pt x="29" y="3"/>
                    <a:pt x="25" y="0"/>
                    <a:pt x="20" y="0"/>
                  </a:cubicBezTo>
                  <a:cubicBezTo>
                    <a:pt x="10" y="0"/>
                    <a:pt x="10" y="0"/>
                    <a:pt x="10" y="0"/>
                  </a:cubicBezTo>
                  <a:cubicBezTo>
                    <a:pt x="4" y="0"/>
                    <a:pt x="0" y="4"/>
                    <a:pt x="0" y="9"/>
                  </a:cubicBezTo>
                  <a:cubicBezTo>
                    <a:pt x="0" y="10"/>
                    <a:pt x="0" y="10"/>
                    <a:pt x="0" y="10"/>
                  </a:cubicBezTo>
                  <a:cubicBezTo>
                    <a:pt x="0" y="16"/>
                    <a:pt x="4" y="20"/>
                    <a:pt x="10" y="20"/>
                  </a:cubicBezTo>
                  <a:cubicBezTo>
                    <a:pt x="62" y="20"/>
                    <a:pt x="62" y="20"/>
                    <a:pt x="62" y="20"/>
                  </a:cubicBezTo>
                  <a:cubicBezTo>
                    <a:pt x="67" y="20"/>
                    <a:pt x="71" y="16"/>
                    <a:pt x="71" y="10"/>
                  </a:cubicBezTo>
                  <a:cubicBezTo>
                    <a:pt x="71" y="9"/>
                    <a:pt x="71" y="9"/>
                    <a:pt x="71" y="9"/>
                  </a:cubicBezTo>
                  <a:cubicBezTo>
                    <a:pt x="71" y="4"/>
                    <a:pt x="67" y="0"/>
                    <a:pt x="62" y="0"/>
                  </a:cubicBez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98" name="Oval 49"/>
            <p:cNvSpPr>
              <a:spLocks noChangeArrowheads="1"/>
            </p:cNvSpPr>
            <p:nvPr/>
          </p:nvSpPr>
          <p:spPr bwMode="auto">
            <a:xfrm>
              <a:off x="2740374" y="1022984"/>
              <a:ext cx="184547" cy="185738"/>
            </a:xfrm>
            <a:prstGeom prst="ellipse">
              <a:avLst/>
            </a:pr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99" name="Freeform 50"/>
            <p:cNvSpPr/>
            <p:nvPr/>
          </p:nvSpPr>
          <p:spPr bwMode="auto">
            <a:xfrm>
              <a:off x="3290442" y="1251585"/>
              <a:ext cx="223838" cy="384572"/>
            </a:xfrm>
            <a:custGeom>
              <a:avLst/>
              <a:gdLst>
                <a:gd name="T0" fmla="*/ 52 w 52"/>
                <a:gd name="T1" fmla="*/ 85 h 89"/>
                <a:gd name="T2" fmla="*/ 47 w 52"/>
                <a:gd name="T3" fmla="*/ 89 h 89"/>
                <a:gd name="T4" fmla="*/ 5 w 52"/>
                <a:gd name="T5" fmla="*/ 89 h 89"/>
                <a:gd name="T6" fmla="*/ 0 w 52"/>
                <a:gd name="T7" fmla="*/ 85 h 89"/>
                <a:gd name="T8" fmla="*/ 0 w 52"/>
                <a:gd name="T9" fmla="*/ 5 h 89"/>
                <a:gd name="T10" fmla="*/ 5 w 52"/>
                <a:gd name="T11" fmla="*/ 0 h 89"/>
                <a:gd name="T12" fmla="*/ 47 w 52"/>
                <a:gd name="T13" fmla="*/ 0 h 89"/>
                <a:gd name="T14" fmla="*/ 52 w 52"/>
                <a:gd name="T15" fmla="*/ 5 h 89"/>
                <a:gd name="T16" fmla="*/ 52 w 52"/>
                <a:gd name="T17" fmla="*/ 8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89">
                  <a:moveTo>
                    <a:pt x="52" y="85"/>
                  </a:moveTo>
                  <a:cubicBezTo>
                    <a:pt x="52" y="87"/>
                    <a:pt x="50" y="89"/>
                    <a:pt x="47" y="89"/>
                  </a:cubicBezTo>
                  <a:cubicBezTo>
                    <a:pt x="5" y="89"/>
                    <a:pt x="5" y="89"/>
                    <a:pt x="5" y="89"/>
                  </a:cubicBezTo>
                  <a:cubicBezTo>
                    <a:pt x="2" y="89"/>
                    <a:pt x="0" y="87"/>
                    <a:pt x="0" y="85"/>
                  </a:cubicBezTo>
                  <a:cubicBezTo>
                    <a:pt x="0" y="5"/>
                    <a:pt x="0" y="5"/>
                    <a:pt x="0" y="5"/>
                  </a:cubicBezTo>
                  <a:cubicBezTo>
                    <a:pt x="0" y="3"/>
                    <a:pt x="2" y="0"/>
                    <a:pt x="5" y="0"/>
                  </a:cubicBezTo>
                  <a:cubicBezTo>
                    <a:pt x="47" y="0"/>
                    <a:pt x="47" y="0"/>
                    <a:pt x="47" y="0"/>
                  </a:cubicBezTo>
                  <a:cubicBezTo>
                    <a:pt x="50" y="0"/>
                    <a:pt x="52" y="3"/>
                    <a:pt x="52" y="5"/>
                  </a:cubicBezTo>
                  <a:lnTo>
                    <a:pt x="52" y="8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00" name="Freeform 51"/>
            <p:cNvSpPr/>
            <p:nvPr/>
          </p:nvSpPr>
          <p:spPr bwMode="auto">
            <a:xfrm>
              <a:off x="3290442" y="1579006"/>
              <a:ext cx="103585" cy="491729"/>
            </a:xfrm>
            <a:custGeom>
              <a:avLst/>
              <a:gdLst>
                <a:gd name="T0" fmla="*/ 24 w 24"/>
                <a:gd name="T1" fmla="*/ 110 h 114"/>
                <a:gd name="T2" fmla="*/ 19 w 24"/>
                <a:gd name="T3" fmla="*/ 114 h 114"/>
                <a:gd name="T4" fmla="*/ 5 w 24"/>
                <a:gd name="T5" fmla="*/ 114 h 114"/>
                <a:gd name="T6" fmla="*/ 0 w 24"/>
                <a:gd name="T7" fmla="*/ 110 h 114"/>
                <a:gd name="T8" fmla="*/ 0 w 24"/>
                <a:gd name="T9" fmla="*/ 5 h 114"/>
                <a:gd name="T10" fmla="*/ 5 w 24"/>
                <a:gd name="T11" fmla="*/ 0 h 114"/>
                <a:gd name="T12" fmla="*/ 19 w 24"/>
                <a:gd name="T13" fmla="*/ 0 h 114"/>
                <a:gd name="T14" fmla="*/ 24 w 24"/>
                <a:gd name="T15" fmla="*/ 5 h 114"/>
                <a:gd name="T16" fmla="*/ 24 w 24"/>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114">
                  <a:moveTo>
                    <a:pt x="24" y="110"/>
                  </a:moveTo>
                  <a:cubicBezTo>
                    <a:pt x="24" y="112"/>
                    <a:pt x="21" y="114"/>
                    <a:pt x="19" y="114"/>
                  </a:cubicBezTo>
                  <a:cubicBezTo>
                    <a:pt x="5" y="114"/>
                    <a:pt x="5" y="114"/>
                    <a:pt x="5" y="114"/>
                  </a:cubicBezTo>
                  <a:cubicBezTo>
                    <a:pt x="2" y="114"/>
                    <a:pt x="0" y="112"/>
                    <a:pt x="0" y="110"/>
                  </a:cubicBezTo>
                  <a:cubicBezTo>
                    <a:pt x="0" y="5"/>
                    <a:pt x="0" y="5"/>
                    <a:pt x="0" y="5"/>
                  </a:cubicBezTo>
                  <a:cubicBezTo>
                    <a:pt x="0" y="2"/>
                    <a:pt x="2" y="0"/>
                    <a:pt x="5" y="0"/>
                  </a:cubicBezTo>
                  <a:cubicBezTo>
                    <a:pt x="19" y="0"/>
                    <a:pt x="19" y="0"/>
                    <a:pt x="19" y="0"/>
                  </a:cubicBezTo>
                  <a:cubicBezTo>
                    <a:pt x="21" y="0"/>
                    <a:pt x="24" y="2"/>
                    <a:pt x="24" y="5"/>
                  </a:cubicBezTo>
                  <a:lnTo>
                    <a:pt x="24" y="110"/>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01" name="Freeform 52"/>
            <p:cNvSpPr/>
            <p:nvPr/>
          </p:nvSpPr>
          <p:spPr bwMode="auto">
            <a:xfrm>
              <a:off x="3415458" y="1579006"/>
              <a:ext cx="98822" cy="491729"/>
            </a:xfrm>
            <a:custGeom>
              <a:avLst/>
              <a:gdLst>
                <a:gd name="T0" fmla="*/ 23 w 23"/>
                <a:gd name="T1" fmla="*/ 110 h 114"/>
                <a:gd name="T2" fmla="*/ 18 w 23"/>
                <a:gd name="T3" fmla="*/ 114 h 114"/>
                <a:gd name="T4" fmla="*/ 4 w 23"/>
                <a:gd name="T5" fmla="*/ 114 h 114"/>
                <a:gd name="T6" fmla="*/ 0 w 23"/>
                <a:gd name="T7" fmla="*/ 110 h 114"/>
                <a:gd name="T8" fmla="*/ 0 w 23"/>
                <a:gd name="T9" fmla="*/ 5 h 114"/>
                <a:gd name="T10" fmla="*/ 4 w 23"/>
                <a:gd name="T11" fmla="*/ 0 h 114"/>
                <a:gd name="T12" fmla="*/ 18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8" y="114"/>
                  </a:cubicBezTo>
                  <a:cubicBezTo>
                    <a:pt x="4" y="114"/>
                    <a:pt x="4" y="114"/>
                    <a:pt x="4" y="114"/>
                  </a:cubicBezTo>
                  <a:cubicBezTo>
                    <a:pt x="2" y="114"/>
                    <a:pt x="0" y="112"/>
                    <a:pt x="0" y="110"/>
                  </a:cubicBezTo>
                  <a:cubicBezTo>
                    <a:pt x="0" y="5"/>
                    <a:pt x="0" y="5"/>
                    <a:pt x="0" y="5"/>
                  </a:cubicBezTo>
                  <a:cubicBezTo>
                    <a:pt x="0" y="2"/>
                    <a:pt x="2" y="0"/>
                    <a:pt x="4" y="0"/>
                  </a:cubicBezTo>
                  <a:cubicBezTo>
                    <a:pt x="18" y="0"/>
                    <a:pt x="18" y="0"/>
                    <a:pt x="18" y="0"/>
                  </a:cubicBezTo>
                  <a:cubicBezTo>
                    <a:pt x="21" y="0"/>
                    <a:pt x="23" y="2"/>
                    <a:pt x="23" y="5"/>
                  </a:cubicBezTo>
                  <a:lnTo>
                    <a:pt x="23" y="110"/>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02" name="Freeform 53"/>
            <p:cNvSpPr/>
            <p:nvPr/>
          </p:nvSpPr>
          <p:spPr bwMode="auto">
            <a:xfrm>
              <a:off x="3428554" y="1238488"/>
              <a:ext cx="176213" cy="146447"/>
            </a:xfrm>
            <a:custGeom>
              <a:avLst/>
              <a:gdLst>
                <a:gd name="T0" fmla="*/ 36 w 41"/>
                <a:gd name="T1" fmla="*/ 34 h 34"/>
                <a:gd name="T2" fmla="*/ 41 w 41"/>
                <a:gd name="T3" fmla="*/ 20 h 34"/>
                <a:gd name="T4" fmla="*/ 21 w 41"/>
                <a:gd name="T5" fmla="*/ 0 h 34"/>
                <a:gd name="T6" fmla="*/ 0 w 41"/>
                <a:gd name="T7" fmla="*/ 20 h 34"/>
                <a:gd name="T8" fmla="*/ 5 w 41"/>
                <a:gd name="T9" fmla="*/ 34 h 34"/>
                <a:gd name="T10" fmla="*/ 36 w 41"/>
                <a:gd name="T11" fmla="*/ 34 h 34"/>
              </a:gdLst>
              <a:ahLst/>
              <a:cxnLst>
                <a:cxn ang="0">
                  <a:pos x="T0" y="T1"/>
                </a:cxn>
                <a:cxn ang="0">
                  <a:pos x="T2" y="T3"/>
                </a:cxn>
                <a:cxn ang="0">
                  <a:pos x="T4" y="T5"/>
                </a:cxn>
                <a:cxn ang="0">
                  <a:pos x="T6" y="T7"/>
                </a:cxn>
                <a:cxn ang="0">
                  <a:pos x="T8" y="T9"/>
                </a:cxn>
                <a:cxn ang="0">
                  <a:pos x="T10" y="T11"/>
                </a:cxn>
              </a:cxnLst>
              <a:rect l="0" t="0" r="r" b="b"/>
              <a:pathLst>
                <a:path w="41" h="34">
                  <a:moveTo>
                    <a:pt x="36" y="34"/>
                  </a:moveTo>
                  <a:cubicBezTo>
                    <a:pt x="39" y="31"/>
                    <a:pt x="41" y="26"/>
                    <a:pt x="41" y="20"/>
                  </a:cubicBezTo>
                  <a:cubicBezTo>
                    <a:pt x="41" y="9"/>
                    <a:pt x="32" y="0"/>
                    <a:pt x="21" y="0"/>
                  </a:cubicBezTo>
                  <a:cubicBezTo>
                    <a:pt x="9" y="0"/>
                    <a:pt x="0" y="9"/>
                    <a:pt x="0" y="20"/>
                  </a:cubicBezTo>
                  <a:cubicBezTo>
                    <a:pt x="0" y="26"/>
                    <a:pt x="2" y="31"/>
                    <a:pt x="5" y="34"/>
                  </a:cubicBezTo>
                  <a:lnTo>
                    <a:pt x="36" y="3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03" name="Freeform 54"/>
            <p:cNvSpPr/>
            <p:nvPr/>
          </p:nvSpPr>
          <p:spPr bwMode="auto">
            <a:xfrm>
              <a:off x="3199954" y="1238488"/>
              <a:ext cx="176213" cy="146447"/>
            </a:xfrm>
            <a:custGeom>
              <a:avLst/>
              <a:gdLst>
                <a:gd name="T0" fmla="*/ 36 w 41"/>
                <a:gd name="T1" fmla="*/ 34 h 34"/>
                <a:gd name="T2" fmla="*/ 41 w 41"/>
                <a:gd name="T3" fmla="*/ 20 h 34"/>
                <a:gd name="T4" fmla="*/ 20 w 41"/>
                <a:gd name="T5" fmla="*/ 0 h 34"/>
                <a:gd name="T6" fmla="*/ 0 w 41"/>
                <a:gd name="T7" fmla="*/ 20 h 34"/>
                <a:gd name="T8" fmla="*/ 5 w 41"/>
                <a:gd name="T9" fmla="*/ 34 h 34"/>
                <a:gd name="T10" fmla="*/ 36 w 41"/>
                <a:gd name="T11" fmla="*/ 34 h 34"/>
              </a:gdLst>
              <a:ahLst/>
              <a:cxnLst>
                <a:cxn ang="0">
                  <a:pos x="T0" y="T1"/>
                </a:cxn>
                <a:cxn ang="0">
                  <a:pos x="T2" y="T3"/>
                </a:cxn>
                <a:cxn ang="0">
                  <a:pos x="T4" y="T5"/>
                </a:cxn>
                <a:cxn ang="0">
                  <a:pos x="T6" y="T7"/>
                </a:cxn>
                <a:cxn ang="0">
                  <a:pos x="T8" y="T9"/>
                </a:cxn>
                <a:cxn ang="0">
                  <a:pos x="T10" y="T11"/>
                </a:cxn>
              </a:cxnLst>
              <a:rect l="0" t="0" r="r" b="b"/>
              <a:pathLst>
                <a:path w="41" h="34">
                  <a:moveTo>
                    <a:pt x="36" y="34"/>
                  </a:moveTo>
                  <a:cubicBezTo>
                    <a:pt x="39" y="31"/>
                    <a:pt x="41" y="26"/>
                    <a:pt x="41" y="20"/>
                  </a:cubicBezTo>
                  <a:cubicBezTo>
                    <a:pt x="41" y="9"/>
                    <a:pt x="32" y="0"/>
                    <a:pt x="20" y="0"/>
                  </a:cubicBezTo>
                  <a:cubicBezTo>
                    <a:pt x="9" y="0"/>
                    <a:pt x="0" y="9"/>
                    <a:pt x="0" y="20"/>
                  </a:cubicBezTo>
                  <a:cubicBezTo>
                    <a:pt x="0" y="26"/>
                    <a:pt x="2" y="31"/>
                    <a:pt x="5" y="34"/>
                  </a:cubicBezTo>
                  <a:lnTo>
                    <a:pt x="36" y="3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04" name="Freeform 55"/>
            <p:cNvSpPr/>
            <p:nvPr/>
          </p:nvSpPr>
          <p:spPr bwMode="auto">
            <a:xfrm>
              <a:off x="3199955" y="1307544"/>
              <a:ext cx="69056" cy="350044"/>
            </a:xfrm>
            <a:custGeom>
              <a:avLst/>
              <a:gdLst>
                <a:gd name="T0" fmla="*/ 16 w 16"/>
                <a:gd name="T1" fmla="*/ 77 h 81"/>
                <a:gd name="T2" fmla="*/ 12 w 16"/>
                <a:gd name="T3" fmla="*/ 81 h 81"/>
                <a:gd name="T4" fmla="*/ 4 w 16"/>
                <a:gd name="T5" fmla="*/ 81 h 81"/>
                <a:gd name="T6" fmla="*/ 0 w 16"/>
                <a:gd name="T7" fmla="*/ 77 h 81"/>
                <a:gd name="T8" fmla="*/ 0 w 16"/>
                <a:gd name="T9" fmla="*/ 5 h 81"/>
                <a:gd name="T10" fmla="*/ 4 w 16"/>
                <a:gd name="T11" fmla="*/ 0 h 81"/>
                <a:gd name="T12" fmla="*/ 12 w 16"/>
                <a:gd name="T13" fmla="*/ 0 h 81"/>
                <a:gd name="T14" fmla="*/ 16 w 16"/>
                <a:gd name="T15" fmla="*/ 5 h 81"/>
                <a:gd name="T16" fmla="*/ 16 w 16"/>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7"/>
                  </a:moveTo>
                  <a:cubicBezTo>
                    <a:pt x="16" y="79"/>
                    <a:pt x="14" y="81"/>
                    <a:pt x="12" y="81"/>
                  </a:cubicBezTo>
                  <a:cubicBezTo>
                    <a:pt x="4" y="81"/>
                    <a:pt x="4" y="81"/>
                    <a:pt x="4" y="81"/>
                  </a:cubicBezTo>
                  <a:cubicBezTo>
                    <a:pt x="2" y="81"/>
                    <a:pt x="0" y="79"/>
                    <a:pt x="0" y="77"/>
                  </a:cubicBezTo>
                  <a:cubicBezTo>
                    <a:pt x="0" y="5"/>
                    <a:pt x="0" y="5"/>
                    <a:pt x="0" y="5"/>
                  </a:cubicBezTo>
                  <a:cubicBezTo>
                    <a:pt x="0" y="2"/>
                    <a:pt x="2" y="0"/>
                    <a:pt x="4" y="0"/>
                  </a:cubicBezTo>
                  <a:cubicBezTo>
                    <a:pt x="12" y="0"/>
                    <a:pt x="12" y="0"/>
                    <a:pt x="12" y="0"/>
                  </a:cubicBezTo>
                  <a:cubicBezTo>
                    <a:pt x="14" y="0"/>
                    <a:pt x="16" y="2"/>
                    <a:pt x="16" y="5"/>
                  </a:cubicBezTo>
                  <a:lnTo>
                    <a:pt x="16" y="77"/>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05" name="Freeform 56"/>
            <p:cNvSpPr/>
            <p:nvPr/>
          </p:nvSpPr>
          <p:spPr bwMode="auto">
            <a:xfrm>
              <a:off x="3535711" y="1307544"/>
              <a:ext cx="69056" cy="350044"/>
            </a:xfrm>
            <a:custGeom>
              <a:avLst/>
              <a:gdLst>
                <a:gd name="T0" fmla="*/ 16 w 16"/>
                <a:gd name="T1" fmla="*/ 77 h 81"/>
                <a:gd name="T2" fmla="*/ 12 w 16"/>
                <a:gd name="T3" fmla="*/ 81 h 81"/>
                <a:gd name="T4" fmla="*/ 4 w 16"/>
                <a:gd name="T5" fmla="*/ 81 h 81"/>
                <a:gd name="T6" fmla="*/ 0 w 16"/>
                <a:gd name="T7" fmla="*/ 77 h 81"/>
                <a:gd name="T8" fmla="*/ 0 w 16"/>
                <a:gd name="T9" fmla="*/ 5 h 81"/>
                <a:gd name="T10" fmla="*/ 4 w 16"/>
                <a:gd name="T11" fmla="*/ 0 h 81"/>
                <a:gd name="T12" fmla="*/ 12 w 16"/>
                <a:gd name="T13" fmla="*/ 0 h 81"/>
                <a:gd name="T14" fmla="*/ 16 w 16"/>
                <a:gd name="T15" fmla="*/ 5 h 81"/>
                <a:gd name="T16" fmla="*/ 16 w 16"/>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7"/>
                  </a:moveTo>
                  <a:cubicBezTo>
                    <a:pt x="16" y="79"/>
                    <a:pt x="14" y="81"/>
                    <a:pt x="12" y="81"/>
                  </a:cubicBezTo>
                  <a:cubicBezTo>
                    <a:pt x="4" y="81"/>
                    <a:pt x="4" y="81"/>
                    <a:pt x="4" y="81"/>
                  </a:cubicBezTo>
                  <a:cubicBezTo>
                    <a:pt x="2" y="81"/>
                    <a:pt x="0" y="79"/>
                    <a:pt x="0" y="77"/>
                  </a:cubicBezTo>
                  <a:cubicBezTo>
                    <a:pt x="0" y="5"/>
                    <a:pt x="0" y="5"/>
                    <a:pt x="0" y="5"/>
                  </a:cubicBezTo>
                  <a:cubicBezTo>
                    <a:pt x="0" y="2"/>
                    <a:pt x="2" y="0"/>
                    <a:pt x="4" y="0"/>
                  </a:cubicBezTo>
                  <a:cubicBezTo>
                    <a:pt x="12" y="0"/>
                    <a:pt x="12" y="0"/>
                    <a:pt x="12" y="0"/>
                  </a:cubicBezTo>
                  <a:cubicBezTo>
                    <a:pt x="14" y="0"/>
                    <a:pt x="16" y="2"/>
                    <a:pt x="16" y="5"/>
                  </a:cubicBezTo>
                  <a:lnTo>
                    <a:pt x="16" y="77"/>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06" name="Freeform 57"/>
            <p:cNvSpPr/>
            <p:nvPr/>
          </p:nvSpPr>
          <p:spPr bwMode="auto">
            <a:xfrm>
              <a:off x="3252342" y="1238488"/>
              <a:ext cx="304800" cy="86916"/>
            </a:xfrm>
            <a:custGeom>
              <a:avLst/>
              <a:gdLst>
                <a:gd name="T0" fmla="*/ 61 w 71"/>
                <a:gd name="T1" fmla="*/ 0 h 20"/>
                <a:gd name="T2" fmla="*/ 50 w 71"/>
                <a:gd name="T3" fmla="*/ 0 h 20"/>
                <a:gd name="T4" fmla="*/ 35 w 71"/>
                <a:gd name="T5" fmla="*/ 3 h 20"/>
                <a:gd name="T6" fmla="*/ 20 w 71"/>
                <a:gd name="T7" fmla="*/ 0 h 20"/>
                <a:gd name="T8" fmla="*/ 9 w 71"/>
                <a:gd name="T9" fmla="*/ 0 h 20"/>
                <a:gd name="T10" fmla="*/ 0 w 71"/>
                <a:gd name="T11" fmla="*/ 9 h 20"/>
                <a:gd name="T12" fmla="*/ 0 w 71"/>
                <a:gd name="T13" fmla="*/ 10 h 20"/>
                <a:gd name="T14" fmla="*/ 9 w 71"/>
                <a:gd name="T15" fmla="*/ 20 h 20"/>
                <a:gd name="T16" fmla="*/ 61 w 71"/>
                <a:gd name="T17" fmla="*/ 20 h 20"/>
                <a:gd name="T18" fmla="*/ 71 w 71"/>
                <a:gd name="T19" fmla="*/ 10 h 20"/>
                <a:gd name="T20" fmla="*/ 71 w 71"/>
                <a:gd name="T21" fmla="*/ 9 h 20"/>
                <a:gd name="T22" fmla="*/ 61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1" y="0"/>
                  </a:moveTo>
                  <a:cubicBezTo>
                    <a:pt x="50" y="0"/>
                    <a:pt x="50" y="0"/>
                    <a:pt x="50" y="0"/>
                  </a:cubicBezTo>
                  <a:cubicBezTo>
                    <a:pt x="47" y="0"/>
                    <a:pt x="42" y="3"/>
                    <a:pt x="35" y="3"/>
                  </a:cubicBezTo>
                  <a:cubicBezTo>
                    <a:pt x="28" y="3"/>
                    <a:pt x="24" y="0"/>
                    <a:pt x="20" y="0"/>
                  </a:cubicBezTo>
                  <a:cubicBezTo>
                    <a:pt x="9" y="0"/>
                    <a:pt x="9" y="0"/>
                    <a:pt x="9" y="0"/>
                  </a:cubicBezTo>
                  <a:cubicBezTo>
                    <a:pt x="4" y="0"/>
                    <a:pt x="0" y="4"/>
                    <a:pt x="0" y="9"/>
                  </a:cubicBezTo>
                  <a:cubicBezTo>
                    <a:pt x="0" y="10"/>
                    <a:pt x="0" y="10"/>
                    <a:pt x="0" y="10"/>
                  </a:cubicBezTo>
                  <a:cubicBezTo>
                    <a:pt x="0" y="16"/>
                    <a:pt x="4" y="20"/>
                    <a:pt x="9" y="20"/>
                  </a:cubicBezTo>
                  <a:cubicBezTo>
                    <a:pt x="61" y="20"/>
                    <a:pt x="61" y="20"/>
                    <a:pt x="61" y="20"/>
                  </a:cubicBezTo>
                  <a:cubicBezTo>
                    <a:pt x="66" y="20"/>
                    <a:pt x="71" y="16"/>
                    <a:pt x="71" y="10"/>
                  </a:cubicBezTo>
                  <a:cubicBezTo>
                    <a:pt x="71" y="9"/>
                    <a:pt x="71" y="9"/>
                    <a:pt x="71" y="9"/>
                  </a:cubicBezTo>
                  <a:cubicBezTo>
                    <a:pt x="71" y="4"/>
                    <a:pt x="66" y="0"/>
                    <a:pt x="61" y="0"/>
                  </a:cubicBez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07" name="Oval 58"/>
            <p:cNvSpPr>
              <a:spLocks noChangeArrowheads="1"/>
            </p:cNvSpPr>
            <p:nvPr/>
          </p:nvSpPr>
          <p:spPr bwMode="auto">
            <a:xfrm>
              <a:off x="3311873" y="1022984"/>
              <a:ext cx="180975" cy="185738"/>
            </a:xfrm>
            <a:prstGeom prst="ellipse">
              <a:avLst/>
            </a:pr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08" name="Freeform 59"/>
            <p:cNvSpPr/>
            <p:nvPr/>
          </p:nvSpPr>
          <p:spPr bwMode="auto">
            <a:xfrm>
              <a:off x="3863133" y="1251585"/>
              <a:ext cx="219075" cy="384572"/>
            </a:xfrm>
            <a:custGeom>
              <a:avLst/>
              <a:gdLst>
                <a:gd name="T0" fmla="*/ 51 w 51"/>
                <a:gd name="T1" fmla="*/ 85 h 89"/>
                <a:gd name="T2" fmla="*/ 46 w 51"/>
                <a:gd name="T3" fmla="*/ 89 h 89"/>
                <a:gd name="T4" fmla="*/ 4 w 51"/>
                <a:gd name="T5" fmla="*/ 89 h 89"/>
                <a:gd name="T6" fmla="*/ 0 w 51"/>
                <a:gd name="T7" fmla="*/ 85 h 89"/>
                <a:gd name="T8" fmla="*/ 0 w 51"/>
                <a:gd name="T9" fmla="*/ 5 h 89"/>
                <a:gd name="T10" fmla="*/ 4 w 51"/>
                <a:gd name="T11" fmla="*/ 0 h 89"/>
                <a:gd name="T12" fmla="*/ 46 w 51"/>
                <a:gd name="T13" fmla="*/ 0 h 89"/>
                <a:gd name="T14" fmla="*/ 51 w 51"/>
                <a:gd name="T15" fmla="*/ 5 h 89"/>
                <a:gd name="T16" fmla="*/ 51 w 51"/>
                <a:gd name="T17" fmla="*/ 8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89">
                  <a:moveTo>
                    <a:pt x="51" y="85"/>
                  </a:moveTo>
                  <a:cubicBezTo>
                    <a:pt x="51" y="87"/>
                    <a:pt x="49" y="89"/>
                    <a:pt x="46" y="89"/>
                  </a:cubicBezTo>
                  <a:cubicBezTo>
                    <a:pt x="4" y="89"/>
                    <a:pt x="4" y="89"/>
                    <a:pt x="4" y="89"/>
                  </a:cubicBezTo>
                  <a:cubicBezTo>
                    <a:pt x="2" y="89"/>
                    <a:pt x="0" y="87"/>
                    <a:pt x="0" y="85"/>
                  </a:cubicBezTo>
                  <a:cubicBezTo>
                    <a:pt x="0" y="5"/>
                    <a:pt x="0" y="5"/>
                    <a:pt x="0" y="5"/>
                  </a:cubicBezTo>
                  <a:cubicBezTo>
                    <a:pt x="0" y="3"/>
                    <a:pt x="2" y="0"/>
                    <a:pt x="4" y="0"/>
                  </a:cubicBezTo>
                  <a:cubicBezTo>
                    <a:pt x="46" y="0"/>
                    <a:pt x="46" y="0"/>
                    <a:pt x="46" y="0"/>
                  </a:cubicBezTo>
                  <a:cubicBezTo>
                    <a:pt x="49" y="0"/>
                    <a:pt x="51" y="3"/>
                    <a:pt x="51" y="5"/>
                  </a:cubicBezTo>
                  <a:lnTo>
                    <a:pt x="51" y="8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09" name="Freeform 60"/>
            <p:cNvSpPr/>
            <p:nvPr/>
          </p:nvSpPr>
          <p:spPr bwMode="auto">
            <a:xfrm>
              <a:off x="3863133" y="1579006"/>
              <a:ext cx="98822" cy="491729"/>
            </a:xfrm>
            <a:custGeom>
              <a:avLst/>
              <a:gdLst>
                <a:gd name="T0" fmla="*/ 23 w 23"/>
                <a:gd name="T1" fmla="*/ 110 h 114"/>
                <a:gd name="T2" fmla="*/ 18 w 23"/>
                <a:gd name="T3" fmla="*/ 114 h 114"/>
                <a:gd name="T4" fmla="*/ 4 w 23"/>
                <a:gd name="T5" fmla="*/ 114 h 114"/>
                <a:gd name="T6" fmla="*/ 0 w 23"/>
                <a:gd name="T7" fmla="*/ 110 h 114"/>
                <a:gd name="T8" fmla="*/ 0 w 23"/>
                <a:gd name="T9" fmla="*/ 5 h 114"/>
                <a:gd name="T10" fmla="*/ 4 w 23"/>
                <a:gd name="T11" fmla="*/ 0 h 114"/>
                <a:gd name="T12" fmla="*/ 18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8" y="114"/>
                  </a:cubicBezTo>
                  <a:cubicBezTo>
                    <a:pt x="4" y="114"/>
                    <a:pt x="4" y="114"/>
                    <a:pt x="4" y="114"/>
                  </a:cubicBezTo>
                  <a:cubicBezTo>
                    <a:pt x="2" y="114"/>
                    <a:pt x="0" y="112"/>
                    <a:pt x="0" y="110"/>
                  </a:cubicBezTo>
                  <a:cubicBezTo>
                    <a:pt x="0" y="5"/>
                    <a:pt x="0" y="5"/>
                    <a:pt x="0" y="5"/>
                  </a:cubicBezTo>
                  <a:cubicBezTo>
                    <a:pt x="0" y="2"/>
                    <a:pt x="2" y="0"/>
                    <a:pt x="4" y="0"/>
                  </a:cubicBezTo>
                  <a:cubicBezTo>
                    <a:pt x="18" y="0"/>
                    <a:pt x="18" y="0"/>
                    <a:pt x="18" y="0"/>
                  </a:cubicBezTo>
                  <a:cubicBezTo>
                    <a:pt x="21" y="0"/>
                    <a:pt x="23" y="2"/>
                    <a:pt x="23" y="5"/>
                  </a:cubicBezTo>
                  <a:lnTo>
                    <a:pt x="23" y="110"/>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10" name="Freeform 61"/>
            <p:cNvSpPr/>
            <p:nvPr/>
          </p:nvSpPr>
          <p:spPr bwMode="auto">
            <a:xfrm>
              <a:off x="3983386" y="1579006"/>
              <a:ext cx="98822" cy="491729"/>
            </a:xfrm>
            <a:custGeom>
              <a:avLst/>
              <a:gdLst>
                <a:gd name="T0" fmla="*/ 23 w 23"/>
                <a:gd name="T1" fmla="*/ 110 h 114"/>
                <a:gd name="T2" fmla="*/ 18 w 23"/>
                <a:gd name="T3" fmla="*/ 114 h 114"/>
                <a:gd name="T4" fmla="*/ 5 w 23"/>
                <a:gd name="T5" fmla="*/ 114 h 114"/>
                <a:gd name="T6" fmla="*/ 0 w 23"/>
                <a:gd name="T7" fmla="*/ 110 h 114"/>
                <a:gd name="T8" fmla="*/ 0 w 23"/>
                <a:gd name="T9" fmla="*/ 5 h 114"/>
                <a:gd name="T10" fmla="*/ 5 w 23"/>
                <a:gd name="T11" fmla="*/ 0 h 114"/>
                <a:gd name="T12" fmla="*/ 18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8" y="114"/>
                  </a:cubicBezTo>
                  <a:cubicBezTo>
                    <a:pt x="5" y="114"/>
                    <a:pt x="5" y="114"/>
                    <a:pt x="5" y="114"/>
                  </a:cubicBezTo>
                  <a:cubicBezTo>
                    <a:pt x="2" y="114"/>
                    <a:pt x="0" y="112"/>
                    <a:pt x="0" y="110"/>
                  </a:cubicBezTo>
                  <a:cubicBezTo>
                    <a:pt x="0" y="5"/>
                    <a:pt x="0" y="5"/>
                    <a:pt x="0" y="5"/>
                  </a:cubicBezTo>
                  <a:cubicBezTo>
                    <a:pt x="0" y="2"/>
                    <a:pt x="2" y="0"/>
                    <a:pt x="5" y="0"/>
                  </a:cubicBezTo>
                  <a:cubicBezTo>
                    <a:pt x="18" y="0"/>
                    <a:pt x="18" y="0"/>
                    <a:pt x="18" y="0"/>
                  </a:cubicBezTo>
                  <a:cubicBezTo>
                    <a:pt x="21" y="0"/>
                    <a:pt x="23" y="2"/>
                    <a:pt x="23" y="5"/>
                  </a:cubicBezTo>
                  <a:lnTo>
                    <a:pt x="23" y="110"/>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11" name="Freeform 62"/>
            <p:cNvSpPr/>
            <p:nvPr/>
          </p:nvSpPr>
          <p:spPr bwMode="auto">
            <a:xfrm>
              <a:off x="3996483" y="1238488"/>
              <a:ext cx="179785" cy="146447"/>
            </a:xfrm>
            <a:custGeom>
              <a:avLst/>
              <a:gdLst>
                <a:gd name="T0" fmla="*/ 36 w 42"/>
                <a:gd name="T1" fmla="*/ 34 h 34"/>
                <a:gd name="T2" fmla="*/ 42 w 42"/>
                <a:gd name="T3" fmla="*/ 20 h 34"/>
                <a:gd name="T4" fmla="*/ 21 w 42"/>
                <a:gd name="T5" fmla="*/ 0 h 34"/>
                <a:gd name="T6" fmla="*/ 0 w 42"/>
                <a:gd name="T7" fmla="*/ 20 h 34"/>
                <a:gd name="T8" fmla="*/ 6 w 42"/>
                <a:gd name="T9" fmla="*/ 34 h 34"/>
                <a:gd name="T10" fmla="*/ 36 w 42"/>
                <a:gd name="T11" fmla="*/ 34 h 34"/>
              </a:gdLst>
              <a:ahLst/>
              <a:cxnLst>
                <a:cxn ang="0">
                  <a:pos x="T0" y="T1"/>
                </a:cxn>
                <a:cxn ang="0">
                  <a:pos x="T2" y="T3"/>
                </a:cxn>
                <a:cxn ang="0">
                  <a:pos x="T4" y="T5"/>
                </a:cxn>
                <a:cxn ang="0">
                  <a:pos x="T6" y="T7"/>
                </a:cxn>
                <a:cxn ang="0">
                  <a:pos x="T8" y="T9"/>
                </a:cxn>
                <a:cxn ang="0">
                  <a:pos x="T10" y="T11"/>
                </a:cxn>
              </a:cxnLst>
              <a:rect l="0" t="0" r="r" b="b"/>
              <a:pathLst>
                <a:path w="42" h="34">
                  <a:moveTo>
                    <a:pt x="36" y="34"/>
                  </a:moveTo>
                  <a:cubicBezTo>
                    <a:pt x="40" y="31"/>
                    <a:pt x="42" y="26"/>
                    <a:pt x="42" y="20"/>
                  </a:cubicBezTo>
                  <a:cubicBezTo>
                    <a:pt x="42" y="9"/>
                    <a:pt x="32" y="0"/>
                    <a:pt x="21" y="0"/>
                  </a:cubicBezTo>
                  <a:cubicBezTo>
                    <a:pt x="9" y="0"/>
                    <a:pt x="0" y="9"/>
                    <a:pt x="0" y="20"/>
                  </a:cubicBezTo>
                  <a:cubicBezTo>
                    <a:pt x="0" y="26"/>
                    <a:pt x="2" y="31"/>
                    <a:pt x="6" y="34"/>
                  </a:cubicBezTo>
                  <a:lnTo>
                    <a:pt x="36" y="3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12" name="Freeform 63"/>
            <p:cNvSpPr/>
            <p:nvPr/>
          </p:nvSpPr>
          <p:spPr bwMode="auto">
            <a:xfrm>
              <a:off x="3767883" y="1238488"/>
              <a:ext cx="180975" cy="146447"/>
            </a:xfrm>
            <a:custGeom>
              <a:avLst/>
              <a:gdLst>
                <a:gd name="T0" fmla="*/ 36 w 42"/>
                <a:gd name="T1" fmla="*/ 34 h 34"/>
                <a:gd name="T2" fmla="*/ 42 w 42"/>
                <a:gd name="T3" fmla="*/ 20 h 34"/>
                <a:gd name="T4" fmla="*/ 21 w 42"/>
                <a:gd name="T5" fmla="*/ 0 h 34"/>
                <a:gd name="T6" fmla="*/ 0 w 42"/>
                <a:gd name="T7" fmla="*/ 20 h 34"/>
                <a:gd name="T8" fmla="*/ 6 w 42"/>
                <a:gd name="T9" fmla="*/ 34 h 34"/>
                <a:gd name="T10" fmla="*/ 36 w 42"/>
                <a:gd name="T11" fmla="*/ 34 h 34"/>
              </a:gdLst>
              <a:ahLst/>
              <a:cxnLst>
                <a:cxn ang="0">
                  <a:pos x="T0" y="T1"/>
                </a:cxn>
                <a:cxn ang="0">
                  <a:pos x="T2" y="T3"/>
                </a:cxn>
                <a:cxn ang="0">
                  <a:pos x="T4" y="T5"/>
                </a:cxn>
                <a:cxn ang="0">
                  <a:pos x="T6" y="T7"/>
                </a:cxn>
                <a:cxn ang="0">
                  <a:pos x="T8" y="T9"/>
                </a:cxn>
                <a:cxn ang="0">
                  <a:pos x="T10" y="T11"/>
                </a:cxn>
              </a:cxnLst>
              <a:rect l="0" t="0" r="r" b="b"/>
              <a:pathLst>
                <a:path w="42" h="34">
                  <a:moveTo>
                    <a:pt x="36" y="34"/>
                  </a:moveTo>
                  <a:cubicBezTo>
                    <a:pt x="39" y="31"/>
                    <a:pt x="42" y="26"/>
                    <a:pt x="42" y="20"/>
                  </a:cubicBezTo>
                  <a:cubicBezTo>
                    <a:pt x="42" y="9"/>
                    <a:pt x="32" y="0"/>
                    <a:pt x="21" y="0"/>
                  </a:cubicBezTo>
                  <a:cubicBezTo>
                    <a:pt x="9" y="0"/>
                    <a:pt x="0" y="9"/>
                    <a:pt x="0" y="20"/>
                  </a:cubicBezTo>
                  <a:cubicBezTo>
                    <a:pt x="0" y="26"/>
                    <a:pt x="2" y="31"/>
                    <a:pt x="6" y="34"/>
                  </a:cubicBezTo>
                  <a:lnTo>
                    <a:pt x="36" y="3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13" name="Freeform 64"/>
            <p:cNvSpPr/>
            <p:nvPr/>
          </p:nvSpPr>
          <p:spPr bwMode="auto">
            <a:xfrm>
              <a:off x="3767883" y="1307544"/>
              <a:ext cx="72629" cy="350044"/>
            </a:xfrm>
            <a:custGeom>
              <a:avLst/>
              <a:gdLst>
                <a:gd name="T0" fmla="*/ 17 w 17"/>
                <a:gd name="T1" fmla="*/ 77 h 81"/>
                <a:gd name="T2" fmla="*/ 12 w 17"/>
                <a:gd name="T3" fmla="*/ 81 h 81"/>
                <a:gd name="T4" fmla="*/ 5 w 17"/>
                <a:gd name="T5" fmla="*/ 81 h 81"/>
                <a:gd name="T6" fmla="*/ 0 w 17"/>
                <a:gd name="T7" fmla="*/ 77 h 81"/>
                <a:gd name="T8" fmla="*/ 0 w 17"/>
                <a:gd name="T9" fmla="*/ 5 h 81"/>
                <a:gd name="T10" fmla="*/ 5 w 17"/>
                <a:gd name="T11" fmla="*/ 0 h 81"/>
                <a:gd name="T12" fmla="*/ 12 w 17"/>
                <a:gd name="T13" fmla="*/ 0 h 81"/>
                <a:gd name="T14" fmla="*/ 17 w 17"/>
                <a:gd name="T15" fmla="*/ 5 h 81"/>
                <a:gd name="T16" fmla="*/ 17 w 17"/>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7"/>
                  </a:moveTo>
                  <a:cubicBezTo>
                    <a:pt x="17" y="79"/>
                    <a:pt x="14" y="81"/>
                    <a:pt x="12" y="81"/>
                  </a:cubicBezTo>
                  <a:cubicBezTo>
                    <a:pt x="5" y="81"/>
                    <a:pt x="5" y="81"/>
                    <a:pt x="5" y="81"/>
                  </a:cubicBezTo>
                  <a:cubicBezTo>
                    <a:pt x="2" y="81"/>
                    <a:pt x="0" y="79"/>
                    <a:pt x="0" y="77"/>
                  </a:cubicBezTo>
                  <a:cubicBezTo>
                    <a:pt x="0" y="5"/>
                    <a:pt x="0" y="5"/>
                    <a:pt x="0" y="5"/>
                  </a:cubicBezTo>
                  <a:cubicBezTo>
                    <a:pt x="0" y="2"/>
                    <a:pt x="2" y="0"/>
                    <a:pt x="5" y="0"/>
                  </a:cubicBezTo>
                  <a:cubicBezTo>
                    <a:pt x="12" y="0"/>
                    <a:pt x="12" y="0"/>
                    <a:pt x="12" y="0"/>
                  </a:cubicBezTo>
                  <a:cubicBezTo>
                    <a:pt x="14" y="0"/>
                    <a:pt x="17" y="2"/>
                    <a:pt x="17" y="5"/>
                  </a:cubicBezTo>
                  <a:lnTo>
                    <a:pt x="17" y="77"/>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14" name="Freeform 65"/>
            <p:cNvSpPr/>
            <p:nvPr/>
          </p:nvSpPr>
          <p:spPr bwMode="auto">
            <a:xfrm>
              <a:off x="4103639" y="1307544"/>
              <a:ext cx="72629" cy="350044"/>
            </a:xfrm>
            <a:custGeom>
              <a:avLst/>
              <a:gdLst>
                <a:gd name="T0" fmla="*/ 17 w 17"/>
                <a:gd name="T1" fmla="*/ 77 h 81"/>
                <a:gd name="T2" fmla="*/ 12 w 17"/>
                <a:gd name="T3" fmla="*/ 81 h 81"/>
                <a:gd name="T4" fmla="*/ 5 w 17"/>
                <a:gd name="T5" fmla="*/ 81 h 81"/>
                <a:gd name="T6" fmla="*/ 0 w 17"/>
                <a:gd name="T7" fmla="*/ 77 h 81"/>
                <a:gd name="T8" fmla="*/ 0 w 17"/>
                <a:gd name="T9" fmla="*/ 5 h 81"/>
                <a:gd name="T10" fmla="*/ 5 w 17"/>
                <a:gd name="T11" fmla="*/ 0 h 81"/>
                <a:gd name="T12" fmla="*/ 12 w 17"/>
                <a:gd name="T13" fmla="*/ 0 h 81"/>
                <a:gd name="T14" fmla="*/ 17 w 17"/>
                <a:gd name="T15" fmla="*/ 5 h 81"/>
                <a:gd name="T16" fmla="*/ 17 w 17"/>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7"/>
                  </a:moveTo>
                  <a:cubicBezTo>
                    <a:pt x="17" y="79"/>
                    <a:pt x="15" y="81"/>
                    <a:pt x="12" y="81"/>
                  </a:cubicBezTo>
                  <a:cubicBezTo>
                    <a:pt x="5" y="81"/>
                    <a:pt x="5" y="81"/>
                    <a:pt x="5" y="81"/>
                  </a:cubicBezTo>
                  <a:cubicBezTo>
                    <a:pt x="2" y="81"/>
                    <a:pt x="0" y="79"/>
                    <a:pt x="0" y="77"/>
                  </a:cubicBezTo>
                  <a:cubicBezTo>
                    <a:pt x="0" y="5"/>
                    <a:pt x="0" y="5"/>
                    <a:pt x="0" y="5"/>
                  </a:cubicBezTo>
                  <a:cubicBezTo>
                    <a:pt x="0" y="2"/>
                    <a:pt x="2" y="0"/>
                    <a:pt x="5" y="0"/>
                  </a:cubicBezTo>
                  <a:cubicBezTo>
                    <a:pt x="12" y="0"/>
                    <a:pt x="12" y="0"/>
                    <a:pt x="12" y="0"/>
                  </a:cubicBezTo>
                  <a:cubicBezTo>
                    <a:pt x="15" y="0"/>
                    <a:pt x="17" y="2"/>
                    <a:pt x="17" y="5"/>
                  </a:cubicBezTo>
                  <a:lnTo>
                    <a:pt x="17" y="77"/>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15" name="Freeform 66"/>
            <p:cNvSpPr/>
            <p:nvPr/>
          </p:nvSpPr>
          <p:spPr bwMode="auto">
            <a:xfrm>
              <a:off x="3819079" y="1238488"/>
              <a:ext cx="305991" cy="86916"/>
            </a:xfrm>
            <a:custGeom>
              <a:avLst/>
              <a:gdLst>
                <a:gd name="T0" fmla="*/ 62 w 71"/>
                <a:gd name="T1" fmla="*/ 0 h 20"/>
                <a:gd name="T2" fmla="*/ 51 w 71"/>
                <a:gd name="T3" fmla="*/ 0 h 20"/>
                <a:gd name="T4" fmla="*/ 35 w 71"/>
                <a:gd name="T5" fmla="*/ 3 h 20"/>
                <a:gd name="T6" fmla="*/ 20 w 71"/>
                <a:gd name="T7" fmla="*/ 0 h 20"/>
                <a:gd name="T8" fmla="*/ 9 w 71"/>
                <a:gd name="T9" fmla="*/ 0 h 20"/>
                <a:gd name="T10" fmla="*/ 0 w 71"/>
                <a:gd name="T11" fmla="*/ 9 h 20"/>
                <a:gd name="T12" fmla="*/ 0 w 71"/>
                <a:gd name="T13" fmla="*/ 10 h 20"/>
                <a:gd name="T14" fmla="*/ 9 w 71"/>
                <a:gd name="T15" fmla="*/ 20 h 20"/>
                <a:gd name="T16" fmla="*/ 62 w 71"/>
                <a:gd name="T17" fmla="*/ 20 h 20"/>
                <a:gd name="T18" fmla="*/ 71 w 71"/>
                <a:gd name="T19" fmla="*/ 10 h 20"/>
                <a:gd name="T20" fmla="*/ 71 w 71"/>
                <a:gd name="T21" fmla="*/ 9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7" y="0"/>
                    <a:pt x="42" y="3"/>
                    <a:pt x="35" y="3"/>
                  </a:cubicBezTo>
                  <a:cubicBezTo>
                    <a:pt x="28" y="3"/>
                    <a:pt x="24" y="0"/>
                    <a:pt x="20" y="0"/>
                  </a:cubicBezTo>
                  <a:cubicBezTo>
                    <a:pt x="9" y="0"/>
                    <a:pt x="9" y="0"/>
                    <a:pt x="9" y="0"/>
                  </a:cubicBezTo>
                  <a:cubicBezTo>
                    <a:pt x="4" y="0"/>
                    <a:pt x="0" y="4"/>
                    <a:pt x="0" y="9"/>
                  </a:cubicBezTo>
                  <a:cubicBezTo>
                    <a:pt x="0" y="10"/>
                    <a:pt x="0" y="10"/>
                    <a:pt x="0" y="10"/>
                  </a:cubicBezTo>
                  <a:cubicBezTo>
                    <a:pt x="0" y="16"/>
                    <a:pt x="4" y="20"/>
                    <a:pt x="9" y="20"/>
                  </a:cubicBezTo>
                  <a:cubicBezTo>
                    <a:pt x="62" y="20"/>
                    <a:pt x="62" y="20"/>
                    <a:pt x="62" y="20"/>
                  </a:cubicBezTo>
                  <a:cubicBezTo>
                    <a:pt x="67" y="20"/>
                    <a:pt x="71" y="16"/>
                    <a:pt x="71" y="10"/>
                  </a:cubicBezTo>
                  <a:cubicBezTo>
                    <a:pt x="71" y="9"/>
                    <a:pt x="71" y="9"/>
                    <a:pt x="71" y="9"/>
                  </a:cubicBezTo>
                  <a:cubicBezTo>
                    <a:pt x="71" y="4"/>
                    <a:pt x="67" y="0"/>
                    <a:pt x="62" y="0"/>
                  </a:cubicBez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16" name="Oval 67"/>
            <p:cNvSpPr>
              <a:spLocks noChangeArrowheads="1"/>
            </p:cNvSpPr>
            <p:nvPr/>
          </p:nvSpPr>
          <p:spPr bwMode="auto">
            <a:xfrm>
              <a:off x="3879802" y="1022984"/>
              <a:ext cx="184547" cy="185738"/>
            </a:xfrm>
            <a:prstGeom prst="ellipse">
              <a:avLst/>
            </a:pr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17" name="Freeform 68"/>
            <p:cNvSpPr/>
            <p:nvPr/>
          </p:nvSpPr>
          <p:spPr bwMode="auto">
            <a:xfrm>
              <a:off x="4429870" y="1251585"/>
              <a:ext cx="220266" cy="384572"/>
            </a:xfrm>
            <a:custGeom>
              <a:avLst/>
              <a:gdLst>
                <a:gd name="T0" fmla="*/ 51 w 51"/>
                <a:gd name="T1" fmla="*/ 85 h 89"/>
                <a:gd name="T2" fmla="*/ 47 w 51"/>
                <a:gd name="T3" fmla="*/ 89 h 89"/>
                <a:gd name="T4" fmla="*/ 5 w 51"/>
                <a:gd name="T5" fmla="*/ 89 h 89"/>
                <a:gd name="T6" fmla="*/ 0 w 51"/>
                <a:gd name="T7" fmla="*/ 85 h 89"/>
                <a:gd name="T8" fmla="*/ 0 w 51"/>
                <a:gd name="T9" fmla="*/ 5 h 89"/>
                <a:gd name="T10" fmla="*/ 5 w 51"/>
                <a:gd name="T11" fmla="*/ 0 h 89"/>
                <a:gd name="T12" fmla="*/ 47 w 51"/>
                <a:gd name="T13" fmla="*/ 0 h 89"/>
                <a:gd name="T14" fmla="*/ 51 w 51"/>
                <a:gd name="T15" fmla="*/ 5 h 89"/>
                <a:gd name="T16" fmla="*/ 51 w 51"/>
                <a:gd name="T17" fmla="*/ 8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89">
                  <a:moveTo>
                    <a:pt x="51" y="85"/>
                  </a:moveTo>
                  <a:cubicBezTo>
                    <a:pt x="51" y="87"/>
                    <a:pt x="49" y="89"/>
                    <a:pt x="47" y="89"/>
                  </a:cubicBezTo>
                  <a:cubicBezTo>
                    <a:pt x="5" y="89"/>
                    <a:pt x="5" y="89"/>
                    <a:pt x="5" y="89"/>
                  </a:cubicBezTo>
                  <a:cubicBezTo>
                    <a:pt x="2" y="89"/>
                    <a:pt x="0" y="87"/>
                    <a:pt x="0" y="85"/>
                  </a:cubicBezTo>
                  <a:cubicBezTo>
                    <a:pt x="0" y="5"/>
                    <a:pt x="0" y="5"/>
                    <a:pt x="0" y="5"/>
                  </a:cubicBezTo>
                  <a:cubicBezTo>
                    <a:pt x="0" y="3"/>
                    <a:pt x="2" y="0"/>
                    <a:pt x="5" y="0"/>
                  </a:cubicBezTo>
                  <a:cubicBezTo>
                    <a:pt x="47" y="0"/>
                    <a:pt x="47" y="0"/>
                    <a:pt x="47" y="0"/>
                  </a:cubicBezTo>
                  <a:cubicBezTo>
                    <a:pt x="49" y="0"/>
                    <a:pt x="51" y="3"/>
                    <a:pt x="51" y="5"/>
                  </a:cubicBezTo>
                  <a:lnTo>
                    <a:pt x="51" y="8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18" name="Freeform 69"/>
            <p:cNvSpPr/>
            <p:nvPr/>
          </p:nvSpPr>
          <p:spPr bwMode="auto">
            <a:xfrm>
              <a:off x="4429870" y="1579006"/>
              <a:ext cx="100013" cy="491729"/>
            </a:xfrm>
            <a:custGeom>
              <a:avLst/>
              <a:gdLst>
                <a:gd name="T0" fmla="*/ 23 w 23"/>
                <a:gd name="T1" fmla="*/ 110 h 114"/>
                <a:gd name="T2" fmla="*/ 18 w 23"/>
                <a:gd name="T3" fmla="*/ 114 h 114"/>
                <a:gd name="T4" fmla="*/ 5 w 23"/>
                <a:gd name="T5" fmla="*/ 114 h 114"/>
                <a:gd name="T6" fmla="*/ 0 w 23"/>
                <a:gd name="T7" fmla="*/ 110 h 114"/>
                <a:gd name="T8" fmla="*/ 0 w 23"/>
                <a:gd name="T9" fmla="*/ 5 h 114"/>
                <a:gd name="T10" fmla="*/ 5 w 23"/>
                <a:gd name="T11" fmla="*/ 0 h 114"/>
                <a:gd name="T12" fmla="*/ 18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8" y="114"/>
                  </a:cubicBezTo>
                  <a:cubicBezTo>
                    <a:pt x="5" y="114"/>
                    <a:pt x="5" y="114"/>
                    <a:pt x="5" y="114"/>
                  </a:cubicBezTo>
                  <a:cubicBezTo>
                    <a:pt x="2" y="114"/>
                    <a:pt x="0" y="112"/>
                    <a:pt x="0" y="110"/>
                  </a:cubicBezTo>
                  <a:cubicBezTo>
                    <a:pt x="0" y="5"/>
                    <a:pt x="0" y="5"/>
                    <a:pt x="0" y="5"/>
                  </a:cubicBezTo>
                  <a:cubicBezTo>
                    <a:pt x="0" y="2"/>
                    <a:pt x="2" y="0"/>
                    <a:pt x="5" y="0"/>
                  </a:cubicBezTo>
                  <a:cubicBezTo>
                    <a:pt x="18" y="0"/>
                    <a:pt x="18" y="0"/>
                    <a:pt x="18" y="0"/>
                  </a:cubicBezTo>
                  <a:cubicBezTo>
                    <a:pt x="21" y="0"/>
                    <a:pt x="23" y="2"/>
                    <a:pt x="23" y="5"/>
                  </a:cubicBezTo>
                  <a:lnTo>
                    <a:pt x="23" y="110"/>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19" name="Freeform 70"/>
            <p:cNvSpPr/>
            <p:nvPr/>
          </p:nvSpPr>
          <p:spPr bwMode="auto">
            <a:xfrm>
              <a:off x="4551315" y="1579006"/>
              <a:ext cx="98822" cy="491729"/>
            </a:xfrm>
            <a:custGeom>
              <a:avLst/>
              <a:gdLst>
                <a:gd name="T0" fmla="*/ 23 w 23"/>
                <a:gd name="T1" fmla="*/ 110 h 114"/>
                <a:gd name="T2" fmla="*/ 19 w 23"/>
                <a:gd name="T3" fmla="*/ 114 h 114"/>
                <a:gd name="T4" fmla="*/ 5 w 23"/>
                <a:gd name="T5" fmla="*/ 114 h 114"/>
                <a:gd name="T6" fmla="*/ 0 w 23"/>
                <a:gd name="T7" fmla="*/ 110 h 114"/>
                <a:gd name="T8" fmla="*/ 0 w 23"/>
                <a:gd name="T9" fmla="*/ 5 h 114"/>
                <a:gd name="T10" fmla="*/ 5 w 23"/>
                <a:gd name="T11" fmla="*/ 0 h 114"/>
                <a:gd name="T12" fmla="*/ 19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9" y="114"/>
                  </a:cubicBezTo>
                  <a:cubicBezTo>
                    <a:pt x="5" y="114"/>
                    <a:pt x="5" y="114"/>
                    <a:pt x="5" y="114"/>
                  </a:cubicBezTo>
                  <a:cubicBezTo>
                    <a:pt x="2" y="114"/>
                    <a:pt x="0" y="112"/>
                    <a:pt x="0" y="110"/>
                  </a:cubicBezTo>
                  <a:cubicBezTo>
                    <a:pt x="0" y="5"/>
                    <a:pt x="0" y="5"/>
                    <a:pt x="0" y="5"/>
                  </a:cubicBezTo>
                  <a:cubicBezTo>
                    <a:pt x="0" y="2"/>
                    <a:pt x="2" y="0"/>
                    <a:pt x="5" y="0"/>
                  </a:cubicBezTo>
                  <a:cubicBezTo>
                    <a:pt x="19" y="0"/>
                    <a:pt x="19" y="0"/>
                    <a:pt x="19" y="0"/>
                  </a:cubicBezTo>
                  <a:cubicBezTo>
                    <a:pt x="21" y="0"/>
                    <a:pt x="23" y="2"/>
                    <a:pt x="23" y="5"/>
                  </a:cubicBezTo>
                  <a:lnTo>
                    <a:pt x="23" y="110"/>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20" name="Freeform 71"/>
            <p:cNvSpPr/>
            <p:nvPr/>
          </p:nvSpPr>
          <p:spPr bwMode="auto">
            <a:xfrm>
              <a:off x="4563220" y="1238488"/>
              <a:ext cx="180975" cy="146447"/>
            </a:xfrm>
            <a:custGeom>
              <a:avLst/>
              <a:gdLst>
                <a:gd name="T0" fmla="*/ 36 w 42"/>
                <a:gd name="T1" fmla="*/ 34 h 34"/>
                <a:gd name="T2" fmla="*/ 42 w 42"/>
                <a:gd name="T3" fmla="*/ 20 h 34"/>
                <a:gd name="T4" fmla="*/ 21 w 42"/>
                <a:gd name="T5" fmla="*/ 0 h 34"/>
                <a:gd name="T6" fmla="*/ 0 w 42"/>
                <a:gd name="T7" fmla="*/ 20 h 34"/>
                <a:gd name="T8" fmla="*/ 6 w 42"/>
                <a:gd name="T9" fmla="*/ 34 h 34"/>
                <a:gd name="T10" fmla="*/ 36 w 42"/>
                <a:gd name="T11" fmla="*/ 34 h 34"/>
              </a:gdLst>
              <a:ahLst/>
              <a:cxnLst>
                <a:cxn ang="0">
                  <a:pos x="T0" y="T1"/>
                </a:cxn>
                <a:cxn ang="0">
                  <a:pos x="T2" y="T3"/>
                </a:cxn>
                <a:cxn ang="0">
                  <a:pos x="T4" y="T5"/>
                </a:cxn>
                <a:cxn ang="0">
                  <a:pos x="T6" y="T7"/>
                </a:cxn>
                <a:cxn ang="0">
                  <a:pos x="T8" y="T9"/>
                </a:cxn>
                <a:cxn ang="0">
                  <a:pos x="T10" y="T11"/>
                </a:cxn>
              </a:cxnLst>
              <a:rect l="0" t="0" r="r" b="b"/>
              <a:pathLst>
                <a:path w="42" h="34">
                  <a:moveTo>
                    <a:pt x="36" y="34"/>
                  </a:moveTo>
                  <a:cubicBezTo>
                    <a:pt x="40" y="31"/>
                    <a:pt x="42" y="26"/>
                    <a:pt x="42" y="20"/>
                  </a:cubicBezTo>
                  <a:cubicBezTo>
                    <a:pt x="42" y="9"/>
                    <a:pt x="33" y="0"/>
                    <a:pt x="21" y="0"/>
                  </a:cubicBezTo>
                  <a:cubicBezTo>
                    <a:pt x="10" y="0"/>
                    <a:pt x="0" y="9"/>
                    <a:pt x="0" y="20"/>
                  </a:cubicBezTo>
                  <a:cubicBezTo>
                    <a:pt x="0" y="26"/>
                    <a:pt x="3" y="31"/>
                    <a:pt x="6" y="34"/>
                  </a:cubicBezTo>
                  <a:lnTo>
                    <a:pt x="36" y="3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21" name="Freeform 72"/>
            <p:cNvSpPr/>
            <p:nvPr/>
          </p:nvSpPr>
          <p:spPr bwMode="auto">
            <a:xfrm>
              <a:off x="4335811" y="1238488"/>
              <a:ext cx="180975" cy="146447"/>
            </a:xfrm>
            <a:custGeom>
              <a:avLst/>
              <a:gdLst>
                <a:gd name="T0" fmla="*/ 36 w 42"/>
                <a:gd name="T1" fmla="*/ 34 h 34"/>
                <a:gd name="T2" fmla="*/ 42 w 42"/>
                <a:gd name="T3" fmla="*/ 20 h 34"/>
                <a:gd name="T4" fmla="*/ 21 w 42"/>
                <a:gd name="T5" fmla="*/ 0 h 34"/>
                <a:gd name="T6" fmla="*/ 0 w 42"/>
                <a:gd name="T7" fmla="*/ 20 h 34"/>
                <a:gd name="T8" fmla="*/ 6 w 42"/>
                <a:gd name="T9" fmla="*/ 34 h 34"/>
                <a:gd name="T10" fmla="*/ 36 w 42"/>
                <a:gd name="T11" fmla="*/ 34 h 34"/>
              </a:gdLst>
              <a:ahLst/>
              <a:cxnLst>
                <a:cxn ang="0">
                  <a:pos x="T0" y="T1"/>
                </a:cxn>
                <a:cxn ang="0">
                  <a:pos x="T2" y="T3"/>
                </a:cxn>
                <a:cxn ang="0">
                  <a:pos x="T4" y="T5"/>
                </a:cxn>
                <a:cxn ang="0">
                  <a:pos x="T6" y="T7"/>
                </a:cxn>
                <a:cxn ang="0">
                  <a:pos x="T8" y="T9"/>
                </a:cxn>
                <a:cxn ang="0">
                  <a:pos x="T10" y="T11"/>
                </a:cxn>
              </a:cxnLst>
              <a:rect l="0" t="0" r="r" b="b"/>
              <a:pathLst>
                <a:path w="42" h="34">
                  <a:moveTo>
                    <a:pt x="36" y="34"/>
                  </a:moveTo>
                  <a:cubicBezTo>
                    <a:pt x="40" y="31"/>
                    <a:pt x="42" y="26"/>
                    <a:pt x="42" y="20"/>
                  </a:cubicBezTo>
                  <a:cubicBezTo>
                    <a:pt x="42" y="9"/>
                    <a:pt x="33" y="0"/>
                    <a:pt x="21" y="0"/>
                  </a:cubicBezTo>
                  <a:cubicBezTo>
                    <a:pt x="10" y="0"/>
                    <a:pt x="0" y="9"/>
                    <a:pt x="0" y="20"/>
                  </a:cubicBezTo>
                  <a:cubicBezTo>
                    <a:pt x="0" y="26"/>
                    <a:pt x="2" y="31"/>
                    <a:pt x="6" y="34"/>
                  </a:cubicBezTo>
                  <a:lnTo>
                    <a:pt x="36" y="3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22" name="Freeform 73"/>
            <p:cNvSpPr/>
            <p:nvPr/>
          </p:nvSpPr>
          <p:spPr bwMode="auto">
            <a:xfrm>
              <a:off x="4335810" y="1307544"/>
              <a:ext cx="72629" cy="350044"/>
            </a:xfrm>
            <a:custGeom>
              <a:avLst/>
              <a:gdLst>
                <a:gd name="T0" fmla="*/ 17 w 17"/>
                <a:gd name="T1" fmla="*/ 77 h 81"/>
                <a:gd name="T2" fmla="*/ 12 w 17"/>
                <a:gd name="T3" fmla="*/ 81 h 81"/>
                <a:gd name="T4" fmla="*/ 5 w 17"/>
                <a:gd name="T5" fmla="*/ 81 h 81"/>
                <a:gd name="T6" fmla="*/ 0 w 17"/>
                <a:gd name="T7" fmla="*/ 77 h 81"/>
                <a:gd name="T8" fmla="*/ 0 w 17"/>
                <a:gd name="T9" fmla="*/ 5 h 81"/>
                <a:gd name="T10" fmla="*/ 5 w 17"/>
                <a:gd name="T11" fmla="*/ 0 h 81"/>
                <a:gd name="T12" fmla="*/ 12 w 17"/>
                <a:gd name="T13" fmla="*/ 0 h 81"/>
                <a:gd name="T14" fmla="*/ 17 w 17"/>
                <a:gd name="T15" fmla="*/ 5 h 81"/>
                <a:gd name="T16" fmla="*/ 17 w 17"/>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7"/>
                  </a:moveTo>
                  <a:cubicBezTo>
                    <a:pt x="17" y="79"/>
                    <a:pt x="15" y="81"/>
                    <a:pt x="12" y="81"/>
                  </a:cubicBezTo>
                  <a:cubicBezTo>
                    <a:pt x="5" y="81"/>
                    <a:pt x="5" y="81"/>
                    <a:pt x="5" y="81"/>
                  </a:cubicBezTo>
                  <a:cubicBezTo>
                    <a:pt x="2" y="81"/>
                    <a:pt x="0" y="79"/>
                    <a:pt x="0" y="77"/>
                  </a:cubicBezTo>
                  <a:cubicBezTo>
                    <a:pt x="0" y="5"/>
                    <a:pt x="0" y="5"/>
                    <a:pt x="0" y="5"/>
                  </a:cubicBezTo>
                  <a:cubicBezTo>
                    <a:pt x="0" y="2"/>
                    <a:pt x="2" y="0"/>
                    <a:pt x="5" y="0"/>
                  </a:cubicBezTo>
                  <a:cubicBezTo>
                    <a:pt x="12" y="0"/>
                    <a:pt x="12" y="0"/>
                    <a:pt x="12" y="0"/>
                  </a:cubicBezTo>
                  <a:cubicBezTo>
                    <a:pt x="15" y="0"/>
                    <a:pt x="17" y="2"/>
                    <a:pt x="17" y="5"/>
                  </a:cubicBezTo>
                  <a:lnTo>
                    <a:pt x="17" y="77"/>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23" name="Freeform 74"/>
            <p:cNvSpPr/>
            <p:nvPr/>
          </p:nvSpPr>
          <p:spPr bwMode="auto">
            <a:xfrm>
              <a:off x="4671567" y="1307544"/>
              <a:ext cx="72629" cy="350044"/>
            </a:xfrm>
            <a:custGeom>
              <a:avLst/>
              <a:gdLst>
                <a:gd name="T0" fmla="*/ 17 w 17"/>
                <a:gd name="T1" fmla="*/ 77 h 81"/>
                <a:gd name="T2" fmla="*/ 12 w 17"/>
                <a:gd name="T3" fmla="*/ 81 h 81"/>
                <a:gd name="T4" fmla="*/ 5 w 17"/>
                <a:gd name="T5" fmla="*/ 81 h 81"/>
                <a:gd name="T6" fmla="*/ 0 w 17"/>
                <a:gd name="T7" fmla="*/ 77 h 81"/>
                <a:gd name="T8" fmla="*/ 0 w 17"/>
                <a:gd name="T9" fmla="*/ 5 h 81"/>
                <a:gd name="T10" fmla="*/ 5 w 17"/>
                <a:gd name="T11" fmla="*/ 0 h 81"/>
                <a:gd name="T12" fmla="*/ 12 w 17"/>
                <a:gd name="T13" fmla="*/ 0 h 81"/>
                <a:gd name="T14" fmla="*/ 17 w 17"/>
                <a:gd name="T15" fmla="*/ 5 h 81"/>
                <a:gd name="T16" fmla="*/ 17 w 17"/>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7"/>
                  </a:moveTo>
                  <a:cubicBezTo>
                    <a:pt x="17" y="79"/>
                    <a:pt x="15" y="81"/>
                    <a:pt x="12" y="81"/>
                  </a:cubicBezTo>
                  <a:cubicBezTo>
                    <a:pt x="5" y="81"/>
                    <a:pt x="5" y="81"/>
                    <a:pt x="5" y="81"/>
                  </a:cubicBezTo>
                  <a:cubicBezTo>
                    <a:pt x="2" y="81"/>
                    <a:pt x="0" y="79"/>
                    <a:pt x="0" y="77"/>
                  </a:cubicBezTo>
                  <a:cubicBezTo>
                    <a:pt x="0" y="5"/>
                    <a:pt x="0" y="5"/>
                    <a:pt x="0" y="5"/>
                  </a:cubicBezTo>
                  <a:cubicBezTo>
                    <a:pt x="0" y="2"/>
                    <a:pt x="2" y="0"/>
                    <a:pt x="5" y="0"/>
                  </a:cubicBezTo>
                  <a:cubicBezTo>
                    <a:pt x="12" y="0"/>
                    <a:pt x="12" y="0"/>
                    <a:pt x="12" y="0"/>
                  </a:cubicBezTo>
                  <a:cubicBezTo>
                    <a:pt x="15" y="0"/>
                    <a:pt x="17" y="2"/>
                    <a:pt x="17" y="5"/>
                  </a:cubicBezTo>
                  <a:lnTo>
                    <a:pt x="17" y="77"/>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24" name="Freeform 75"/>
            <p:cNvSpPr/>
            <p:nvPr/>
          </p:nvSpPr>
          <p:spPr bwMode="auto">
            <a:xfrm>
              <a:off x="4387008" y="1238488"/>
              <a:ext cx="305991" cy="86916"/>
            </a:xfrm>
            <a:custGeom>
              <a:avLst/>
              <a:gdLst>
                <a:gd name="T0" fmla="*/ 62 w 71"/>
                <a:gd name="T1" fmla="*/ 0 h 20"/>
                <a:gd name="T2" fmla="*/ 51 w 71"/>
                <a:gd name="T3" fmla="*/ 0 h 20"/>
                <a:gd name="T4" fmla="*/ 36 w 71"/>
                <a:gd name="T5" fmla="*/ 3 h 20"/>
                <a:gd name="T6" fmla="*/ 20 w 71"/>
                <a:gd name="T7" fmla="*/ 0 h 20"/>
                <a:gd name="T8" fmla="*/ 9 w 71"/>
                <a:gd name="T9" fmla="*/ 0 h 20"/>
                <a:gd name="T10" fmla="*/ 0 w 71"/>
                <a:gd name="T11" fmla="*/ 9 h 20"/>
                <a:gd name="T12" fmla="*/ 0 w 71"/>
                <a:gd name="T13" fmla="*/ 10 h 20"/>
                <a:gd name="T14" fmla="*/ 9 w 71"/>
                <a:gd name="T15" fmla="*/ 20 h 20"/>
                <a:gd name="T16" fmla="*/ 62 w 71"/>
                <a:gd name="T17" fmla="*/ 20 h 20"/>
                <a:gd name="T18" fmla="*/ 71 w 71"/>
                <a:gd name="T19" fmla="*/ 10 h 20"/>
                <a:gd name="T20" fmla="*/ 71 w 71"/>
                <a:gd name="T21" fmla="*/ 9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7" y="0"/>
                    <a:pt x="42" y="3"/>
                    <a:pt x="36" y="3"/>
                  </a:cubicBezTo>
                  <a:cubicBezTo>
                    <a:pt x="29" y="3"/>
                    <a:pt x="25" y="0"/>
                    <a:pt x="20" y="0"/>
                  </a:cubicBezTo>
                  <a:cubicBezTo>
                    <a:pt x="9" y="0"/>
                    <a:pt x="9" y="0"/>
                    <a:pt x="9" y="0"/>
                  </a:cubicBezTo>
                  <a:cubicBezTo>
                    <a:pt x="4" y="0"/>
                    <a:pt x="0" y="4"/>
                    <a:pt x="0" y="9"/>
                  </a:cubicBezTo>
                  <a:cubicBezTo>
                    <a:pt x="0" y="10"/>
                    <a:pt x="0" y="10"/>
                    <a:pt x="0" y="10"/>
                  </a:cubicBezTo>
                  <a:cubicBezTo>
                    <a:pt x="0" y="16"/>
                    <a:pt x="4" y="20"/>
                    <a:pt x="9" y="20"/>
                  </a:cubicBezTo>
                  <a:cubicBezTo>
                    <a:pt x="62" y="20"/>
                    <a:pt x="62" y="20"/>
                    <a:pt x="62" y="20"/>
                  </a:cubicBezTo>
                  <a:cubicBezTo>
                    <a:pt x="67" y="20"/>
                    <a:pt x="71" y="16"/>
                    <a:pt x="71" y="10"/>
                  </a:cubicBezTo>
                  <a:cubicBezTo>
                    <a:pt x="71" y="9"/>
                    <a:pt x="71" y="9"/>
                    <a:pt x="71" y="9"/>
                  </a:cubicBezTo>
                  <a:cubicBezTo>
                    <a:pt x="71" y="4"/>
                    <a:pt x="67" y="0"/>
                    <a:pt x="62" y="0"/>
                  </a:cubicBez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25" name="Oval 76"/>
            <p:cNvSpPr>
              <a:spLocks noChangeArrowheads="1"/>
            </p:cNvSpPr>
            <p:nvPr/>
          </p:nvSpPr>
          <p:spPr bwMode="auto">
            <a:xfrm>
              <a:off x="4447730" y="1022984"/>
              <a:ext cx="184547" cy="185738"/>
            </a:xfrm>
            <a:prstGeom prst="ellipse">
              <a:avLst/>
            </a:pr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26" name="Freeform 77"/>
            <p:cNvSpPr/>
            <p:nvPr/>
          </p:nvSpPr>
          <p:spPr bwMode="auto">
            <a:xfrm>
              <a:off x="4997798" y="1251585"/>
              <a:ext cx="223838" cy="384572"/>
            </a:xfrm>
            <a:custGeom>
              <a:avLst/>
              <a:gdLst>
                <a:gd name="T0" fmla="*/ 52 w 52"/>
                <a:gd name="T1" fmla="*/ 85 h 89"/>
                <a:gd name="T2" fmla="*/ 47 w 52"/>
                <a:gd name="T3" fmla="*/ 89 h 89"/>
                <a:gd name="T4" fmla="*/ 5 w 52"/>
                <a:gd name="T5" fmla="*/ 89 h 89"/>
                <a:gd name="T6" fmla="*/ 0 w 52"/>
                <a:gd name="T7" fmla="*/ 85 h 89"/>
                <a:gd name="T8" fmla="*/ 0 w 52"/>
                <a:gd name="T9" fmla="*/ 5 h 89"/>
                <a:gd name="T10" fmla="*/ 5 w 52"/>
                <a:gd name="T11" fmla="*/ 0 h 89"/>
                <a:gd name="T12" fmla="*/ 47 w 52"/>
                <a:gd name="T13" fmla="*/ 0 h 89"/>
                <a:gd name="T14" fmla="*/ 52 w 52"/>
                <a:gd name="T15" fmla="*/ 5 h 89"/>
                <a:gd name="T16" fmla="*/ 52 w 52"/>
                <a:gd name="T17" fmla="*/ 8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89">
                  <a:moveTo>
                    <a:pt x="52" y="85"/>
                  </a:moveTo>
                  <a:cubicBezTo>
                    <a:pt x="52" y="87"/>
                    <a:pt x="50" y="89"/>
                    <a:pt x="47" y="89"/>
                  </a:cubicBezTo>
                  <a:cubicBezTo>
                    <a:pt x="5" y="89"/>
                    <a:pt x="5" y="89"/>
                    <a:pt x="5" y="89"/>
                  </a:cubicBezTo>
                  <a:cubicBezTo>
                    <a:pt x="2" y="89"/>
                    <a:pt x="0" y="87"/>
                    <a:pt x="0" y="85"/>
                  </a:cubicBezTo>
                  <a:cubicBezTo>
                    <a:pt x="0" y="5"/>
                    <a:pt x="0" y="5"/>
                    <a:pt x="0" y="5"/>
                  </a:cubicBezTo>
                  <a:cubicBezTo>
                    <a:pt x="0" y="3"/>
                    <a:pt x="2" y="0"/>
                    <a:pt x="5" y="0"/>
                  </a:cubicBezTo>
                  <a:cubicBezTo>
                    <a:pt x="47" y="0"/>
                    <a:pt x="47" y="0"/>
                    <a:pt x="47" y="0"/>
                  </a:cubicBezTo>
                  <a:cubicBezTo>
                    <a:pt x="50" y="0"/>
                    <a:pt x="52" y="3"/>
                    <a:pt x="52" y="5"/>
                  </a:cubicBezTo>
                  <a:lnTo>
                    <a:pt x="52" y="8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27" name="Freeform 78"/>
            <p:cNvSpPr/>
            <p:nvPr/>
          </p:nvSpPr>
          <p:spPr bwMode="auto">
            <a:xfrm>
              <a:off x="4997799" y="1579006"/>
              <a:ext cx="98822" cy="491729"/>
            </a:xfrm>
            <a:custGeom>
              <a:avLst/>
              <a:gdLst>
                <a:gd name="T0" fmla="*/ 23 w 23"/>
                <a:gd name="T1" fmla="*/ 110 h 114"/>
                <a:gd name="T2" fmla="*/ 19 w 23"/>
                <a:gd name="T3" fmla="*/ 114 h 114"/>
                <a:gd name="T4" fmla="*/ 5 w 23"/>
                <a:gd name="T5" fmla="*/ 114 h 114"/>
                <a:gd name="T6" fmla="*/ 0 w 23"/>
                <a:gd name="T7" fmla="*/ 110 h 114"/>
                <a:gd name="T8" fmla="*/ 0 w 23"/>
                <a:gd name="T9" fmla="*/ 5 h 114"/>
                <a:gd name="T10" fmla="*/ 5 w 23"/>
                <a:gd name="T11" fmla="*/ 0 h 114"/>
                <a:gd name="T12" fmla="*/ 19 w 23"/>
                <a:gd name="T13" fmla="*/ 0 h 114"/>
                <a:gd name="T14" fmla="*/ 23 w 23"/>
                <a:gd name="T15" fmla="*/ 5 h 114"/>
                <a:gd name="T16" fmla="*/ 23 w 23"/>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10"/>
                  </a:moveTo>
                  <a:cubicBezTo>
                    <a:pt x="23" y="112"/>
                    <a:pt x="21" y="114"/>
                    <a:pt x="19" y="114"/>
                  </a:cubicBezTo>
                  <a:cubicBezTo>
                    <a:pt x="5" y="114"/>
                    <a:pt x="5" y="114"/>
                    <a:pt x="5" y="114"/>
                  </a:cubicBezTo>
                  <a:cubicBezTo>
                    <a:pt x="2" y="114"/>
                    <a:pt x="0" y="112"/>
                    <a:pt x="0" y="110"/>
                  </a:cubicBezTo>
                  <a:cubicBezTo>
                    <a:pt x="0" y="5"/>
                    <a:pt x="0" y="5"/>
                    <a:pt x="0" y="5"/>
                  </a:cubicBezTo>
                  <a:cubicBezTo>
                    <a:pt x="0" y="2"/>
                    <a:pt x="2" y="0"/>
                    <a:pt x="5" y="0"/>
                  </a:cubicBezTo>
                  <a:cubicBezTo>
                    <a:pt x="19" y="0"/>
                    <a:pt x="19" y="0"/>
                    <a:pt x="19" y="0"/>
                  </a:cubicBezTo>
                  <a:cubicBezTo>
                    <a:pt x="21" y="0"/>
                    <a:pt x="23" y="2"/>
                    <a:pt x="23" y="5"/>
                  </a:cubicBezTo>
                  <a:lnTo>
                    <a:pt x="23" y="110"/>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28" name="Freeform 79"/>
            <p:cNvSpPr/>
            <p:nvPr/>
          </p:nvSpPr>
          <p:spPr bwMode="auto">
            <a:xfrm>
              <a:off x="5119242" y="1579006"/>
              <a:ext cx="102394" cy="491729"/>
            </a:xfrm>
            <a:custGeom>
              <a:avLst/>
              <a:gdLst>
                <a:gd name="T0" fmla="*/ 24 w 24"/>
                <a:gd name="T1" fmla="*/ 110 h 114"/>
                <a:gd name="T2" fmla="*/ 19 w 24"/>
                <a:gd name="T3" fmla="*/ 114 h 114"/>
                <a:gd name="T4" fmla="*/ 5 w 24"/>
                <a:gd name="T5" fmla="*/ 114 h 114"/>
                <a:gd name="T6" fmla="*/ 0 w 24"/>
                <a:gd name="T7" fmla="*/ 110 h 114"/>
                <a:gd name="T8" fmla="*/ 0 w 24"/>
                <a:gd name="T9" fmla="*/ 5 h 114"/>
                <a:gd name="T10" fmla="*/ 5 w 24"/>
                <a:gd name="T11" fmla="*/ 0 h 114"/>
                <a:gd name="T12" fmla="*/ 19 w 24"/>
                <a:gd name="T13" fmla="*/ 0 h 114"/>
                <a:gd name="T14" fmla="*/ 24 w 24"/>
                <a:gd name="T15" fmla="*/ 5 h 114"/>
                <a:gd name="T16" fmla="*/ 24 w 24"/>
                <a:gd name="T17" fmla="*/ 11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114">
                  <a:moveTo>
                    <a:pt x="24" y="110"/>
                  </a:moveTo>
                  <a:cubicBezTo>
                    <a:pt x="24" y="112"/>
                    <a:pt x="22" y="114"/>
                    <a:pt x="19" y="114"/>
                  </a:cubicBezTo>
                  <a:cubicBezTo>
                    <a:pt x="5" y="114"/>
                    <a:pt x="5" y="114"/>
                    <a:pt x="5" y="114"/>
                  </a:cubicBezTo>
                  <a:cubicBezTo>
                    <a:pt x="3" y="114"/>
                    <a:pt x="0" y="112"/>
                    <a:pt x="0" y="110"/>
                  </a:cubicBezTo>
                  <a:cubicBezTo>
                    <a:pt x="0" y="5"/>
                    <a:pt x="0" y="5"/>
                    <a:pt x="0" y="5"/>
                  </a:cubicBezTo>
                  <a:cubicBezTo>
                    <a:pt x="0" y="2"/>
                    <a:pt x="3" y="0"/>
                    <a:pt x="5" y="0"/>
                  </a:cubicBezTo>
                  <a:cubicBezTo>
                    <a:pt x="19" y="0"/>
                    <a:pt x="19" y="0"/>
                    <a:pt x="19" y="0"/>
                  </a:cubicBezTo>
                  <a:cubicBezTo>
                    <a:pt x="22" y="0"/>
                    <a:pt x="24" y="2"/>
                    <a:pt x="24" y="5"/>
                  </a:cubicBezTo>
                  <a:lnTo>
                    <a:pt x="24" y="110"/>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29" name="Freeform 80"/>
            <p:cNvSpPr/>
            <p:nvPr/>
          </p:nvSpPr>
          <p:spPr bwMode="auto">
            <a:xfrm>
              <a:off x="5135910" y="1238488"/>
              <a:ext cx="176213" cy="146447"/>
            </a:xfrm>
            <a:custGeom>
              <a:avLst/>
              <a:gdLst>
                <a:gd name="T0" fmla="*/ 36 w 41"/>
                <a:gd name="T1" fmla="*/ 34 h 34"/>
                <a:gd name="T2" fmla="*/ 41 w 41"/>
                <a:gd name="T3" fmla="*/ 20 h 34"/>
                <a:gd name="T4" fmla="*/ 20 w 41"/>
                <a:gd name="T5" fmla="*/ 0 h 34"/>
                <a:gd name="T6" fmla="*/ 0 w 41"/>
                <a:gd name="T7" fmla="*/ 20 h 34"/>
                <a:gd name="T8" fmla="*/ 5 w 41"/>
                <a:gd name="T9" fmla="*/ 34 h 34"/>
                <a:gd name="T10" fmla="*/ 36 w 41"/>
                <a:gd name="T11" fmla="*/ 34 h 34"/>
              </a:gdLst>
              <a:ahLst/>
              <a:cxnLst>
                <a:cxn ang="0">
                  <a:pos x="T0" y="T1"/>
                </a:cxn>
                <a:cxn ang="0">
                  <a:pos x="T2" y="T3"/>
                </a:cxn>
                <a:cxn ang="0">
                  <a:pos x="T4" y="T5"/>
                </a:cxn>
                <a:cxn ang="0">
                  <a:pos x="T6" y="T7"/>
                </a:cxn>
                <a:cxn ang="0">
                  <a:pos x="T8" y="T9"/>
                </a:cxn>
                <a:cxn ang="0">
                  <a:pos x="T10" y="T11"/>
                </a:cxn>
              </a:cxnLst>
              <a:rect l="0" t="0" r="r" b="b"/>
              <a:pathLst>
                <a:path w="41" h="34">
                  <a:moveTo>
                    <a:pt x="36" y="34"/>
                  </a:moveTo>
                  <a:cubicBezTo>
                    <a:pt x="39" y="31"/>
                    <a:pt x="41" y="26"/>
                    <a:pt x="41" y="20"/>
                  </a:cubicBezTo>
                  <a:cubicBezTo>
                    <a:pt x="41" y="9"/>
                    <a:pt x="32" y="0"/>
                    <a:pt x="20" y="0"/>
                  </a:cubicBezTo>
                  <a:cubicBezTo>
                    <a:pt x="9" y="0"/>
                    <a:pt x="0" y="9"/>
                    <a:pt x="0" y="20"/>
                  </a:cubicBezTo>
                  <a:cubicBezTo>
                    <a:pt x="0" y="26"/>
                    <a:pt x="2" y="31"/>
                    <a:pt x="5" y="34"/>
                  </a:cubicBezTo>
                  <a:lnTo>
                    <a:pt x="36" y="3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30" name="Freeform 81"/>
            <p:cNvSpPr/>
            <p:nvPr/>
          </p:nvSpPr>
          <p:spPr bwMode="auto">
            <a:xfrm>
              <a:off x="4907310" y="1238488"/>
              <a:ext cx="177404" cy="146447"/>
            </a:xfrm>
            <a:custGeom>
              <a:avLst/>
              <a:gdLst>
                <a:gd name="T0" fmla="*/ 36 w 41"/>
                <a:gd name="T1" fmla="*/ 34 h 34"/>
                <a:gd name="T2" fmla="*/ 41 w 41"/>
                <a:gd name="T3" fmla="*/ 20 h 34"/>
                <a:gd name="T4" fmla="*/ 20 w 41"/>
                <a:gd name="T5" fmla="*/ 0 h 34"/>
                <a:gd name="T6" fmla="*/ 0 w 41"/>
                <a:gd name="T7" fmla="*/ 20 h 34"/>
                <a:gd name="T8" fmla="*/ 5 w 41"/>
                <a:gd name="T9" fmla="*/ 34 h 34"/>
                <a:gd name="T10" fmla="*/ 36 w 41"/>
                <a:gd name="T11" fmla="*/ 34 h 34"/>
              </a:gdLst>
              <a:ahLst/>
              <a:cxnLst>
                <a:cxn ang="0">
                  <a:pos x="T0" y="T1"/>
                </a:cxn>
                <a:cxn ang="0">
                  <a:pos x="T2" y="T3"/>
                </a:cxn>
                <a:cxn ang="0">
                  <a:pos x="T4" y="T5"/>
                </a:cxn>
                <a:cxn ang="0">
                  <a:pos x="T6" y="T7"/>
                </a:cxn>
                <a:cxn ang="0">
                  <a:pos x="T8" y="T9"/>
                </a:cxn>
                <a:cxn ang="0">
                  <a:pos x="T10" y="T11"/>
                </a:cxn>
              </a:cxnLst>
              <a:rect l="0" t="0" r="r" b="b"/>
              <a:pathLst>
                <a:path w="41" h="34">
                  <a:moveTo>
                    <a:pt x="36" y="34"/>
                  </a:moveTo>
                  <a:cubicBezTo>
                    <a:pt x="39" y="31"/>
                    <a:pt x="41" y="26"/>
                    <a:pt x="41" y="20"/>
                  </a:cubicBezTo>
                  <a:cubicBezTo>
                    <a:pt x="41" y="9"/>
                    <a:pt x="32" y="0"/>
                    <a:pt x="20" y="0"/>
                  </a:cubicBezTo>
                  <a:cubicBezTo>
                    <a:pt x="9" y="0"/>
                    <a:pt x="0" y="9"/>
                    <a:pt x="0" y="20"/>
                  </a:cubicBezTo>
                  <a:cubicBezTo>
                    <a:pt x="0" y="26"/>
                    <a:pt x="2" y="31"/>
                    <a:pt x="5" y="34"/>
                  </a:cubicBezTo>
                  <a:lnTo>
                    <a:pt x="36" y="3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31" name="Freeform 82"/>
            <p:cNvSpPr/>
            <p:nvPr/>
          </p:nvSpPr>
          <p:spPr bwMode="auto">
            <a:xfrm>
              <a:off x="4907311" y="1307544"/>
              <a:ext cx="69056" cy="350044"/>
            </a:xfrm>
            <a:custGeom>
              <a:avLst/>
              <a:gdLst>
                <a:gd name="T0" fmla="*/ 16 w 16"/>
                <a:gd name="T1" fmla="*/ 77 h 81"/>
                <a:gd name="T2" fmla="*/ 12 w 16"/>
                <a:gd name="T3" fmla="*/ 81 h 81"/>
                <a:gd name="T4" fmla="*/ 4 w 16"/>
                <a:gd name="T5" fmla="*/ 81 h 81"/>
                <a:gd name="T6" fmla="*/ 0 w 16"/>
                <a:gd name="T7" fmla="*/ 77 h 81"/>
                <a:gd name="T8" fmla="*/ 0 w 16"/>
                <a:gd name="T9" fmla="*/ 5 h 81"/>
                <a:gd name="T10" fmla="*/ 4 w 16"/>
                <a:gd name="T11" fmla="*/ 0 h 81"/>
                <a:gd name="T12" fmla="*/ 12 w 16"/>
                <a:gd name="T13" fmla="*/ 0 h 81"/>
                <a:gd name="T14" fmla="*/ 16 w 16"/>
                <a:gd name="T15" fmla="*/ 5 h 81"/>
                <a:gd name="T16" fmla="*/ 16 w 16"/>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7"/>
                  </a:moveTo>
                  <a:cubicBezTo>
                    <a:pt x="16" y="79"/>
                    <a:pt x="14" y="81"/>
                    <a:pt x="12" y="81"/>
                  </a:cubicBezTo>
                  <a:cubicBezTo>
                    <a:pt x="4" y="81"/>
                    <a:pt x="4" y="81"/>
                    <a:pt x="4" y="81"/>
                  </a:cubicBezTo>
                  <a:cubicBezTo>
                    <a:pt x="2" y="81"/>
                    <a:pt x="0" y="79"/>
                    <a:pt x="0" y="77"/>
                  </a:cubicBezTo>
                  <a:cubicBezTo>
                    <a:pt x="0" y="5"/>
                    <a:pt x="0" y="5"/>
                    <a:pt x="0" y="5"/>
                  </a:cubicBezTo>
                  <a:cubicBezTo>
                    <a:pt x="0" y="2"/>
                    <a:pt x="2" y="0"/>
                    <a:pt x="4" y="0"/>
                  </a:cubicBezTo>
                  <a:cubicBezTo>
                    <a:pt x="12" y="0"/>
                    <a:pt x="12" y="0"/>
                    <a:pt x="12" y="0"/>
                  </a:cubicBezTo>
                  <a:cubicBezTo>
                    <a:pt x="14" y="0"/>
                    <a:pt x="16" y="2"/>
                    <a:pt x="16" y="5"/>
                  </a:cubicBezTo>
                  <a:lnTo>
                    <a:pt x="16" y="77"/>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32" name="Freeform 83"/>
            <p:cNvSpPr/>
            <p:nvPr/>
          </p:nvSpPr>
          <p:spPr bwMode="auto">
            <a:xfrm>
              <a:off x="5243067" y="1307544"/>
              <a:ext cx="69056" cy="350044"/>
            </a:xfrm>
            <a:custGeom>
              <a:avLst/>
              <a:gdLst>
                <a:gd name="T0" fmla="*/ 16 w 16"/>
                <a:gd name="T1" fmla="*/ 77 h 81"/>
                <a:gd name="T2" fmla="*/ 12 w 16"/>
                <a:gd name="T3" fmla="*/ 81 h 81"/>
                <a:gd name="T4" fmla="*/ 4 w 16"/>
                <a:gd name="T5" fmla="*/ 81 h 81"/>
                <a:gd name="T6" fmla="*/ 0 w 16"/>
                <a:gd name="T7" fmla="*/ 77 h 81"/>
                <a:gd name="T8" fmla="*/ 0 w 16"/>
                <a:gd name="T9" fmla="*/ 5 h 81"/>
                <a:gd name="T10" fmla="*/ 4 w 16"/>
                <a:gd name="T11" fmla="*/ 0 h 81"/>
                <a:gd name="T12" fmla="*/ 12 w 16"/>
                <a:gd name="T13" fmla="*/ 0 h 81"/>
                <a:gd name="T14" fmla="*/ 16 w 16"/>
                <a:gd name="T15" fmla="*/ 5 h 81"/>
                <a:gd name="T16" fmla="*/ 16 w 16"/>
                <a:gd name="T17"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7"/>
                  </a:moveTo>
                  <a:cubicBezTo>
                    <a:pt x="16" y="79"/>
                    <a:pt x="14" y="81"/>
                    <a:pt x="12" y="81"/>
                  </a:cubicBezTo>
                  <a:cubicBezTo>
                    <a:pt x="4" y="81"/>
                    <a:pt x="4" y="81"/>
                    <a:pt x="4" y="81"/>
                  </a:cubicBezTo>
                  <a:cubicBezTo>
                    <a:pt x="2" y="81"/>
                    <a:pt x="0" y="79"/>
                    <a:pt x="0" y="77"/>
                  </a:cubicBezTo>
                  <a:cubicBezTo>
                    <a:pt x="0" y="5"/>
                    <a:pt x="0" y="5"/>
                    <a:pt x="0" y="5"/>
                  </a:cubicBezTo>
                  <a:cubicBezTo>
                    <a:pt x="0" y="2"/>
                    <a:pt x="2" y="0"/>
                    <a:pt x="4" y="0"/>
                  </a:cubicBezTo>
                  <a:cubicBezTo>
                    <a:pt x="12" y="0"/>
                    <a:pt x="12" y="0"/>
                    <a:pt x="12" y="0"/>
                  </a:cubicBezTo>
                  <a:cubicBezTo>
                    <a:pt x="14" y="0"/>
                    <a:pt x="16" y="2"/>
                    <a:pt x="16" y="5"/>
                  </a:cubicBezTo>
                  <a:lnTo>
                    <a:pt x="16" y="77"/>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33" name="Freeform 84"/>
            <p:cNvSpPr/>
            <p:nvPr/>
          </p:nvSpPr>
          <p:spPr bwMode="auto">
            <a:xfrm>
              <a:off x="4954936" y="1238488"/>
              <a:ext cx="305991" cy="86916"/>
            </a:xfrm>
            <a:custGeom>
              <a:avLst/>
              <a:gdLst>
                <a:gd name="T0" fmla="*/ 62 w 71"/>
                <a:gd name="T1" fmla="*/ 0 h 20"/>
                <a:gd name="T2" fmla="*/ 51 w 71"/>
                <a:gd name="T3" fmla="*/ 0 h 20"/>
                <a:gd name="T4" fmla="*/ 36 w 71"/>
                <a:gd name="T5" fmla="*/ 3 h 20"/>
                <a:gd name="T6" fmla="*/ 21 w 71"/>
                <a:gd name="T7" fmla="*/ 0 h 20"/>
                <a:gd name="T8" fmla="*/ 10 w 71"/>
                <a:gd name="T9" fmla="*/ 0 h 20"/>
                <a:gd name="T10" fmla="*/ 0 w 71"/>
                <a:gd name="T11" fmla="*/ 9 h 20"/>
                <a:gd name="T12" fmla="*/ 0 w 71"/>
                <a:gd name="T13" fmla="*/ 10 h 20"/>
                <a:gd name="T14" fmla="*/ 10 w 71"/>
                <a:gd name="T15" fmla="*/ 20 h 20"/>
                <a:gd name="T16" fmla="*/ 62 w 71"/>
                <a:gd name="T17" fmla="*/ 20 h 20"/>
                <a:gd name="T18" fmla="*/ 71 w 71"/>
                <a:gd name="T19" fmla="*/ 10 h 20"/>
                <a:gd name="T20" fmla="*/ 71 w 71"/>
                <a:gd name="T21" fmla="*/ 9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8" y="0"/>
                    <a:pt x="43" y="3"/>
                    <a:pt x="36" y="3"/>
                  </a:cubicBezTo>
                  <a:cubicBezTo>
                    <a:pt x="29" y="3"/>
                    <a:pt x="25" y="0"/>
                    <a:pt x="21" y="0"/>
                  </a:cubicBezTo>
                  <a:cubicBezTo>
                    <a:pt x="10" y="0"/>
                    <a:pt x="10" y="0"/>
                    <a:pt x="10" y="0"/>
                  </a:cubicBezTo>
                  <a:cubicBezTo>
                    <a:pt x="5" y="0"/>
                    <a:pt x="0" y="4"/>
                    <a:pt x="0" y="9"/>
                  </a:cubicBezTo>
                  <a:cubicBezTo>
                    <a:pt x="0" y="10"/>
                    <a:pt x="0" y="10"/>
                    <a:pt x="0" y="10"/>
                  </a:cubicBezTo>
                  <a:cubicBezTo>
                    <a:pt x="0" y="16"/>
                    <a:pt x="5" y="20"/>
                    <a:pt x="10" y="20"/>
                  </a:cubicBezTo>
                  <a:cubicBezTo>
                    <a:pt x="62" y="20"/>
                    <a:pt x="62" y="20"/>
                    <a:pt x="62" y="20"/>
                  </a:cubicBezTo>
                  <a:cubicBezTo>
                    <a:pt x="67" y="20"/>
                    <a:pt x="71" y="16"/>
                    <a:pt x="71" y="10"/>
                  </a:cubicBezTo>
                  <a:cubicBezTo>
                    <a:pt x="71" y="9"/>
                    <a:pt x="71" y="9"/>
                    <a:pt x="71" y="9"/>
                  </a:cubicBezTo>
                  <a:cubicBezTo>
                    <a:pt x="71" y="4"/>
                    <a:pt x="67" y="0"/>
                    <a:pt x="62" y="0"/>
                  </a:cubicBez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34" name="Oval 85"/>
            <p:cNvSpPr>
              <a:spLocks noChangeArrowheads="1"/>
            </p:cNvSpPr>
            <p:nvPr/>
          </p:nvSpPr>
          <p:spPr bwMode="auto">
            <a:xfrm>
              <a:off x="5015658" y="1022984"/>
              <a:ext cx="184547" cy="185738"/>
            </a:xfrm>
            <a:prstGeom prst="ellipse">
              <a:avLst/>
            </a:pr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grpSp>
      <p:grpSp>
        <p:nvGrpSpPr>
          <p:cNvPr id="3" name="组合 2"/>
          <p:cNvGrpSpPr/>
          <p:nvPr/>
        </p:nvGrpSpPr>
        <p:grpSpPr>
          <a:xfrm>
            <a:off x="1097810" y="2293002"/>
            <a:ext cx="4355261" cy="919980"/>
            <a:chOff x="351979" y="2416015"/>
            <a:chExt cx="4960144" cy="1047752"/>
          </a:xfrm>
          <a:solidFill>
            <a:schemeClr val="accent2"/>
          </a:solidFill>
        </p:grpSpPr>
        <p:sp>
          <p:nvSpPr>
            <p:cNvPr id="135" name="Freeform 86"/>
            <p:cNvSpPr/>
            <p:nvPr/>
          </p:nvSpPr>
          <p:spPr bwMode="auto">
            <a:xfrm>
              <a:off x="447229" y="2644616"/>
              <a:ext cx="219075" cy="384572"/>
            </a:xfrm>
            <a:custGeom>
              <a:avLst/>
              <a:gdLst>
                <a:gd name="T0" fmla="*/ 51 w 51"/>
                <a:gd name="T1" fmla="*/ 84 h 89"/>
                <a:gd name="T2" fmla="*/ 47 w 51"/>
                <a:gd name="T3" fmla="*/ 89 h 89"/>
                <a:gd name="T4" fmla="*/ 5 w 51"/>
                <a:gd name="T5" fmla="*/ 89 h 89"/>
                <a:gd name="T6" fmla="*/ 0 w 51"/>
                <a:gd name="T7" fmla="*/ 84 h 89"/>
                <a:gd name="T8" fmla="*/ 0 w 51"/>
                <a:gd name="T9" fmla="*/ 5 h 89"/>
                <a:gd name="T10" fmla="*/ 5 w 51"/>
                <a:gd name="T11" fmla="*/ 0 h 89"/>
                <a:gd name="T12" fmla="*/ 47 w 51"/>
                <a:gd name="T13" fmla="*/ 0 h 89"/>
                <a:gd name="T14" fmla="*/ 51 w 51"/>
                <a:gd name="T15" fmla="*/ 5 h 89"/>
                <a:gd name="T16" fmla="*/ 51 w 51"/>
                <a:gd name="T17" fmla="*/ 8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89">
                  <a:moveTo>
                    <a:pt x="51" y="84"/>
                  </a:moveTo>
                  <a:cubicBezTo>
                    <a:pt x="51" y="87"/>
                    <a:pt x="49" y="89"/>
                    <a:pt x="47" y="89"/>
                  </a:cubicBezTo>
                  <a:cubicBezTo>
                    <a:pt x="5" y="89"/>
                    <a:pt x="5" y="89"/>
                    <a:pt x="5" y="89"/>
                  </a:cubicBezTo>
                  <a:cubicBezTo>
                    <a:pt x="2" y="89"/>
                    <a:pt x="0" y="87"/>
                    <a:pt x="0" y="84"/>
                  </a:cubicBezTo>
                  <a:cubicBezTo>
                    <a:pt x="0" y="5"/>
                    <a:pt x="0" y="5"/>
                    <a:pt x="0" y="5"/>
                  </a:cubicBezTo>
                  <a:cubicBezTo>
                    <a:pt x="0" y="2"/>
                    <a:pt x="2" y="0"/>
                    <a:pt x="5" y="0"/>
                  </a:cubicBezTo>
                  <a:cubicBezTo>
                    <a:pt x="47" y="0"/>
                    <a:pt x="47" y="0"/>
                    <a:pt x="47" y="0"/>
                  </a:cubicBezTo>
                  <a:cubicBezTo>
                    <a:pt x="49" y="0"/>
                    <a:pt x="51" y="2"/>
                    <a:pt x="51" y="5"/>
                  </a:cubicBezTo>
                  <a:lnTo>
                    <a:pt x="51" y="8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36" name="Freeform 87"/>
            <p:cNvSpPr/>
            <p:nvPr/>
          </p:nvSpPr>
          <p:spPr bwMode="auto">
            <a:xfrm>
              <a:off x="447230" y="2972038"/>
              <a:ext cx="98822" cy="491729"/>
            </a:xfrm>
            <a:custGeom>
              <a:avLst/>
              <a:gdLst>
                <a:gd name="T0" fmla="*/ 23 w 23"/>
                <a:gd name="T1" fmla="*/ 109 h 114"/>
                <a:gd name="T2" fmla="*/ 18 w 23"/>
                <a:gd name="T3" fmla="*/ 114 h 114"/>
                <a:gd name="T4" fmla="*/ 5 w 23"/>
                <a:gd name="T5" fmla="*/ 114 h 114"/>
                <a:gd name="T6" fmla="*/ 0 w 23"/>
                <a:gd name="T7" fmla="*/ 109 h 114"/>
                <a:gd name="T8" fmla="*/ 0 w 23"/>
                <a:gd name="T9" fmla="*/ 5 h 114"/>
                <a:gd name="T10" fmla="*/ 5 w 23"/>
                <a:gd name="T11" fmla="*/ 0 h 114"/>
                <a:gd name="T12" fmla="*/ 18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8" y="114"/>
                  </a:cubicBezTo>
                  <a:cubicBezTo>
                    <a:pt x="5" y="114"/>
                    <a:pt x="5" y="114"/>
                    <a:pt x="5" y="114"/>
                  </a:cubicBezTo>
                  <a:cubicBezTo>
                    <a:pt x="2" y="114"/>
                    <a:pt x="0" y="112"/>
                    <a:pt x="0" y="109"/>
                  </a:cubicBezTo>
                  <a:cubicBezTo>
                    <a:pt x="0" y="5"/>
                    <a:pt x="0" y="5"/>
                    <a:pt x="0" y="5"/>
                  </a:cubicBezTo>
                  <a:cubicBezTo>
                    <a:pt x="0" y="2"/>
                    <a:pt x="2" y="0"/>
                    <a:pt x="5" y="0"/>
                  </a:cubicBezTo>
                  <a:cubicBezTo>
                    <a:pt x="18" y="0"/>
                    <a:pt x="18" y="0"/>
                    <a:pt x="18" y="0"/>
                  </a:cubicBezTo>
                  <a:cubicBezTo>
                    <a:pt x="21" y="0"/>
                    <a:pt x="23" y="2"/>
                    <a:pt x="23" y="5"/>
                  </a:cubicBezTo>
                  <a:lnTo>
                    <a:pt x="23" y="109"/>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37" name="Freeform 88"/>
            <p:cNvSpPr/>
            <p:nvPr/>
          </p:nvSpPr>
          <p:spPr bwMode="auto">
            <a:xfrm>
              <a:off x="567483" y="2972038"/>
              <a:ext cx="98822" cy="491729"/>
            </a:xfrm>
            <a:custGeom>
              <a:avLst/>
              <a:gdLst>
                <a:gd name="T0" fmla="*/ 23 w 23"/>
                <a:gd name="T1" fmla="*/ 109 h 114"/>
                <a:gd name="T2" fmla="*/ 19 w 23"/>
                <a:gd name="T3" fmla="*/ 114 h 114"/>
                <a:gd name="T4" fmla="*/ 5 w 23"/>
                <a:gd name="T5" fmla="*/ 114 h 114"/>
                <a:gd name="T6" fmla="*/ 0 w 23"/>
                <a:gd name="T7" fmla="*/ 109 h 114"/>
                <a:gd name="T8" fmla="*/ 0 w 23"/>
                <a:gd name="T9" fmla="*/ 5 h 114"/>
                <a:gd name="T10" fmla="*/ 5 w 23"/>
                <a:gd name="T11" fmla="*/ 0 h 114"/>
                <a:gd name="T12" fmla="*/ 19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9" y="114"/>
                  </a:cubicBezTo>
                  <a:cubicBezTo>
                    <a:pt x="5" y="114"/>
                    <a:pt x="5" y="114"/>
                    <a:pt x="5" y="114"/>
                  </a:cubicBezTo>
                  <a:cubicBezTo>
                    <a:pt x="2" y="114"/>
                    <a:pt x="0" y="112"/>
                    <a:pt x="0" y="109"/>
                  </a:cubicBezTo>
                  <a:cubicBezTo>
                    <a:pt x="0" y="5"/>
                    <a:pt x="0" y="5"/>
                    <a:pt x="0" y="5"/>
                  </a:cubicBezTo>
                  <a:cubicBezTo>
                    <a:pt x="0" y="2"/>
                    <a:pt x="2" y="0"/>
                    <a:pt x="5" y="0"/>
                  </a:cubicBezTo>
                  <a:cubicBezTo>
                    <a:pt x="19" y="0"/>
                    <a:pt x="19" y="0"/>
                    <a:pt x="19" y="0"/>
                  </a:cubicBezTo>
                  <a:cubicBezTo>
                    <a:pt x="21" y="0"/>
                    <a:pt x="23" y="2"/>
                    <a:pt x="23" y="5"/>
                  </a:cubicBezTo>
                  <a:lnTo>
                    <a:pt x="23" y="109"/>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38" name="Freeform 89"/>
            <p:cNvSpPr/>
            <p:nvPr/>
          </p:nvSpPr>
          <p:spPr bwMode="auto">
            <a:xfrm>
              <a:off x="580579" y="2627947"/>
              <a:ext cx="180975" cy="150019"/>
            </a:xfrm>
            <a:custGeom>
              <a:avLst/>
              <a:gdLst>
                <a:gd name="T0" fmla="*/ 36 w 42"/>
                <a:gd name="T1" fmla="*/ 35 h 35"/>
                <a:gd name="T2" fmla="*/ 42 w 42"/>
                <a:gd name="T3" fmla="*/ 21 h 35"/>
                <a:gd name="T4" fmla="*/ 21 w 42"/>
                <a:gd name="T5" fmla="*/ 0 h 35"/>
                <a:gd name="T6" fmla="*/ 0 w 42"/>
                <a:gd name="T7" fmla="*/ 21 h 35"/>
                <a:gd name="T8" fmla="*/ 6 w 42"/>
                <a:gd name="T9" fmla="*/ 35 h 35"/>
                <a:gd name="T10" fmla="*/ 36 w 42"/>
                <a:gd name="T11" fmla="*/ 35 h 35"/>
              </a:gdLst>
              <a:ahLst/>
              <a:cxnLst>
                <a:cxn ang="0">
                  <a:pos x="T0" y="T1"/>
                </a:cxn>
                <a:cxn ang="0">
                  <a:pos x="T2" y="T3"/>
                </a:cxn>
                <a:cxn ang="0">
                  <a:pos x="T4" y="T5"/>
                </a:cxn>
                <a:cxn ang="0">
                  <a:pos x="T6" y="T7"/>
                </a:cxn>
                <a:cxn ang="0">
                  <a:pos x="T8" y="T9"/>
                </a:cxn>
                <a:cxn ang="0">
                  <a:pos x="T10" y="T11"/>
                </a:cxn>
              </a:cxnLst>
              <a:rect l="0" t="0" r="r" b="b"/>
              <a:pathLst>
                <a:path w="42" h="35">
                  <a:moveTo>
                    <a:pt x="36" y="35"/>
                  </a:moveTo>
                  <a:cubicBezTo>
                    <a:pt x="40" y="31"/>
                    <a:pt x="42" y="26"/>
                    <a:pt x="42" y="21"/>
                  </a:cubicBezTo>
                  <a:cubicBezTo>
                    <a:pt x="42" y="10"/>
                    <a:pt x="33" y="0"/>
                    <a:pt x="21" y="0"/>
                  </a:cubicBezTo>
                  <a:cubicBezTo>
                    <a:pt x="10" y="0"/>
                    <a:pt x="0" y="10"/>
                    <a:pt x="0" y="21"/>
                  </a:cubicBezTo>
                  <a:cubicBezTo>
                    <a:pt x="0" y="26"/>
                    <a:pt x="2" y="31"/>
                    <a:pt x="6" y="35"/>
                  </a:cubicBezTo>
                  <a:lnTo>
                    <a:pt x="36" y="3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39" name="Freeform 90"/>
            <p:cNvSpPr/>
            <p:nvPr/>
          </p:nvSpPr>
          <p:spPr bwMode="auto">
            <a:xfrm>
              <a:off x="351979" y="2627947"/>
              <a:ext cx="180975" cy="150019"/>
            </a:xfrm>
            <a:custGeom>
              <a:avLst/>
              <a:gdLst>
                <a:gd name="T0" fmla="*/ 36 w 42"/>
                <a:gd name="T1" fmla="*/ 35 h 35"/>
                <a:gd name="T2" fmla="*/ 42 w 42"/>
                <a:gd name="T3" fmla="*/ 21 h 35"/>
                <a:gd name="T4" fmla="*/ 21 w 42"/>
                <a:gd name="T5" fmla="*/ 0 h 35"/>
                <a:gd name="T6" fmla="*/ 0 w 42"/>
                <a:gd name="T7" fmla="*/ 21 h 35"/>
                <a:gd name="T8" fmla="*/ 6 w 42"/>
                <a:gd name="T9" fmla="*/ 35 h 35"/>
                <a:gd name="T10" fmla="*/ 36 w 42"/>
                <a:gd name="T11" fmla="*/ 35 h 35"/>
              </a:gdLst>
              <a:ahLst/>
              <a:cxnLst>
                <a:cxn ang="0">
                  <a:pos x="T0" y="T1"/>
                </a:cxn>
                <a:cxn ang="0">
                  <a:pos x="T2" y="T3"/>
                </a:cxn>
                <a:cxn ang="0">
                  <a:pos x="T4" y="T5"/>
                </a:cxn>
                <a:cxn ang="0">
                  <a:pos x="T6" y="T7"/>
                </a:cxn>
                <a:cxn ang="0">
                  <a:pos x="T8" y="T9"/>
                </a:cxn>
                <a:cxn ang="0">
                  <a:pos x="T10" y="T11"/>
                </a:cxn>
              </a:cxnLst>
              <a:rect l="0" t="0" r="r" b="b"/>
              <a:pathLst>
                <a:path w="42" h="35">
                  <a:moveTo>
                    <a:pt x="36" y="35"/>
                  </a:moveTo>
                  <a:cubicBezTo>
                    <a:pt x="40" y="31"/>
                    <a:pt x="42" y="26"/>
                    <a:pt x="42" y="21"/>
                  </a:cubicBezTo>
                  <a:cubicBezTo>
                    <a:pt x="42" y="10"/>
                    <a:pt x="32" y="0"/>
                    <a:pt x="21" y="0"/>
                  </a:cubicBezTo>
                  <a:cubicBezTo>
                    <a:pt x="10" y="0"/>
                    <a:pt x="0" y="10"/>
                    <a:pt x="0" y="21"/>
                  </a:cubicBezTo>
                  <a:cubicBezTo>
                    <a:pt x="0" y="26"/>
                    <a:pt x="2" y="31"/>
                    <a:pt x="6" y="35"/>
                  </a:cubicBezTo>
                  <a:lnTo>
                    <a:pt x="36" y="3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40" name="Freeform 91"/>
            <p:cNvSpPr/>
            <p:nvPr/>
          </p:nvSpPr>
          <p:spPr bwMode="auto">
            <a:xfrm>
              <a:off x="351980" y="2700576"/>
              <a:ext cx="73819" cy="350044"/>
            </a:xfrm>
            <a:custGeom>
              <a:avLst/>
              <a:gdLst>
                <a:gd name="T0" fmla="*/ 17 w 17"/>
                <a:gd name="T1" fmla="*/ 76 h 81"/>
                <a:gd name="T2" fmla="*/ 12 w 17"/>
                <a:gd name="T3" fmla="*/ 81 h 81"/>
                <a:gd name="T4" fmla="*/ 5 w 17"/>
                <a:gd name="T5" fmla="*/ 81 h 81"/>
                <a:gd name="T6" fmla="*/ 0 w 17"/>
                <a:gd name="T7" fmla="*/ 76 h 81"/>
                <a:gd name="T8" fmla="*/ 0 w 17"/>
                <a:gd name="T9" fmla="*/ 5 h 81"/>
                <a:gd name="T10" fmla="*/ 5 w 17"/>
                <a:gd name="T11" fmla="*/ 0 h 81"/>
                <a:gd name="T12" fmla="*/ 12 w 17"/>
                <a:gd name="T13" fmla="*/ 0 h 81"/>
                <a:gd name="T14" fmla="*/ 17 w 17"/>
                <a:gd name="T15" fmla="*/ 5 h 81"/>
                <a:gd name="T16" fmla="*/ 17 w 17"/>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6"/>
                  </a:moveTo>
                  <a:cubicBezTo>
                    <a:pt x="17" y="79"/>
                    <a:pt x="15" y="81"/>
                    <a:pt x="12" y="81"/>
                  </a:cubicBezTo>
                  <a:cubicBezTo>
                    <a:pt x="5" y="81"/>
                    <a:pt x="5" y="81"/>
                    <a:pt x="5" y="81"/>
                  </a:cubicBezTo>
                  <a:cubicBezTo>
                    <a:pt x="2" y="81"/>
                    <a:pt x="0" y="79"/>
                    <a:pt x="0" y="76"/>
                  </a:cubicBezTo>
                  <a:cubicBezTo>
                    <a:pt x="0" y="5"/>
                    <a:pt x="0" y="5"/>
                    <a:pt x="0" y="5"/>
                  </a:cubicBezTo>
                  <a:cubicBezTo>
                    <a:pt x="0" y="2"/>
                    <a:pt x="2" y="0"/>
                    <a:pt x="5" y="0"/>
                  </a:cubicBezTo>
                  <a:cubicBezTo>
                    <a:pt x="12" y="0"/>
                    <a:pt x="12" y="0"/>
                    <a:pt x="12" y="0"/>
                  </a:cubicBezTo>
                  <a:cubicBezTo>
                    <a:pt x="15" y="0"/>
                    <a:pt x="17" y="2"/>
                    <a:pt x="17" y="5"/>
                  </a:cubicBezTo>
                  <a:lnTo>
                    <a:pt x="17" y="76"/>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41" name="Freeform 92"/>
            <p:cNvSpPr/>
            <p:nvPr/>
          </p:nvSpPr>
          <p:spPr bwMode="auto">
            <a:xfrm>
              <a:off x="687736" y="2700576"/>
              <a:ext cx="73819" cy="350044"/>
            </a:xfrm>
            <a:custGeom>
              <a:avLst/>
              <a:gdLst>
                <a:gd name="T0" fmla="*/ 17 w 17"/>
                <a:gd name="T1" fmla="*/ 76 h 81"/>
                <a:gd name="T2" fmla="*/ 12 w 17"/>
                <a:gd name="T3" fmla="*/ 81 h 81"/>
                <a:gd name="T4" fmla="*/ 5 w 17"/>
                <a:gd name="T5" fmla="*/ 81 h 81"/>
                <a:gd name="T6" fmla="*/ 0 w 17"/>
                <a:gd name="T7" fmla="*/ 76 h 81"/>
                <a:gd name="T8" fmla="*/ 0 w 17"/>
                <a:gd name="T9" fmla="*/ 5 h 81"/>
                <a:gd name="T10" fmla="*/ 5 w 17"/>
                <a:gd name="T11" fmla="*/ 0 h 81"/>
                <a:gd name="T12" fmla="*/ 12 w 17"/>
                <a:gd name="T13" fmla="*/ 0 h 81"/>
                <a:gd name="T14" fmla="*/ 17 w 17"/>
                <a:gd name="T15" fmla="*/ 5 h 81"/>
                <a:gd name="T16" fmla="*/ 17 w 17"/>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6"/>
                  </a:moveTo>
                  <a:cubicBezTo>
                    <a:pt x="17" y="79"/>
                    <a:pt x="15" y="81"/>
                    <a:pt x="12" y="81"/>
                  </a:cubicBezTo>
                  <a:cubicBezTo>
                    <a:pt x="5" y="81"/>
                    <a:pt x="5" y="81"/>
                    <a:pt x="5" y="81"/>
                  </a:cubicBezTo>
                  <a:cubicBezTo>
                    <a:pt x="2" y="81"/>
                    <a:pt x="0" y="79"/>
                    <a:pt x="0" y="76"/>
                  </a:cubicBezTo>
                  <a:cubicBezTo>
                    <a:pt x="0" y="5"/>
                    <a:pt x="0" y="5"/>
                    <a:pt x="0" y="5"/>
                  </a:cubicBezTo>
                  <a:cubicBezTo>
                    <a:pt x="0" y="2"/>
                    <a:pt x="2" y="0"/>
                    <a:pt x="5" y="0"/>
                  </a:cubicBezTo>
                  <a:cubicBezTo>
                    <a:pt x="12" y="0"/>
                    <a:pt x="12" y="0"/>
                    <a:pt x="12" y="0"/>
                  </a:cubicBezTo>
                  <a:cubicBezTo>
                    <a:pt x="15" y="0"/>
                    <a:pt x="17" y="2"/>
                    <a:pt x="17" y="5"/>
                  </a:cubicBezTo>
                  <a:lnTo>
                    <a:pt x="17" y="76"/>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42" name="Freeform 93"/>
            <p:cNvSpPr/>
            <p:nvPr/>
          </p:nvSpPr>
          <p:spPr bwMode="auto">
            <a:xfrm>
              <a:off x="404367" y="2627947"/>
              <a:ext cx="304800" cy="85725"/>
            </a:xfrm>
            <a:custGeom>
              <a:avLst/>
              <a:gdLst>
                <a:gd name="T0" fmla="*/ 62 w 71"/>
                <a:gd name="T1" fmla="*/ 0 h 20"/>
                <a:gd name="T2" fmla="*/ 51 w 71"/>
                <a:gd name="T3" fmla="*/ 0 h 20"/>
                <a:gd name="T4" fmla="*/ 36 w 71"/>
                <a:gd name="T5" fmla="*/ 3 h 20"/>
                <a:gd name="T6" fmla="*/ 20 w 71"/>
                <a:gd name="T7" fmla="*/ 0 h 20"/>
                <a:gd name="T8" fmla="*/ 9 w 71"/>
                <a:gd name="T9" fmla="*/ 0 h 20"/>
                <a:gd name="T10" fmla="*/ 0 w 71"/>
                <a:gd name="T11" fmla="*/ 10 h 20"/>
                <a:gd name="T12" fmla="*/ 0 w 71"/>
                <a:gd name="T13" fmla="*/ 11 h 20"/>
                <a:gd name="T14" fmla="*/ 9 w 71"/>
                <a:gd name="T15" fmla="*/ 20 h 20"/>
                <a:gd name="T16" fmla="*/ 62 w 71"/>
                <a:gd name="T17" fmla="*/ 20 h 20"/>
                <a:gd name="T18" fmla="*/ 71 w 71"/>
                <a:gd name="T19" fmla="*/ 11 h 20"/>
                <a:gd name="T20" fmla="*/ 71 w 71"/>
                <a:gd name="T21" fmla="*/ 10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7" y="0"/>
                    <a:pt x="42" y="3"/>
                    <a:pt x="36" y="3"/>
                  </a:cubicBezTo>
                  <a:cubicBezTo>
                    <a:pt x="29" y="3"/>
                    <a:pt x="24" y="0"/>
                    <a:pt x="20" y="0"/>
                  </a:cubicBezTo>
                  <a:cubicBezTo>
                    <a:pt x="9" y="0"/>
                    <a:pt x="9" y="0"/>
                    <a:pt x="9" y="0"/>
                  </a:cubicBezTo>
                  <a:cubicBezTo>
                    <a:pt x="4" y="0"/>
                    <a:pt x="0" y="4"/>
                    <a:pt x="0" y="10"/>
                  </a:cubicBezTo>
                  <a:cubicBezTo>
                    <a:pt x="0" y="11"/>
                    <a:pt x="0" y="11"/>
                    <a:pt x="0" y="11"/>
                  </a:cubicBezTo>
                  <a:cubicBezTo>
                    <a:pt x="0" y="16"/>
                    <a:pt x="4" y="20"/>
                    <a:pt x="9" y="20"/>
                  </a:cubicBezTo>
                  <a:cubicBezTo>
                    <a:pt x="62" y="20"/>
                    <a:pt x="62" y="20"/>
                    <a:pt x="62" y="20"/>
                  </a:cubicBezTo>
                  <a:cubicBezTo>
                    <a:pt x="67" y="20"/>
                    <a:pt x="71" y="16"/>
                    <a:pt x="71" y="11"/>
                  </a:cubicBezTo>
                  <a:cubicBezTo>
                    <a:pt x="71" y="10"/>
                    <a:pt x="71" y="10"/>
                    <a:pt x="71" y="10"/>
                  </a:cubicBezTo>
                  <a:cubicBezTo>
                    <a:pt x="71" y="4"/>
                    <a:pt x="67" y="0"/>
                    <a:pt x="62" y="0"/>
                  </a:cubicBez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43" name="Oval 94"/>
            <p:cNvSpPr>
              <a:spLocks noChangeArrowheads="1"/>
            </p:cNvSpPr>
            <p:nvPr/>
          </p:nvSpPr>
          <p:spPr bwMode="auto">
            <a:xfrm>
              <a:off x="463898" y="2416015"/>
              <a:ext cx="185738" cy="185738"/>
            </a:xfrm>
            <a:prstGeom prst="ellipse">
              <a:avLst/>
            </a:pr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44" name="Freeform 95"/>
            <p:cNvSpPr/>
            <p:nvPr/>
          </p:nvSpPr>
          <p:spPr bwMode="auto">
            <a:xfrm>
              <a:off x="1015158" y="2644616"/>
              <a:ext cx="223838" cy="384572"/>
            </a:xfrm>
            <a:custGeom>
              <a:avLst/>
              <a:gdLst>
                <a:gd name="T0" fmla="*/ 52 w 52"/>
                <a:gd name="T1" fmla="*/ 84 h 89"/>
                <a:gd name="T2" fmla="*/ 47 w 52"/>
                <a:gd name="T3" fmla="*/ 89 h 89"/>
                <a:gd name="T4" fmla="*/ 5 w 52"/>
                <a:gd name="T5" fmla="*/ 89 h 89"/>
                <a:gd name="T6" fmla="*/ 0 w 52"/>
                <a:gd name="T7" fmla="*/ 84 h 89"/>
                <a:gd name="T8" fmla="*/ 0 w 52"/>
                <a:gd name="T9" fmla="*/ 5 h 89"/>
                <a:gd name="T10" fmla="*/ 5 w 52"/>
                <a:gd name="T11" fmla="*/ 0 h 89"/>
                <a:gd name="T12" fmla="*/ 47 w 52"/>
                <a:gd name="T13" fmla="*/ 0 h 89"/>
                <a:gd name="T14" fmla="*/ 52 w 52"/>
                <a:gd name="T15" fmla="*/ 5 h 89"/>
                <a:gd name="T16" fmla="*/ 52 w 52"/>
                <a:gd name="T17" fmla="*/ 8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89">
                  <a:moveTo>
                    <a:pt x="52" y="84"/>
                  </a:moveTo>
                  <a:cubicBezTo>
                    <a:pt x="52" y="87"/>
                    <a:pt x="49" y="89"/>
                    <a:pt x="47" y="89"/>
                  </a:cubicBezTo>
                  <a:cubicBezTo>
                    <a:pt x="5" y="89"/>
                    <a:pt x="5" y="89"/>
                    <a:pt x="5" y="89"/>
                  </a:cubicBezTo>
                  <a:cubicBezTo>
                    <a:pt x="2" y="89"/>
                    <a:pt x="0" y="87"/>
                    <a:pt x="0" y="84"/>
                  </a:cubicBezTo>
                  <a:cubicBezTo>
                    <a:pt x="0" y="5"/>
                    <a:pt x="0" y="5"/>
                    <a:pt x="0" y="5"/>
                  </a:cubicBezTo>
                  <a:cubicBezTo>
                    <a:pt x="0" y="2"/>
                    <a:pt x="2" y="0"/>
                    <a:pt x="5" y="0"/>
                  </a:cubicBezTo>
                  <a:cubicBezTo>
                    <a:pt x="47" y="0"/>
                    <a:pt x="47" y="0"/>
                    <a:pt x="47" y="0"/>
                  </a:cubicBezTo>
                  <a:cubicBezTo>
                    <a:pt x="49" y="0"/>
                    <a:pt x="52" y="2"/>
                    <a:pt x="52" y="5"/>
                  </a:cubicBezTo>
                  <a:lnTo>
                    <a:pt x="52" y="8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45" name="Freeform 96"/>
            <p:cNvSpPr/>
            <p:nvPr/>
          </p:nvSpPr>
          <p:spPr bwMode="auto">
            <a:xfrm>
              <a:off x="1015158" y="2972038"/>
              <a:ext cx="98822" cy="491729"/>
            </a:xfrm>
            <a:custGeom>
              <a:avLst/>
              <a:gdLst>
                <a:gd name="T0" fmla="*/ 23 w 23"/>
                <a:gd name="T1" fmla="*/ 109 h 114"/>
                <a:gd name="T2" fmla="*/ 19 w 23"/>
                <a:gd name="T3" fmla="*/ 114 h 114"/>
                <a:gd name="T4" fmla="*/ 5 w 23"/>
                <a:gd name="T5" fmla="*/ 114 h 114"/>
                <a:gd name="T6" fmla="*/ 0 w 23"/>
                <a:gd name="T7" fmla="*/ 109 h 114"/>
                <a:gd name="T8" fmla="*/ 0 w 23"/>
                <a:gd name="T9" fmla="*/ 5 h 114"/>
                <a:gd name="T10" fmla="*/ 5 w 23"/>
                <a:gd name="T11" fmla="*/ 0 h 114"/>
                <a:gd name="T12" fmla="*/ 19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9" y="114"/>
                  </a:cubicBezTo>
                  <a:cubicBezTo>
                    <a:pt x="5" y="114"/>
                    <a:pt x="5" y="114"/>
                    <a:pt x="5" y="114"/>
                  </a:cubicBezTo>
                  <a:cubicBezTo>
                    <a:pt x="2" y="114"/>
                    <a:pt x="0" y="112"/>
                    <a:pt x="0" y="109"/>
                  </a:cubicBezTo>
                  <a:cubicBezTo>
                    <a:pt x="0" y="5"/>
                    <a:pt x="0" y="5"/>
                    <a:pt x="0" y="5"/>
                  </a:cubicBezTo>
                  <a:cubicBezTo>
                    <a:pt x="0" y="2"/>
                    <a:pt x="2" y="0"/>
                    <a:pt x="5" y="0"/>
                  </a:cubicBezTo>
                  <a:cubicBezTo>
                    <a:pt x="19" y="0"/>
                    <a:pt x="19" y="0"/>
                    <a:pt x="19" y="0"/>
                  </a:cubicBezTo>
                  <a:cubicBezTo>
                    <a:pt x="21" y="0"/>
                    <a:pt x="23" y="2"/>
                    <a:pt x="23" y="5"/>
                  </a:cubicBezTo>
                  <a:lnTo>
                    <a:pt x="23" y="109"/>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46" name="Freeform 97"/>
            <p:cNvSpPr/>
            <p:nvPr/>
          </p:nvSpPr>
          <p:spPr bwMode="auto">
            <a:xfrm>
              <a:off x="1135411" y="2972038"/>
              <a:ext cx="103585" cy="491729"/>
            </a:xfrm>
            <a:custGeom>
              <a:avLst/>
              <a:gdLst>
                <a:gd name="T0" fmla="*/ 24 w 24"/>
                <a:gd name="T1" fmla="*/ 109 h 114"/>
                <a:gd name="T2" fmla="*/ 19 w 24"/>
                <a:gd name="T3" fmla="*/ 114 h 114"/>
                <a:gd name="T4" fmla="*/ 5 w 24"/>
                <a:gd name="T5" fmla="*/ 114 h 114"/>
                <a:gd name="T6" fmla="*/ 0 w 24"/>
                <a:gd name="T7" fmla="*/ 109 h 114"/>
                <a:gd name="T8" fmla="*/ 0 w 24"/>
                <a:gd name="T9" fmla="*/ 5 h 114"/>
                <a:gd name="T10" fmla="*/ 5 w 24"/>
                <a:gd name="T11" fmla="*/ 0 h 114"/>
                <a:gd name="T12" fmla="*/ 19 w 24"/>
                <a:gd name="T13" fmla="*/ 0 h 114"/>
                <a:gd name="T14" fmla="*/ 24 w 24"/>
                <a:gd name="T15" fmla="*/ 5 h 114"/>
                <a:gd name="T16" fmla="*/ 24 w 24"/>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114">
                  <a:moveTo>
                    <a:pt x="24" y="109"/>
                  </a:moveTo>
                  <a:cubicBezTo>
                    <a:pt x="24" y="112"/>
                    <a:pt x="21" y="114"/>
                    <a:pt x="19" y="114"/>
                  </a:cubicBezTo>
                  <a:cubicBezTo>
                    <a:pt x="5" y="114"/>
                    <a:pt x="5" y="114"/>
                    <a:pt x="5" y="114"/>
                  </a:cubicBezTo>
                  <a:cubicBezTo>
                    <a:pt x="2" y="114"/>
                    <a:pt x="0" y="112"/>
                    <a:pt x="0" y="109"/>
                  </a:cubicBezTo>
                  <a:cubicBezTo>
                    <a:pt x="0" y="5"/>
                    <a:pt x="0" y="5"/>
                    <a:pt x="0" y="5"/>
                  </a:cubicBezTo>
                  <a:cubicBezTo>
                    <a:pt x="0" y="2"/>
                    <a:pt x="2" y="0"/>
                    <a:pt x="5" y="0"/>
                  </a:cubicBezTo>
                  <a:cubicBezTo>
                    <a:pt x="19" y="0"/>
                    <a:pt x="19" y="0"/>
                    <a:pt x="19" y="0"/>
                  </a:cubicBezTo>
                  <a:cubicBezTo>
                    <a:pt x="21" y="0"/>
                    <a:pt x="24" y="2"/>
                    <a:pt x="24" y="5"/>
                  </a:cubicBezTo>
                  <a:lnTo>
                    <a:pt x="24" y="109"/>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47" name="Freeform 98"/>
            <p:cNvSpPr/>
            <p:nvPr/>
          </p:nvSpPr>
          <p:spPr bwMode="auto">
            <a:xfrm>
              <a:off x="1152079" y="2627947"/>
              <a:ext cx="177404" cy="150019"/>
            </a:xfrm>
            <a:custGeom>
              <a:avLst/>
              <a:gdLst>
                <a:gd name="T0" fmla="*/ 36 w 41"/>
                <a:gd name="T1" fmla="*/ 35 h 35"/>
                <a:gd name="T2" fmla="*/ 41 w 41"/>
                <a:gd name="T3" fmla="*/ 21 h 35"/>
                <a:gd name="T4" fmla="*/ 20 w 41"/>
                <a:gd name="T5" fmla="*/ 0 h 35"/>
                <a:gd name="T6" fmla="*/ 0 w 41"/>
                <a:gd name="T7" fmla="*/ 21 h 35"/>
                <a:gd name="T8" fmla="*/ 5 w 41"/>
                <a:gd name="T9" fmla="*/ 35 h 35"/>
                <a:gd name="T10" fmla="*/ 36 w 41"/>
                <a:gd name="T11" fmla="*/ 35 h 35"/>
              </a:gdLst>
              <a:ahLst/>
              <a:cxnLst>
                <a:cxn ang="0">
                  <a:pos x="T0" y="T1"/>
                </a:cxn>
                <a:cxn ang="0">
                  <a:pos x="T2" y="T3"/>
                </a:cxn>
                <a:cxn ang="0">
                  <a:pos x="T4" y="T5"/>
                </a:cxn>
                <a:cxn ang="0">
                  <a:pos x="T6" y="T7"/>
                </a:cxn>
                <a:cxn ang="0">
                  <a:pos x="T8" y="T9"/>
                </a:cxn>
                <a:cxn ang="0">
                  <a:pos x="T10" y="T11"/>
                </a:cxn>
              </a:cxnLst>
              <a:rect l="0" t="0" r="r" b="b"/>
              <a:pathLst>
                <a:path w="41" h="35">
                  <a:moveTo>
                    <a:pt x="36" y="35"/>
                  </a:moveTo>
                  <a:cubicBezTo>
                    <a:pt x="39" y="31"/>
                    <a:pt x="41" y="26"/>
                    <a:pt x="41" y="21"/>
                  </a:cubicBezTo>
                  <a:cubicBezTo>
                    <a:pt x="41" y="10"/>
                    <a:pt x="32" y="0"/>
                    <a:pt x="20" y="0"/>
                  </a:cubicBezTo>
                  <a:cubicBezTo>
                    <a:pt x="9" y="0"/>
                    <a:pt x="0" y="10"/>
                    <a:pt x="0" y="21"/>
                  </a:cubicBezTo>
                  <a:cubicBezTo>
                    <a:pt x="0" y="26"/>
                    <a:pt x="2" y="31"/>
                    <a:pt x="5" y="35"/>
                  </a:cubicBezTo>
                  <a:lnTo>
                    <a:pt x="36" y="3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48" name="Freeform 99"/>
            <p:cNvSpPr/>
            <p:nvPr/>
          </p:nvSpPr>
          <p:spPr bwMode="auto">
            <a:xfrm>
              <a:off x="924670" y="2627947"/>
              <a:ext cx="176213" cy="150019"/>
            </a:xfrm>
            <a:custGeom>
              <a:avLst/>
              <a:gdLst>
                <a:gd name="T0" fmla="*/ 36 w 41"/>
                <a:gd name="T1" fmla="*/ 35 h 35"/>
                <a:gd name="T2" fmla="*/ 41 w 41"/>
                <a:gd name="T3" fmla="*/ 21 h 35"/>
                <a:gd name="T4" fmla="*/ 20 w 41"/>
                <a:gd name="T5" fmla="*/ 0 h 35"/>
                <a:gd name="T6" fmla="*/ 0 w 41"/>
                <a:gd name="T7" fmla="*/ 21 h 35"/>
                <a:gd name="T8" fmla="*/ 5 w 41"/>
                <a:gd name="T9" fmla="*/ 35 h 35"/>
                <a:gd name="T10" fmla="*/ 36 w 41"/>
                <a:gd name="T11" fmla="*/ 35 h 35"/>
              </a:gdLst>
              <a:ahLst/>
              <a:cxnLst>
                <a:cxn ang="0">
                  <a:pos x="T0" y="T1"/>
                </a:cxn>
                <a:cxn ang="0">
                  <a:pos x="T2" y="T3"/>
                </a:cxn>
                <a:cxn ang="0">
                  <a:pos x="T4" y="T5"/>
                </a:cxn>
                <a:cxn ang="0">
                  <a:pos x="T6" y="T7"/>
                </a:cxn>
                <a:cxn ang="0">
                  <a:pos x="T8" y="T9"/>
                </a:cxn>
                <a:cxn ang="0">
                  <a:pos x="T10" y="T11"/>
                </a:cxn>
              </a:cxnLst>
              <a:rect l="0" t="0" r="r" b="b"/>
              <a:pathLst>
                <a:path w="41" h="35">
                  <a:moveTo>
                    <a:pt x="36" y="35"/>
                  </a:moveTo>
                  <a:cubicBezTo>
                    <a:pt x="39" y="31"/>
                    <a:pt x="41" y="26"/>
                    <a:pt x="41" y="21"/>
                  </a:cubicBezTo>
                  <a:cubicBezTo>
                    <a:pt x="41" y="10"/>
                    <a:pt x="32" y="0"/>
                    <a:pt x="20" y="0"/>
                  </a:cubicBezTo>
                  <a:cubicBezTo>
                    <a:pt x="9" y="0"/>
                    <a:pt x="0" y="10"/>
                    <a:pt x="0" y="21"/>
                  </a:cubicBezTo>
                  <a:cubicBezTo>
                    <a:pt x="0" y="26"/>
                    <a:pt x="2" y="31"/>
                    <a:pt x="5" y="35"/>
                  </a:cubicBezTo>
                  <a:lnTo>
                    <a:pt x="36" y="3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49" name="Freeform 100"/>
            <p:cNvSpPr/>
            <p:nvPr/>
          </p:nvSpPr>
          <p:spPr bwMode="auto">
            <a:xfrm>
              <a:off x="924671" y="2700576"/>
              <a:ext cx="69056" cy="350044"/>
            </a:xfrm>
            <a:custGeom>
              <a:avLst/>
              <a:gdLst>
                <a:gd name="T0" fmla="*/ 16 w 16"/>
                <a:gd name="T1" fmla="*/ 76 h 81"/>
                <a:gd name="T2" fmla="*/ 11 w 16"/>
                <a:gd name="T3" fmla="*/ 81 h 81"/>
                <a:gd name="T4" fmla="*/ 4 w 16"/>
                <a:gd name="T5" fmla="*/ 81 h 81"/>
                <a:gd name="T6" fmla="*/ 0 w 16"/>
                <a:gd name="T7" fmla="*/ 76 h 81"/>
                <a:gd name="T8" fmla="*/ 0 w 16"/>
                <a:gd name="T9" fmla="*/ 5 h 81"/>
                <a:gd name="T10" fmla="*/ 4 w 16"/>
                <a:gd name="T11" fmla="*/ 0 h 81"/>
                <a:gd name="T12" fmla="*/ 11 w 16"/>
                <a:gd name="T13" fmla="*/ 0 h 81"/>
                <a:gd name="T14" fmla="*/ 16 w 16"/>
                <a:gd name="T15" fmla="*/ 5 h 81"/>
                <a:gd name="T16" fmla="*/ 16 w 16"/>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6"/>
                  </a:moveTo>
                  <a:cubicBezTo>
                    <a:pt x="16" y="79"/>
                    <a:pt x="14" y="81"/>
                    <a:pt x="11" y="81"/>
                  </a:cubicBezTo>
                  <a:cubicBezTo>
                    <a:pt x="4" y="81"/>
                    <a:pt x="4" y="81"/>
                    <a:pt x="4" y="81"/>
                  </a:cubicBezTo>
                  <a:cubicBezTo>
                    <a:pt x="2" y="81"/>
                    <a:pt x="0" y="79"/>
                    <a:pt x="0" y="76"/>
                  </a:cubicBezTo>
                  <a:cubicBezTo>
                    <a:pt x="0" y="5"/>
                    <a:pt x="0" y="5"/>
                    <a:pt x="0" y="5"/>
                  </a:cubicBezTo>
                  <a:cubicBezTo>
                    <a:pt x="0" y="2"/>
                    <a:pt x="2" y="0"/>
                    <a:pt x="4" y="0"/>
                  </a:cubicBezTo>
                  <a:cubicBezTo>
                    <a:pt x="11" y="0"/>
                    <a:pt x="11" y="0"/>
                    <a:pt x="11" y="0"/>
                  </a:cubicBezTo>
                  <a:cubicBezTo>
                    <a:pt x="14" y="0"/>
                    <a:pt x="16" y="2"/>
                    <a:pt x="16" y="5"/>
                  </a:cubicBezTo>
                  <a:lnTo>
                    <a:pt x="16" y="76"/>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50" name="Freeform 101"/>
            <p:cNvSpPr/>
            <p:nvPr/>
          </p:nvSpPr>
          <p:spPr bwMode="auto">
            <a:xfrm>
              <a:off x="1260427" y="2700576"/>
              <a:ext cx="69056" cy="350044"/>
            </a:xfrm>
            <a:custGeom>
              <a:avLst/>
              <a:gdLst>
                <a:gd name="T0" fmla="*/ 16 w 16"/>
                <a:gd name="T1" fmla="*/ 76 h 81"/>
                <a:gd name="T2" fmla="*/ 12 w 16"/>
                <a:gd name="T3" fmla="*/ 81 h 81"/>
                <a:gd name="T4" fmla="*/ 4 w 16"/>
                <a:gd name="T5" fmla="*/ 81 h 81"/>
                <a:gd name="T6" fmla="*/ 0 w 16"/>
                <a:gd name="T7" fmla="*/ 76 h 81"/>
                <a:gd name="T8" fmla="*/ 0 w 16"/>
                <a:gd name="T9" fmla="*/ 5 h 81"/>
                <a:gd name="T10" fmla="*/ 4 w 16"/>
                <a:gd name="T11" fmla="*/ 0 h 81"/>
                <a:gd name="T12" fmla="*/ 12 w 16"/>
                <a:gd name="T13" fmla="*/ 0 h 81"/>
                <a:gd name="T14" fmla="*/ 16 w 16"/>
                <a:gd name="T15" fmla="*/ 5 h 81"/>
                <a:gd name="T16" fmla="*/ 16 w 16"/>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6"/>
                  </a:moveTo>
                  <a:cubicBezTo>
                    <a:pt x="16" y="79"/>
                    <a:pt x="14" y="81"/>
                    <a:pt x="12" y="81"/>
                  </a:cubicBezTo>
                  <a:cubicBezTo>
                    <a:pt x="4" y="81"/>
                    <a:pt x="4" y="81"/>
                    <a:pt x="4" y="81"/>
                  </a:cubicBezTo>
                  <a:cubicBezTo>
                    <a:pt x="2" y="81"/>
                    <a:pt x="0" y="79"/>
                    <a:pt x="0" y="76"/>
                  </a:cubicBezTo>
                  <a:cubicBezTo>
                    <a:pt x="0" y="5"/>
                    <a:pt x="0" y="5"/>
                    <a:pt x="0" y="5"/>
                  </a:cubicBezTo>
                  <a:cubicBezTo>
                    <a:pt x="0" y="2"/>
                    <a:pt x="2" y="0"/>
                    <a:pt x="4" y="0"/>
                  </a:cubicBezTo>
                  <a:cubicBezTo>
                    <a:pt x="12" y="0"/>
                    <a:pt x="12" y="0"/>
                    <a:pt x="12" y="0"/>
                  </a:cubicBezTo>
                  <a:cubicBezTo>
                    <a:pt x="14" y="0"/>
                    <a:pt x="16" y="2"/>
                    <a:pt x="16" y="5"/>
                  </a:cubicBezTo>
                  <a:lnTo>
                    <a:pt x="16" y="76"/>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51" name="Freeform 102"/>
            <p:cNvSpPr/>
            <p:nvPr/>
          </p:nvSpPr>
          <p:spPr bwMode="auto">
            <a:xfrm>
              <a:off x="972295" y="2627947"/>
              <a:ext cx="304800" cy="85725"/>
            </a:xfrm>
            <a:custGeom>
              <a:avLst/>
              <a:gdLst>
                <a:gd name="T0" fmla="*/ 62 w 71"/>
                <a:gd name="T1" fmla="*/ 0 h 20"/>
                <a:gd name="T2" fmla="*/ 51 w 71"/>
                <a:gd name="T3" fmla="*/ 0 h 20"/>
                <a:gd name="T4" fmla="*/ 36 w 71"/>
                <a:gd name="T5" fmla="*/ 3 h 20"/>
                <a:gd name="T6" fmla="*/ 21 w 71"/>
                <a:gd name="T7" fmla="*/ 0 h 20"/>
                <a:gd name="T8" fmla="*/ 10 w 71"/>
                <a:gd name="T9" fmla="*/ 0 h 20"/>
                <a:gd name="T10" fmla="*/ 0 w 71"/>
                <a:gd name="T11" fmla="*/ 10 h 20"/>
                <a:gd name="T12" fmla="*/ 0 w 71"/>
                <a:gd name="T13" fmla="*/ 11 h 20"/>
                <a:gd name="T14" fmla="*/ 10 w 71"/>
                <a:gd name="T15" fmla="*/ 20 h 20"/>
                <a:gd name="T16" fmla="*/ 62 w 71"/>
                <a:gd name="T17" fmla="*/ 20 h 20"/>
                <a:gd name="T18" fmla="*/ 71 w 71"/>
                <a:gd name="T19" fmla="*/ 11 h 20"/>
                <a:gd name="T20" fmla="*/ 71 w 71"/>
                <a:gd name="T21" fmla="*/ 10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8" y="0"/>
                    <a:pt x="43" y="3"/>
                    <a:pt x="36" y="3"/>
                  </a:cubicBezTo>
                  <a:cubicBezTo>
                    <a:pt x="29" y="3"/>
                    <a:pt x="25" y="0"/>
                    <a:pt x="21" y="0"/>
                  </a:cubicBezTo>
                  <a:cubicBezTo>
                    <a:pt x="10" y="0"/>
                    <a:pt x="10" y="0"/>
                    <a:pt x="10" y="0"/>
                  </a:cubicBezTo>
                  <a:cubicBezTo>
                    <a:pt x="5" y="0"/>
                    <a:pt x="0" y="4"/>
                    <a:pt x="0" y="10"/>
                  </a:cubicBezTo>
                  <a:cubicBezTo>
                    <a:pt x="0" y="11"/>
                    <a:pt x="0" y="11"/>
                    <a:pt x="0" y="11"/>
                  </a:cubicBezTo>
                  <a:cubicBezTo>
                    <a:pt x="0" y="16"/>
                    <a:pt x="5" y="20"/>
                    <a:pt x="10" y="20"/>
                  </a:cubicBezTo>
                  <a:cubicBezTo>
                    <a:pt x="62" y="20"/>
                    <a:pt x="62" y="20"/>
                    <a:pt x="62" y="20"/>
                  </a:cubicBezTo>
                  <a:cubicBezTo>
                    <a:pt x="67" y="20"/>
                    <a:pt x="71" y="16"/>
                    <a:pt x="71" y="11"/>
                  </a:cubicBezTo>
                  <a:cubicBezTo>
                    <a:pt x="71" y="10"/>
                    <a:pt x="71" y="10"/>
                    <a:pt x="71" y="10"/>
                  </a:cubicBezTo>
                  <a:cubicBezTo>
                    <a:pt x="71" y="4"/>
                    <a:pt x="67" y="0"/>
                    <a:pt x="62" y="0"/>
                  </a:cubicBez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52" name="Oval 103"/>
            <p:cNvSpPr>
              <a:spLocks noChangeArrowheads="1"/>
            </p:cNvSpPr>
            <p:nvPr/>
          </p:nvSpPr>
          <p:spPr bwMode="auto">
            <a:xfrm>
              <a:off x="1031826" y="2416015"/>
              <a:ext cx="185738" cy="185738"/>
            </a:xfrm>
            <a:prstGeom prst="ellipse">
              <a:avLst/>
            </a:pr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53" name="Freeform 104"/>
            <p:cNvSpPr/>
            <p:nvPr/>
          </p:nvSpPr>
          <p:spPr bwMode="auto">
            <a:xfrm>
              <a:off x="1583085" y="2644616"/>
              <a:ext cx="223838" cy="384572"/>
            </a:xfrm>
            <a:custGeom>
              <a:avLst/>
              <a:gdLst>
                <a:gd name="T0" fmla="*/ 52 w 52"/>
                <a:gd name="T1" fmla="*/ 84 h 89"/>
                <a:gd name="T2" fmla="*/ 47 w 52"/>
                <a:gd name="T3" fmla="*/ 89 h 89"/>
                <a:gd name="T4" fmla="*/ 5 w 52"/>
                <a:gd name="T5" fmla="*/ 89 h 89"/>
                <a:gd name="T6" fmla="*/ 0 w 52"/>
                <a:gd name="T7" fmla="*/ 84 h 89"/>
                <a:gd name="T8" fmla="*/ 0 w 52"/>
                <a:gd name="T9" fmla="*/ 5 h 89"/>
                <a:gd name="T10" fmla="*/ 5 w 52"/>
                <a:gd name="T11" fmla="*/ 0 h 89"/>
                <a:gd name="T12" fmla="*/ 47 w 52"/>
                <a:gd name="T13" fmla="*/ 0 h 89"/>
                <a:gd name="T14" fmla="*/ 52 w 52"/>
                <a:gd name="T15" fmla="*/ 5 h 89"/>
                <a:gd name="T16" fmla="*/ 52 w 52"/>
                <a:gd name="T17" fmla="*/ 8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89">
                  <a:moveTo>
                    <a:pt x="52" y="84"/>
                  </a:moveTo>
                  <a:cubicBezTo>
                    <a:pt x="52" y="87"/>
                    <a:pt x="50" y="89"/>
                    <a:pt x="47" y="89"/>
                  </a:cubicBezTo>
                  <a:cubicBezTo>
                    <a:pt x="5" y="89"/>
                    <a:pt x="5" y="89"/>
                    <a:pt x="5" y="89"/>
                  </a:cubicBezTo>
                  <a:cubicBezTo>
                    <a:pt x="3" y="89"/>
                    <a:pt x="0" y="87"/>
                    <a:pt x="0" y="84"/>
                  </a:cubicBezTo>
                  <a:cubicBezTo>
                    <a:pt x="0" y="5"/>
                    <a:pt x="0" y="5"/>
                    <a:pt x="0" y="5"/>
                  </a:cubicBezTo>
                  <a:cubicBezTo>
                    <a:pt x="0" y="2"/>
                    <a:pt x="3" y="0"/>
                    <a:pt x="5" y="0"/>
                  </a:cubicBezTo>
                  <a:cubicBezTo>
                    <a:pt x="47" y="0"/>
                    <a:pt x="47" y="0"/>
                    <a:pt x="47" y="0"/>
                  </a:cubicBezTo>
                  <a:cubicBezTo>
                    <a:pt x="50" y="0"/>
                    <a:pt x="52" y="2"/>
                    <a:pt x="52" y="5"/>
                  </a:cubicBezTo>
                  <a:lnTo>
                    <a:pt x="52" y="8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54" name="Freeform 105"/>
            <p:cNvSpPr/>
            <p:nvPr/>
          </p:nvSpPr>
          <p:spPr bwMode="auto">
            <a:xfrm>
              <a:off x="1583086" y="2972038"/>
              <a:ext cx="102394" cy="491729"/>
            </a:xfrm>
            <a:custGeom>
              <a:avLst/>
              <a:gdLst>
                <a:gd name="T0" fmla="*/ 24 w 24"/>
                <a:gd name="T1" fmla="*/ 109 h 114"/>
                <a:gd name="T2" fmla="*/ 19 w 24"/>
                <a:gd name="T3" fmla="*/ 114 h 114"/>
                <a:gd name="T4" fmla="*/ 5 w 24"/>
                <a:gd name="T5" fmla="*/ 114 h 114"/>
                <a:gd name="T6" fmla="*/ 0 w 24"/>
                <a:gd name="T7" fmla="*/ 109 h 114"/>
                <a:gd name="T8" fmla="*/ 0 w 24"/>
                <a:gd name="T9" fmla="*/ 5 h 114"/>
                <a:gd name="T10" fmla="*/ 5 w 24"/>
                <a:gd name="T11" fmla="*/ 0 h 114"/>
                <a:gd name="T12" fmla="*/ 19 w 24"/>
                <a:gd name="T13" fmla="*/ 0 h 114"/>
                <a:gd name="T14" fmla="*/ 24 w 24"/>
                <a:gd name="T15" fmla="*/ 5 h 114"/>
                <a:gd name="T16" fmla="*/ 24 w 24"/>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114">
                  <a:moveTo>
                    <a:pt x="24" y="109"/>
                  </a:moveTo>
                  <a:cubicBezTo>
                    <a:pt x="24" y="112"/>
                    <a:pt x="22" y="114"/>
                    <a:pt x="19" y="114"/>
                  </a:cubicBezTo>
                  <a:cubicBezTo>
                    <a:pt x="5" y="114"/>
                    <a:pt x="5" y="114"/>
                    <a:pt x="5" y="114"/>
                  </a:cubicBezTo>
                  <a:cubicBezTo>
                    <a:pt x="3" y="114"/>
                    <a:pt x="0" y="112"/>
                    <a:pt x="0" y="109"/>
                  </a:cubicBezTo>
                  <a:cubicBezTo>
                    <a:pt x="0" y="5"/>
                    <a:pt x="0" y="5"/>
                    <a:pt x="0" y="5"/>
                  </a:cubicBezTo>
                  <a:cubicBezTo>
                    <a:pt x="0" y="2"/>
                    <a:pt x="3" y="0"/>
                    <a:pt x="5" y="0"/>
                  </a:cubicBezTo>
                  <a:cubicBezTo>
                    <a:pt x="19" y="0"/>
                    <a:pt x="19" y="0"/>
                    <a:pt x="19" y="0"/>
                  </a:cubicBezTo>
                  <a:cubicBezTo>
                    <a:pt x="22" y="0"/>
                    <a:pt x="24" y="2"/>
                    <a:pt x="24" y="5"/>
                  </a:cubicBezTo>
                  <a:lnTo>
                    <a:pt x="24" y="109"/>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55" name="Freeform 106"/>
            <p:cNvSpPr/>
            <p:nvPr/>
          </p:nvSpPr>
          <p:spPr bwMode="auto">
            <a:xfrm>
              <a:off x="1708102" y="2972038"/>
              <a:ext cx="98822" cy="491729"/>
            </a:xfrm>
            <a:custGeom>
              <a:avLst/>
              <a:gdLst>
                <a:gd name="T0" fmla="*/ 23 w 23"/>
                <a:gd name="T1" fmla="*/ 109 h 114"/>
                <a:gd name="T2" fmla="*/ 18 w 23"/>
                <a:gd name="T3" fmla="*/ 114 h 114"/>
                <a:gd name="T4" fmla="*/ 4 w 23"/>
                <a:gd name="T5" fmla="*/ 114 h 114"/>
                <a:gd name="T6" fmla="*/ 0 w 23"/>
                <a:gd name="T7" fmla="*/ 109 h 114"/>
                <a:gd name="T8" fmla="*/ 0 w 23"/>
                <a:gd name="T9" fmla="*/ 5 h 114"/>
                <a:gd name="T10" fmla="*/ 4 w 23"/>
                <a:gd name="T11" fmla="*/ 0 h 114"/>
                <a:gd name="T12" fmla="*/ 18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8" y="114"/>
                  </a:cubicBezTo>
                  <a:cubicBezTo>
                    <a:pt x="4" y="114"/>
                    <a:pt x="4" y="114"/>
                    <a:pt x="4" y="114"/>
                  </a:cubicBezTo>
                  <a:cubicBezTo>
                    <a:pt x="2" y="114"/>
                    <a:pt x="0" y="112"/>
                    <a:pt x="0" y="109"/>
                  </a:cubicBezTo>
                  <a:cubicBezTo>
                    <a:pt x="0" y="5"/>
                    <a:pt x="0" y="5"/>
                    <a:pt x="0" y="5"/>
                  </a:cubicBezTo>
                  <a:cubicBezTo>
                    <a:pt x="0" y="2"/>
                    <a:pt x="2" y="0"/>
                    <a:pt x="4" y="0"/>
                  </a:cubicBezTo>
                  <a:cubicBezTo>
                    <a:pt x="18" y="0"/>
                    <a:pt x="18" y="0"/>
                    <a:pt x="18" y="0"/>
                  </a:cubicBezTo>
                  <a:cubicBezTo>
                    <a:pt x="21" y="0"/>
                    <a:pt x="23" y="2"/>
                    <a:pt x="23" y="5"/>
                  </a:cubicBezTo>
                  <a:lnTo>
                    <a:pt x="23" y="109"/>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56" name="Freeform 107"/>
            <p:cNvSpPr/>
            <p:nvPr/>
          </p:nvSpPr>
          <p:spPr bwMode="auto">
            <a:xfrm>
              <a:off x="1720008" y="2627947"/>
              <a:ext cx="176213" cy="150019"/>
            </a:xfrm>
            <a:custGeom>
              <a:avLst/>
              <a:gdLst>
                <a:gd name="T0" fmla="*/ 36 w 41"/>
                <a:gd name="T1" fmla="*/ 35 h 35"/>
                <a:gd name="T2" fmla="*/ 41 w 41"/>
                <a:gd name="T3" fmla="*/ 21 h 35"/>
                <a:gd name="T4" fmla="*/ 21 w 41"/>
                <a:gd name="T5" fmla="*/ 0 h 35"/>
                <a:gd name="T6" fmla="*/ 0 w 41"/>
                <a:gd name="T7" fmla="*/ 21 h 35"/>
                <a:gd name="T8" fmla="*/ 5 w 41"/>
                <a:gd name="T9" fmla="*/ 35 h 35"/>
                <a:gd name="T10" fmla="*/ 36 w 41"/>
                <a:gd name="T11" fmla="*/ 35 h 35"/>
              </a:gdLst>
              <a:ahLst/>
              <a:cxnLst>
                <a:cxn ang="0">
                  <a:pos x="T0" y="T1"/>
                </a:cxn>
                <a:cxn ang="0">
                  <a:pos x="T2" y="T3"/>
                </a:cxn>
                <a:cxn ang="0">
                  <a:pos x="T4" y="T5"/>
                </a:cxn>
                <a:cxn ang="0">
                  <a:pos x="T6" y="T7"/>
                </a:cxn>
                <a:cxn ang="0">
                  <a:pos x="T8" y="T9"/>
                </a:cxn>
                <a:cxn ang="0">
                  <a:pos x="T10" y="T11"/>
                </a:cxn>
              </a:cxnLst>
              <a:rect l="0" t="0" r="r" b="b"/>
              <a:pathLst>
                <a:path w="41" h="35">
                  <a:moveTo>
                    <a:pt x="36" y="35"/>
                  </a:moveTo>
                  <a:cubicBezTo>
                    <a:pt x="39" y="31"/>
                    <a:pt x="41" y="26"/>
                    <a:pt x="41" y="21"/>
                  </a:cubicBezTo>
                  <a:cubicBezTo>
                    <a:pt x="41" y="10"/>
                    <a:pt x="32" y="0"/>
                    <a:pt x="21" y="0"/>
                  </a:cubicBezTo>
                  <a:cubicBezTo>
                    <a:pt x="9" y="0"/>
                    <a:pt x="0" y="10"/>
                    <a:pt x="0" y="21"/>
                  </a:cubicBezTo>
                  <a:cubicBezTo>
                    <a:pt x="0" y="26"/>
                    <a:pt x="2" y="31"/>
                    <a:pt x="5" y="35"/>
                  </a:cubicBezTo>
                  <a:lnTo>
                    <a:pt x="36" y="3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57" name="Freeform 108"/>
            <p:cNvSpPr/>
            <p:nvPr/>
          </p:nvSpPr>
          <p:spPr bwMode="auto">
            <a:xfrm>
              <a:off x="1492598" y="2627947"/>
              <a:ext cx="176213" cy="150019"/>
            </a:xfrm>
            <a:custGeom>
              <a:avLst/>
              <a:gdLst>
                <a:gd name="T0" fmla="*/ 36 w 41"/>
                <a:gd name="T1" fmla="*/ 35 h 35"/>
                <a:gd name="T2" fmla="*/ 41 w 41"/>
                <a:gd name="T3" fmla="*/ 21 h 35"/>
                <a:gd name="T4" fmla="*/ 21 w 41"/>
                <a:gd name="T5" fmla="*/ 0 h 35"/>
                <a:gd name="T6" fmla="*/ 0 w 41"/>
                <a:gd name="T7" fmla="*/ 21 h 35"/>
                <a:gd name="T8" fmla="*/ 5 w 41"/>
                <a:gd name="T9" fmla="*/ 35 h 35"/>
                <a:gd name="T10" fmla="*/ 36 w 41"/>
                <a:gd name="T11" fmla="*/ 35 h 35"/>
              </a:gdLst>
              <a:ahLst/>
              <a:cxnLst>
                <a:cxn ang="0">
                  <a:pos x="T0" y="T1"/>
                </a:cxn>
                <a:cxn ang="0">
                  <a:pos x="T2" y="T3"/>
                </a:cxn>
                <a:cxn ang="0">
                  <a:pos x="T4" y="T5"/>
                </a:cxn>
                <a:cxn ang="0">
                  <a:pos x="T6" y="T7"/>
                </a:cxn>
                <a:cxn ang="0">
                  <a:pos x="T8" y="T9"/>
                </a:cxn>
                <a:cxn ang="0">
                  <a:pos x="T10" y="T11"/>
                </a:cxn>
              </a:cxnLst>
              <a:rect l="0" t="0" r="r" b="b"/>
              <a:pathLst>
                <a:path w="41" h="35">
                  <a:moveTo>
                    <a:pt x="36" y="35"/>
                  </a:moveTo>
                  <a:cubicBezTo>
                    <a:pt x="39" y="31"/>
                    <a:pt x="41" y="26"/>
                    <a:pt x="41" y="21"/>
                  </a:cubicBezTo>
                  <a:cubicBezTo>
                    <a:pt x="41" y="10"/>
                    <a:pt x="32" y="0"/>
                    <a:pt x="21" y="0"/>
                  </a:cubicBezTo>
                  <a:cubicBezTo>
                    <a:pt x="9" y="0"/>
                    <a:pt x="0" y="10"/>
                    <a:pt x="0" y="21"/>
                  </a:cubicBezTo>
                  <a:cubicBezTo>
                    <a:pt x="0" y="26"/>
                    <a:pt x="2" y="31"/>
                    <a:pt x="5" y="35"/>
                  </a:cubicBezTo>
                  <a:lnTo>
                    <a:pt x="36" y="3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58" name="Freeform 109"/>
            <p:cNvSpPr/>
            <p:nvPr/>
          </p:nvSpPr>
          <p:spPr bwMode="auto">
            <a:xfrm>
              <a:off x="1492598" y="2700576"/>
              <a:ext cx="69056" cy="350044"/>
            </a:xfrm>
            <a:custGeom>
              <a:avLst/>
              <a:gdLst>
                <a:gd name="T0" fmla="*/ 16 w 16"/>
                <a:gd name="T1" fmla="*/ 76 h 81"/>
                <a:gd name="T2" fmla="*/ 12 w 16"/>
                <a:gd name="T3" fmla="*/ 81 h 81"/>
                <a:gd name="T4" fmla="*/ 5 w 16"/>
                <a:gd name="T5" fmla="*/ 81 h 81"/>
                <a:gd name="T6" fmla="*/ 0 w 16"/>
                <a:gd name="T7" fmla="*/ 76 h 81"/>
                <a:gd name="T8" fmla="*/ 0 w 16"/>
                <a:gd name="T9" fmla="*/ 5 h 81"/>
                <a:gd name="T10" fmla="*/ 5 w 16"/>
                <a:gd name="T11" fmla="*/ 0 h 81"/>
                <a:gd name="T12" fmla="*/ 12 w 16"/>
                <a:gd name="T13" fmla="*/ 0 h 81"/>
                <a:gd name="T14" fmla="*/ 16 w 16"/>
                <a:gd name="T15" fmla="*/ 5 h 81"/>
                <a:gd name="T16" fmla="*/ 16 w 16"/>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6"/>
                  </a:moveTo>
                  <a:cubicBezTo>
                    <a:pt x="16" y="79"/>
                    <a:pt x="14" y="81"/>
                    <a:pt x="12" y="81"/>
                  </a:cubicBezTo>
                  <a:cubicBezTo>
                    <a:pt x="5" y="81"/>
                    <a:pt x="5" y="81"/>
                    <a:pt x="5" y="81"/>
                  </a:cubicBezTo>
                  <a:cubicBezTo>
                    <a:pt x="2" y="81"/>
                    <a:pt x="0" y="79"/>
                    <a:pt x="0" y="76"/>
                  </a:cubicBezTo>
                  <a:cubicBezTo>
                    <a:pt x="0" y="5"/>
                    <a:pt x="0" y="5"/>
                    <a:pt x="0" y="5"/>
                  </a:cubicBezTo>
                  <a:cubicBezTo>
                    <a:pt x="0" y="2"/>
                    <a:pt x="2" y="0"/>
                    <a:pt x="5" y="0"/>
                  </a:cubicBezTo>
                  <a:cubicBezTo>
                    <a:pt x="12" y="0"/>
                    <a:pt x="12" y="0"/>
                    <a:pt x="12" y="0"/>
                  </a:cubicBezTo>
                  <a:cubicBezTo>
                    <a:pt x="14" y="0"/>
                    <a:pt x="16" y="2"/>
                    <a:pt x="16" y="5"/>
                  </a:cubicBezTo>
                  <a:lnTo>
                    <a:pt x="16" y="76"/>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59" name="Freeform 110"/>
            <p:cNvSpPr/>
            <p:nvPr/>
          </p:nvSpPr>
          <p:spPr bwMode="auto">
            <a:xfrm>
              <a:off x="1828354" y="2700576"/>
              <a:ext cx="67866" cy="350044"/>
            </a:xfrm>
            <a:custGeom>
              <a:avLst/>
              <a:gdLst>
                <a:gd name="T0" fmla="*/ 16 w 16"/>
                <a:gd name="T1" fmla="*/ 76 h 81"/>
                <a:gd name="T2" fmla="*/ 12 w 16"/>
                <a:gd name="T3" fmla="*/ 81 h 81"/>
                <a:gd name="T4" fmla="*/ 5 w 16"/>
                <a:gd name="T5" fmla="*/ 81 h 81"/>
                <a:gd name="T6" fmla="*/ 0 w 16"/>
                <a:gd name="T7" fmla="*/ 76 h 81"/>
                <a:gd name="T8" fmla="*/ 0 w 16"/>
                <a:gd name="T9" fmla="*/ 5 h 81"/>
                <a:gd name="T10" fmla="*/ 5 w 16"/>
                <a:gd name="T11" fmla="*/ 0 h 81"/>
                <a:gd name="T12" fmla="*/ 12 w 16"/>
                <a:gd name="T13" fmla="*/ 0 h 81"/>
                <a:gd name="T14" fmla="*/ 16 w 16"/>
                <a:gd name="T15" fmla="*/ 5 h 81"/>
                <a:gd name="T16" fmla="*/ 16 w 16"/>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6"/>
                  </a:moveTo>
                  <a:cubicBezTo>
                    <a:pt x="16" y="79"/>
                    <a:pt x="14" y="81"/>
                    <a:pt x="12" y="81"/>
                  </a:cubicBezTo>
                  <a:cubicBezTo>
                    <a:pt x="5" y="81"/>
                    <a:pt x="5" y="81"/>
                    <a:pt x="5" y="81"/>
                  </a:cubicBezTo>
                  <a:cubicBezTo>
                    <a:pt x="2" y="81"/>
                    <a:pt x="0" y="79"/>
                    <a:pt x="0" y="76"/>
                  </a:cubicBezTo>
                  <a:cubicBezTo>
                    <a:pt x="0" y="5"/>
                    <a:pt x="0" y="5"/>
                    <a:pt x="0" y="5"/>
                  </a:cubicBezTo>
                  <a:cubicBezTo>
                    <a:pt x="0" y="2"/>
                    <a:pt x="2" y="0"/>
                    <a:pt x="5" y="0"/>
                  </a:cubicBezTo>
                  <a:cubicBezTo>
                    <a:pt x="12" y="0"/>
                    <a:pt x="12" y="0"/>
                    <a:pt x="12" y="0"/>
                  </a:cubicBezTo>
                  <a:cubicBezTo>
                    <a:pt x="14" y="0"/>
                    <a:pt x="16" y="2"/>
                    <a:pt x="16" y="5"/>
                  </a:cubicBezTo>
                  <a:lnTo>
                    <a:pt x="16" y="76"/>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60" name="Freeform 111"/>
            <p:cNvSpPr/>
            <p:nvPr/>
          </p:nvSpPr>
          <p:spPr bwMode="auto">
            <a:xfrm>
              <a:off x="1543795" y="2627947"/>
              <a:ext cx="305991" cy="85725"/>
            </a:xfrm>
            <a:custGeom>
              <a:avLst/>
              <a:gdLst>
                <a:gd name="T0" fmla="*/ 61 w 71"/>
                <a:gd name="T1" fmla="*/ 0 h 20"/>
                <a:gd name="T2" fmla="*/ 50 w 71"/>
                <a:gd name="T3" fmla="*/ 0 h 20"/>
                <a:gd name="T4" fmla="*/ 35 w 71"/>
                <a:gd name="T5" fmla="*/ 3 h 20"/>
                <a:gd name="T6" fmla="*/ 20 w 71"/>
                <a:gd name="T7" fmla="*/ 0 h 20"/>
                <a:gd name="T8" fmla="*/ 9 w 71"/>
                <a:gd name="T9" fmla="*/ 0 h 20"/>
                <a:gd name="T10" fmla="*/ 0 w 71"/>
                <a:gd name="T11" fmla="*/ 10 h 20"/>
                <a:gd name="T12" fmla="*/ 0 w 71"/>
                <a:gd name="T13" fmla="*/ 11 h 20"/>
                <a:gd name="T14" fmla="*/ 9 w 71"/>
                <a:gd name="T15" fmla="*/ 20 h 20"/>
                <a:gd name="T16" fmla="*/ 61 w 71"/>
                <a:gd name="T17" fmla="*/ 20 h 20"/>
                <a:gd name="T18" fmla="*/ 71 w 71"/>
                <a:gd name="T19" fmla="*/ 11 h 20"/>
                <a:gd name="T20" fmla="*/ 71 w 71"/>
                <a:gd name="T21" fmla="*/ 10 h 20"/>
                <a:gd name="T22" fmla="*/ 61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1" y="0"/>
                  </a:moveTo>
                  <a:cubicBezTo>
                    <a:pt x="50" y="0"/>
                    <a:pt x="50" y="0"/>
                    <a:pt x="50" y="0"/>
                  </a:cubicBezTo>
                  <a:cubicBezTo>
                    <a:pt x="47" y="0"/>
                    <a:pt x="42" y="3"/>
                    <a:pt x="35" y="3"/>
                  </a:cubicBezTo>
                  <a:cubicBezTo>
                    <a:pt x="28" y="3"/>
                    <a:pt x="24" y="0"/>
                    <a:pt x="20" y="0"/>
                  </a:cubicBezTo>
                  <a:cubicBezTo>
                    <a:pt x="9" y="0"/>
                    <a:pt x="9" y="0"/>
                    <a:pt x="9" y="0"/>
                  </a:cubicBezTo>
                  <a:cubicBezTo>
                    <a:pt x="4" y="0"/>
                    <a:pt x="0" y="4"/>
                    <a:pt x="0" y="10"/>
                  </a:cubicBezTo>
                  <a:cubicBezTo>
                    <a:pt x="0" y="11"/>
                    <a:pt x="0" y="11"/>
                    <a:pt x="0" y="11"/>
                  </a:cubicBezTo>
                  <a:cubicBezTo>
                    <a:pt x="0" y="16"/>
                    <a:pt x="4" y="20"/>
                    <a:pt x="9" y="20"/>
                  </a:cubicBezTo>
                  <a:cubicBezTo>
                    <a:pt x="61" y="20"/>
                    <a:pt x="61" y="20"/>
                    <a:pt x="61" y="20"/>
                  </a:cubicBezTo>
                  <a:cubicBezTo>
                    <a:pt x="67" y="20"/>
                    <a:pt x="71" y="16"/>
                    <a:pt x="71" y="11"/>
                  </a:cubicBezTo>
                  <a:cubicBezTo>
                    <a:pt x="71" y="10"/>
                    <a:pt x="71" y="10"/>
                    <a:pt x="71" y="10"/>
                  </a:cubicBezTo>
                  <a:cubicBezTo>
                    <a:pt x="71" y="4"/>
                    <a:pt x="67" y="0"/>
                    <a:pt x="61" y="0"/>
                  </a:cubicBez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61" name="Oval 112"/>
            <p:cNvSpPr>
              <a:spLocks noChangeArrowheads="1"/>
            </p:cNvSpPr>
            <p:nvPr/>
          </p:nvSpPr>
          <p:spPr bwMode="auto">
            <a:xfrm>
              <a:off x="1604517" y="2416015"/>
              <a:ext cx="184547" cy="185738"/>
            </a:xfrm>
            <a:prstGeom prst="ellipse">
              <a:avLst/>
            </a:pr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62" name="Freeform 113"/>
            <p:cNvSpPr/>
            <p:nvPr/>
          </p:nvSpPr>
          <p:spPr bwMode="auto">
            <a:xfrm>
              <a:off x="2154586" y="2644616"/>
              <a:ext cx="220266" cy="384572"/>
            </a:xfrm>
            <a:custGeom>
              <a:avLst/>
              <a:gdLst>
                <a:gd name="T0" fmla="*/ 51 w 51"/>
                <a:gd name="T1" fmla="*/ 84 h 89"/>
                <a:gd name="T2" fmla="*/ 47 w 51"/>
                <a:gd name="T3" fmla="*/ 89 h 89"/>
                <a:gd name="T4" fmla="*/ 4 w 51"/>
                <a:gd name="T5" fmla="*/ 89 h 89"/>
                <a:gd name="T6" fmla="*/ 0 w 51"/>
                <a:gd name="T7" fmla="*/ 84 h 89"/>
                <a:gd name="T8" fmla="*/ 0 w 51"/>
                <a:gd name="T9" fmla="*/ 5 h 89"/>
                <a:gd name="T10" fmla="*/ 4 w 51"/>
                <a:gd name="T11" fmla="*/ 0 h 89"/>
                <a:gd name="T12" fmla="*/ 47 w 51"/>
                <a:gd name="T13" fmla="*/ 0 h 89"/>
                <a:gd name="T14" fmla="*/ 51 w 51"/>
                <a:gd name="T15" fmla="*/ 5 h 89"/>
                <a:gd name="T16" fmla="*/ 51 w 51"/>
                <a:gd name="T17" fmla="*/ 8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89">
                  <a:moveTo>
                    <a:pt x="51" y="84"/>
                  </a:moveTo>
                  <a:cubicBezTo>
                    <a:pt x="51" y="87"/>
                    <a:pt x="49" y="89"/>
                    <a:pt x="47" y="89"/>
                  </a:cubicBezTo>
                  <a:cubicBezTo>
                    <a:pt x="4" y="89"/>
                    <a:pt x="4" y="89"/>
                    <a:pt x="4" y="89"/>
                  </a:cubicBezTo>
                  <a:cubicBezTo>
                    <a:pt x="2" y="89"/>
                    <a:pt x="0" y="87"/>
                    <a:pt x="0" y="84"/>
                  </a:cubicBezTo>
                  <a:cubicBezTo>
                    <a:pt x="0" y="5"/>
                    <a:pt x="0" y="5"/>
                    <a:pt x="0" y="5"/>
                  </a:cubicBezTo>
                  <a:cubicBezTo>
                    <a:pt x="0" y="2"/>
                    <a:pt x="2" y="0"/>
                    <a:pt x="4" y="0"/>
                  </a:cubicBezTo>
                  <a:cubicBezTo>
                    <a:pt x="47" y="0"/>
                    <a:pt x="47" y="0"/>
                    <a:pt x="47" y="0"/>
                  </a:cubicBezTo>
                  <a:cubicBezTo>
                    <a:pt x="49" y="0"/>
                    <a:pt x="51" y="2"/>
                    <a:pt x="51" y="5"/>
                  </a:cubicBezTo>
                  <a:lnTo>
                    <a:pt x="51" y="8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63" name="Freeform 114"/>
            <p:cNvSpPr/>
            <p:nvPr/>
          </p:nvSpPr>
          <p:spPr bwMode="auto">
            <a:xfrm>
              <a:off x="2154586" y="2972038"/>
              <a:ext cx="98822" cy="491729"/>
            </a:xfrm>
            <a:custGeom>
              <a:avLst/>
              <a:gdLst>
                <a:gd name="T0" fmla="*/ 23 w 23"/>
                <a:gd name="T1" fmla="*/ 109 h 114"/>
                <a:gd name="T2" fmla="*/ 18 w 23"/>
                <a:gd name="T3" fmla="*/ 114 h 114"/>
                <a:gd name="T4" fmla="*/ 4 w 23"/>
                <a:gd name="T5" fmla="*/ 114 h 114"/>
                <a:gd name="T6" fmla="*/ 0 w 23"/>
                <a:gd name="T7" fmla="*/ 109 h 114"/>
                <a:gd name="T8" fmla="*/ 0 w 23"/>
                <a:gd name="T9" fmla="*/ 5 h 114"/>
                <a:gd name="T10" fmla="*/ 4 w 23"/>
                <a:gd name="T11" fmla="*/ 0 h 114"/>
                <a:gd name="T12" fmla="*/ 18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8" y="114"/>
                  </a:cubicBezTo>
                  <a:cubicBezTo>
                    <a:pt x="4" y="114"/>
                    <a:pt x="4" y="114"/>
                    <a:pt x="4" y="114"/>
                  </a:cubicBezTo>
                  <a:cubicBezTo>
                    <a:pt x="2" y="114"/>
                    <a:pt x="0" y="112"/>
                    <a:pt x="0" y="109"/>
                  </a:cubicBezTo>
                  <a:cubicBezTo>
                    <a:pt x="0" y="5"/>
                    <a:pt x="0" y="5"/>
                    <a:pt x="0" y="5"/>
                  </a:cubicBezTo>
                  <a:cubicBezTo>
                    <a:pt x="0" y="2"/>
                    <a:pt x="2" y="0"/>
                    <a:pt x="4" y="0"/>
                  </a:cubicBezTo>
                  <a:cubicBezTo>
                    <a:pt x="18" y="0"/>
                    <a:pt x="18" y="0"/>
                    <a:pt x="18" y="0"/>
                  </a:cubicBezTo>
                  <a:cubicBezTo>
                    <a:pt x="21" y="0"/>
                    <a:pt x="23" y="2"/>
                    <a:pt x="23" y="5"/>
                  </a:cubicBezTo>
                  <a:lnTo>
                    <a:pt x="23" y="109"/>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64" name="Freeform 115"/>
            <p:cNvSpPr/>
            <p:nvPr/>
          </p:nvSpPr>
          <p:spPr bwMode="auto">
            <a:xfrm>
              <a:off x="2274839" y="2972038"/>
              <a:ext cx="100013" cy="491729"/>
            </a:xfrm>
            <a:custGeom>
              <a:avLst/>
              <a:gdLst>
                <a:gd name="T0" fmla="*/ 23 w 23"/>
                <a:gd name="T1" fmla="*/ 109 h 114"/>
                <a:gd name="T2" fmla="*/ 19 w 23"/>
                <a:gd name="T3" fmla="*/ 114 h 114"/>
                <a:gd name="T4" fmla="*/ 5 w 23"/>
                <a:gd name="T5" fmla="*/ 114 h 114"/>
                <a:gd name="T6" fmla="*/ 0 w 23"/>
                <a:gd name="T7" fmla="*/ 109 h 114"/>
                <a:gd name="T8" fmla="*/ 0 w 23"/>
                <a:gd name="T9" fmla="*/ 5 h 114"/>
                <a:gd name="T10" fmla="*/ 5 w 23"/>
                <a:gd name="T11" fmla="*/ 0 h 114"/>
                <a:gd name="T12" fmla="*/ 19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9" y="114"/>
                  </a:cubicBezTo>
                  <a:cubicBezTo>
                    <a:pt x="5" y="114"/>
                    <a:pt x="5" y="114"/>
                    <a:pt x="5" y="114"/>
                  </a:cubicBezTo>
                  <a:cubicBezTo>
                    <a:pt x="2" y="114"/>
                    <a:pt x="0" y="112"/>
                    <a:pt x="0" y="109"/>
                  </a:cubicBezTo>
                  <a:cubicBezTo>
                    <a:pt x="0" y="5"/>
                    <a:pt x="0" y="5"/>
                    <a:pt x="0" y="5"/>
                  </a:cubicBezTo>
                  <a:cubicBezTo>
                    <a:pt x="0" y="2"/>
                    <a:pt x="2" y="0"/>
                    <a:pt x="5" y="0"/>
                  </a:cubicBezTo>
                  <a:cubicBezTo>
                    <a:pt x="19" y="0"/>
                    <a:pt x="19" y="0"/>
                    <a:pt x="19" y="0"/>
                  </a:cubicBezTo>
                  <a:cubicBezTo>
                    <a:pt x="21" y="0"/>
                    <a:pt x="23" y="2"/>
                    <a:pt x="23" y="5"/>
                  </a:cubicBezTo>
                  <a:lnTo>
                    <a:pt x="23" y="109"/>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65" name="Freeform 116"/>
            <p:cNvSpPr/>
            <p:nvPr/>
          </p:nvSpPr>
          <p:spPr bwMode="auto">
            <a:xfrm>
              <a:off x="2287936" y="2627947"/>
              <a:ext cx="180975" cy="150019"/>
            </a:xfrm>
            <a:custGeom>
              <a:avLst/>
              <a:gdLst>
                <a:gd name="T0" fmla="*/ 36 w 42"/>
                <a:gd name="T1" fmla="*/ 35 h 35"/>
                <a:gd name="T2" fmla="*/ 42 w 42"/>
                <a:gd name="T3" fmla="*/ 21 h 35"/>
                <a:gd name="T4" fmla="*/ 21 w 42"/>
                <a:gd name="T5" fmla="*/ 0 h 35"/>
                <a:gd name="T6" fmla="*/ 0 w 42"/>
                <a:gd name="T7" fmla="*/ 21 h 35"/>
                <a:gd name="T8" fmla="*/ 6 w 42"/>
                <a:gd name="T9" fmla="*/ 35 h 35"/>
                <a:gd name="T10" fmla="*/ 36 w 42"/>
                <a:gd name="T11" fmla="*/ 35 h 35"/>
              </a:gdLst>
              <a:ahLst/>
              <a:cxnLst>
                <a:cxn ang="0">
                  <a:pos x="T0" y="T1"/>
                </a:cxn>
                <a:cxn ang="0">
                  <a:pos x="T2" y="T3"/>
                </a:cxn>
                <a:cxn ang="0">
                  <a:pos x="T4" y="T5"/>
                </a:cxn>
                <a:cxn ang="0">
                  <a:pos x="T6" y="T7"/>
                </a:cxn>
                <a:cxn ang="0">
                  <a:pos x="T8" y="T9"/>
                </a:cxn>
                <a:cxn ang="0">
                  <a:pos x="T10" y="T11"/>
                </a:cxn>
              </a:cxnLst>
              <a:rect l="0" t="0" r="r" b="b"/>
              <a:pathLst>
                <a:path w="42" h="35">
                  <a:moveTo>
                    <a:pt x="36" y="35"/>
                  </a:moveTo>
                  <a:cubicBezTo>
                    <a:pt x="40" y="31"/>
                    <a:pt x="42" y="26"/>
                    <a:pt x="42" y="21"/>
                  </a:cubicBezTo>
                  <a:cubicBezTo>
                    <a:pt x="42" y="10"/>
                    <a:pt x="32" y="0"/>
                    <a:pt x="21" y="0"/>
                  </a:cubicBezTo>
                  <a:cubicBezTo>
                    <a:pt x="10" y="0"/>
                    <a:pt x="0" y="10"/>
                    <a:pt x="0" y="21"/>
                  </a:cubicBezTo>
                  <a:cubicBezTo>
                    <a:pt x="0" y="26"/>
                    <a:pt x="2" y="31"/>
                    <a:pt x="6" y="35"/>
                  </a:cubicBezTo>
                  <a:lnTo>
                    <a:pt x="36" y="3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66" name="Freeform 117"/>
            <p:cNvSpPr/>
            <p:nvPr/>
          </p:nvSpPr>
          <p:spPr bwMode="auto">
            <a:xfrm>
              <a:off x="2060527" y="2627947"/>
              <a:ext cx="180975" cy="150019"/>
            </a:xfrm>
            <a:custGeom>
              <a:avLst/>
              <a:gdLst>
                <a:gd name="T0" fmla="*/ 36 w 42"/>
                <a:gd name="T1" fmla="*/ 35 h 35"/>
                <a:gd name="T2" fmla="*/ 42 w 42"/>
                <a:gd name="T3" fmla="*/ 21 h 35"/>
                <a:gd name="T4" fmla="*/ 21 w 42"/>
                <a:gd name="T5" fmla="*/ 0 h 35"/>
                <a:gd name="T6" fmla="*/ 0 w 42"/>
                <a:gd name="T7" fmla="*/ 21 h 35"/>
                <a:gd name="T8" fmla="*/ 6 w 42"/>
                <a:gd name="T9" fmla="*/ 35 h 35"/>
                <a:gd name="T10" fmla="*/ 36 w 42"/>
                <a:gd name="T11" fmla="*/ 35 h 35"/>
              </a:gdLst>
              <a:ahLst/>
              <a:cxnLst>
                <a:cxn ang="0">
                  <a:pos x="T0" y="T1"/>
                </a:cxn>
                <a:cxn ang="0">
                  <a:pos x="T2" y="T3"/>
                </a:cxn>
                <a:cxn ang="0">
                  <a:pos x="T4" y="T5"/>
                </a:cxn>
                <a:cxn ang="0">
                  <a:pos x="T6" y="T7"/>
                </a:cxn>
                <a:cxn ang="0">
                  <a:pos x="T8" y="T9"/>
                </a:cxn>
                <a:cxn ang="0">
                  <a:pos x="T10" y="T11"/>
                </a:cxn>
              </a:cxnLst>
              <a:rect l="0" t="0" r="r" b="b"/>
              <a:pathLst>
                <a:path w="42" h="35">
                  <a:moveTo>
                    <a:pt x="36" y="35"/>
                  </a:moveTo>
                  <a:cubicBezTo>
                    <a:pt x="40" y="31"/>
                    <a:pt x="42" y="26"/>
                    <a:pt x="42" y="21"/>
                  </a:cubicBezTo>
                  <a:cubicBezTo>
                    <a:pt x="42" y="10"/>
                    <a:pt x="32" y="0"/>
                    <a:pt x="21" y="0"/>
                  </a:cubicBezTo>
                  <a:cubicBezTo>
                    <a:pt x="9" y="0"/>
                    <a:pt x="0" y="10"/>
                    <a:pt x="0" y="21"/>
                  </a:cubicBezTo>
                  <a:cubicBezTo>
                    <a:pt x="0" y="26"/>
                    <a:pt x="2" y="31"/>
                    <a:pt x="6" y="35"/>
                  </a:cubicBezTo>
                  <a:lnTo>
                    <a:pt x="36" y="3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67" name="Freeform 118"/>
            <p:cNvSpPr/>
            <p:nvPr/>
          </p:nvSpPr>
          <p:spPr bwMode="auto">
            <a:xfrm>
              <a:off x="2060526" y="2700576"/>
              <a:ext cx="72629" cy="350044"/>
            </a:xfrm>
            <a:custGeom>
              <a:avLst/>
              <a:gdLst>
                <a:gd name="T0" fmla="*/ 17 w 17"/>
                <a:gd name="T1" fmla="*/ 76 h 81"/>
                <a:gd name="T2" fmla="*/ 12 w 17"/>
                <a:gd name="T3" fmla="*/ 81 h 81"/>
                <a:gd name="T4" fmla="*/ 5 w 17"/>
                <a:gd name="T5" fmla="*/ 81 h 81"/>
                <a:gd name="T6" fmla="*/ 0 w 17"/>
                <a:gd name="T7" fmla="*/ 76 h 81"/>
                <a:gd name="T8" fmla="*/ 0 w 17"/>
                <a:gd name="T9" fmla="*/ 5 h 81"/>
                <a:gd name="T10" fmla="*/ 5 w 17"/>
                <a:gd name="T11" fmla="*/ 0 h 81"/>
                <a:gd name="T12" fmla="*/ 12 w 17"/>
                <a:gd name="T13" fmla="*/ 0 h 81"/>
                <a:gd name="T14" fmla="*/ 17 w 17"/>
                <a:gd name="T15" fmla="*/ 5 h 81"/>
                <a:gd name="T16" fmla="*/ 17 w 17"/>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6"/>
                  </a:moveTo>
                  <a:cubicBezTo>
                    <a:pt x="17" y="79"/>
                    <a:pt x="15" y="81"/>
                    <a:pt x="12" y="81"/>
                  </a:cubicBezTo>
                  <a:cubicBezTo>
                    <a:pt x="5" y="81"/>
                    <a:pt x="5" y="81"/>
                    <a:pt x="5" y="81"/>
                  </a:cubicBezTo>
                  <a:cubicBezTo>
                    <a:pt x="2" y="81"/>
                    <a:pt x="0" y="79"/>
                    <a:pt x="0" y="76"/>
                  </a:cubicBezTo>
                  <a:cubicBezTo>
                    <a:pt x="0" y="5"/>
                    <a:pt x="0" y="5"/>
                    <a:pt x="0" y="5"/>
                  </a:cubicBezTo>
                  <a:cubicBezTo>
                    <a:pt x="0" y="2"/>
                    <a:pt x="2" y="0"/>
                    <a:pt x="5" y="0"/>
                  </a:cubicBezTo>
                  <a:cubicBezTo>
                    <a:pt x="12" y="0"/>
                    <a:pt x="12" y="0"/>
                    <a:pt x="12" y="0"/>
                  </a:cubicBezTo>
                  <a:cubicBezTo>
                    <a:pt x="15" y="0"/>
                    <a:pt x="17" y="2"/>
                    <a:pt x="17" y="5"/>
                  </a:cubicBezTo>
                  <a:lnTo>
                    <a:pt x="17" y="76"/>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68" name="Freeform 119"/>
            <p:cNvSpPr/>
            <p:nvPr/>
          </p:nvSpPr>
          <p:spPr bwMode="auto">
            <a:xfrm>
              <a:off x="2396283" y="2700576"/>
              <a:ext cx="72629" cy="350044"/>
            </a:xfrm>
            <a:custGeom>
              <a:avLst/>
              <a:gdLst>
                <a:gd name="T0" fmla="*/ 17 w 17"/>
                <a:gd name="T1" fmla="*/ 76 h 81"/>
                <a:gd name="T2" fmla="*/ 12 w 17"/>
                <a:gd name="T3" fmla="*/ 81 h 81"/>
                <a:gd name="T4" fmla="*/ 5 w 17"/>
                <a:gd name="T5" fmla="*/ 81 h 81"/>
                <a:gd name="T6" fmla="*/ 0 w 17"/>
                <a:gd name="T7" fmla="*/ 76 h 81"/>
                <a:gd name="T8" fmla="*/ 0 w 17"/>
                <a:gd name="T9" fmla="*/ 5 h 81"/>
                <a:gd name="T10" fmla="*/ 5 w 17"/>
                <a:gd name="T11" fmla="*/ 0 h 81"/>
                <a:gd name="T12" fmla="*/ 12 w 17"/>
                <a:gd name="T13" fmla="*/ 0 h 81"/>
                <a:gd name="T14" fmla="*/ 17 w 17"/>
                <a:gd name="T15" fmla="*/ 5 h 81"/>
                <a:gd name="T16" fmla="*/ 17 w 17"/>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6"/>
                  </a:moveTo>
                  <a:cubicBezTo>
                    <a:pt x="17" y="79"/>
                    <a:pt x="15" y="81"/>
                    <a:pt x="12" y="81"/>
                  </a:cubicBezTo>
                  <a:cubicBezTo>
                    <a:pt x="5" y="81"/>
                    <a:pt x="5" y="81"/>
                    <a:pt x="5" y="81"/>
                  </a:cubicBezTo>
                  <a:cubicBezTo>
                    <a:pt x="2" y="81"/>
                    <a:pt x="0" y="79"/>
                    <a:pt x="0" y="76"/>
                  </a:cubicBezTo>
                  <a:cubicBezTo>
                    <a:pt x="0" y="5"/>
                    <a:pt x="0" y="5"/>
                    <a:pt x="0" y="5"/>
                  </a:cubicBezTo>
                  <a:cubicBezTo>
                    <a:pt x="0" y="2"/>
                    <a:pt x="2" y="0"/>
                    <a:pt x="5" y="0"/>
                  </a:cubicBezTo>
                  <a:cubicBezTo>
                    <a:pt x="12" y="0"/>
                    <a:pt x="12" y="0"/>
                    <a:pt x="12" y="0"/>
                  </a:cubicBezTo>
                  <a:cubicBezTo>
                    <a:pt x="15" y="0"/>
                    <a:pt x="17" y="2"/>
                    <a:pt x="17" y="5"/>
                  </a:cubicBezTo>
                  <a:lnTo>
                    <a:pt x="17" y="76"/>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69" name="Freeform 120"/>
            <p:cNvSpPr/>
            <p:nvPr/>
          </p:nvSpPr>
          <p:spPr bwMode="auto">
            <a:xfrm>
              <a:off x="2111723" y="2627947"/>
              <a:ext cx="305991" cy="85725"/>
            </a:xfrm>
            <a:custGeom>
              <a:avLst/>
              <a:gdLst>
                <a:gd name="T0" fmla="*/ 62 w 71"/>
                <a:gd name="T1" fmla="*/ 0 h 20"/>
                <a:gd name="T2" fmla="*/ 51 w 71"/>
                <a:gd name="T3" fmla="*/ 0 h 20"/>
                <a:gd name="T4" fmla="*/ 35 w 71"/>
                <a:gd name="T5" fmla="*/ 3 h 20"/>
                <a:gd name="T6" fmla="*/ 20 w 71"/>
                <a:gd name="T7" fmla="*/ 0 h 20"/>
                <a:gd name="T8" fmla="*/ 9 w 71"/>
                <a:gd name="T9" fmla="*/ 0 h 20"/>
                <a:gd name="T10" fmla="*/ 0 w 71"/>
                <a:gd name="T11" fmla="*/ 10 h 20"/>
                <a:gd name="T12" fmla="*/ 0 w 71"/>
                <a:gd name="T13" fmla="*/ 11 h 20"/>
                <a:gd name="T14" fmla="*/ 9 w 71"/>
                <a:gd name="T15" fmla="*/ 20 h 20"/>
                <a:gd name="T16" fmla="*/ 62 w 71"/>
                <a:gd name="T17" fmla="*/ 20 h 20"/>
                <a:gd name="T18" fmla="*/ 71 w 71"/>
                <a:gd name="T19" fmla="*/ 11 h 20"/>
                <a:gd name="T20" fmla="*/ 71 w 71"/>
                <a:gd name="T21" fmla="*/ 10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7" y="0"/>
                    <a:pt x="42" y="3"/>
                    <a:pt x="35" y="3"/>
                  </a:cubicBezTo>
                  <a:cubicBezTo>
                    <a:pt x="29" y="3"/>
                    <a:pt x="24" y="0"/>
                    <a:pt x="20" y="0"/>
                  </a:cubicBezTo>
                  <a:cubicBezTo>
                    <a:pt x="9" y="0"/>
                    <a:pt x="9" y="0"/>
                    <a:pt x="9" y="0"/>
                  </a:cubicBezTo>
                  <a:cubicBezTo>
                    <a:pt x="4" y="0"/>
                    <a:pt x="0" y="4"/>
                    <a:pt x="0" y="10"/>
                  </a:cubicBezTo>
                  <a:cubicBezTo>
                    <a:pt x="0" y="11"/>
                    <a:pt x="0" y="11"/>
                    <a:pt x="0" y="11"/>
                  </a:cubicBezTo>
                  <a:cubicBezTo>
                    <a:pt x="0" y="16"/>
                    <a:pt x="4" y="20"/>
                    <a:pt x="9" y="20"/>
                  </a:cubicBezTo>
                  <a:cubicBezTo>
                    <a:pt x="62" y="20"/>
                    <a:pt x="62" y="20"/>
                    <a:pt x="62" y="20"/>
                  </a:cubicBezTo>
                  <a:cubicBezTo>
                    <a:pt x="67" y="20"/>
                    <a:pt x="71" y="16"/>
                    <a:pt x="71" y="11"/>
                  </a:cubicBezTo>
                  <a:cubicBezTo>
                    <a:pt x="71" y="10"/>
                    <a:pt x="71" y="10"/>
                    <a:pt x="71" y="10"/>
                  </a:cubicBezTo>
                  <a:cubicBezTo>
                    <a:pt x="71" y="4"/>
                    <a:pt x="67" y="0"/>
                    <a:pt x="62" y="0"/>
                  </a:cubicBez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70" name="Oval 121"/>
            <p:cNvSpPr>
              <a:spLocks noChangeArrowheads="1"/>
            </p:cNvSpPr>
            <p:nvPr/>
          </p:nvSpPr>
          <p:spPr bwMode="auto">
            <a:xfrm>
              <a:off x="2172446" y="2416015"/>
              <a:ext cx="184547" cy="185738"/>
            </a:xfrm>
            <a:prstGeom prst="ellipse">
              <a:avLst/>
            </a:pr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71" name="Freeform 122"/>
            <p:cNvSpPr/>
            <p:nvPr/>
          </p:nvSpPr>
          <p:spPr bwMode="auto">
            <a:xfrm>
              <a:off x="2722514" y="2644616"/>
              <a:ext cx="219075" cy="384572"/>
            </a:xfrm>
            <a:custGeom>
              <a:avLst/>
              <a:gdLst>
                <a:gd name="T0" fmla="*/ 51 w 51"/>
                <a:gd name="T1" fmla="*/ 84 h 89"/>
                <a:gd name="T2" fmla="*/ 47 w 51"/>
                <a:gd name="T3" fmla="*/ 89 h 89"/>
                <a:gd name="T4" fmla="*/ 5 w 51"/>
                <a:gd name="T5" fmla="*/ 89 h 89"/>
                <a:gd name="T6" fmla="*/ 0 w 51"/>
                <a:gd name="T7" fmla="*/ 84 h 89"/>
                <a:gd name="T8" fmla="*/ 0 w 51"/>
                <a:gd name="T9" fmla="*/ 5 h 89"/>
                <a:gd name="T10" fmla="*/ 5 w 51"/>
                <a:gd name="T11" fmla="*/ 0 h 89"/>
                <a:gd name="T12" fmla="*/ 47 w 51"/>
                <a:gd name="T13" fmla="*/ 0 h 89"/>
                <a:gd name="T14" fmla="*/ 51 w 51"/>
                <a:gd name="T15" fmla="*/ 5 h 89"/>
                <a:gd name="T16" fmla="*/ 51 w 51"/>
                <a:gd name="T17" fmla="*/ 8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89">
                  <a:moveTo>
                    <a:pt x="51" y="84"/>
                  </a:moveTo>
                  <a:cubicBezTo>
                    <a:pt x="51" y="87"/>
                    <a:pt x="49" y="89"/>
                    <a:pt x="47" y="89"/>
                  </a:cubicBezTo>
                  <a:cubicBezTo>
                    <a:pt x="5" y="89"/>
                    <a:pt x="5" y="89"/>
                    <a:pt x="5" y="89"/>
                  </a:cubicBezTo>
                  <a:cubicBezTo>
                    <a:pt x="2" y="89"/>
                    <a:pt x="0" y="87"/>
                    <a:pt x="0" y="84"/>
                  </a:cubicBezTo>
                  <a:cubicBezTo>
                    <a:pt x="0" y="5"/>
                    <a:pt x="0" y="5"/>
                    <a:pt x="0" y="5"/>
                  </a:cubicBezTo>
                  <a:cubicBezTo>
                    <a:pt x="0" y="2"/>
                    <a:pt x="2" y="0"/>
                    <a:pt x="5" y="0"/>
                  </a:cubicBezTo>
                  <a:cubicBezTo>
                    <a:pt x="47" y="0"/>
                    <a:pt x="47" y="0"/>
                    <a:pt x="47" y="0"/>
                  </a:cubicBezTo>
                  <a:cubicBezTo>
                    <a:pt x="49" y="0"/>
                    <a:pt x="51" y="2"/>
                    <a:pt x="51" y="5"/>
                  </a:cubicBezTo>
                  <a:lnTo>
                    <a:pt x="51" y="8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72" name="Freeform 123"/>
            <p:cNvSpPr/>
            <p:nvPr/>
          </p:nvSpPr>
          <p:spPr bwMode="auto">
            <a:xfrm>
              <a:off x="2722515" y="2972038"/>
              <a:ext cx="98822" cy="491729"/>
            </a:xfrm>
            <a:custGeom>
              <a:avLst/>
              <a:gdLst>
                <a:gd name="T0" fmla="*/ 23 w 23"/>
                <a:gd name="T1" fmla="*/ 109 h 114"/>
                <a:gd name="T2" fmla="*/ 19 w 23"/>
                <a:gd name="T3" fmla="*/ 114 h 114"/>
                <a:gd name="T4" fmla="*/ 5 w 23"/>
                <a:gd name="T5" fmla="*/ 114 h 114"/>
                <a:gd name="T6" fmla="*/ 0 w 23"/>
                <a:gd name="T7" fmla="*/ 109 h 114"/>
                <a:gd name="T8" fmla="*/ 0 w 23"/>
                <a:gd name="T9" fmla="*/ 5 h 114"/>
                <a:gd name="T10" fmla="*/ 5 w 23"/>
                <a:gd name="T11" fmla="*/ 0 h 114"/>
                <a:gd name="T12" fmla="*/ 19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9" y="114"/>
                  </a:cubicBezTo>
                  <a:cubicBezTo>
                    <a:pt x="5" y="114"/>
                    <a:pt x="5" y="114"/>
                    <a:pt x="5" y="114"/>
                  </a:cubicBezTo>
                  <a:cubicBezTo>
                    <a:pt x="2" y="114"/>
                    <a:pt x="0" y="112"/>
                    <a:pt x="0" y="109"/>
                  </a:cubicBezTo>
                  <a:cubicBezTo>
                    <a:pt x="0" y="5"/>
                    <a:pt x="0" y="5"/>
                    <a:pt x="0" y="5"/>
                  </a:cubicBezTo>
                  <a:cubicBezTo>
                    <a:pt x="0" y="2"/>
                    <a:pt x="2" y="0"/>
                    <a:pt x="5" y="0"/>
                  </a:cubicBezTo>
                  <a:cubicBezTo>
                    <a:pt x="19" y="0"/>
                    <a:pt x="19" y="0"/>
                    <a:pt x="19" y="0"/>
                  </a:cubicBezTo>
                  <a:cubicBezTo>
                    <a:pt x="21" y="0"/>
                    <a:pt x="23" y="2"/>
                    <a:pt x="23" y="5"/>
                  </a:cubicBezTo>
                  <a:lnTo>
                    <a:pt x="23" y="109"/>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73" name="Freeform 124"/>
            <p:cNvSpPr/>
            <p:nvPr/>
          </p:nvSpPr>
          <p:spPr bwMode="auto">
            <a:xfrm>
              <a:off x="2842767" y="2972038"/>
              <a:ext cx="98822" cy="491729"/>
            </a:xfrm>
            <a:custGeom>
              <a:avLst/>
              <a:gdLst>
                <a:gd name="T0" fmla="*/ 23 w 23"/>
                <a:gd name="T1" fmla="*/ 109 h 114"/>
                <a:gd name="T2" fmla="*/ 19 w 23"/>
                <a:gd name="T3" fmla="*/ 114 h 114"/>
                <a:gd name="T4" fmla="*/ 5 w 23"/>
                <a:gd name="T5" fmla="*/ 114 h 114"/>
                <a:gd name="T6" fmla="*/ 0 w 23"/>
                <a:gd name="T7" fmla="*/ 109 h 114"/>
                <a:gd name="T8" fmla="*/ 0 w 23"/>
                <a:gd name="T9" fmla="*/ 5 h 114"/>
                <a:gd name="T10" fmla="*/ 5 w 23"/>
                <a:gd name="T11" fmla="*/ 0 h 114"/>
                <a:gd name="T12" fmla="*/ 19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9" y="114"/>
                  </a:cubicBezTo>
                  <a:cubicBezTo>
                    <a:pt x="5" y="114"/>
                    <a:pt x="5" y="114"/>
                    <a:pt x="5" y="114"/>
                  </a:cubicBezTo>
                  <a:cubicBezTo>
                    <a:pt x="2" y="114"/>
                    <a:pt x="0" y="112"/>
                    <a:pt x="0" y="109"/>
                  </a:cubicBezTo>
                  <a:cubicBezTo>
                    <a:pt x="0" y="5"/>
                    <a:pt x="0" y="5"/>
                    <a:pt x="0" y="5"/>
                  </a:cubicBezTo>
                  <a:cubicBezTo>
                    <a:pt x="0" y="2"/>
                    <a:pt x="2" y="0"/>
                    <a:pt x="5" y="0"/>
                  </a:cubicBezTo>
                  <a:cubicBezTo>
                    <a:pt x="19" y="0"/>
                    <a:pt x="19" y="0"/>
                    <a:pt x="19" y="0"/>
                  </a:cubicBezTo>
                  <a:cubicBezTo>
                    <a:pt x="21" y="0"/>
                    <a:pt x="23" y="2"/>
                    <a:pt x="23" y="5"/>
                  </a:cubicBezTo>
                  <a:lnTo>
                    <a:pt x="23" y="109"/>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74" name="Freeform 125"/>
            <p:cNvSpPr/>
            <p:nvPr/>
          </p:nvSpPr>
          <p:spPr bwMode="auto">
            <a:xfrm>
              <a:off x="2860626" y="2627947"/>
              <a:ext cx="176213" cy="150019"/>
            </a:xfrm>
            <a:custGeom>
              <a:avLst/>
              <a:gdLst>
                <a:gd name="T0" fmla="*/ 36 w 41"/>
                <a:gd name="T1" fmla="*/ 35 h 35"/>
                <a:gd name="T2" fmla="*/ 41 w 41"/>
                <a:gd name="T3" fmla="*/ 21 h 35"/>
                <a:gd name="T4" fmla="*/ 20 w 41"/>
                <a:gd name="T5" fmla="*/ 0 h 35"/>
                <a:gd name="T6" fmla="*/ 0 w 41"/>
                <a:gd name="T7" fmla="*/ 21 h 35"/>
                <a:gd name="T8" fmla="*/ 5 w 41"/>
                <a:gd name="T9" fmla="*/ 35 h 35"/>
                <a:gd name="T10" fmla="*/ 36 w 41"/>
                <a:gd name="T11" fmla="*/ 35 h 35"/>
              </a:gdLst>
              <a:ahLst/>
              <a:cxnLst>
                <a:cxn ang="0">
                  <a:pos x="T0" y="T1"/>
                </a:cxn>
                <a:cxn ang="0">
                  <a:pos x="T2" y="T3"/>
                </a:cxn>
                <a:cxn ang="0">
                  <a:pos x="T4" y="T5"/>
                </a:cxn>
                <a:cxn ang="0">
                  <a:pos x="T6" y="T7"/>
                </a:cxn>
                <a:cxn ang="0">
                  <a:pos x="T8" y="T9"/>
                </a:cxn>
                <a:cxn ang="0">
                  <a:pos x="T10" y="T11"/>
                </a:cxn>
              </a:cxnLst>
              <a:rect l="0" t="0" r="r" b="b"/>
              <a:pathLst>
                <a:path w="41" h="35">
                  <a:moveTo>
                    <a:pt x="36" y="35"/>
                  </a:moveTo>
                  <a:cubicBezTo>
                    <a:pt x="39" y="31"/>
                    <a:pt x="41" y="26"/>
                    <a:pt x="41" y="21"/>
                  </a:cubicBezTo>
                  <a:cubicBezTo>
                    <a:pt x="41" y="10"/>
                    <a:pt x="32" y="0"/>
                    <a:pt x="20" y="0"/>
                  </a:cubicBezTo>
                  <a:cubicBezTo>
                    <a:pt x="9" y="0"/>
                    <a:pt x="0" y="10"/>
                    <a:pt x="0" y="21"/>
                  </a:cubicBezTo>
                  <a:cubicBezTo>
                    <a:pt x="0" y="26"/>
                    <a:pt x="2" y="31"/>
                    <a:pt x="5" y="35"/>
                  </a:cubicBezTo>
                  <a:lnTo>
                    <a:pt x="36" y="3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75" name="Freeform 126"/>
            <p:cNvSpPr/>
            <p:nvPr/>
          </p:nvSpPr>
          <p:spPr bwMode="auto">
            <a:xfrm>
              <a:off x="2628455" y="2627947"/>
              <a:ext cx="179785" cy="150019"/>
            </a:xfrm>
            <a:custGeom>
              <a:avLst/>
              <a:gdLst>
                <a:gd name="T0" fmla="*/ 36 w 42"/>
                <a:gd name="T1" fmla="*/ 35 h 35"/>
                <a:gd name="T2" fmla="*/ 42 w 42"/>
                <a:gd name="T3" fmla="*/ 21 h 35"/>
                <a:gd name="T4" fmla="*/ 21 w 42"/>
                <a:gd name="T5" fmla="*/ 0 h 35"/>
                <a:gd name="T6" fmla="*/ 0 w 42"/>
                <a:gd name="T7" fmla="*/ 21 h 35"/>
                <a:gd name="T8" fmla="*/ 6 w 42"/>
                <a:gd name="T9" fmla="*/ 35 h 35"/>
                <a:gd name="T10" fmla="*/ 36 w 42"/>
                <a:gd name="T11" fmla="*/ 35 h 35"/>
              </a:gdLst>
              <a:ahLst/>
              <a:cxnLst>
                <a:cxn ang="0">
                  <a:pos x="T0" y="T1"/>
                </a:cxn>
                <a:cxn ang="0">
                  <a:pos x="T2" y="T3"/>
                </a:cxn>
                <a:cxn ang="0">
                  <a:pos x="T4" y="T5"/>
                </a:cxn>
                <a:cxn ang="0">
                  <a:pos x="T6" y="T7"/>
                </a:cxn>
                <a:cxn ang="0">
                  <a:pos x="T8" y="T9"/>
                </a:cxn>
                <a:cxn ang="0">
                  <a:pos x="T10" y="T11"/>
                </a:cxn>
              </a:cxnLst>
              <a:rect l="0" t="0" r="r" b="b"/>
              <a:pathLst>
                <a:path w="42" h="35">
                  <a:moveTo>
                    <a:pt x="36" y="35"/>
                  </a:moveTo>
                  <a:cubicBezTo>
                    <a:pt x="40" y="31"/>
                    <a:pt x="42" y="26"/>
                    <a:pt x="42" y="21"/>
                  </a:cubicBezTo>
                  <a:cubicBezTo>
                    <a:pt x="42" y="10"/>
                    <a:pt x="33" y="0"/>
                    <a:pt x="21" y="0"/>
                  </a:cubicBezTo>
                  <a:cubicBezTo>
                    <a:pt x="10" y="0"/>
                    <a:pt x="0" y="10"/>
                    <a:pt x="0" y="21"/>
                  </a:cubicBezTo>
                  <a:cubicBezTo>
                    <a:pt x="0" y="26"/>
                    <a:pt x="3" y="31"/>
                    <a:pt x="6" y="35"/>
                  </a:cubicBezTo>
                  <a:lnTo>
                    <a:pt x="36" y="3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76" name="Freeform 127"/>
            <p:cNvSpPr/>
            <p:nvPr/>
          </p:nvSpPr>
          <p:spPr bwMode="auto">
            <a:xfrm>
              <a:off x="2628454" y="2700576"/>
              <a:ext cx="72629" cy="350044"/>
            </a:xfrm>
            <a:custGeom>
              <a:avLst/>
              <a:gdLst>
                <a:gd name="T0" fmla="*/ 17 w 17"/>
                <a:gd name="T1" fmla="*/ 76 h 81"/>
                <a:gd name="T2" fmla="*/ 12 w 17"/>
                <a:gd name="T3" fmla="*/ 81 h 81"/>
                <a:gd name="T4" fmla="*/ 5 w 17"/>
                <a:gd name="T5" fmla="*/ 81 h 81"/>
                <a:gd name="T6" fmla="*/ 0 w 17"/>
                <a:gd name="T7" fmla="*/ 76 h 81"/>
                <a:gd name="T8" fmla="*/ 0 w 17"/>
                <a:gd name="T9" fmla="*/ 5 h 81"/>
                <a:gd name="T10" fmla="*/ 5 w 17"/>
                <a:gd name="T11" fmla="*/ 0 h 81"/>
                <a:gd name="T12" fmla="*/ 12 w 17"/>
                <a:gd name="T13" fmla="*/ 0 h 81"/>
                <a:gd name="T14" fmla="*/ 17 w 17"/>
                <a:gd name="T15" fmla="*/ 5 h 81"/>
                <a:gd name="T16" fmla="*/ 17 w 17"/>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6"/>
                  </a:moveTo>
                  <a:cubicBezTo>
                    <a:pt x="17" y="79"/>
                    <a:pt x="15" y="81"/>
                    <a:pt x="12" y="81"/>
                  </a:cubicBezTo>
                  <a:cubicBezTo>
                    <a:pt x="5" y="81"/>
                    <a:pt x="5" y="81"/>
                    <a:pt x="5" y="81"/>
                  </a:cubicBezTo>
                  <a:cubicBezTo>
                    <a:pt x="3" y="81"/>
                    <a:pt x="0" y="79"/>
                    <a:pt x="0" y="76"/>
                  </a:cubicBezTo>
                  <a:cubicBezTo>
                    <a:pt x="0" y="5"/>
                    <a:pt x="0" y="5"/>
                    <a:pt x="0" y="5"/>
                  </a:cubicBezTo>
                  <a:cubicBezTo>
                    <a:pt x="0" y="2"/>
                    <a:pt x="3" y="0"/>
                    <a:pt x="5" y="0"/>
                  </a:cubicBezTo>
                  <a:cubicBezTo>
                    <a:pt x="12" y="0"/>
                    <a:pt x="12" y="0"/>
                    <a:pt x="12" y="0"/>
                  </a:cubicBezTo>
                  <a:cubicBezTo>
                    <a:pt x="15" y="0"/>
                    <a:pt x="17" y="2"/>
                    <a:pt x="17" y="5"/>
                  </a:cubicBezTo>
                  <a:lnTo>
                    <a:pt x="17" y="76"/>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77" name="Freeform 128"/>
            <p:cNvSpPr/>
            <p:nvPr/>
          </p:nvSpPr>
          <p:spPr bwMode="auto">
            <a:xfrm>
              <a:off x="2967783" y="2700576"/>
              <a:ext cx="69056" cy="350044"/>
            </a:xfrm>
            <a:custGeom>
              <a:avLst/>
              <a:gdLst>
                <a:gd name="T0" fmla="*/ 16 w 16"/>
                <a:gd name="T1" fmla="*/ 76 h 81"/>
                <a:gd name="T2" fmla="*/ 11 w 16"/>
                <a:gd name="T3" fmla="*/ 81 h 81"/>
                <a:gd name="T4" fmla="*/ 4 w 16"/>
                <a:gd name="T5" fmla="*/ 81 h 81"/>
                <a:gd name="T6" fmla="*/ 0 w 16"/>
                <a:gd name="T7" fmla="*/ 76 h 81"/>
                <a:gd name="T8" fmla="*/ 0 w 16"/>
                <a:gd name="T9" fmla="*/ 5 h 81"/>
                <a:gd name="T10" fmla="*/ 4 w 16"/>
                <a:gd name="T11" fmla="*/ 0 h 81"/>
                <a:gd name="T12" fmla="*/ 11 w 16"/>
                <a:gd name="T13" fmla="*/ 0 h 81"/>
                <a:gd name="T14" fmla="*/ 16 w 16"/>
                <a:gd name="T15" fmla="*/ 5 h 81"/>
                <a:gd name="T16" fmla="*/ 16 w 16"/>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6"/>
                  </a:moveTo>
                  <a:cubicBezTo>
                    <a:pt x="16" y="79"/>
                    <a:pt x="14" y="81"/>
                    <a:pt x="11" y="81"/>
                  </a:cubicBezTo>
                  <a:cubicBezTo>
                    <a:pt x="4" y="81"/>
                    <a:pt x="4" y="81"/>
                    <a:pt x="4" y="81"/>
                  </a:cubicBezTo>
                  <a:cubicBezTo>
                    <a:pt x="2" y="81"/>
                    <a:pt x="0" y="79"/>
                    <a:pt x="0" y="76"/>
                  </a:cubicBezTo>
                  <a:cubicBezTo>
                    <a:pt x="0" y="5"/>
                    <a:pt x="0" y="5"/>
                    <a:pt x="0" y="5"/>
                  </a:cubicBezTo>
                  <a:cubicBezTo>
                    <a:pt x="0" y="2"/>
                    <a:pt x="2" y="0"/>
                    <a:pt x="4" y="0"/>
                  </a:cubicBezTo>
                  <a:cubicBezTo>
                    <a:pt x="11" y="0"/>
                    <a:pt x="11" y="0"/>
                    <a:pt x="11" y="0"/>
                  </a:cubicBezTo>
                  <a:cubicBezTo>
                    <a:pt x="14" y="0"/>
                    <a:pt x="16" y="2"/>
                    <a:pt x="16" y="5"/>
                  </a:cubicBezTo>
                  <a:lnTo>
                    <a:pt x="16" y="76"/>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78" name="Freeform 129"/>
            <p:cNvSpPr/>
            <p:nvPr/>
          </p:nvSpPr>
          <p:spPr bwMode="auto">
            <a:xfrm>
              <a:off x="2679652" y="2627947"/>
              <a:ext cx="305991" cy="85725"/>
            </a:xfrm>
            <a:custGeom>
              <a:avLst/>
              <a:gdLst>
                <a:gd name="T0" fmla="*/ 62 w 71"/>
                <a:gd name="T1" fmla="*/ 0 h 20"/>
                <a:gd name="T2" fmla="*/ 51 w 71"/>
                <a:gd name="T3" fmla="*/ 0 h 20"/>
                <a:gd name="T4" fmla="*/ 36 w 71"/>
                <a:gd name="T5" fmla="*/ 3 h 20"/>
                <a:gd name="T6" fmla="*/ 20 w 71"/>
                <a:gd name="T7" fmla="*/ 0 h 20"/>
                <a:gd name="T8" fmla="*/ 10 w 71"/>
                <a:gd name="T9" fmla="*/ 0 h 20"/>
                <a:gd name="T10" fmla="*/ 0 w 71"/>
                <a:gd name="T11" fmla="*/ 10 h 20"/>
                <a:gd name="T12" fmla="*/ 0 w 71"/>
                <a:gd name="T13" fmla="*/ 11 h 20"/>
                <a:gd name="T14" fmla="*/ 10 w 71"/>
                <a:gd name="T15" fmla="*/ 20 h 20"/>
                <a:gd name="T16" fmla="*/ 62 w 71"/>
                <a:gd name="T17" fmla="*/ 20 h 20"/>
                <a:gd name="T18" fmla="*/ 71 w 71"/>
                <a:gd name="T19" fmla="*/ 11 h 20"/>
                <a:gd name="T20" fmla="*/ 71 w 71"/>
                <a:gd name="T21" fmla="*/ 10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7" y="0"/>
                    <a:pt x="42" y="3"/>
                    <a:pt x="36" y="3"/>
                  </a:cubicBezTo>
                  <a:cubicBezTo>
                    <a:pt x="29" y="3"/>
                    <a:pt x="25" y="0"/>
                    <a:pt x="20" y="0"/>
                  </a:cubicBezTo>
                  <a:cubicBezTo>
                    <a:pt x="10" y="0"/>
                    <a:pt x="10" y="0"/>
                    <a:pt x="10" y="0"/>
                  </a:cubicBezTo>
                  <a:cubicBezTo>
                    <a:pt x="4" y="0"/>
                    <a:pt x="0" y="4"/>
                    <a:pt x="0" y="10"/>
                  </a:cubicBezTo>
                  <a:cubicBezTo>
                    <a:pt x="0" y="11"/>
                    <a:pt x="0" y="11"/>
                    <a:pt x="0" y="11"/>
                  </a:cubicBezTo>
                  <a:cubicBezTo>
                    <a:pt x="0" y="16"/>
                    <a:pt x="4" y="20"/>
                    <a:pt x="10" y="20"/>
                  </a:cubicBezTo>
                  <a:cubicBezTo>
                    <a:pt x="62" y="20"/>
                    <a:pt x="62" y="20"/>
                    <a:pt x="62" y="20"/>
                  </a:cubicBezTo>
                  <a:cubicBezTo>
                    <a:pt x="67" y="20"/>
                    <a:pt x="71" y="16"/>
                    <a:pt x="71" y="11"/>
                  </a:cubicBezTo>
                  <a:cubicBezTo>
                    <a:pt x="71" y="10"/>
                    <a:pt x="71" y="10"/>
                    <a:pt x="71" y="10"/>
                  </a:cubicBezTo>
                  <a:cubicBezTo>
                    <a:pt x="71" y="4"/>
                    <a:pt x="67" y="0"/>
                    <a:pt x="62" y="0"/>
                  </a:cubicBez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79" name="Oval 130"/>
            <p:cNvSpPr>
              <a:spLocks noChangeArrowheads="1"/>
            </p:cNvSpPr>
            <p:nvPr/>
          </p:nvSpPr>
          <p:spPr bwMode="auto">
            <a:xfrm>
              <a:off x="2740374" y="2416015"/>
              <a:ext cx="184547" cy="185738"/>
            </a:xfrm>
            <a:prstGeom prst="ellipse">
              <a:avLst/>
            </a:pr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80" name="Freeform 131"/>
            <p:cNvSpPr/>
            <p:nvPr/>
          </p:nvSpPr>
          <p:spPr bwMode="auto">
            <a:xfrm>
              <a:off x="3290442" y="2644616"/>
              <a:ext cx="223838" cy="384572"/>
            </a:xfrm>
            <a:custGeom>
              <a:avLst/>
              <a:gdLst>
                <a:gd name="T0" fmla="*/ 52 w 52"/>
                <a:gd name="T1" fmla="*/ 84 h 89"/>
                <a:gd name="T2" fmla="*/ 47 w 52"/>
                <a:gd name="T3" fmla="*/ 89 h 89"/>
                <a:gd name="T4" fmla="*/ 5 w 52"/>
                <a:gd name="T5" fmla="*/ 89 h 89"/>
                <a:gd name="T6" fmla="*/ 0 w 52"/>
                <a:gd name="T7" fmla="*/ 84 h 89"/>
                <a:gd name="T8" fmla="*/ 0 w 52"/>
                <a:gd name="T9" fmla="*/ 5 h 89"/>
                <a:gd name="T10" fmla="*/ 5 w 52"/>
                <a:gd name="T11" fmla="*/ 0 h 89"/>
                <a:gd name="T12" fmla="*/ 47 w 52"/>
                <a:gd name="T13" fmla="*/ 0 h 89"/>
                <a:gd name="T14" fmla="*/ 52 w 52"/>
                <a:gd name="T15" fmla="*/ 5 h 89"/>
                <a:gd name="T16" fmla="*/ 52 w 52"/>
                <a:gd name="T17" fmla="*/ 8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89">
                  <a:moveTo>
                    <a:pt x="52" y="84"/>
                  </a:moveTo>
                  <a:cubicBezTo>
                    <a:pt x="52" y="87"/>
                    <a:pt x="50" y="89"/>
                    <a:pt x="47" y="89"/>
                  </a:cubicBezTo>
                  <a:cubicBezTo>
                    <a:pt x="5" y="89"/>
                    <a:pt x="5" y="89"/>
                    <a:pt x="5" y="89"/>
                  </a:cubicBezTo>
                  <a:cubicBezTo>
                    <a:pt x="2" y="89"/>
                    <a:pt x="0" y="87"/>
                    <a:pt x="0" y="84"/>
                  </a:cubicBezTo>
                  <a:cubicBezTo>
                    <a:pt x="0" y="5"/>
                    <a:pt x="0" y="5"/>
                    <a:pt x="0" y="5"/>
                  </a:cubicBezTo>
                  <a:cubicBezTo>
                    <a:pt x="0" y="2"/>
                    <a:pt x="2" y="0"/>
                    <a:pt x="5" y="0"/>
                  </a:cubicBezTo>
                  <a:cubicBezTo>
                    <a:pt x="47" y="0"/>
                    <a:pt x="47" y="0"/>
                    <a:pt x="47" y="0"/>
                  </a:cubicBezTo>
                  <a:cubicBezTo>
                    <a:pt x="50" y="0"/>
                    <a:pt x="52" y="2"/>
                    <a:pt x="52" y="5"/>
                  </a:cubicBezTo>
                  <a:lnTo>
                    <a:pt x="52" y="8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81" name="Freeform 132"/>
            <p:cNvSpPr/>
            <p:nvPr/>
          </p:nvSpPr>
          <p:spPr bwMode="auto">
            <a:xfrm>
              <a:off x="3290442" y="2972038"/>
              <a:ext cx="103585" cy="491729"/>
            </a:xfrm>
            <a:custGeom>
              <a:avLst/>
              <a:gdLst>
                <a:gd name="T0" fmla="*/ 24 w 24"/>
                <a:gd name="T1" fmla="*/ 109 h 114"/>
                <a:gd name="T2" fmla="*/ 19 w 24"/>
                <a:gd name="T3" fmla="*/ 114 h 114"/>
                <a:gd name="T4" fmla="*/ 5 w 24"/>
                <a:gd name="T5" fmla="*/ 114 h 114"/>
                <a:gd name="T6" fmla="*/ 0 w 24"/>
                <a:gd name="T7" fmla="*/ 109 h 114"/>
                <a:gd name="T8" fmla="*/ 0 w 24"/>
                <a:gd name="T9" fmla="*/ 5 h 114"/>
                <a:gd name="T10" fmla="*/ 5 w 24"/>
                <a:gd name="T11" fmla="*/ 0 h 114"/>
                <a:gd name="T12" fmla="*/ 19 w 24"/>
                <a:gd name="T13" fmla="*/ 0 h 114"/>
                <a:gd name="T14" fmla="*/ 24 w 24"/>
                <a:gd name="T15" fmla="*/ 5 h 114"/>
                <a:gd name="T16" fmla="*/ 24 w 24"/>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114">
                  <a:moveTo>
                    <a:pt x="24" y="109"/>
                  </a:moveTo>
                  <a:cubicBezTo>
                    <a:pt x="24" y="112"/>
                    <a:pt x="21" y="114"/>
                    <a:pt x="19" y="114"/>
                  </a:cubicBezTo>
                  <a:cubicBezTo>
                    <a:pt x="5" y="114"/>
                    <a:pt x="5" y="114"/>
                    <a:pt x="5" y="114"/>
                  </a:cubicBezTo>
                  <a:cubicBezTo>
                    <a:pt x="2" y="114"/>
                    <a:pt x="0" y="112"/>
                    <a:pt x="0" y="109"/>
                  </a:cubicBezTo>
                  <a:cubicBezTo>
                    <a:pt x="0" y="5"/>
                    <a:pt x="0" y="5"/>
                    <a:pt x="0" y="5"/>
                  </a:cubicBezTo>
                  <a:cubicBezTo>
                    <a:pt x="0" y="2"/>
                    <a:pt x="2" y="0"/>
                    <a:pt x="5" y="0"/>
                  </a:cubicBezTo>
                  <a:cubicBezTo>
                    <a:pt x="19" y="0"/>
                    <a:pt x="19" y="0"/>
                    <a:pt x="19" y="0"/>
                  </a:cubicBezTo>
                  <a:cubicBezTo>
                    <a:pt x="21" y="0"/>
                    <a:pt x="24" y="2"/>
                    <a:pt x="24" y="5"/>
                  </a:cubicBezTo>
                  <a:lnTo>
                    <a:pt x="24" y="109"/>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82" name="Freeform 133"/>
            <p:cNvSpPr/>
            <p:nvPr/>
          </p:nvSpPr>
          <p:spPr bwMode="auto">
            <a:xfrm>
              <a:off x="3415458" y="2972038"/>
              <a:ext cx="98822" cy="491729"/>
            </a:xfrm>
            <a:custGeom>
              <a:avLst/>
              <a:gdLst>
                <a:gd name="T0" fmla="*/ 23 w 23"/>
                <a:gd name="T1" fmla="*/ 109 h 114"/>
                <a:gd name="T2" fmla="*/ 18 w 23"/>
                <a:gd name="T3" fmla="*/ 114 h 114"/>
                <a:gd name="T4" fmla="*/ 4 w 23"/>
                <a:gd name="T5" fmla="*/ 114 h 114"/>
                <a:gd name="T6" fmla="*/ 0 w 23"/>
                <a:gd name="T7" fmla="*/ 109 h 114"/>
                <a:gd name="T8" fmla="*/ 0 w 23"/>
                <a:gd name="T9" fmla="*/ 5 h 114"/>
                <a:gd name="T10" fmla="*/ 4 w 23"/>
                <a:gd name="T11" fmla="*/ 0 h 114"/>
                <a:gd name="T12" fmla="*/ 18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8" y="114"/>
                  </a:cubicBezTo>
                  <a:cubicBezTo>
                    <a:pt x="4" y="114"/>
                    <a:pt x="4" y="114"/>
                    <a:pt x="4" y="114"/>
                  </a:cubicBezTo>
                  <a:cubicBezTo>
                    <a:pt x="2" y="114"/>
                    <a:pt x="0" y="112"/>
                    <a:pt x="0" y="109"/>
                  </a:cubicBezTo>
                  <a:cubicBezTo>
                    <a:pt x="0" y="5"/>
                    <a:pt x="0" y="5"/>
                    <a:pt x="0" y="5"/>
                  </a:cubicBezTo>
                  <a:cubicBezTo>
                    <a:pt x="0" y="2"/>
                    <a:pt x="2" y="0"/>
                    <a:pt x="4" y="0"/>
                  </a:cubicBezTo>
                  <a:cubicBezTo>
                    <a:pt x="18" y="0"/>
                    <a:pt x="18" y="0"/>
                    <a:pt x="18" y="0"/>
                  </a:cubicBezTo>
                  <a:cubicBezTo>
                    <a:pt x="21" y="0"/>
                    <a:pt x="23" y="2"/>
                    <a:pt x="23" y="5"/>
                  </a:cubicBezTo>
                  <a:lnTo>
                    <a:pt x="23" y="109"/>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83" name="Freeform 134"/>
            <p:cNvSpPr/>
            <p:nvPr/>
          </p:nvSpPr>
          <p:spPr bwMode="auto">
            <a:xfrm>
              <a:off x="3428554" y="2627947"/>
              <a:ext cx="176213" cy="150019"/>
            </a:xfrm>
            <a:custGeom>
              <a:avLst/>
              <a:gdLst>
                <a:gd name="T0" fmla="*/ 36 w 41"/>
                <a:gd name="T1" fmla="*/ 35 h 35"/>
                <a:gd name="T2" fmla="*/ 41 w 41"/>
                <a:gd name="T3" fmla="*/ 21 h 35"/>
                <a:gd name="T4" fmla="*/ 21 w 41"/>
                <a:gd name="T5" fmla="*/ 0 h 35"/>
                <a:gd name="T6" fmla="*/ 0 w 41"/>
                <a:gd name="T7" fmla="*/ 21 h 35"/>
                <a:gd name="T8" fmla="*/ 5 w 41"/>
                <a:gd name="T9" fmla="*/ 35 h 35"/>
                <a:gd name="T10" fmla="*/ 36 w 41"/>
                <a:gd name="T11" fmla="*/ 35 h 35"/>
              </a:gdLst>
              <a:ahLst/>
              <a:cxnLst>
                <a:cxn ang="0">
                  <a:pos x="T0" y="T1"/>
                </a:cxn>
                <a:cxn ang="0">
                  <a:pos x="T2" y="T3"/>
                </a:cxn>
                <a:cxn ang="0">
                  <a:pos x="T4" y="T5"/>
                </a:cxn>
                <a:cxn ang="0">
                  <a:pos x="T6" y="T7"/>
                </a:cxn>
                <a:cxn ang="0">
                  <a:pos x="T8" y="T9"/>
                </a:cxn>
                <a:cxn ang="0">
                  <a:pos x="T10" y="T11"/>
                </a:cxn>
              </a:cxnLst>
              <a:rect l="0" t="0" r="r" b="b"/>
              <a:pathLst>
                <a:path w="41" h="35">
                  <a:moveTo>
                    <a:pt x="36" y="35"/>
                  </a:moveTo>
                  <a:cubicBezTo>
                    <a:pt x="39" y="31"/>
                    <a:pt x="41" y="26"/>
                    <a:pt x="41" y="21"/>
                  </a:cubicBezTo>
                  <a:cubicBezTo>
                    <a:pt x="41" y="10"/>
                    <a:pt x="32" y="0"/>
                    <a:pt x="21" y="0"/>
                  </a:cubicBezTo>
                  <a:cubicBezTo>
                    <a:pt x="9" y="0"/>
                    <a:pt x="0" y="10"/>
                    <a:pt x="0" y="21"/>
                  </a:cubicBezTo>
                  <a:cubicBezTo>
                    <a:pt x="0" y="26"/>
                    <a:pt x="2" y="31"/>
                    <a:pt x="5" y="35"/>
                  </a:cubicBezTo>
                  <a:lnTo>
                    <a:pt x="36" y="3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84" name="Freeform 135"/>
            <p:cNvSpPr/>
            <p:nvPr/>
          </p:nvSpPr>
          <p:spPr bwMode="auto">
            <a:xfrm>
              <a:off x="3199954" y="2627947"/>
              <a:ext cx="176213" cy="150019"/>
            </a:xfrm>
            <a:custGeom>
              <a:avLst/>
              <a:gdLst>
                <a:gd name="T0" fmla="*/ 36 w 41"/>
                <a:gd name="T1" fmla="*/ 35 h 35"/>
                <a:gd name="T2" fmla="*/ 41 w 41"/>
                <a:gd name="T3" fmla="*/ 21 h 35"/>
                <a:gd name="T4" fmla="*/ 20 w 41"/>
                <a:gd name="T5" fmla="*/ 0 h 35"/>
                <a:gd name="T6" fmla="*/ 0 w 41"/>
                <a:gd name="T7" fmla="*/ 21 h 35"/>
                <a:gd name="T8" fmla="*/ 5 w 41"/>
                <a:gd name="T9" fmla="*/ 35 h 35"/>
                <a:gd name="T10" fmla="*/ 36 w 41"/>
                <a:gd name="T11" fmla="*/ 35 h 35"/>
              </a:gdLst>
              <a:ahLst/>
              <a:cxnLst>
                <a:cxn ang="0">
                  <a:pos x="T0" y="T1"/>
                </a:cxn>
                <a:cxn ang="0">
                  <a:pos x="T2" y="T3"/>
                </a:cxn>
                <a:cxn ang="0">
                  <a:pos x="T4" y="T5"/>
                </a:cxn>
                <a:cxn ang="0">
                  <a:pos x="T6" y="T7"/>
                </a:cxn>
                <a:cxn ang="0">
                  <a:pos x="T8" y="T9"/>
                </a:cxn>
                <a:cxn ang="0">
                  <a:pos x="T10" y="T11"/>
                </a:cxn>
              </a:cxnLst>
              <a:rect l="0" t="0" r="r" b="b"/>
              <a:pathLst>
                <a:path w="41" h="35">
                  <a:moveTo>
                    <a:pt x="36" y="35"/>
                  </a:moveTo>
                  <a:cubicBezTo>
                    <a:pt x="39" y="31"/>
                    <a:pt x="41" y="26"/>
                    <a:pt x="41" y="21"/>
                  </a:cubicBezTo>
                  <a:cubicBezTo>
                    <a:pt x="41" y="10"/>
                    <a:pt x="32" y="0"/>
                    <a:pt x="20" y="0"/>
                  </a:cubicBezTo>
                  <a:cubicBezTo>
                    <a:pt x="9" y="0"/>
                    <a:pt x="0" y="10"/>
                    <a:pt x="0" y="21"/>
                  </a:cubicBezTo>
                  <a:cubicBezTo>
                    <a:pt x="0" y="26"/>
                    <a:pt x="2" y="31"/>
                    <a:pt x="5" y="35"/>
                  </a:cubicBezTo>
                  <a:lnTo>
                    <a:pt x="36" y="3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85" name="Freeform 136"/>
            <p:cNvSpPr/>
            <p:nvPr/>
          </p:nvSpPr>
          <p:spPr bwMode="auto">
            <a:xfrm>
              <a:off x="3199955" y="2700576"/>
              <a:ext cx="69056" cy="350044"/>
            </a:xfrm>
            <a:custGeom>
              <a:avLst/>
              <a:gdLst>
                <a:gd name="T0" fmla="*/ 16 w 16"/>
                <a:gd name="T1" fmla="*/ 76 h 81"/>
                <a:gd name="T2" fmla="*/ 12 w 16"/>
                <a:gd name="T3" fmla="*/ 81 h 81"/>
                <a:gd name="T4" fmla="*/ 4 w 16"/>
                <a:gd name="T5" fmla="*/ 81 h 81"/>
                <a:gd name="T6" fmla="*/ 0 w 16"/>
                <a:gd name="T7" fmla="*/ 76 h 81"/>
                <a:gd name="T8" fmla="*/ 0 w 16"/>
                <a:gd name="T9" fmla="*/ 5 h 81"/>
                <a:gd name="T10" fmla="*/ 4 w 16"/>
                <a:gd name="T11" fmla="*/ 0 h 81"/>
                <a:gd name="T12" fmla="*/ 12 w 16"/>
                <a:gd name="T13" fmla="*/ 0 h 81"/>
                <a:gd name="T14" fmla="*/ 16 w 16"/>
                <a:gd name="T15" fmla="*/ 5 h 81"/>
                <a:gd name="T16" fmla="*/ 16 w 16"/>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6"/>
                  </a:moveTo>
                  <a:cubicBezTo>
                    <a:pt x="16" y="79"/>
                    <a:pt x="14" y="81"/>
                    <a:pt x="12" y="81"/>
                  </a:cubicBezTo>
                  <a:cubicBezTo>
                    <a:pt x="4" y="81"/>
                    <a:pt x="4" y="81"/>
                    <a:pt x="4" y="81"/>
                  </a:cubicBezTo>
                  <a:cubicBezTo>
                    <a:pt x="2" y="81"/>
                    <a:pt x="0" y="79"/>
                    <a:pt x="0" y="76"/>
                  </a:cubicBezTo>
                  <a:cubicBezTo>
                    <a:pt x="0" y="5"/>
                    <a:pt x="0" y="5"/>
                    <a:pt x="0" y="5"/>
                  </a:cubicBezTo>
                  <a:cubicBezTo>
                    <a:pt x="0" y="2"/>
                    <a:pt x="2" y="0"/>
                    <a:pt x="4" y="0"/>
                  </a:cubicBezTo>
                  <a:cubicBezTo>
                    <a:pt x="12" y="0"/>
                    <a:pt x="12" y="0"/>
                    <a:pt x="12" y="0"/>
                  </a:cubicBezTo>
                  <a:cubicBezTo>
                    <a:pt x="14" y="0"/>
                    <a:pt x="16" y="2"/>
                    <a:pt x="16" y="5"/>
                  </a:cubicBezTo>
                  <a:lnTo>
                    <a:pt x="16" y="76"/>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86" name="Freeform 137"/>
            <p:cNvSpPr/>
            <p:nvPr/>
          </p:nvSpPr>
          <p:spPr bwMode="auto">
            <a:xfrm>
              <a:off x="3535711" y="2700576"/>
              <a:ext cx="69056" cy="350044"/>
            </a:xfrm>
            <a:custGeom>
              <a:avLst/>
              <a:gdLst>
                <a:gd name="T0" fmla="*/ 16 w 16"/>
                <a:gd name="T1" fmla="*/ 76 h 81"/>
                <a:gd name="T2" fmla="*/ 12 w 16"/>
                <a:gd name="T3" fmla="*/ 81 h 81"/>
                <a:gd name="T4" fmla="*/ 4 w 16"/>
                <a:gd name="T5" fmla="*/ 81 h 81"/>
                <a:gd name="T6" fmla="*/ 0 w 16"/>
                <a:gd name="T7" fmla="*/ 76 h 81"/>
                <a:gd name="T8" fmla="*/ 0 w 16"/>
                <a:gd name="T9" fmla="*/ 5 h 81"/>
                <a:gd name="T10" fmla="*/ 4 w 16"/>
                <a:gd name="T11" fmla="*/ 0 h 81"/>
                <a:gd name="T12" fmla="*/ 12 w 16"/>
                <a:gd name="T13" fmla="*/ 0 h 81"/>
                <a:gd name="T14" fmla="*/ 16 w 16"/>
                <a:gd name="T15" fmla="*/ 5 h 81"/>
                <a:gd name="T16" fmla="*/ 16 w 16"/>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6"/>
                  </a:moveTo>
                  <a:cubicBezTo>
                    <a:pt x="16" y="79"/>
                    <a:pt x="14" y="81"/>
                    <a:pt x="12" y="81"/>
                  </a:cubicBezTo>
                  <a:cubicBezTo>
                    <a:pt x="4" y="81"/>
                    <a:pt x="4" y="81"/>
                    <a:pt x="4" y="81"/>
                  </a:cubicBezTo>
                  <a:cubicBezTo>
                    <a:pt x="2" y="81"/>
                    <a:pt x="0" y="79"/>
                    <a:pt x="0" y="76"/>
                  </a:cubicBezTo>
                  <a:cubicBezTo>
                    <a:pt x="0" y="5"/>
                    <a:pt x="0" y="5"/>
                    <a:pt x="0" y="5"/>
                  </a:cubicBezTo>
                  <a:cubicBezTo>
                    <a:pt x="0" y="2"/>
                    <a:pt x="2" y="0"/>
                    <a:pt x="4" y="0"/>
                  </a:cubicBezTo>
                  <a:cubicBezTo>
                    <a:pt x="12" y="0"/>
                    <a:pt x="12" y="0"/>
                    <a:pt x="12" y="0"/>
                  </a:cubicBezTo>
                  <a:cubicBezTo>
                    <a:pt x="14" y="0"/>
                    <a:pt x="16" y="2"/>
                    <a:pt x="16" y="5"/>
                  </a:cubicBezTo>
                  <a:lnTo>
                    <a:pt x="16" y="76"/>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87" name="Freeform 138"/>
            <p:cNvSpPr/>
            <p:nvPr/>
          </p:nvSpPr>
          <p:spPr bwMode="auto">
            <a:xfrm>
              <a:off x="3252342" y="2627947"/>
              <a:ext cx="304800" cy="85725"/>
            </a:xfrm>
            <a:custGeom>
              <a:avLst/>
              <a:gdLst>
                <a:gd name="T0" fmla="*/ 61 w 71"/>
                <a:gd name="T1" fmla="*/ 0 h 20"/>
                <a:gd name="T2" fmla="*/ 50 w 71"/>
                <a:gd name="T3" fmla="*/ 0 h 20"/>
                <a:gd name="T4" fmla="*/ 35 w 71"/>
                <a:gd name="T5" fmla="*/ 3 h 20"/>
                <a:gd name="T6" fmla="*/ 20 w 71"/>
                <a:gd name="T7" fmla="*/ 0 h 20"/>
                <a:gd name="T8" fmla="*/ 9 w 71"/>
                <a:gd name="T9" fmla="*/ 0 h 20"/>
                <a:gd name="T10" fmla="*/ 0 w 71"/>
                <a:gd name="T11" fmla="*/ 10 h 20"/>
                <a:gd name="T12" fmla="*/ 0 w 71"/>
                <a:gd name="T13" fmla="*/ 11 h 20"/>
                <a:gd name="T14" fmla="*/ 9 w 71"/>
                <a:gd name="T15" fmla="*/ 20 h 20"/>
                <a:gd name="T16" fmla="*/ 61 w 71"/>
                <a:gd name="T17" fmla="*/ 20 h 20"/>
                <a:gd name="T18" fmla="*/ 71 w 71"/>
                <a:gd name="T19" fmla="*/ 11 h 20"/>
                <a:gd name="T20" fmla="*/ 71 w 71"/>
                <a:gd name="T21" fmla="*/ 10 h 20"/>
                <a:gd name="T22" fmla="*/ 61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1" y="0"/>
                  </a:moveTo>
                  <a:cubicBezTo>
                    <a:pt x="50" y="0"/>
                    <a:pt x="50" y="0"/>
                    <a:pt x="50" y="0"/>
                  </a:cubicBezTo>
                  <a:cubicBezTo>
                    <a:pt x="47" y="0"/>
                    <a:pt x="42" y="3"/>
                    <a:pt x="35" y="3"/>
                  </a:cubicBezTo>
                  <a:cubicBezTo>
                    <a:pt x="28" y="3"/>
                    <a:pt x="24" y="0"/>
                    <a:pt x="20" y="0"/>
                  </a:cubicBezTo>
                  <a:cubicBezTo>
                    <a:pt x="9" y="0"/>
                    <a:pt x="9" y="0"/>
                    <a:pt x="9" y="0"/>
                  </a:cubicBezTo>
                  <a:cubicBezTo>
                    <a:pt x="4" y="0"/>
                    <a:pt x="0" y="4"/>
                    <a:pt x="0" y="10"/>
                  </a:cubicBezTo>
                  <a:cubicBezTo>
                    <a:pt x="0" y="11"/>
                    <a:pt x="0" y="11"/>
                    <a:pt x="0" y="11"/>
                  </a:cubicBezTo>
                  <a:cubicBezTo>
                    <a:pt x="0" y="16"/>
                    <a:pt x="4" y="20"/>
                    <a:pt x="9" y="20"/>
                  </a:cubicBezTo>
                  <a:cubicBezTo>
                    <a:pt x="61" y="20"/>
                    <a:pt x="61" y="20"/>
                    <a:pt x="61" y="20"/>
                  </a:cubicBezTo>
                  <a:cubicBezTo>
                    <a:pt x="66" y="20"/>
                    <a:pt x="71" y="16"/>
                    <a:pt x="71" y="11"/>
                  </a:cubicBezTo>
                  <a:cubicBezTo>
                    <a:pt x="71" y="10"/>
                    <a:pt x="71" y="10"/>
                    <a:pt x="71" y="10"/>
                  </a:cubicBezTo>
                  <a:cubicBezTo>
                    <a:pt x="71" y="4"/>
                    <a:pt x="66" y="0"/>
                    <a:pt x="61" y="0"/>
                  </a:cubicBez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88" name="Oval 139"/>
            <p:cNvSpPr>
              <a:spLocks noChangeArrowheads="1"/>
            </p:cNvSpPr>
            <p:nvPr/>
          </p:nvSpPr>
          <p:spPr bwMode="auto">
            <a:xfrm>
              <a:off x="3311873" y="2416015"/>
              <a:ext cx="180975" cy="185738"/>
            </a:xfrm>
            <a:prstGeom prst="ellipse">
              <a:avLst/>
            </a:pr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89" name="Freeform 140"/>
            <p:cNvSpPr/>
            <p:nvPr/>
          </p:nvSpPr>
          <p:spPr bwMode="auto">
            <a:xfrm>
              <a:off x="3863133" y="2644616"/>
              <a:ext cx="219075" cy="384572"/>
            </a:xfrm>
            <a:custGeom>
              <a:avLst/>
              <a:gdLst>
                <a:gd name="T0" fmla="*/ 51 w 51"/>
                <a:gd name="T1" fmla="*/ 84 h 89"/>
                <a:gd name="T2" fmla="*/ 46 w 51"/>
                <a:gd name="T3" fmla="*/ 89 h 89"/>
                <a:gd name="T4" fmla="*/ 4 w 51"/>
                <a:gd name="T5" fmla="*/ 89 h 89"/>
                <a:gd name="T6" fmla="*/ 0 w 51"/>
                <a:gd name="T7" fmla="*/ 84 h 89"/>
                <a:gd name="T8" fmla="*/ 0 w 51"/>
                <a:gd name="T9" fmla="*/ 5 h 89"/>
                <a:gd name="T10" fmla="*/ 4 w 51"/>
                <a:gd name="T11" fmla="*/ 0 h 89"/>
                <a:gd name="T12" fmla="*/ 46 w 51"/>
                <a:gd name="T13" fmla="*/ 0 h 89"/>
                <a:gd name="T14" fmla="*/ 51 w 51"/>
                <a:gd name="T15" fmla="*/ 5 h 89"/>
                <a:gd name="T16" fmla="*/ 51 w 51"/>
                <a:gd name="T17" fmla="*/ 8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89">
                  <a:moveTo>
                    <a:pt x="51" y="84"/>
                  </a:moveTo>
                  <a:cubicBezTo>
                    <a:pt x="51" y="87"/>
                    <a:pt x="49" y="89"/>
                    <a:pt x="46" y="89"/>
                  </a:cubicBezTo>
                  <a:cubicBezTo>
                    <a:pt x="4" y="89"/>
                    <a:pt x="4" y="89"/>
                    <a:pt x="4" y="89"/>
                  </a:cubicBezTo>
                  <a:cubicBezTo>
                    <a:pt x="2" y="89"/>
                    <a:pt x="0" y="87"/>
                    <a:pt x="0" y="84"/>
                  </a:cubicBezTo>
                  <a:cubicBezTo>
                    <a:pt x="0" y="5"/>
                    <a:pt x="0" y="5"/>
                    <a:pt x="0" y="5"/>
                  </a:cubicBezTo>
                  <a:cubicBezTo>
                    <a:pt x="0" y="2"/>
                    <a:pt x="2" y="0"/>
                    <a:pt x="4" y="0"/>
                  </a:cubicBezTo>
                  <a:cubicBezTo>
                    <a:pt x="46" y="0"/>
                    <a:pt x="46" y="0"/>
                    <a:pt x="46" y="0"/>
                  </a:cubicBezTo>
                  <a:cubicBezTo>
                    <a:pt x="49" y="0"/>
                    <a:pt x="51" y="2"/>
                    <a:pt x="51" y="5"/>
                  </a:cubicBezTo>
                  <a:lnTo>
                    <a:pt x="51" y="8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90" name="Freeform 141"/>
            <p:cNvSpPr/>
            <p:nvPr/>
          </p:nvSpPr>
          <p:spPr bwMode="auto">
            <a:xfrm>
              <a:off x="3863133" y="2972038"/>
              <a:ext cx="98822" cy="491729"/>
            </a:xfrm>
            <a:custGeom>
              <a:avLst/>
              <a:gdLst>
                <a:gd name="T0" fmla="*/ 23 w 23"/>
                <a:gd name="T1" fmla="*/ 109 h 114"/>
                <a:gd name="T2" fmla="*/ 18 w 23"/>
                <a:gd name="T3" fmla="*/ 114 h 114"/>
                <a:gd name="T4" fmla="*/ 4 w 23"/>
                <a:gd name="T5" fmla="*/ 114 h 114"/>
                <a:gd name="T6" fmla="*/ 0 w 23"/>
                <a:gd name="T7" fmla="*/ 109 h 114"/>
                <a:gd name="T8" fmla="*/ 0 w 23"/>
                <a:gd name="T9" fmla="*/ 5 h 114"/>
                <a:gd name="T10" fmla="*/ 4 w 23"/>
                <a:gd name="T11" fmla="*/ 0 h 114"/>
                <a:gd name="T12" fmla="*/ 18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8" y="114"/>
                  </a:cubicBezTo>
                  <a:cubicBezTo>
                    <a:pt x="4" y="114"/>
                    <a:pt x="4" y="114"/>
                    <a:pt x="4" y="114"/>
                  </a:cubicBezTo>
                  <a:cubicBezTo>
                    <a:pt x="2" y="114"/>
                    <a:pt x="0" y="112"/>
                    <a:pt x="0" y="109"/>
                  </a:cubicBezTo>
                  <a:cubicBezTo>
                    <a:pt x="0" y="5"/>
                    <a:pt x="0" y="5"/>
                    <a:pt x="0" y="5"/>
                  </a:cubicBezTo>
                  <a:cubicBezTo>
                    <a:pt x="0" y="2"/>
                    <a:pt x="2" y="0"/>
                    <a:pt x="4" y="0"/>
                  </a:cubicBezTo>
                  <a:cubicBezTo>
                    <a:pt x="18" y="0"/>
                    <a:pt x="18" y="0"/>
                    <a:pt x="18" y="0"/>
                  </a:cubicBezTo>
                  <a:cubicBezTo>
                    <a:pt x="21" y="0"/>
                    <a:pt x="23" y="2"/>
                    <a:pt x="23" y="5"/>
                  </a:cubicBezTo>
                  <a:lnTo>
                    <a:pt x="23" y="109"/>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91" name="Freeform 142"/>
            <p:cNvSpPr/>
            <p:nvPr/>
          </p:nvSpPr>
          <p:spPr bwMode="auto">
            <a:xfrm>
              <a:off x="3983386" y="2972038"/>
              <a:ext cx="98822" cy="491729"/>
            </a:xfrm>
            <a:custGeom>
              <a:avLst/>
              <a:gdLst>
                <a:gd name="T0" fmla="*/ 23 w 23"/>
                <a:gd name="T1" fmla="*/ 109 h 114"/>
                <a:gd name="T2" fmla="*/ 18 w 23"/>
                <a:gd name="T3" fmla="*/ 114 h 114"/>
                <a:gd name="T4" fmla="*/ 5 w 23"/>
                <a:gd name="T5" fmla="*/ 114 h 114"/>
                <a:gd name="T6" fmla="*/ 0 w 23"/>
                <a:gd name="T7" fmla="*/ 109 h 114"/>
                <a:gd name="T8" fmla="*/ 0 w 23"/>
                <a:gd name="T9" fmla="*/ 5 h 114"/>
                <a:gd name="T10" fmla="*/ 5 w 23"/>
                <a:gd name="T11" fmla="*/ 0 h 114"/>
                <a:gd name="T12" fmla="*/ 18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8" y="114"/>
                  </a:cubicBezTo>
                  <a:cubicBezTo>
                    <a:pt x="5" y="114"/>
                    <a:pt x="5" y="114"/>
                    <a:pt x="5" y="114"/>
                  </a:cubicBezTo>
                  <a:cubicBezTo>
                    <a:pt x="2" y="114"/>
                    <a:pt x="0" y="112"/>
                    <a:pt x="0" y="109"/>
                  </a:cubicBezTo>
                  <a:cubicBezTo>
                    <a:pt x="0" y="5"/>
                    <a:pt x="0" y="5"/>
                    <a:pt x="0" y="5"/>
                  </a:cubicBezTo>
                  <a:cubicBezTo>
                    <a:pt x="0" y="2"/>
                    <a:pt x="2" y="0"/>
                    <a:pt x="5" y="0"/>
                  </a:cubicBezTo>
                  <a:cubicBezTo>
                    <a:pt x="18" y="0"/>
                    <a:pt x="18" y="0"/>
                    <a:pt x="18" y="0"/>
                  </a:cubicBezTo>
                  <a:cubicBezTo>
                    <a:pt x="21" y="0"/>
                    <a:pt x="23" y="2"/>
                    <a:pt x="23" y="5"/>
                  </a:cubicBezTo>
                  <a:lnTo>
                    <a:pt x="23" y="109"/>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92" name="Freeform 143"/>
            <p:cNvSpPr/>
            <p:nvPr/>
          </p:nvSpPr>
          <p:spPr bwMode="auto">
            <a:xfrm>
              <a:off x="3996483" y="2627947"/>
              <a:ext cx="179785" cy="150019"/>
            </a:xfrm>
            <a:custGeom>
              <a:avLst/>
              <a:gdLst>
                <a:gd name="T0" fmla="*/ 36 w 42"/>
                <a:gd name="T1" fmla="*/ 35 h 35"/>
                <a:gd name="T2" fmla="*/ 42 w 42"/>
                <a:gd name="T3" fmla="*/ 21 h 35"/>
                <a:gd name="T4" fmla="*/ 21 w 42"/>
                <a:gd name="T5" fmla="*/ 0 h 35"/>
                <a:gd name="T6" fmla="*/ 0 w 42"/>
                <a:gd name="T7" fmla="*/ 21 h 35"/>
                <a:gd name="T8" fmla="*/ 6 w 42"/>
                <a:gd name="T9" fmla="*/ 35 h 35"/>
                <a:gd name="T10" fmla="*/ 36 w 42"/>
                <a:gd name="T11" fmla="*/ 35 h 35"/>
              </a:gdLst>
              <a:ahLst/>
              <a:cxnLst>
                <a:cxn ang="0">
                  <a:pos x="T0" y="T1"/>
                </a:cxn>
                <a:cxn ang="0">
                  <a:pos x="T2" y="T3"/>
                </a:cxn>
                <a:cxn ang="0">
                  <a:pos x="T4" y="T5"/>
                </a:cxn>
                <a:cxn ang="0">
                  <a:pos x="T6" y="T7"/>
                </a:cxn>
                <a:cxn ang="0">
                  <a:pos x="T8" y="T9"/>
                </a:cxn>
                <a:cxn ang="0">
                  <a:pos x="T10" y="T11"/>
                </a:cxn>
              </a:cxnLst>
              <a:rect l="0" t="0" r="r" b="b"/>
              <a:pathLst>
                <a:path w="42" h="35">
                  <a:moveTo>
                    <a:pt x="36" y="35"/>
                  </a:moveTo>
                  <a:cubicBezTo>
                    <a:pt x="40" y="31"/>
                    <a:pt x="42" y="26"/>
                    <a:pt x="42" y="21"/>
                  </a:cubicBezTo>
                  <a:cubicBezTo>
                    <a:pt x="42" y="10"/>
                    <a:pt x="32" y="0"/>
                    <a:pt x="21" y="0"/>
                  </a:cubicBezTo>
                  <a:cubicBezTo>
                    <a:pt x="9" y="0"/>
                    <a:pt x="0" y="10"/>
                    <a:pt x="0" y="21"/>
                  </a:cubicBezTo>
                  <a:cubicBezTo>
                    <a:pt x="0" y="26"/>
                    <a:pt x="2" y="31"/>
                    <a:pt x="6" y="35"/>
                  </a:cubicBezTo>
                  <a:lnTo>
                    <a:pt x="36" y="3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93" name="Freeform 144"/>
            <p:cNvSpPr/>
            <p:nvPr/>
          </p:nvSpPr>
          <p:spPr bwMode="auto">
            <a:xfrm>
              <a:off x="3767883" y="2627947"/>
              <a:ext cx="180975" cy="150019"/>
            </a:xfrm>
            <a:custGeom>
              <a:avLst/>
              <a:gdLst>
                <a:gd name="T0" fmla="*/ 36 w 42"/>
                <a:gd name="T1" fmla="*/ 35 h 35"/>
                <a:gd name="T2" fmla="*/ 42 w 42"/>
                <a:gd name="T3" fmla="*/ 21 h 35"/>
                <a:gd name="T4" fmla="*/ 21 w 42"/>
                <a:gd name="T5" fmla="*/ 0 h 35"/>
                <a:gd name="T6" fmla="*/ 0 w 42"/>
                <a:gd name="T7" fmla="*/ 21 h 35"/>
                <a:gd name="T8" fmla="*/ 6 w 42"/>
                <a:gd name="T9" fmla="*/ 35 h 35"/>
                <a:gd name="T10" fmla="*/ 36 w 42"/>
                <a:gd name="T11" fmla="*/ 35 h 35"/>
              </a:gdLst>
              <a:ahLst/>
              <a:cxnLst>
                <a:cxn ang="0">
                  <a:pos x="T0" y="T1"/>
                </a:cxn>
                <a:cxn ang="0">
                  <a:pos x="T2" y="T3"/>
                </a:cxn>
                <a:cxn ang="0">
                  <a:pos x="T4" y="T5"/>
                </a:cxn>
                <a:cxn ang="0">
                  <a:pos x="T6" y="T7"/>
                </a:cxn>
                <a:cxn ang="0">
                  <a:pos x="T8" y="T9"/>
                </a:cxn>
                <a:cxn ang="0">
                  <a:pos x="T10" y="T11"/>
                </a:cxn>
              </a:cxnLst>
              <a:rect l="0" t="0" r="r" b="b"/>
              <a:pathLst>
                <a:path w="42" h="35">
                  <a:moveTo>
                    <a:pt x="36" y="35"/>
                  </a:moveTo>
                  <a:cubicBezTo>
                    <a:pt x="39" y="31"/>
                    <a:pt x="42" y="26"/>
                    <a:pt x="42" y="21"/>
                  </a:cubicBezTo>
                  <a:cubicBezTo>
                    <a:pt x="42" y="10"/>
                    <a:pt x="32" y="0"/>
                    <a:pt x="21" y="0"/>
                  </a:cubicBezTo>
                  <a:cubicBezTo>
                    <a:pt x="9" y="0"/>
                    <a:pt x="0" y="10"/>
                    <a:pt x="0" y="21"/>
                  </a:cubicBezTo>
                  <a:cubicBezTo>
                    <a:pt x="0" y="26"/>
                    <a:pt x="2" y="31"/>
                    <a:pt x="6" y="35"/>
                  </a:cubicBezTo>
                  <a:lnTo>
                    <a:pt x="36" y="3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94" name="Freeform 145"/>
            <p:cNvSpPr/>
            <p:nvPr/>
          </p:nvSpPr>
          <p:spPr bwMode="auto">
            <a:xfrm>
              <a:off x="3767883" y="2700576"/>
              <a:ext cx="72629" cy="350044"/>
            </a:xfrm>
            <a:custGeom>
              <a:avLst/>
              <a:gdLst>
                <a:gd name="T0" fmla="*/ 17 w 17"/>
                <a:gd name="T1" fmla="*/ 76 h 81"/>
                <a:gd name="T2" fmla="*/ 12 w 17"/>
                <a:gd name="T3" fmla="*/ 81 h 81"/>
                <a:gd name="T4" fmla="*/ 5 w 17"/>
                <a:gd name="T5" fmla="*/ 81 h 81"/>
                <a:gd name="T6" fmla="*/ 0 w 17"/>
                <a:gd name="T7" fmla="*/ 76 h 81"/>
                <a:gd name="T8" fmla="*/ 0 w 17"/>
                <a:gd name="T9" fmla="*/ 5 h 81"/>
                <a:gd name="T10" fmla="*/ 5 w 17"/>
                <a:gd name="T11" fmla="*/ 0 h 81"/>
                <a:gd name="T12" fmla="*/ 12 w 17"/>
                <a:gd name="T13" fmla="*/ 0 h 81"/>
                <a:gd name="T14" fmla="*/ 17 w 17"/>
                <a:gd name="T15" fmla="*/ 5 h 81"/>
                <a:gd name="T16" fmla="*/ 17 w 17"/>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6"/>
                  </a:moveTo>
                  <a:cubicBezTo>
                    <a:pt x="17" y="79"/>
                    <a:pt x="14" y="81"/>
                    <a:pt x="12" y="81"/>
                  </a:cubicBezTo>
                  <a:cubicBezTo>
                    <a:pt x="5" y="81"/>
                    <a:pt x="5" y="81"/>
                    <a:pt x="5" y="81"/>
                  </a:cubicBezTo>
                  <a:cubicBezTo>
                    <a:pt x="2" y="81"/>
                    <a:pt x="0" y="79"/>
                    <a:pt x="0" y="76"/>
                  </a:cubicBezTo>
                  <a:cubicBezTo>
                    <a:pt x="0" y="5"/>
                    <a:pt x="0" y="5"/>
                    <a:pt x="0" y="5"/>
                  </a:cubicBezTo>
                  <a:cubicBezTo>
                    <a:pt x="0" y="2"/>
                    <a:pt x="2" y="0"/>
                    <a:pt x="5" y="0"/>
                  </a:cubicBezTo>
                  <a:cubicBezTo>
                    <a:pt x="12" y="0"/>
                    <a:pt x="12" y="0"/>
                    <a:pt x="12" y="0"/>
                  </a:cubicBezTo>
                  <a:cubicBezTo>
                    <a:pt x="14" y="0"/>
                    <a:pt x="17" y="2"/>
                    <a:pt x="17" y="5"/>
                  </a:cubicBezTo>
                  <a:lnTo>
                    <a:pt x="17" y="76"/>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95" name="Freeform 146"/>
            <p:cNvSpPr/>
            <p:nvPr/>
          </p:nvSpPr>
          <p:spPr bwMode="auto">
            <a:xfrm>
              <a:off x="4103639" y="2700576"/>
              <a:ext cx="72629" cy="350044"/>
            </a:xfrm>
            <a:custGeom>
              <a:avLst/>
              <a:gdLst>
                <a:gd name="T0" fmla="*/ 17 w 17"/>
                <a:gd name="T1" fmla="*/ 76 h 81"/>
                <a:gd name="T2" fmla="*/ 12 w 17"/>
                <a:gd name="T3" fmla="*/ 81 h 81"/>
                <a:gd name="T4" fmla="*/ 5 w 17"/>
                <a:gd name="T5" fmla="*/ 81 h 81"/>
                <a:gd name="T6" fmla="*/ 0 w 17"/>
                <a:gd name="T7" fmla="*/ 76 h 81"/>
                <a:gd name="T8" fmla="*/ 0 w 17"/>
                <a:gd name="T9" fmla="*/ 5 h 81"/>
                <a:gd name="T10" fmla="*/ 5 w 17"/>
                <a:gd name="T11" fmla="*/ 0 h 81"/>
                <a:gd name="T12" fmla="*/ 12 w 17"/>
                <a:gd name="T13" fmla="*/ 0 h 81"/>
                <a:gd name="T14" fmla="*/ 17 w 17"/>
                <a:gd name="T15" fmla="*/ 5 h 81"/>
                <a:gd name="T16" fmla="*/ 17 w 17"/>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6"/>
                  </a:moveTo>
                  <a:cubicBezTo>
                    <a:pt x="17" y="79"/>
                    <a:pt x="15" y="81"/>
                    <a:pt x="12" y="81"/>
                  </a:cubicBezTo>
                  <a:cubicBezTo>
                    <a:pt x="5" y="81"/>
                    <a:pt x="5" y="81"/>
                    <a:pt x="5" y="81"/>
                  </a:cubicBezTo>
                  <a:cubicBezTo>
                    <a:pt x="2" y="81"/>
                    <a:pt x="0" y="79"/>
                    <a:pt x="0" y="76"/>
                  </a:cubicBezTo>
                  <a:cubicBezTo>
                    <a:pt x="0" y="5"/>
                    <a:pt x="0" y="5"/>
                    <a:pt x="0" y="5"/>
                  </a:cubicBezTo>
                  <a:cubicBezTo>
                    <a:pt x="0" y="2"/>
                    <a:pt x="2" y="0"/>
                    <a:pt x="5" y="0"/>
                  </a:cubicBezTo>
                  <a:cubicBezTo>
                    <a:pt x="12" y="0"/>
                    <a:pt x="12" y="0"/>
                    <a:pt x="12" y="0"/>
                  </a:cubicBezTo>
                  <a:cubicBezTo>
                    <a:pt x="15" y="0"/>
                    <a:pt x="17" y="2"/>
                    <a:pt x="17" y="5"/>
                  </a:cubicBezTo>
                  <a:lnTo>
                    <a:pt x="17" y="76"/>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96" name="Freeform 147"/>
            <p:cNvSpPr/>
            <p:nvPr/>
          </p:nvSpPr>
          <p:spPr bwMode="auto">
            <a:xfrm>
              <a:off x="3819079" y="2627947"/>
              <a:ext cx="305991" cy="85725"/>
            </a:xfrm>
            <a:custGeom>
              <a:avLst/>
              <a:gdLst>
                <a:gd name="T0" fmla="*/ 62 w 71"/>
                <a:gd name="T1" fmla="*/ 0 h 20"/>
                <a:gd name="T2" fmla="*/ 51 w 71"/>
                <a:gd name="T3" fmla="*/ 0 h 20"/>
                <a:gd name="T4" fmla="*/ 35 w 71"/>
                <a:gd name="T5" fmla="*/ 3 h 20"/>
                <a:gd name="T6" fmla="*/ 20 w 71"/>
                <a:gd name="T7" fmla="*/ 0 h 20"/>
                <a:gd name="T8" fmla="*/ 9 w 71"/>
                <a:gd name="T9" fmla="*/ 0 h 20"/>
                <a:gd name="T10" fmla="*/ 0 w 71"/>
                <a:gd name="T11" fmla="*/ 10 h 20"/>
                <a:gd name="T12" fmla="*/ 0 w 71"/>
                <a:gd name="T13" fmla="*/ 11 h 20"/>
                <a:gd name="T14" fmla="*/ 9 w 71"/>
                <a:gd name="T15" fmla="*/ 20 h 20"/>
                <a:gd name="T16" fmla="*/ 62 w 71"/>
                <a:gd name="T17" fmla="*/ 20 h 20"/>
                <a:gd name="T18" fmla="*/ 71 w 71"/>
                <a:gd name="T19" fmla="*/ 11 h 20"/>
                <a:gd name="T20" fmla="*/ 71 w 71"/>
                <a:gd name="T21" fmla="*/ 10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7" y="0"/>
                    <a:pt x="42" y="3"/>
                    <a:pt x="35" y="3"/>
                  </a:cubicBezTo>
                  <a:cubicBezTo>
                    <a:pt x="28" y="3"/>
                    <a:pt x="24" y="0"/>
                    <a:pt x="20" y="0"/>
                  </a:cubicBezTo>
                  <a:cubicBezTo>
                    <a:pt x="9" y="0"/>
                    <a:pt x="9" y="0"/>
                    <a:pt x="9" y="0"/>
                  </a:cubicBezTo>
                  <a:cubicBezTo>
                    <a:pt x="4" y="0"/>
                    <a:pt x="0" y="4"/>
                    <a:pt x="0" y="10"/>
                  </a:cubicBezTo>
                  <a:cubicBezTo>
                    <a:pt x="0" y="11"/>
                    <a:pt x="0" y="11"/>
                    <a:pt x="0" y="11"/>
                  </a:cubicBezTo>
                  <a:cubicBezTo>
                    <a:pt x="0" y="16"/>
                    <a:pt x="4" y="20"/>
                    <a:pt x="9" y="20"/>
                  </a:cubicBezTo>
                  <a:cubicBezTo>
                    <a:pt x="62" y="20"/>
                    <a:pt x="62" y="20"/>
                    <a:pt x="62" y="20"/>
                  </a:cubicBezTo>
                  <a:cubicBezTo>
                    <a:pt x="67" y="20"/>
                    <a:pt x="71" y="16"/>
                    <a:pt x="71" y="11"/>
                  </a:cubicBezTo>
                  <a:cubicBezTo>
                    <a:pt x="71" y="10"/>
                    <a:pt x="71" y="10"/>
                    <a:pt x="71" y="10"/>
                  </a:cubicBezTo>
                  <a:cubicBezTo>
                    <a:pt x="71" y="4"/>
                    <a:pt x="67" y="0"/>
                    <a:pt x="62" y="0"/>
                  </a:cubicBez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97" name="Oval 148"/>
            <p:cNvSpPr>
              <a:spLocks noChangeArrowheads="1"/>
            </p:cNvSpPr>
            <p:nvPr/>
          </p:nvSpPr>
          <p:spPr bwMode="auto">
            <a:xfrm>
              <a:off x="3879802" y="2416015"/>
              <a:ext cx="184547" cy="185738"/>
            </a:xfrm>
            <a:prstGeom prst="ellipse">
              <a:avLst/>
            </a:pr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98" name="Freeform 149"/>
            <p:cNvSpPr/>
            <p:nvPr/>
          </p:nvSpPr>
          <p:spPr bwMode="auto">
            <a:xfrm>
              <a:off x="4429870" y="2644616"/>
              <a:ext cx="220266" cy="384572"/>
            </a:xfrm>
            <a:custGeom>
              <a:avLst/>
              <a:gdLst>
                <a:gd name="T0" fmla="*/ 51 w 51"/>
                <a:gd name="T1" fmla="*/ 84 h 89"/>
                <a:gd name="T2" fmla="*/ 47 w 51"/>
                <a:gd name="T3" fmla="*/ 89 h 89"/>
                <a:gd name="T4" fmla="*/ 5 w 51"/>
                <a:gd name="T5" fmla="*/ 89 h 89"/>
                <a:gd name="T6" fmla="*/ 0 w 51"/>
                <a:gd name="T7" fmla="*/ 84 h 89"/>
                <a:gd name="T8" fmla="*/ 0 w 51"/>
                <a:gd name="T9" fmla="*/ 5 h 89"/>
                <a:gd name="T10" fmla="*/ 5 w 51"/>
                <a:gd name="T11" fmla="*/ 0 h 89"/>
                <a:gd name="T12" fmla="*/ 47 w 51"/>
                <a:gd name="T13" fmla="*/ 0 h 89"/>
                <a:gd name="T14" fmla="*/ 51 w 51"/>
                <a:gd name="T15" fmla="*/ 5 h 89"/>
                <a:gd name="T16" fmla="*/ 51 w 51"/>
                <a:gd name="T17" fmla="*/ 8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89">
                  <a:moveTo>
                    <a:pt x="51" y="84"/>
                  </a:moveTo>
                  <a:cubicBezTo>
                    <a:pt x="51" y="87"/>
                    <a:pt x="49" y="89"/>
                    <a:pt x="47" y="89"/>
                  </a:cubicBezTo>
                  <a:cubicBezTo>
                    <a:pt x="5" y="89"/>
                    <a:pt x="5" y="89"/>
                    <a:pt x="5" y="89"/>
                  </a:cubicBezTo>
                  <a:cubicBezTo>
                    <a:pt x="2" y="89"/>
                    <a:pt x="0" y="87"/>
                    <a:pt x="0" y="84"/>
                  </a:cubicBezTo>
                  <a:cubicBezTo>
                    <a:pt x="0" y="5"/>
                    <a:pt x="0" y="5"/>
                    <a:pt x="0" y="5"/>
                  </a:cubicBezTo>
                  <a:cubicBezTo>
                    <a:pt x="0" y="2"/>
                    <a:pt x="2" y="0"/>
                    <a:pt x="5" y="0"/>
                  </a:cubicBezTo>
                  <a:cubicBezTo>
                    <a:pt x="47" y="0"/>
                    <a:pt x="47" y="0"/>
                    <a:pt x="47" y="0"/>
                  </a:cubicBezTo>
                  <a:cubicBezTo>
                    <a:pt x="49" y="0"/>
                    <a:pt x="51" y="2"/>
                    <a:pt x="51" y="5"/>
                  </a:cubicBezTo>
                  <a:lnTo>
                    <a:pt x="51" y="8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199" name="Freeform 150"/>
            <p:cNvSpPr/>
            <p:nvPr/>
          </p:nvSpPr>
          <p:spPr bwMode="auto">
            <a:xfrm>
              <a:off x="4429870" y="2972038"/>
              <a:ext cx="100013" cy="491729"/>
            </a:xfrm>
            <a:custGeom>
              <a:avLst/>
              <a:gdLst>
                <a:gd name="T0" fmla="*/ 23 w 23"/>
                <a:gd name="T1" fmla="*/ 109 h 114"/>
                <a:gd name="T2" fmla="*/ 18 w 23"/>
                <a:gd name="T3" fmla="*/ 114 h 114"/>
                <a:gd name="T4" fmla="*/ 5 w 23"/>
                <a:gd name="T5" fmla="*/ 114 h 114"/>
                <a:gd name="T6" fmla="*/ 0 w 23"/>
                <a:gd name="T7" fmla="*/ 109 h 114"/>
                <a:gd name="T8" fmla="*/ 0 w 23"/>
                <a:gd name="T9" fmla="*/ 5 h 114"/>
                <a:gd name="T10" fmla="*/ 5 w 23"/>
                <a:gd name="T11" fmla="*/ 0 h 114"/>
                <a:gd name="T12" fmla="*/ 18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8" y="114"/>
                  </a:cubicBezTo>
                  <a:cubicBezTo>
                    <a:pt x="5" y="114"/>
                    <a:pt x="5" y="114"/>
                    <a:pt x="5" y="114"/>
                  </a:cubicBezTo>
                  <a:cubicBezTo>
                    <a:pt x="2" y="114"/>
                    <a:pt x="0" y="112"/>
                    <a:pt x="0" y="109"/>
                  </a:cubicBezTo>
                  <a:cubicBezTo>
                    <a:pt x="0" y="5"/>
                    <a:pt x="0" y="5"/>
                    <a:pt x="0" y="5"/>
                  </a:cubicBezTo>
                  <a:cubicBezTo>
                    <a:pt x="0" y="2"/>
                    <a:pt x="2" y="0"/>
                    <a:pt x="5" y="0"/>
                  </a:cubicBezTo>
                  <a:cubicBezTo>
                    <a:pt x="18" y="0"/>
                    <a:pt x="18" y="0"/>
                    <a:pt x="18" y="0"/>
                  </a:cubicBezTo>
                  <a:cubicBezTo>
                    <a:pt x="21" y="0"/>
                    <a:pt x="23" y="2"/>
                    <a:pt x="23" y="5"/>
                  </a:cubicBezTo>
                  <a:lnTo>
                    <a:pt x="23" y="109"/>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200" name="Freeform 151"/>
            <p:cNvSpPr/>
            <p:nvPr/>
          </p:nvSpPr>
          <p:spPr bwMode="auto">
            <a:xfrm>
              <a:off x="4551315" y="2972038"/>
              <a:ext cx="98822" cy="491729"/>
            </a:xfrm>
            <a:custGeom>
              <a:avLst/>
              <a:gdLst>
                <a:gd name="T0" fmla="*/ 23 w 23"/>
                <a:gd name="T1" fmla="*/ 109 h 114"/>
                <a:gd name="T2" fmla="*/ 19 w 23"/>
                <a:gd name="T3" fmla="*/ 114 h 114"/>
                <a:gd name="T4" fmla="*/ 5 w 23"/>
                <a:gd name="T5" fmla="*/ 114 h 114"/>
                <a:gd name="T6" fmla="*/ 0 w 23"/>
                <a:gd name="T7" fmla="*/ 109 h 114"/>
                <a:gd name="T8" fmla="*/ 0 w 23"/>
                <a:gd name="T9" fmla="*/ 5 h 114"/>
                <a:gd name="T10" fmla="*/ 5 w 23"/>
                <a:gd name="T11" fmla="*/ 0 h 114"/>
                <a:gd name="T12" fmla="*/ 19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9" y="114"/>
                  </a:cubicBezTo>
                  <a:cubicBezTo>
                    <a:pt x="5" y="114"/>
                    <a:pt x="5" y="114"/>
                    <a:pt x="5" y="114"/>
                  </a:cubicBezTo>
                  <a:cubicBezTo>
                    <a:pt x="2" y="114"/>
                    <a:pt x="0" y="112"/>
                    <a:pt x="0" y="109"/>
                  </a:cubicBezTo>
                  <a:cubicBezTo>
                    <a:pt x="0" y="5"/>
                    <a:pt x="0" y="5"/>
                    <a:pt x="0" y="5"/>
                  </a:cubicBezTo>
                  <a:cubicBezTo>
                    <a:pt x="0" y="2"/>
                    <a:pt x="2" y="0"/>
                    <a:pt x="5" y="0"/>
                  </a:cubicBezTo>
                  <a:cubicBezTo>
                    <a:pt x="19" y="0"/>
                    <a:pt x="19" y="0"/>
                    <a:pt x="19" y="0"/>
                  </a:cubicBezTo>
                  <a:cubicBezTo>
                    <a:pt x="21" y="0"/>
                    <a:pt x="23" y="2"/>
                    <a:pt x="23" y="5"/>
                  </a:cubicBezTo>
                  <a:lnTo>
                    <a:pt x="23" y="109"/>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201" name="Freeform 152"/>
            <p:cNvSpPr/>
            <p:nvPr/>
          </p:nvSpPr>
          <p:spPr bwMode="auto">
            <a:xfrm>
              <a:off x="4563220" y="2627947"/>
              <a:ext cx="180975" cy="150019"/>
            </a:xfrm>
            <a:custGeom>
              <a:avLst/>
              <a:gdLst>
                <a:gd name="T0" fmla="*/ 36 w 42"/>
                <a:gd name="T1" fmla="*/ 35 h 35"/>
                <a:gd name="T2" fmla="*/ 42 w 42"/>
                <a:gd name="T3" fmla="*/ 21 h 35"/>
                <a:gd name="T4" fmla="*/ 21 w 42"/>
                <a:gd name="T5" fmla="*/ 0 h 35"/>
                <a:gd name="T6" fmla="*/ 0 w 42"/>
                <a:gd name="T7" fmla="*/ 21 h 35"/>
                <a:gd name="T8" fmla="*/ 6 w 42"/>
                <a:gd name="T9" fmla="*/ 35 h 35"/>
                <a:gd name="T10" fmla="*/ 36 w 42"/>
                <a:gd name="T11" fmla="*/ 35 h 35"/>
              </a:gdLst>
              <a:ahLst/>
              <a:cxnLst>
                <a:cxn ang="0">
                  <a:pos x="T0" y="T1"/>
                </a:cxn>
                <a:cxn ang="0">
                  <a:pos x="T2" y="T3"/>
                </a:cxn>
                <a:cxn ang="0">
                  <a:pos x="T4" y="T5"/>
                </a:cxn>
                <a:cxn ang="0">
                  <a:pos x="T6" y="T7"/>
                </a:cxn>
                <a:cxn ang="0">
                  <a:pos x="T8" y="T9"/>
                </a:cxn>
                <a:cxn ang="0">
                  <a:pos x="T10" y="T11"/>
                </a:cxn>
              </a:cxnLst>
              <a:rect l="0" t="0" r="r" b="b"/>
              <a:pathLst>
                <a:path w="42" h="35">
                  <a:moveTo>
                    <a:pt x="36" y="35"/>
                  </a:moveTo>
                  <a:cubicBezTo>
                    <a:pt x="40" y="31"/>
                    <a:pt x="42" y="26"/>
                    <a:pt x="42" y="21"/>
                  </a:cubicBezTo>
                  <a:cubicBezTo>
                    <a:pt x="42" y="10"/>
                    <a:pt x="33" y="0"/>
                    <a:pt x="21" y="0"/>
                  </a:cubicBezTo>
                  <a:cubicBezTo>
                    <a:pt x="10" y="0"/>
                    <a:pt x="0" y="10"/>
                    <a:pt x="0" y="21"/>
                  </a:cubicBezTo>
                  <a:cubicBezTo>
                    <a:pt x="0" y="26"/>
                    <a:pt x="3" y="31"/>
                    <a:pt x="6" y="35"/>
                  </a:cubicBezTo>
                  <a:lnTo>
                    <a:pt x="36" y="3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202" name="Freeform 153"/>
            <p:cNvSpPr/>
            <p:nvPr/>
          </p:nvSpPr>
          <p:spPr bwMode="auto">
            <a:xfrm>
              <a:off x="4335811" y="2627947"/>
              <a:ext cx="180975" cy="150019"/>
            </a:xfrm>
            <a:custGeom>
              <a:avLst/>
              <a:gdLst>
                <a:gd name="T0" fmla="*/ 36 w 42"/>
                <a:gd name="T1" fmla="*/ 35 h 35"/>
                <a:gd name="T2" fmla="*/ 42 w 42"/>
                <a:gd name="T3" fmla="*/ 21 h 35"/>
                <a:gd name="T4" fmla="*/ 21 w 42"/>
                <a:gd name="T5" fmla="*/ 0 h 35"/>
                <a:gd name="T6" fmla="*/ 0 w 42"/>
                <a:gd name="T7" fmla="*/ 21 h 35"/>
                <a:gd name="T8" fmla="*/ 6 w 42"/>
                <a:gd name="T9" fmla="*/ 35 h 35"/>
                <a:gd name="T10" fmla="*/ 36 w 42"/>
                <a:gd name="T11" fmla="*/ 35 h 35"/>
              </a:gdLst>
              <a:ahLst/>
              <a:cxnLst>
                <a:cxn ang="0">
                  <a:pos x="T0" y="T1"/>
                </a:cxn>
                <a:cxn ang="0">
                  <a:pos x="T2" y="T3"/>
                </a:cxn>
                <a:cxn ang="0">
                  <a:pos x="T4" y="T5"/>
                </a:cxn>
                <a:cxn ang="0">
                  <a:pos x="T6" y="T7"/>
                </a:cxn>
                <a:cxn ang="0">
                  <a:pos x="T8" y="T9"/>
                </a:cxn>
                <a:cxn ang="0">
                  <a:pos x="T10" y="T11"/>
                </a:cxn>
              </a:cxnLst>
              <a:rect l="0" t="0" r="r" b="b"/>
              <a:pathLst>
                <a:path w="42" h="35">
                  <a:moveTo>
                    <a:pt x="36" y="35"/>
                  </a:moveTo>
                  <a:cubicBezTo>
                    <a:pt x="40" y="31"/>
                    <a:pt x="42" y="26"/>
                    <a:pt x="42" y="21"/>
                  </a:cubicBezTo>
                  <a:cubicBezTo>
                    <a:pt x="42" y="10"/>
                    <a:pt x="33" y="0"/>
                    <a:pt x="21" y="0"/>
                  </a:cubicBezTo>
                  <a:cubicBezTo>
                    <a:pt x="10" y="0"/>
                    <a:pt x="0" y="10"/>
                    <a:pt x="0" y="21"/>
                  </a:cubicBezTo>
                  <a:cubicBezTo>
                    <a:pt x="0" y="26"/>
                    <a:pt x="2" y="31"/>
                    <a:pt x="6" y="35"/>
                  </a:cubicBezTo>
                  <a:lnTo>
                    <a:pt x="36" y="3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203" name="Freeform 154"/>
            <p:cNvSpPr/>
            <p:nvPr/>
          </p:nvSpPr>
          <p:spPr bwMode="auto">
            <a:xfrm>
              <a:off x="4335810" y="2700576"/>
              <a:ext cx="72629" cy="350044"/>
            </a:xfrm>
            <a:custGeom>
              <a:avLst/>
              <a:gdLst>
                <a:gd name="T0" fmla="*/ 17 w 17"/>
                <a:gd name="T1" fmla="*/ 76 h 81"/>
                <a:gd name="T2" fmla="*/ 12 w 17"/>
                <a:gd name="T3" fmla="*/ 81 h 81"/>
                <a:gd name="T4" fmla="*/ 5 w 17"/>
                <a:gd name="T5" fmla="*/ 81 h 81"/>
                <a:gd name="T6" fmla="*/ 0 w 17"/>
                <a:gd name="T7" fmla="*/ 76 h 81"/>
                <a:gd name="T8" fmla="*/ 0 w 17"/>
                <a:gd name="T9" fmla="*/ 5 h 81"/>
                <a:gd name="T10" fmla="*/ 5 w 17"/>
                <a:gd name="T11" fmla="*/ 0 h 81"/>
                <a:gd name="T12" fmla="*/ 12 w 17"/>
                <a:gd name="T13" fmla="*/ 0 h 81"/>
                <a:gd name="T14" fmla="*/ 17 w 17"/>
                <a:gd name="T15" fmla="*/ 5 h 81"/>
                <a:gd name="T16" fmla="*/ 17 w 17"/>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6"/>
                  </a:moveTo>
                  <a:cubicBezTo>
                    <a:pt x="17" y="79"/>
                    <a:pt x="15" y="81"/>
                    <a:pt x="12" y="81"/>
                  </a:cubicBezTo>
                  <a:cubicBezTo>
                    <a:pt x="5" y="81"/>
                    <a:pt x="5" y="81"/>
                    <a:pt x="5" y="81"/>
                  </a:cubicBezTo>
                  <a:cubicBezTo>
                    <a:pt x="2" y="81"/>
                    <a:pt x="0" y="79"/>
                    <a:pt x="0" y="76"/>
                  </a:cubicBezTo>
                  <a:cubicBezTo>
                    <a:pt x="0" y="5"/>
                    <a:pt x="0" y="5"/>
                    <a:pt x="0" y="5"/>
                  </a:cubicBezTo>
                  <a:cubicBezTo>
                    <a:pt x="0" y="2"/>
                    <a:pt x="2" y="0"/>
                    <a:pt x="5" y="0"/>
                  </a:cubicBezTo>
                  <a:cubicBezTo>
                    <a:pt x="12" y="0"/>
                    <a:pt x="12" y="0"/>
                    <a:pt x="12" y="0"/>
                  </a:cubicBezTo>
                  <a:cubicBezTo>
                    <a:pt x="15" y="0"/>
                    <a:pt x="17" y="2"/>
                    <a:pt x="17" y="5"/>
                  </a:cubicBezTo>
                  <a:lnTo>
                    <a:pt x="17" y="76"/>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204" name="Freeform 155"/>
            <p:cNvSpPr/>
            <p:nvPr/>
          </p:nvSpPr>
          <p:spPr bwMode="auto">
            <a:xfrm>
              <a:off x="4671567" y="2700576"/>
              <a:ext cx="72629" cy="350044"/>
            </a:xfrm>
            <a:custGeom>
              <a:avLst/>
              <a:gdLst>
                <a:gd name="T0" fmla="*/ 17 w 17"/>
                <a:gd name="T1" fmla="*/ 76 h 81"/>
                <a:gd name="T2" fmla="*/ 12 w 17"/>
                <a:gd name="T3" fmla="*/ 81 h 81"/>
                <a:gd name="T4" fmla="*/ 5 w 17"/>
                <a:gd name="T5" fmla="*/ 81 h 81"/>
                <a:gd name="T6" fmla="*/ 0 w 17"/>
                <a:gd name="T7" fmla="*/ 76 h 81"/>
                <a:gd name="T8" fmla="*/ 0 w 17"/>
                <a:gd name="T9" fmla="*/ 5 h 81"/>
                <a:gd name="T10" fmla="*/ 5 w 17"/>
                <a:gd name="T11" fmla="*/ 0 h 81"/>
                <a:gd name="T12" fmla="*/ 12 w 17"/>
                <a:gd name="T13" fmla="*/ 0 h 81"/>
                <a:gd name="T14" fmla="*/ 17 w 17"/>
                <a:gd name="T15" fmla="*/ 5 h 81"/>
                <a:gd name="T16" fmla="*/ 17 w 17"/>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81">
                  <a:moveTo>
                    <a:pt x="17" y="76"/>
                  </a:moveTo>
                  <a:cubicBezTo>
                    <a:pt x="17" y="79"/>
                    <a:pt x="15" y="81"/>
                    <a:pt x="12" y="81"/>
                  </a:cubicBezTo>
                  <a:cubicBezTo>
                    <a:pt x="5" y="81"/>
                    <a:pt x="5" y="81"/>
                    <a:pt x="5" y="81"/>
                  </a:cubicBezTo>
                  <a:cubicBezTo>
                    <a:pt x="2" y="81"/>
                    <a:pt x="0" y="79"/>
                    <a:pt x="0" y="76"/>
                  </a:cubicBezTo>
                  <a:cubicBezTo>
                    <a:pt x="0" y="5"/>
                    <a:pt x="0" y="5"/>
                    <a:pt x="0" y="5"/>
                  </a:cubicBezTo>
                  <a:cubicBezTo>
                    <a:pt x="0" y="2"/>
                    <a:pt x="2" y="0"/>
                    <a:pt x="5" y="0"/>
                  </a:cubicBezTo>
                  <a:cubicBezTo>
                    <a:pt x="12" y="0"/>
                    <a:pt x="12" y="0"/>
                    <a:pt x="12" y="0"/>
                  </a:cubicBezTo>
                  <a:cubicBezTo>
                    <a:pt x="15" y="0"/>
                    <a:pt x="17" y="2"/>
                    <a:pt x="17" y="5"/>
                  </a:cubicBezTo>
                  <a:lnTo>
                    <a:pt x="17" y="76"/>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205" name="Freeform 156"/>
            <p:cNvSpPr/>
            <p:nvPr/>
          </p:nvSpPr>
          <p:spPr bwMode="auto">
            <a:xfrm>
              <a:off x="4387008" y="2627947"/>
              <a:ext cx="305991" cy="85725"/>
            </a:xfrm>
            <a:custGeom>
              <a:avLst/>
              <a:gdLst>
                <a:gd name="T0" fmla="*/ 62 w 71"/>
                <a:gd name="T1" fmla="*/ 0 h 20"/>
                <a:gd name="T2" fmla="*/ 51 w 71"/>
                <a:gd name="T3" fmla="*/ 0 h 20"/>
                <a:gd name="T4" fmla="*/ 36 w 71"/>
                <a:gd name="T5" fmla="*/ 3 h 20"/>
                <a:gd name="T6" fmla="*/ 20 w 71"/>
                <a:gd name="T7" fmla="*/ 0 h 20"/>
                <a:gd name="T8" fmla="*/ 9 w 71"/>
                <a:gd name="T9" fmla="*/ 0 h 20"/>
                <a:gd name="T10" fmla="*/ 0 w 71"/>
                <a:gd name="T11" fmla="*/ 10 h 20"/>
                <a:gd name="T12" fmla="*/ 0 w 71"/>
                <a:gd name="T13" fmla="*/ 11 h 20"/>
                <a:gd name="T14" fmla="*/ 9 w 71"/>
                <a:gd name="T15" fmla="*/ 20 h 20"/>
                <a:gd name="T16" fmla="*/ 62 w 71"/>
                <a:gd name="T17" fmla="*/ 20 h 20"/>
                <a:gd name="T18" fmla="*/ 71 w 71"/>
                <a:gd name="T19" fmla="*/ 11 h 20"/>
                <a:gd name="T20" fmla="*/ 71 w 71"/>
                <a:gd name="T21" fmla="*/ 10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7" y="0"/>
                    <a:pt x="42" y="3"/>
                    <a:pt x="36" y="3"/>
                  </a:cubicBezTo>
                  <a:cubicBezTo>
                    <a:pt x="29" y="3"/>
                    <a:pt x="25" y="0"/>
                    <a:pt x="20" y="0"/>
                  </a:cubicBezTo>
                  <a:cubicBezTo>
                    <a:pt x="9" y="0"/>
                    <a:pt x="9" y="0"/>
                    <a:pt x="9" y="0"/>
                  </a:cubicBezTo>
                  <a:cubicBezTo>
                    <a:pt x="4" y="0"/>
                    <a:pt x="0" y="4"/>
                    <a:pt x="0" y="10"/>
                  </a:cubicBezTo>
                  <a:cubicBezTo>
                    <a:pt x="0" y="11"/>
                    <a:pt x="0" y="11"/>
                    <a:pt x="0" y="11"/>
                  </a:cubicBezTo>
                  <a:cubicBezTo>
                    <a:pt x="0" y="16"/>
                    <a:pt x="4" y="20"/>
                    <a:pt x="9" y="20"/>
                  </a:cubicBezTo>
                  <a:cubicBezTo>
                    <a:pt x="62" y="20"/>
                    <a:pt x="62" y="20"/>
                    <a:pt x="62" y="20"/>
                  </a:cubicBezTo>
                  <a:cubicBezTo>
                    <a:pt x="67" y="20"/>
                    <a:pt x="71" y="16"/>
                    <a:pt x="71" y="11"/>
                  </a:cubicBezTo>
                  <a:cubicBezTo>
                    <a:pt x="71" y="10"/>
                    <a:pt x="71" y="10"/>
                    <a:pt x="71" y="10"/>
                  </a:cubicBezTo>
                  <a:cubicBezTo>
                    <a:pt x="71" y="4"/>
                    <a:pt x="67" y="0"/>
                    <a:pt x="62" y="0"/>
                  </a:cubicBez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206" name="Oval 157"/>
            <p:cNvSpPr>
              <a:spLocks noChangeArrowheads="1"/>
            </p:cNvSpPr>
            <p:nvPr/>
          </p:nvSpPr>
          <p:spPr bwMode="auto">
            <a:xfrm>
              <a:off x="4447730" y="2416015"/>
              <a:ext cx="184547" cy="185738"/>
            </a:xfrm>
            <a:prstGeom prst="ellipse">
              <a:avLst/>
            </a:pr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207" name="Freeform 158"/>
            <p:cNvSpPr/>
            <p:nvPr/>
          </p:nvSpPr>
          <p:spPr bwMode="auto">
            <a:xfrm>
              <a:off x="4997798" y="2644616"/>
              <a:ext cx="223838" cy="384572"/>
            </a:xfrm>
            <a:custGeom>
              <a:avLst/>
              <a:gdLst>
                <a:gd name="T0" fmla="*/ 52 w 52"/>
                <a:gd name="T1" fmla="*/ 84 h 89"/>
                <a:gd name="T2" fmla="*/ 47 w 52"/>
                <a:gd name="T3" fmla="*/ 89 h 89"/>
                <a:gd name="T4" fmla="*/ 5 w 52"/>
                <a:gd name="T5" fmla="*/ 89 h 89"/>
                <a:gd name="T6" fmla="*/ 0 w 52"/>
                <a:gd name="T7" fmla="*/ 84 h 89"/>
                <a:gd name="T8" fmla="*/ 0 w 52"/>
                <a:gd name="T9" fmla="*/ 5 h 89"/>
                <a:gd name="T10" fmla="*/ 5 w 52"/>
                <a:gd name="T11" fmla="*/ 0 h 89"/>
                <a:gd name="T12" fmla="*/ 47 w 52"/>
                <a:gd name="T13" fmla="*/ 0 h 89"/>
                <a:gd name="T14" fmla="*/ 52 w 52"/>
                <a:gd name="T15" fmla="*/ 5 h 89"/>
                <a:gd name="T16" fmla="*/ 52 w 52"/>
                <a:gd name="T17" fmla="*/ 8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89">
                  <a:moveTo>
                    <a:pt x="52" y="84"/>
                  </a:moveTo>
                  <a:cubicBezTo>
                    <a:pt x="52" y="87"/>
                    <a:pt x="50" y="89"/>
                    <a:pt x="47" y="89"/>
                  </a:cubicBezTo>
                  <a:cubicBezTo>
                    <a:pt x="5" y="89"/>
                    <a:pt x="5" y="89"/>
                    <a:pt x="5" y="89"/>
                  </a:cubicBezTo>
                  <a:cubicBezTo>
                    <a:pt x="2" y="89"/>
                    <a:pt x="0" y="87"/>
                    <a:pt x="0" y="84"/>
                  </a:cubicBezTo>
                  <a:cubicBezTo>
                    <a:pt x="0" y="5"/>
                    <a:pt x="0" y="5"/>
                    <a:pt x="0" y="5"/>
                  </a:cubicBezTo>
                  <a:cubicBezTo>
                    <a:pt x="0" y="2"/>
                    <a:pt x="2" y="0"/>
                    <a:pt x="5" y="0"/>
                  </a:cubicBezTo>
                  <a:cubicBezTo>
                    <a:pt x="47" y="0"/>
                    <a:pt x="47" y="0"/>
                    <a:pt x="47" y="0"/>
                  </a:cubicBezTo>
                  <a:cubicBezTo>
                    <a:pt x="50" y="0"/>
                    <a:pt x="52" y="2"/>
                    <a:pt x="52" y="5"/>
                  </a:cubicBezTo>
                  <a:lnTo>
                    <a:pt x="52" y="84"/>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208" name="Freeform 159"/>
            <p:cNvSpPr/>
            <p:nvPr/>
          </p:nvSpPr>
          <p:spPr bwMode="auto">
            <a:xfrm>
              <a:off x="4997799" y="2972038"/>
              <a:ext cx="98822" cy="491729"/>
            </a:xfrm>
            <a:custGeom>
              <a:avLst/>
              <a:gdLst>
                <a:gd name="T0" fmla="*/ 23 w 23"/>
                <a:gd name="T1" fmla="*/ 109 h 114"/>
                <a:gd name="T2" fmla="*/ 19 w 23"/>
                <a:gd name="T3" fmla="*/ 114 h 114"/>
                <a:gd name="T4" fmla="*/ 5 w 23"/>
                <a:gd name="T5" fmla="*/ 114 h 114"/>
                <a:gd name="T6" fmla="*/ 0 w 23"/>
                <a:gd name="T7" fmla="*/ 109 h 114"/>
                <a:gd name="T8" fmla="*/ 0 w 23"/>
                <a:gd name="T9" fmla="*/ 5 h 114"/>
                <a:gd name="T10" fmla="*/ 5 w 23"/>
                <a:gd name="T11" fmla="*/ 0 h 114"/>
                <a:gd name="T12" fmla="*/ 19 w 23"/>
                <a:gd name="T13" fmla="*/ 0 h 114"/>
                <a:gd name="T14" fmla="*/ 23 w 23"/>
                <a:gd name="T15" fmla="*/ 5 h 114"/>
                <a:gd name="T16" fmla="*/ 23 w 23"/>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4">
                  <a:moveTo>
                    <a:pt x="23" y="109"/>
                  </a:moveTo>
                  <a:cubicBezTo>
                    <a:pt x="23" y="112"/>
                    <a:pt x="21" y="114"/>
                    <a:pt x="19" y="114"/>
                  </a:cubicBezTo>
                  <a:cubicBezTo>
                    <a:pt x="5" y="114"/>
                    <a:pt x="5" y="114"/>
                    <a:pt x="5" y="114"/>
                  </a:cubicBezTo>
                  <a:cubicBezTo>
                    <a:pt x="2" y="114"/>
                    <a:pt x="0" y="112"/>
                    <a:pt x="0" y="109"/>
                  </a:cubicBezTo>
                  <a:cubicBezTo>
                    <a:pt x="0" y="5"/>
                    <a:pt x="0" y="5"/>
                    <a:pt x="0" y="5"/>
                  </a:cubicBezTo>
                  <a:cubicBezTo>
                    <a:pt x="0" y="2"/>
                    <a:pt x="2" y="0"/>
                    <a:pt x="5" y="0"/>
                  </a:cubicBezTo>
                  <a:cubicBezTo>
                    <a:pt x="19" y="0"/>
                    <a:pt x="19" y="0"/>
                    <a:pt x="19" y="0"/>
                  </a:cubicBezTo>
                  <a:cubicBezTo>
                    <a:pt x="21" y="0"/>
                    <a:pt x="23" y="2"/>
                    <a:pt x="23" y="5"/>
                  </a:cubicBezTo>
                  <a:lnTo>
                    <a:pt x="23" y="109"/>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209" name="Freeform 160"/>
            <p:cNvSpPr/>
            <p:nvPr/>
          </p:nvSpPr>
          <p:spPr bwMode="auto">
            <a:xfrm>
              <a:off x="5119242" y="2972038"/>
              <a:ext cx="102394" cy="491729"/>
            </a:xfrm>
            <a:custGeom>
              <a:avLst/>
              <a:gdLst>
                <a:gd name="T0" fmla="*/ 24 w 24"/>
                <a:gd name="T1" fmla="*/ 109 h 114"/>
                <a:gd name="T2" fmla="*/ 19 w 24"/>
                <a:gd name="T3" fmla="*/ 114 h 114"/>
                <a:gd name="T4" fmla="*/ 5 w 24"/>
                <a:gd name="T5" fmla="*/ 114 h 114"/>
                <a:gd name="T6" fmla="*/ 0 w 24"/>
                <a:gd name="T7" fmla="*/ 109 h 114"/>
                <a:gd name="T8" fmla="*/ 0 w 24"/>
                <a:gd name="T9" fmla="*/ 5 h 114"/>
                <a:gd name="T10" fmla="*/ 5 w 24"/>
                <a:gd name="T11" fmla="*/ 0 h 114"/>
                <a:gd name="T12" fmla="*/ 19 w 24"/>
                <a:gd name="T13" fmla="*/ 0 h 114"/>
                <a:gd name="T14" fmla="*/ 24 w 24"/>
                <a:gd name="T15" fmla="*/ 5 h 114"/>
                <a:gd name="T16" fmla="*/ 24 w 24"/>
                <a:gd name="T17" fmla="*/ 10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114">
                  <a:moveTo>
                    <a:pt x="24" y="109"/>
                  </a:moveTo>
                  <a:cubicBezTo>
                    <a:pt x="24" y="112"/>
                    <a:pt x="22" y="114"/>
                    <a:pt x="19" y="114"/>
                  </a:cubicBezTo>
                  <a:cubicBezTo>
                    <a:pt x="5" y="114"/>
                    <a:pt x="5" y="114"/>
                    <a:pt x="5" y="114"/>
                  </a:cubicBezTo>
                  <a:cubicBezTo>
                    <a:pt x="3" y="114"/>
                    <a:pt x="0" y="112"/>
                    <a:pt x="0" y="109"/>
                  </a:cubicBezTo>
                  <a:cubicBezTo>
                    <a:pt x="0" y="5"/>
                    <a:pt x="0" y="5"/>
                    <a:pt x="0" y="5"/>
                  </a:cubicBezTo>
                  <a:cubicBezTo>
                    <a:pt x="0" y="2"/>
                    <a:pt x="3" y="0"/>
                    <a:pt x="5" y="0"/>
                  </a:cubicBezTo>
                  <a:cubicBezTo>
                    <a:pt x="19" y="0"/>
                    <a:pt x="19" y="0"/>
                    <a:pt x="19" y="0"/>
                  </a:cubicBezTo>
                  <a:cubicBezTo>
                    <a:pt x="22" y="0"/>
                    <a:pt x="24" y="2"/>
                    <a:pt x="24" y="5"/>
                  </a:cubicBezTo>
                  <a:lnTo>
                    <a:pt x="24" y="109"/>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210" name="Freeform 161"/>
            <p:cNvSpPr/>
            <p:nvPr/>
          </p:nvSpPr>
          <p:spPr bwMode="auto">
            <a:xfrm>
              <a:off x="5135910" y="2627947"/>
              <a:ext cx="176213" cy="150019"/>
            </a:xfrm>
            <a:custGeom>
              <a:avLst/>
              <a:gdLst>
                <a:gd name="T0" fmla="*/ 36 w 41"/>
                <a:gd name="T1" fmla="*/ 35 h 35"/>
                <a:gd name="T2" fmla="*/ 41 w 41"/>
                <a:gd name="T3" fmla="*/ 21 h 35"/>
                <a:gd name="T4" fmla="*/ 20 w 41"/>
                <a:gd name="T5" fmla="*/ 0 h 35"/>
                <a:gd name="T6" fmla="*/ 0 w 41"/>
                <a:gd name="T7" fmla="*/ 21 h 35"/>
                <a:gd name="T8" fmla="*/ 5 w 41"/>
                <a:gd name="T9" fmla="*/ 35 h 35"/>
                <a:gd name="T10" fmla="*/ 36 w 41"/>
                <a:gd name="T11" fmla="*/ 35 h 35"/>
              </a:gdLst>
              <a:ahLst/>
              <a:cxnLst>
                <a:cxn ang="0">
                  <a:pos x="T0" y="T1"/>
                </a:cxn>
                <a:cxn ang="0">
                  <a:pos x="T2" y="T3"/>
                </a:cxn>
                <a:cxn ang="0">
                  <a:pos x="T4" y="T5"/>
                </a:cxn>
                <a:cxn ang="0">
                  <a:pos x="T6" y="T7"/>
                </a:cxn>
                <a:cxn ang="0">
                  <a:pos x="T8" y="T9"/>
                </a:cxn>
                <a:cxn ang="0">
                  <a:pos x="T10" y="T11"/>
                </a:cxn>
              </a:cxnLst>
              <a:rect l="0" t="0" r="r" b="b"/>
              <a:pathLst>
                <a:path w="41" h="35">
                  <a:moveTo>
                    <a:pt x="36" y="35"/>
                  </a:moveTo>
                  <a:cubicBezTo>
                    <a:pt x="39" y="31"/>
                    <a:pt x="41" y="26"/>
                    <a:pt x="41" y="21"/>
                  </a:cubicBezTo>
                  <a:cubicBezTo>
                    <a:pt x="41" y="10"/>
                    <a:pt x="32" y="0"/>
                    <a:pt x="20" y="0"/>
                  </a:cubicBezTo>
                  <a:cubicBezTo>
                    <a:pt x="9" y="0"/>
                    <a:pt x="0" y="10"/>
                    <a:pt x="0" y="21"/>
                  </a:cubicBezTo>
                  <a:cubicBezTo>
                    <a:pt x="0" y="26"/>
                    <a:pt x="2" y="31"/>
                    <a:pt x="5" y="35"/>
                  </a:cubicBezTo>
                  <a:lnTo>
                    <a:pt x="36" y="3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211" name="Freeform 162"/>
            <p:cNvSpPr/>
            <p:nvPr/>
          </p:nvSpPr>
          <p:spPr bwMode="auto">
            <a:xfrm>
              <a:off x="4907310" y="2627947"/>
              <a:ext cx="177404" cy="150019"/>
            </a:xfrm>
            <a:custGeom>
              <a:avLst/>
              <a:gdLst>
                <a:gd name="T0" fmla="*/ 36 w 41"/>
                <a:gd name="T1" fmla="*/ 35 h 35"/>
                <a:gd name="T2" fmla="*/ 41 w 41"/>
                <a:gd name="T3" fmla="*/ 21 h 35"/>
                <a:gd name="T4" fmla="*/ 20 w 41"/>
                <a:gd name="T5" fmla="*/ 0 h 35"/>
                <a:gd name="T6" fmla="*/ 0 w 41"/>
                <a:gd name="T7" fmla="*/ 21 h 35"/>
                <a:gd name="T8" fmla="*/ 5 w 41"/>
                <a:gd name="T9" fmla="*/ 35 h 35"/>
                <a:gd name="T10" fmla="*/ 36 w 41"/>
                <a:gd name="T11" fmla="*/ 35 h 35"/>
              </a:gdLst>
              <a:ahLst/>
              <a:cxnLst>
                <a:cxn ang="0">
                  <a:pos x="T0" y="T1"/>
                </a:cxn>
                <a:cxn ang="0">
                  <a:pos x="T2" y="T3"/>
                </a:cxn>
                <a:cxn ang="0">
                  <a:pos x="T4" y="T5"/>
                </a:cxn>
                <a:cxn ang="0">
                  <a:pos x="T6" y="T7"/>
                </a:cxn>
                <a:cxn ang="0">
                  <a:pos x="T8" y="T9"/>
                </a:cxn>
                <a:cxn ang="0">
                  <a:pos x="T10" y="T11"/>
                </a:cxn>
              </a:cxnLst>
              <a:rect l="0" t="0" r="r" b="b"/>
              <a:pathLst>
                <a:path w="41" h="35">
                  <a:moveTo>
                    <a:pt x="36" y="35"/>
                  </a:moveTo>
                  <a:cubicBezTo>
                    <a:pt x="39" y="31"/>
                    <a:pt x="41" y="26"/>
                    <a:pt x="41" y="21"/>
                  </a:cubicBezTo>
                  <a:cubicBezTo>
                    <a:pt x="41" y="10"/>
                    <a:pt x="32" y="0"/>
                    <a:pt x="20" y="0"/>
                  </a:cubicBezTo>
                  <a:cubicBezTo>
                    <a:pt x="9" y="0"/>
                    <a:pt x="0" y="10"/>
                    <a:pt x="0" y="21"/>
                  </a:cubicBezTo>
                  <a:cubicBezTo>
                    <a:pt x="0" y="26"/>
                    <a:pt x="2" y="31"/>
                    <a:pt x="5" y="35"/>
                  </a:cubicBezTo>
                  <a:lnTo>
                    <a:pt x="36" y="35"/>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212" name="Freeform 163"/>
            <p:cNvSpPr/>
            <p:nvPr/>
          </p:nvSpPr>
          <p:spPr bwMode="auto">
            <a:xfrm>
              <a:off x="4907311" y="2700576"/>
              <a:ext cx="69056" cy="350044"/>
            </a:xfrm>
            <a:custGeom>
              <a:avLst/>
              <a:gdLst>
                <a:gd name="T0" fmla="*/ 16 w 16"/>
                <a:gd name="T1" fmla="*/ 76 h 81"/>
                <a:gd name="T2" fmla="*/ 12 w 16"/>
                <a:gd name="T3" fmla="*/ 81 h 81"/>
                <a:gd name="T4" fmla="*/ 4 w 16"/>
                <a:gd name="T5" fmla="*/ 81 h 81"/>
                <a:gd name="T6" fmla="*/ 0 w 16"/>
                <a:gd name="T7" fmla="*/ 76 h 81"/>
                <a:gd name="T8" fmla="*/ 0 w 16"/>
                <a:gd name="T9" fmla="*/ 5 h 81"/>
                <a:gd name="T10" fmla="*/ 4 w 16"/>
                <a:gd name="T11" fmla="*/ 0 h 81"/>
                <a:gd name="T12" fmla="*/ 12 w 16"/>
                <a:gd name="T13" fmla="*/ 0 h 81"/>
                <a:gd name="T14" fmla="*/ 16 w 16"/>
                <a:gd name="T15" fmla="*/ 5 h 81"/>
                <a:gd name="T16" fmla="*/ 16 w 16"/>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6"/>
                  </a:moveTo>
                  <a:cubicBezTo>
                    <a:pt x="16" y="79"/>
                    <a:pt x="14" y="81"/>
                    <a:pt x="12" y="81"/>
                  </a:cubicBezTo>
                  <a:cubicBezTo>
                    <a:pt x="4" y="81"/>
                    <a:pt x="4" y="81"/>
                    <a:pt x="4" y="81"/>
                  </a:cubicBezTo>
                  <a:cubicBezTo>
                    <a:pt x="2" y="81"/>
                    <a:pt x="0" y="79"/>
                    <a:pt x="0" y="76"/>
                  </a:cubicBezTo>
                  <a:cubicBezTo>
                    <a:pt x="0" y="5"/>
                    <a:pt x="0" y="5"/>
                    <a:pt x="0" y="5"/>
                  </a:cubicBezTo>
                  <a:cubicBezTo>
                    <a:pt x="0" y="2"/>
                    <a:pt x="2" y="0"/>
                    <a:pt x="4" y="0"/>
                  </a:cubicBezTo>
                  <a:cubicBezTo>
                    <a:pt x="12" y="0"/>
                    <a:pt x="12" y="0"/>
                    <a:pt x="12" y="0"/>
                  </a:cubicBezTo>
                  <a:cubicBezTo>
                    <a:pt x="14" y="0"/>
                    <a:pt x="16" y="2"/>
                    <a:pt x="16" y="5"/>
                  </a:cubicBezTo>
                  <a:lnTo>
                    <a:pt x="16" y="76"/>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213" name="Freeform 164"/>
            <p:cNvSpPr/>
            <p:nvPr/>
          </p:nvSpPr>
          <p:spPr bwMode="auto">
            <a:xfrm>
              <a:off x="5243067" y="2700576"/>
              <a:ext cx="69056" cy="350044"/>
            </a:xfrm>
            <a:custGeom>
              <a:avLst/>
              <a:gdLst>
                <a:gd name="T0" fmla="*/ 16 w 16"/>
                <a:gd name="T1" fmla="*/ 76 h 81"/>
                <a:gd name="T2" fmla="*/ 12 w 16"/>
                <a:gd name="T3" fmla="*/ 81 h 81"/>
                <a:gd name="T4" fmla="*/ 4 w 16"/>
                <a:gd name="T5" fmla="*/ 81 h 81"/>
                <a:gd name="T6" fmla="*/ 0 w 16"/>
                <a:gd name="T7" fmla="*/ 76 h 81"/>
                <a:gd name="T8" fmla="*/ 0 w 16"/>
                <a:gd name="T9" fmla="*/ 5 h 81"/>
                <a:gd name="T10" fmla="*/ 4 w 16"/>
                <a:gd name="T11" fmla="*/ 0 h 81"/>
                <a:gd name="T12" fmla="*/ 12 w 16"/>
                <a:gd name="T13" fmla="*/ 0 h 81"/>
                <a:gd name="T14" fmla="*/ 16 w 16"/>
                <a:gd name="T15" fmla="*/ 5 h 81"/>
                <a:gd name="T16" fmla="*/ 16 w 16"/>
                <a:gd name="T17" fmla="*/ 7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81">
                  <a:moveTo>
                    <a:pt x="16" y="76"/>
                  </a:moveTo>
                  <a:cubicBezTo>
                    <a:pt x="16" y="79"/>
                    <a:pt x="14" y="81"/>
                    <a:pt x="12" y="81"/>
                  </a:cubicBezTo>
                  <a:cubicBezTo>
                    <a:pt x="4" y="81"/>
                    <a:pt x="4" y="81"/>
                    <a:pt x="4" y="81"/>
                  </a:cubicBezTo>
                  <a:cubicBezTo>
                    <a:pt x="2" y="81"/>
                    <a:pt x="0" y="79"/>
                    <a:pt x="0" y="76"/>
                  </a:cubicBezTo>
                  <a:cubicBezTo>
                    <a:pt x="0" y="5"/>
                    <a:pt x="0" y="5"/>
                    <a:pt x="0" y="5"/>
                  </a:cubicBezTo>
                  <a:cubicBezTo>
                    <a:pt x="0" y="2"/>
                    <a:pt x="2" y="0"/>
                    <a:pt x="4" y="0"/>
                  </a:cubicBezTo>
                  <a:cubicBezTo>
                    <a:pt x="12" y="0"/>
                    <a:pt x="12" y="0"/>
                    <a:pt x="12" y="0"/>
                  </a:cubicBezTo>
                  <a:cubicBezTo>
                    <a:pt x="14" y="0"/>
                    <a:pt x="16" y="2"/>
                    <a:pt x="16" y="5"/>
                  </a:cubicBezTo>
                  <a:lnTo>
                    <a:pt x="16" y="76"/>
                  </a:ln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214" name="Freeform 165"/>
            <p:cNvSpPr/>
            <p:nvPr/>
          </p:nvSpPr>
          <p:spPr bwMode="auto">
            <a:xfrm>
              <a:off x="4954936" y="2627947"/>
              <a:ext cx="305991" cy="85725"/>
            </a:xfrm>
            <a:custGeom>
              <a:avLst/>
              <a:gdLst>
                <a:gd name="T0" fmla="*/ 62 w 71"/>
                <a:gd name="T1" fmla="*/ 0 h 20"/>
                <a:gd name="T2" fmla="*/ 51 w 71"/>
                <a:gd name="T3" fmla="*/ 0 h 20"/>
                <a:gd name="T4" fmla="*/ 36 w 71"/>
                <a:gd name="T5" fmla="*/ 3 h 20"/>
                <a:gd name="T6" fmla="*/ 21 w 71"/>
                <a:gd name="T7" fmla="*/ 0 h 20"/>
                <a:gd name="T8" fmla="*/ 10 w 71"/>
                <a:gd name="T9" fmla="*/ 0 h 20"/>
                <a:gd name="T10" fmla="*/ 0 w 71"/>
                <a:gd name="T11" fmla="*/ 10 h 20"/>
                <a:gd name="T12" fmla="*/ 0 w 71"/>
                <a:gd name="T13" fmla="*/ 11 h 20"/>
                <a:gd name="T14" fmla="*/ 10 w 71"/>
                <a:gd name="T15" fmla="*/ 20 h 20"/>
                <a:gd name="T16" fmla="*/ 62 w 71"/>
                <a:gd name="T17" fmla="*/ 20 h 20"/>
                <a:gd name="T18" fmla="*/ 71 w 71"/>
                <a:gd name="T19" fmla="*/ 11 h 20"/>
                <a:gd name="T20" fmla="*/ 71 w 71"/>
                <a:gd name="T21" fmla="*/ 10 h 20"/>
                <a:gd name="T22" fmla="*/ 62 w 71"/>
                <a:gd name="T2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20">
                  <a:moveTo>
                    <a:pt x="62" y="0"/>
                  </a:moveTo>
                  <a:cubicBezTo>
                    <a:pt x="51" y="0"/>
                    <a:pt x="51" y="0"/>
                    <a:pt x="51" y="0"/>
                  </a:cubicBezTo>
                  <a:cubicBezTo>
                    <a:pt x="48" y="0"/>
                    <a:pt x="43" y="3"/>
                    <a:pt x="36" y="3"/>
                  </a:cubicBezTo>
                  <a:cubicBezTo>
                    <a:pt x="29" y="3"/>
                    <a:pt x="25" y="0"/>
                    <a:pt x="21" y="0"/>
                  </a:cubicBezTo>
                  <a:cubicBezTo>
                    <a:pt x="10" y="0"/>
                    <a:pt x="10" y="0"/>
                    <a:pt x="10" y="0"/>
                  </a:cubicBezTo>
                  <a:cubicBezTo>
                    <a:pt x="5" y="0"/>
                    <a:pt x="0" y="4"/>
                    <a:pt x="0" y="10"/>
                  </a:cubicBezTo>
                  <a:cubicBezTo>
                    <a:pt x="0" y="11"/>
                    <a:pt x="0" y="11"/>
                    <a:pt x="0" y="11"/>
                  </a:cubicBezTo>
                  <a:cubicBezTo>
                    <a:pt x="0" y="16"/>
                    <a:pt x="5" y="20"/>
                    <a:pt x="10" y="20"/>
                  </a:cubicBezTo>
                  <a:cubicBezTo>
                    <a:pt x="62" y="20"/>
                    <a:pt x="62" y="20"/>
                    <a:pt x="62" y="20"/>
                  </a:cubicBezTo>
                  <a:cubicBezTo>
                    <a:pt x="67" y="20"/>
                    <a:pt x="71" y="16"/>
                    <a:pt x="71" y="11"/>
                  </a:cubicBezTo>
                  <a:cubicBezTo>
                    <a:pt x="71" y="10"/>
                    <a:pt x="71" y="10"/>
                    <a:pt x="71" y="10"/>
                  </a:cubicBezTo>
                  <a:cubicBezTo>
                    <a:pt x="71" y="4"/>
                    <a:pt x="67" y="0"/>
                    <a:pt x="62" y="0"/>
                  </a:cubicBezTo>
                  <a:close/>
                </a:path>
              </a:pathLst>
            </a:cu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sp>
          <p:nvSpPr>
            <p:cNvPr id="215" name="Oval 166"/>
            <p:cNvSpPr>
              <a:spLocks noChangeArrowheads="1"/>
            </p:cNvSpPr>
            <p:nvPr/>
          </p:nvSpPr>
          <p:spPr bwMode="auto">
            <a:xfrm>
              <a:off x="5015658" y="2416015"/>
              <a:ext cx="184547" cy="185738"/>
            </a:xfrm>
            <a:prstGeom prst="ellipse">
              <a:avLst/>
            </a:prstGeom>
            <a:grpFill/>
            <a:ln>
              <a:noFill/>
            </a:ln>
          </p:spPr>
          <p:txBody>
            <a:bodyPr vert="horz" wrap="square" lIns="68580" tIns="34290" rIns="68580" bIns="34290" numCol="1" anchor="t" anchorCtr="0" compatLnSpc="1"/>
            <a:lstStyle/>
            <a:p>
              <a:pPr defTabSz="685800" fontAlgn="base">
                <a:spcBef>
                  <a:spcPct val="0"/>
                </a:spcBef>
                <a:spcAft>
                  <a:spcPct val="0"/>
                </a:spcAft>
              </a:pPr>
              <a:endParaRPr lang="zh-CN" altLang="en-US" sz="1200">
                <a:solidFill>
                  <a:prstClr val="black"/>
                </a:solidFill>
              </a:endParaRPr>
            </a:p>
          </p:txBody>
        </p:sp>
      </p:grpSp>
      <p:sp>
        <p:nvSpPr>
          <p:cNvPr id="217" name="文本框 172"/>
          <p:cNvSpPr txBox="1"/>
          <p:nvPr/>
        </p:nvSpPr>
        <p:spPr>
          <a:xfrm>
            <a:off x="1072829" y="3441631"/>
            <a:ext cx="2043816" cy="923331"/>
          </a:xfrm>
          <a:prstGeom prst="rect">
            <a:avLst/>
          </a:prstGeom>
          <a:noFill/>
        </p:spPr>
        <p:txBody>
          <a:bodyPr wrap="square" rtlCol="0">
            <a:spAutoFit/>
          </a:bodyPr>
          <a:lstStyle/>
          <a:p>
            <a:pPr defTabSz="685800" fontAlgn="base">
              <a:spcBef>
                <a:spcPct val="0"/>
              </a:spcBef>
              <a:spcAft>
                <a:spcPct val="0"/>
              </a:spcAft>
            </a:pPr>
            <a:r>
              <a:rPr lang="en-US" altLang="zh-CN" sz="5400" dirty="0">
                <a:latin typeface="Open Sans Light" panose="020B0306030504020204" pitchFamily="34" charset="0"/>
                <a:ea typeface="Open Sans Light" panose="020B0306030504020204" pitchFamily="34" charset="0"/>
                <a:cs typeface="Open Sans Light" panose="020B0306030504020204" pitchFamily="34" charset="0"/>
              </a:rPr>
              <a:t>63%</a:t>
            </a:r>
            <a:endParaRPr lang="zh-CN" altLang="en-US" sz="5400" dirty="0">
              <a:latin typeface="Open Sans Light" panose="020B0306030504020204" pitchFamily="34" charset="0"/>
              <a:cs typeface="Open Sans Light" panose="020B0306030504020204" pitchFamily="34" charset="0"/>
            </a:endParaRPr>
          </a:p>
        </p:txBody>
      </p:sp>
      <p:sp>
        <p:nvSpPr>
          <p:cNvPr id="218" name="Lorem Ipsum"/>
          <p:cNvSpPr/>
          <p:nvPr/>
        </p:nvSpPr>
        <p:spPr bwMode="auto">
          <a:xfrm>
            <a:off x="2617974" y="3575051"/>
            <a:ext cx="5725927" cy="624964"/>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399" rIns="72000" bIns="32399" rtlCol="0" anchor="t">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fontAlgn="base">
              <a:spcBef>
                <a:spcPct val="0"/>
              </a:spcBef>
              <a:spcAft>
                <a:spcPts val="450"/>
              </a:spcAft>
            </a:pPr>
            <a:r>
              <a:rPr lang="zh-CN" altLang="en-US" sz="1200" dirty="0">
                <a:solidFill>
                  <a:srgbClr val="34495E"/>
                </a:solidFill>
                <a:latin typeface="Open Sans Light" panose="020B0306030504020204" pitchFamily="34" charset="0"/>
                <a:ea typeface="Open Sans Light" panose="020B0306030504020204" pitchFamily="34" charset="0"/>
                <a:cs typeface="Open Sans Light" panose="020B0306030504020204" pitchFamily="34" charset="0"/>
              </a:rPr>
              <a:t>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a:t>
            </a:r>
            <a:endParaRPr lang="en-US" sz="1200" dirty="0">
              <a:solidFill>
                <a:srgbClr val="34495E"/>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336514306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217"/>
                                        </p:tgtEl>
                                        <p:attrNameLst>
                                          <p:attrName>style.visibility</p:attrName>
                                        </p:attrNameLst>
                                      </p:cBhvr>
                                      <p:to>
                                        <p:strVal val="visible"/>
                                      </p:to>
                                    </p:set>
                                    <p:anim calcmode="lin" valueType="num">
                                      <p:cBhvr>
                                        <p:cTn id="15" dur="1000" fill="hold"/>
                                        <p:tgtEl>
                                          <p:spTgt spid="217"/>
                                        </p:tgtEl>
                                        <p:attrNameLst>
                                          <p:attrName>ppt_w</p:attrName>
                                        </p:attrNameLst>
                                      </p:cBhvr>
                                      <p:tavLst>
                                        <p:tav tm="0">
                                          <p:val>
                                            <p:fltVal val="0"/>
                                          </p:val>
                                        </p:tav>
                                        <p:tav tm="100000">
                                          <p:val>
                                            <p:strVal val="#ppt_w"/>
                                          </p:val>
                                        </p:tav>
                                      </p:tavLst>
                                    </p:anim>
                                    <p:anim calcmode="lin" valueType="num">
                                      <p:cBhvr>
                                        <p:cTn id="16" dur="1000" fill="hold"/>
                                        <p:tgtEl>
                                          <p:spTgt spid="217"/>
                                        </p:tgtEl>
                                        <p:attrNameLst>
                                          <p:attrName>ppt_h</p:attrName>
                                        </p:attrNameLst>
                                      </p:cBhvr>
                                      <p:tavLst>
                                        <p:tav tm="0">
                                          <p:val>
                                            <p:fltVal val="0"/>
                                          </p:val>
                                        </p:tav>
                                        <p:tav tm="100000">
                                          <p:val>
                                            <p:strVal val="#ppt_h"/>
                                          </p:val>
                                        </p:tav>
                                      </p:tavLst>
                                    </p:anim>
                                    <p:anim calcmode="lin" valueType="num">
                                      <p:cBhvr>
                                        <p:cTn id="17" dur="1000" fill="hold"/>
                                        <p:tgtEl>
                                          <p:spTgt spid="217"/>
                                        </p:tgtEl>
                                        <p:attrNameLst>
                                          <p:attrName>style.rotation</p:attrName>
                                        </p:attrNameLst>
                                      </p:cBhvr>
                                      <p:tavLst>
                                        <p:tav tm="0">
                                          <p:val>
                                            <p:fltVal val="90"/>
                                          </p:val>
                                        </p:tav>
                                        <p:tav tm="100000">
                                          <p:val>
                                            <p:fltVal val="0"/>
                                          </p:val>
                                        </p:tav>
                                      </p:tavLst>
                                    </p:anim>
                                    <p:animEffect transition="in" filter="fade">
                                      <p:cBhvr>
                                        <p:cTn id="18" dur="1000"/>
                                        <p:tgtEl>
                                          <p:spTgt spid="217"/>
                                        </p:tgtEl>
                                      </p:cBhvr>
                                    </p:animEffect>
                                  </p:childTnLst>
                                </p:cTn>
                              </p:par>
                            </p:childTnLst>
                          </p:cTn>
                        </p:par>
                        <p:par>
                          <p:cTn id="19" fill="hold">
                            <p:stCondLst>
                              <p:cond delay="2000"/>
                            </p:stCondLst>
                            <p:childTnLst>
                              <p:par>
                                <p:cTn id="20" presetID="42" presetClass="entr" presetSubtype="0" fill="hold" grpId="0" nodeType="afterEffect">
                                  <p:stCondLst>
                                    <p:cond delay="0"/>
                                  </p:stCondLst>
                                  <p:childTnLst>
                                    <p:set>
                                      <p:cBhvr>
                                        <p:cTn id="21" dur="1" fill="hold">
                                          <p:stCondLst>
                                            <p:cond delay="0"/>
                                          </p:stCondLst>
                                        </p:cTn>
                                        <p:tgtEl>
                                          <p:spTgt spid="218"/>
                                        </p:tgtEl>
                                        <p:attrNameLst>
                                          <p:attrName>style.visibility</p:attrName>
                                        </p:attrNameLst>
                                      </p:cBhvr>
                                      <p:to>
                                        <p:strVal val="visible"/>
                                      </p:to>
                                    </p:set>
                                    <p:animEffect transition="in" filter="fade">
                                      <p:cBhvr>
                                        <p:cTn id="22" dur="1000"/>
                                        <p:tgtEl>
                                          <p:spTgt spid="218"/>
                                        </p:tgtEl>
                                      </p:cBhvr>
                                    </p:animEffect>
                                    <p:anim calcmode="lin" valueType="num">
                                      <p:cBhvr>
                                        <p:cTn id="23" dur="1000" fill="hold"/>
                                        <p:tgtEl>
                                          <p:spTgt spid="218"/>
                                        </p:tgtEl>
                                        <p:attrNameLst>
                                          <p:attrName>ppt_x</p:attrName>
                                        </p:attrNameLst>
                                      </p:cBhvr>
                                      <p:tavLst>
                                        <p:tav tm="0">
                                          <p:val>
                                            <p:strVal val="#ppt_x"/>
                                          </p:val>
                                        </p:tav>
                                        <p:tav tm="100000">
                                          <p:val>
                                            <p:strVal val="#ppt_x"/>
                                          </p:val>
                                        </p:tav>
                                      </p:tavLst>
                                    </p:anim>
                                    <p:anim calcmode="lin" valueType="num">
                                      <p:cBhvr>
                                        <p:cTn id="24" dur="1000" fill="hold"/>
                                        <p:tgtEl>
                                          <p:spTgt spid="218"/>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22" presetClass="entr" presetSubtype="4" fill="hold" grpId="0" nodeType="afterEffect">
                                  <p:stCondLst>
                                    <p:cond delay="0"/>
                                  </p:stCondLst>
                                  <p:childTnLst>
                                    <p:set>
                                      <p:cBhvr>
                                        <p:cTn id="27" dur="1" fill="hold">
                                          <p:stCondLst>
                                            <p:cond delay="0"/>
                                          </p:stCondLst>
                                        </p:cTn>
                                        <p:tgtEl>
                                          <p:spTgt spid="265"/>
                                        </p:tgtEl>
                                        <p:attrNameLst>
                                          <p:attrName>style.visibility</p:attrName>
                                        </p:attrNameLst>
                                      </p:cBhvr>
                                      <p:to>
                                        <p:strVal val="visible"/>
                                      </p:to>
                                    </p:set>
                                    <p:animEffect transition="in" filter="wipe(down)">
                                      <p:cBhvr>
                                        <p:cTn id="28" dur="500"/>
                                        <p:tgtEl>
                                          <p:spTgt spid="2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5" grpId="0"/>
      <p:bldP spid="217" grpId="0"/>
      <p:bldP spid="21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
          <p:cNvGrpSpPr/>
          <p:nvPr/>
        </p:nvGrpSpPr>
        <p:grpSpPr>
          <a:xfrm>
            <a:off x="1433433" y="1980136"/>
            <a:ext cx="6110214" cy="1624515"/>
            <a:chOff x="1433434" y="2234991"/>
            <a:chExt cx="6110214" cy="1624515"/>
          </a:xfrm>
        </p:grpSpPr>
        <p:grpSp>
          <p:nvGrpSpPr>
            <p:cNvPr id="3" name="组合 1"/>
            <p:cNvGrpSpPr/>
            <p:nvPr/>
          </p:nvGrpSpPr>
          <p:grpSpPr>
            <a:xfrm>
              <a:off x="1433434" y="2234991"/>
              <a:ext cx="2319188" cy="1024878"/>
              <a:chOff x="1433434" y="2234991"/>
              <a:chExt cx="2319188" cy="1024878"/>
            </a:xfrm>
          </p:grpSpPr>
          <p:sp>
            <p:nvSpPr>
              <p:cNvPr id="43012" name="Freeform 6"/>
              <p:cNvSpPr>
                <a:spLocks/>
              </p:cNvSpPr>
              <p:nvPr/>
            </p:nvSpPr>
            <p:spPr bwMode="auto">
              <a:xfrm>
                <a:off x="1433434" y="2234991"/>
                <a:ext cx="2319188" cy="1024878"/>
              </a:xfrm>
              <a:custGeom>
                <a:avLst/>
                <a:gdLst>
                  <a:gd name="T0" fmla="*/ 3006725 w 951"/>
                  <a:gd name="T1" fmla="*/ 752143 h 431"/>
                  <a:gd name="T2" fmla="*/ 2393366 w 951"/>
                  <a:gd name="T3" fmla="*/ 1362075 h 431"/>
                  <a:gd name="T4" fmla="*/ 610198 w 951"/>
                  <a:gd name="T5" fmla="*/ 1358915 h 431"/>
                  <a:gd name="T6" fmla="*/ 0 w 951"/>
                  <a:gd name="T7" fmla="*/ 748983 h 431"/>
                  <a:gd name="T8" fmla="*/ 3006725 w 951"/>
                  <a:gd name="T9" fmla="*/ 752143 h 431"/>
                  <a:gd name="T10" fmla="*/ 0 60000 65536"/>
                  <a:gd name="T11" fmla="*/ 0 60000 65536"/>
                  <a:gd name="T12" fmla="*/ 0 60000 65536"/>
                  <a:gd name="T13" fmla="*/ 0 60000 65536"/>
                  <a:gd name="T14" fmla="*/ 0 60000 65536"/>
                  <a:gd name="T15" fmla="*/ 0 w 951"/>
                  <a:gd name="T16" fmla="*/ 0 h 431"/>
                  <a:gd name="T17" fmla="*/ 951 w 951"/>
                  <a:gd name="T18" fmla="*/ 431 h 431"/>
                </a:gdLst>
                <a:ahLst/>
                <a:cxnLst>
                  <a:cxn ang="T10">
                    <a:pos x="T0" y="T1"/>
                  </a:cxn>
                  <a:cxn ang="T11">
                    <a:pos x="T2" y="T3"/>
                  </a:cxn>
                  <a:cxn ang="T12">
                    <a:pos x="T4" y="T5"/>
                  </a:cxn>
                  <a:cxn ang="T13">
                    <a:pos x="T6" y="T7"/>
                  </a:cxn>
                  <a:cxn ang="T14">
                    <a:pos x="T8" y="T9"/>
                  </a:cxn>
                </a:cxnLst>
                <a:rect l="T15" t="T16" r="T17" b="T18"/>
                <a:pathLst>
                  <a:path w="951" h="431">
                    <a:moveTo>
                      <a:pt x="951" y="238"/>
                    </a:moveTo>
                    <a:cubicBezTo>
                      <a:pt x="757" y="431"/>
                      <a:pt x="757" y="431"/>
                      <a:pt x="757" y="431"/>
                    </a:cubicBezTo>
                    <a:cubicBezTo>
                      <a:pt x="593" y="299"/>
                      <a:pt x="358" y="299"/>
                      <a:pt x="193" y="430"/>
                    </a:cubicBezTo>
                    <a:cubicBezTo>
                      <a:pt x="0" y="237"/>
                      <a:pt x="0" y="237"/>
                      <a:pt x="0" y="237"/>
                    </a:cubicBezTo>
                    <a:cubicBezTo>
                      <a:pt x="272" y="0"/>
                      <a:pt x="679" y="1"/>
                      <a:pt x="951" y="238"/>
                    </a:cubicBezTo>
                    <a:close/>
                  </a:path>
                </a:pathLst>
              </a:custGeom>
              <a:solidFill>
                <a:schemeClr val="accent1"/>
              </a:solidFill>
              <a:ln>
                <a:noFill/>
                <a:headEnd/>
                <a:tailEnd/>
              </a:ln>
              <a:effectLst>
                <a:outerShdw blurRad="127000" dist="190500" dir="9000000" algn="r" rotWithShape="0">
                  <a:prstClr val="black">
                    <a:alpha val="40000"/>
                  </a:prstClr>
                </a:outerShdw>
              </a:effectLst>
            </p:spPr>
            <p:style>
              <a:lnRef idx="3">
                <a:schemeClr val="lt1"/>
              </a:lnRef>
              <a:fillRef idx="1">
                <a:schemeClr val="accent3"/>
              </a:fillRef>
              <a:effectRef idx="1">
                <a:schemeClr val="accent3"/>
              </a:effectRef>
              <a:fontRef idx="minor">
                <a:schemeClr val="lt1"/>
              </a:fontRef>
            </p:style>
            <p:txBody>
              <a:bodyPr/>
              <a:lstStyle/>
              <a:p>
                <a:endParaRPr lang="zh-CN" altLang="en-US"/>
              </a:p>
            </p:txBody>
          </p:sp>
          <p:sp>
            <p:nvSpPr>
              <p:cNvPr id="43029" name="TextBox 26"/>
              <p:cNvSpPr txBox="1">
                <a:spLocks noChangeArrowheads="1"/>
              </p:cNvSpPr>
              <p:nvPr/>
            </p:nvSpPr>
            <p:spPr bwMode="auto">
              <a:xfrm>
                <a:off x="2296700" y="2411207"/>
                <a:ext cx="726355" cy="646131"/>
              </a:xfrm>
              <a:prstGeom prst="rect">
                <a:avLst/>
              </a:prstGeom>
              <a:noFill/>
              <a:ln w="9525">
                <a:noFill/>
                <a:miter lim="800000"/>
                <a:headEnd/>
                <a:tailEnd/>
              </a:ln>
            </p:spPr>
            <p:txBody>
              <a:bodyPr wrap="none">
                <a:spAutoFit/>
              </a:bodyPr>
              <a:lstStyle/>
              <a:p>
                <a:r>
                  <a:rPr lang="en-US" altLang="zh-CN" sz="3600" dirty="0">
                    <a:solidFill>
                      <a:schemeClr val="tx1">
                        <a:lumMod val="10000"/>
                        <a:lumOff val="90000"/>
                      </a:schemeClr>
                    </a:solidFill>
                    <a:latin typeface="Arial Unicode MS" charset="-122"/>
                    <a:ea typeface="Arial Unicode MS" charset="-122"/>
                  </a:rPr>
                  <a:t>01</a:t>
                </a:r>
                <a:endParaRPr lang="zh-CN" altLang="en-US" sz="3600" dirty="0">
                  <a:solidFill>
                    <a:schemeClr val="tx1">
                      <a:lumMod val="10000"/>
                      <a:lumOff val="90000"/>
                    </a:schemeClr>
                  </a:solidFill>
                  <a:latin typeface="Arial Unicode MS" charset="-122"/>
                  <a:ea typeface="Arial Unicode MS" charset="-122"/>
                </a:endParaRPr>
              </a:p>
            </p:txBody>
          </p:sp>
        </p:grpSp>
        <p:grpSp>
          <p:nvGrpSpPr>
            <p:cNvPr id="4" name="组合 3"/>
            <p:cNvGrpSpPr/>
            <p:nvPr/>
          </p:nvGrpSpPr>
          <p:grpSpPr>
            <a:xfrm>
              <a:off x="5224460" y="2234991"/>
              <a:ext cx="2319188" cy="1024878"/>
              <a:chOff x="5224460" y="2234991"/>
              <a:chExt cx="2319188" cy="1024878"/>
            </a:xfrm>
          </p:grpSpPr>
          <p:sp>
            <p:nvSpPr>
              <p:cNvPr id="37" name="Freeform 6"/>
              <p:cNvSpPr>
                <a:spLocks/>
              </p:cNvSpPr>
              <p:nvPr/>
            </p:nvSpPr>
            <p:spPr bwMode="auto">
              <a:xfrm>
                <a:off x="5224460" y="2234991"/>
                <a:ext cx="2319188" cy="1024878"/>
              </a:xfrm>
              <a:custGeom>
                <a:avLst/>
                <a:gdLst>
                  <a:gd name="T0" fmla="*/ 3006725 w 951"/>
                  <a:gd name="T1" fmla="*/ 752143 h 431"/>
                  <a:gd name="T2" fmla="*/ 2393366 w 951"/>
                  <a:gd name="T3" fmla="*/ 1362075 h 431"/>
                  <a:gd name="T4" fmla="*/ 610198 w 951"/>
                  <a:gd name="T5" fmla="*/ 1358915 h 431"/>
                  <a:gd name="T6" fmla="*/ 0 w 951"/>
                  <a:gd name="T7" fmla="*/ 748983 h 431"/>
                  <a:gd name="T8" fmla="*/ 3006725 w 951"/>
                  <a:gd name="T9" fmla="*/ 752143 h 431"/>
                  <a:gd name="T10" fmla="*/ 0 60000 65536"/>
                  <a:gd name="T11" fmla="*/ 0 60000 65536"/>
                  <a:gd name="T12" fmla="*/ 0 60000 65536"/>
                  <a:gd name="T13" fmla="*/ 0 60000 65536"/>
                  <a:gd name="T14" fmla="*/ 0 60000 65536"/>
                  <a:gd name="T15" fmla="*/ 0 w 951"/>
                  <a:gd name="T16" fmla="*/ 0 h 431"/>
                  <a:gd name="T17" fmla="*/ 951 w 951"/>
                  <a:gd name="T18" fmla="*/ 431 h 431"/>
                </a:gdLst>
                <a:ahLst/>
                <a:cxnLst>
                  <a:cxn ang="T10">
                    <a:pos x="T0" y="T1"/>
                  </a:cxn>
                  <a:cxn ang="T11">
                    <a:pos x="T2" y="T3"/>
                  </a:cxn>
                  <a:cxn ang="T12">
                    <a:pos x="T4" y="T5"/>
                  </a:cxn>
                  <a:cxn ang="T13">
                    <a:pos x="T6" y="T7"/>
                  </a:cxn>
                  <a:cxn ang="T14">
                    <a:pos x="T8" y="T9"/>
                  </a:cxn>
                </a:cxnLst>
                <a:rect l="T15" t="T16" r="T17" b="T18"/>
                <a:pathLst>
                  <a:path w="951" h="431">
                    <a:moveTo>
                      <a:pt x="951" y="238"/>
                    </a:moveTo>
                    <a:cubicBezTo>
                      <a:pt x="757" y="431"/>
                      <a:pt x="757" y="431"/>
                      <a:pt x="757" y="431"/>
                    </a:cubicBezTo>
                    <a:cubicBezTo>
                      <a:pt x="593" y="299"/>
                      <a:pt x="358" y="299"/>
                      <a:pt x="193" y="430"/>
                    </a:cubicBezTo>
                    <a:cubicBezTo>
                      <a:pt x="0" y="237"/>
                      <a:pt x="0" y="237"/>
                      <a:pt x="0" y="237"/>
                    </a:cubicBezTo>
                    <a:cubicBezTo>
                      <a:pt x="272" y="0"/>
                      <a:pt x="679" y="1"/>
                      <a:pt x="951" y="238"/>
                    </a:cubicBezTo>
                    <a:close/>
                  </a:path>
                </a:pathLst>
              </a:custGeom>
              <a:solidFill>
                <a:schemeClr val="accent3"/>
              </a:solidFill>
              <a:ln>
                <a:noFill/>
                <a:headEnd/>
                <a:tailEnd/>
              </a:ln>
              <a:effectLst>
                <a:outerShdw blurRad="127000" dist="190500" dir="9000000" algn="r" rotWithShape="0">
                  <a:prstClr val="black">
                    <a:alpha val="40000"/>
                  </a:prstClr>
                </a:outerShdw>
              </a:effectLst>
            </p:spPr>
            <p:style>
              <a:lnRef idx="3">
                <a:schemeClr val="lt1"/>
              </a:lnRef>
              <a:fillRef idx="1">
                <a:schemeClr val="accent3"/>
              </a:fillRef>
              <a:effectRef idx="1">
                <a:schemeClr val="accent3"/>
              </a:effectRef>
              <a:fontRef idx="minor">
                <a:schemeClr val="lt1"/>
              </a:fontRef>
            </p:style>
            <p:txBody>
              <a:bodyPr/>
              <a:lstStyle/>
              <a:p>
                <a:endParaRPr lang="zh-CN" altLang="en-US"/>
              </a:p>
            </p:txBody>
          </p:sp>
          <p:sp>
            <p:nvSpPr>
              <p:cNvPr id="43030" name="TextBox 34"/>
              <p:cNvSpPr txBox="1">
                <a:spLocks noChangeArrowheads="1"/>
              </p:cNvSpPr>
              <p:nvPr/>
            </p:nvSpPr>
            <p:spPr bwMode="auto">
              <a:xfrm>
                <a:off x="6092625" y="2428500"/>
                <a:ext cx="726355" cy="646131"/>
              </a:xfrm>
              <a:prstGeom prst="rect">
                <a:avLst/>
              </a:prstGeom>
              <a:noFill/>
              <a:ln w="9525">
                <a:noFill/>
                <a:miter lim="800000"/>
                <a:headEnd/>
                <a:tailEnd/>
              </a:ln>
            </p:spPr>
            <p:txBody>
              <a:bodyPr wrap="none">
                <a:spAutoFit/>
              </a:bodyPr>
              <a:lstStyle/>
              <a:p>
                <a:r>
                  <a:rPr lang="en-US" altLang="zh-CN" sz="3600" dirty="0">
                    <a:solidFill>
                      <a:schemeClr val="tx1">
                        <a:lumMod val="10000"/>
                        <a:lumOff val="90000"/>
                      </a:schemeClr>
                    </a:solidFill>
                    <a:latin typeface="Arial Unicode MS" charset="-122"/>
                    <a:ea typeface="Arial Unicode MS" charset="-122"/>
                  </a:rPr>
                  <a:t>03</a:t>
                </a:r>
                <a:endParaRPr lang="zh-CN" altLang="en-US" sz="3600" dirty="0">
                  <a:solidFill>
                    <a:schemeClr val="tx1">
                      <a:lumMod val="10000"/>
                      <a:lumOff val="90000"/>
                    </a:schemeClr>
                  </a:solidFill>
                  <a:latin typeface="Arial Unicode MS" charset="-122"/>
                  <a:ea typeface="Arial Unicode MS" charset="-122"/>
                </a:endParaRPr>
              </a:p>
            </p:txBody>
          </p:sp>
        </p:grpSp>
        <p:grpSp>
          <p:nvGrpSpPr>
            <p:cNvPr id="5" name="组合 2"/>
            <p:cNvGrpSpPr/>
            <p:nvPr/>
          </p:nvGrpSpPr>
          <p:grpSpPr>
            <a:xfrm>
              <a:off x="3326498" y="2834627"/>
              <a:ext cx="2319188" cy="1024879"/>
              <a:chOff x="3326498" y="2834627"/>
              <a:chExt cx="2319188" cy="1024879"/>
            </a:xfrm>
          </p:grpSpPr>
          <p:sp>
            <p:nvSpPr>
              <p:cNvPr id="36" name="Freeform 6"/>
              <p:cNvSpPr>
                <a:spLocks/>
              </p:cNvSpPr>
              <p:nvPr/>
            </p:nvSpPr>
            <p:spPr bwMode="auto">
              <a:xfrm flipV="1">
                <a:off x="3326498" y="2834627"/>
                <a:ext cx="2319188" cy="1024879"/>
              </a:xfrm>
              <a:custGeom>
                <a:avLst/>
                <a:gdLst>
                  <a:gd name="T0" fmla="*/ 3006725 w 951"/>
                  <a:gd name="T1" fmla="*/ 752143 h 431"/>
                  <a:gd name="T2" fmla="*/ 2393366 w 951"/>
                  <a:gd name="T3" fmla="*/ 1362075 h 431"/>
                  <a:gd name="T4" fmla="*/ 610198 w 951"/>
                  <a:gd name="T5" fmla="*/ 1358915 h 431"/>
                  <a:gd name="T6" fmla="*/ 0 w 951"/>
                  <a:gd name="T7" fmla="*/ 748983 h 431"/>
                  <a:gd name="T8" fmla="*/ 3006725 w 951"/>
                  <a:gd name="T9" fmla="*/ 752143 h 431"/>
                  <a:gd name="T10" fmla="*/ 0 60000 65536"/>
                  <a:gd name="T11" fmla="*/ 0 60000 65536"/>
                  <a:gd name="T12" fmla="*/ 0 60000 65536"/>
                  <a:gd name="T13" fmla="*/ 0 60000 65536"/>
                  <a:gd name="T14" fmla="*/ 0 60000 65536"/>
                  <a:gd name="T15" fmla="*/ 0 w 951"/>
                  <a:gd name="T16" fmla="*/ 0 h 431"/>
                  <a:gd name="T17" fmla="*/ 951 w 951"/>
                  <a:gd name="T18" fmla="*/ 431 h 431"/>
                </a:gdLst>
                <a:ahLst/>
                <a:cxnLst>
                  <a:cxn ang="T10">
                    <a:pos x="T0" y="T1"/>
                  </a:cxn>
                  <a:cxn ang="T11">
                    <a:pos x="T2" y="T3"/>
                  </a:cxn>
                  <a:cxn ang="T12">
                    <a:pos x="T4" y="T5"/>
                  </a:cxn>
                  <a:cxn ang="T13">
                    <a:pos x="T6" y="T7"/>
                  </a:cxn>
                  <a:cxn ang="T14">
                    <a:pos x="T8" y="T9"/>
                  </a:cxn>
                </a:cxnLst>
                <a:rect l="T15" t="T16" r="T17" b="T18"/>
                <a:pathLst>
                  <a:path w="951" h="431">
                    <a:moveTo>
                      <a:pt x="951" y="238"/>
                    </a:moveTo>
                    <a:cubicBezTo>
                      <a:pt x="757" y="431"/>
                      <a:pt x="757" y="431"/>
                      <a:pt x="757" y="431"/>
                    </a:cubicBezTo>
                    <a:cubicBezTo>
                      <a:pt x="593" y="299"/>
                      <a:pt x="358" y="299"/>
                      <a:pt x="193" y="430"/>
                    </a:cubicBezTo>
                    <a:cubicBezTo>
                      <a:pt x="0" y="237"/>
                      <a:pt x="0" y="237"/>
                      <a:pt x="0" y="237"/>
                    </a:cubicBezTo>
                    <a:cubicBezTo>
                      <a:pt x="272" y="0"/>
                      <a:pt x="679" y="1"/>
                      <a:pt x="951" y="238"/>
                    </a:cubicBezTo>
                    <a:close/>
                  </a:path>
                </a:pathLst>
              </a:custGeom>
              <a:solidFill>
                <a:schemeClr val="accent2"/>
              </a:solidFill>
              <a:ln>
                <a:noFill/>
                <a:headEnd/>
                <a:tailEnd/>
              </a:ln>
              <a:effectLst>
                <a:outerShdw blurRad="127000" dist="190500" dir="9000000" algn="r" rotWithShape="0">
                  <a:prstClr val="black">
                    <a:alpha val="40000"/>
                  </a:prstClr>
                </a:outerShdw>
              </a:effectLst>
            </p:spPr>
            <p:style>
              <a:lnRef idx="3">
                <a:schemeClr val="lt1"/>
              </a:lnRef>
              <a:fillRef idx="1">
                <a:schemeClr val="accent3"/>
              </a:fillRef>
              <a:effectRef idx="1">
                <a:schemeClr val="accent3"/>
              </a:effectRef>
              <a:fontRef idx="minor">
                <a:schemeClr val="lt1"/>
              </a:fontRef>
            </p:style>
            <p:txBody>
              <a:bodyPr/>
              <a:lstStyle/>
              <a:p>
                <a:endParaRPr lang="zh-CN" altLang="en-US"/>
              </a:p>
            </p:txBody>
          </p:sp>
          <p:sp>
            <p:nvSpPr>
              <p:cNvPr id="43031" name="TextBox 35"/>
              <p:cNvSpPr txBox="1">
                <a:spLocks noChangeArrowheads="1"/>
              </p:cNvSpPr>
              <p:nvPr/>
            </p:nvSpPr>
            <p:spPr bwMode="auto">
              <a:xfrm>
                <a:off x="4154890" y="3073072"/>
                <a:ext cx="726355" cy="646131"/>
              </a:xfrm>
              <a:prstGeom prst="rect">
                <a:avLst/>
              </a:prstGeom>
              <a:noFill/>
              <a:ln w="9525">
                <a:noFill/>
                <a:miter lim="800000"/>
                <a:headEnd/>
                <a:tailEnd/>
              </a:ln>
            </p:spPr>
            <p:txBody>
              <a:bodyPr wrap="none">
                <a:spAutoFit/>
              </a:bodyPr>
              <a:lstStyle/>
              <a:p>
                <a:r>
                  <a:rPr lang="en-US" altLang="zh-CN" sz="3600" dirty="0">
                    <a:solidFill>
                      <a:schemeClr val="tx1">
                        <a:lumMod val="10000"/>
                        <a:lumOff val="90000"/>
                      </a:schemeClr>
                    </a:solidFill>
                    <a:latin typeface="Arial Unicode MS" charset="-122"/>
                    <a:ea typeface="Arial Unicode MS" charset="-122"/>
                  </a:rPr>
                  <a:t>02</a:t>
                </a:r>
                <a:endParaRPr lang="zh-CN" altLang="en-US" sz="3600" dirty="0">
                  <a:solidFill>
                    <a:schemeClr val="tx1">
                      <a:lumMod val="10000"/>
                      <a:lumOff val="90000"/>
                    </a:schemeClr>
                  </a:solidFill>
                  <a:latin typeface="Arial Unicode MS" charset="-122"/>
                  <a:ea typeface="Arial Unicode MS" charset="-122"/>
                </a:endParaRPr>
              </a:p>
            </p:txBody>
          </p:sp>
        </p:grpSp>
      </p:grpSp>
      <p:grpSp>
        <p:nvGrpSpPr>
          <p:cNvPr id="6" name="组合 39"/>
          <p:cNvGrpSpPr/>
          <p:nvPr/>
        </p:nvGrpSpPr>
        <p:grpSpPr>
          <a:xfrm>
            <a:off x="1978776" y="1253472"/>
            <a:ext cx="1195488" cy="814401"/>
            <a:chOff x="873900" y="1541325"/>
            <a:chExt cx="1166203" cy="814401"/>
          </a:xfrm>
        </p:grpSpPr>
        <p:sp>
          <p:nvSpPr>
            <p:cNvPr id="42" name="TextBox 41"/>
            <p:cNvSpPr txBox="1"/>
            <p:nvPr/>
          </p:nvSpPr>
          <p:spPr>
            <a:xfrm>
              <a:off x="873900" y="1767302"/>
              <a:ext cx="1166203" cy="292378"/>
            </a:xfrm>
            <a:prstGeom prst="rect">
              <a:avLst/>
            </a:prstGeom>
            <a:noFill/>
          </p:spPr>
          <p:txBody>
            <a:bodyPr wrap="square" lIns="91431" tIns="45715" rIns="91431" bIns="45715" rtlCol="0">
              <a:spAutoFit/>
            </a:bodyPr>
            <a:lstStyle/>
            <a:p>
              <a:pPr algn="ct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a:t>
              </a:r>
              <a:r>
                <a:rPr lang="zh-CN" altLang="en-US" sz="1000" dirty="0" smtClean="0">
                  <a:solidFill>
                    <a:schemeClr val="tx1">
                      <a:lumMod val="65000"/>
                      <a:lumOff val="35000"/>
                    </a:schemeClr>
                  </a:solidFill>
                  <a:latin typeface="微软雅黑" pitchFamily="34" charset="-122"/>
                  <a:ea typeface="微软雅黑" pitchFamily="34" charset="-122"/>
                </a:rPr>
                <a:t>这</a:t>
              </a:r>
              <a:endParaRPr lang="zh-CN" altLang="en-US" sz="1000" dirty="0">
                <a:solidFill>
                  <a:schemeClr val="tx1">
                    <a:lumMod val="65000"/>
                    <a:lumOff val="35000"/>
                  </a:schemeClr>
                </a:solidFill>
                <a:latin typeface="微软雅黑" pitchFamily="34" charset="-122"/>
                <a:ea typeface="微软雅黑" pitchFamily="34" charset="-122"/>
              </a:endParaRPr>
            </a:p>
          </p:txBody>
        </p:sp>
        <p:grpSp>
          <p:nvGrpSpPr>
            <p:cNvPr id="7" name="组合 42"/>
            <p:cNvGrpSpPr/>
            <p:nvPr/>
          </p:nvGrpSpPr>
          <p:grpSpPr>
            <a:xfrm>
              <a:off x="947384" y="1541325"/>
              <a:ext cx="1008112" cy="814401"/>
              <a:chOff x="947384" y="1541325"/>
              <a:chExt cx="1008112" cy="814401"/>
            </a:xfrm>
          </p:grpSpPr>
          <p:cxnSp>
            <p:nvCxnSpPr>
              <p:cNvPr id="44" name="直接连接符 43"/>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947384" y="1541325"/>
                <a:ext cx="1008112" cy="323165"/>
              </a:xfrm>
              <a:prstGeom prst="rect">
                <a:avLst/>
              </a:prstGeom>
              <a:noFill/>
            </p:spPr>
            <p:txBody>
              <a:bodyPr wrap="square" lIns="91431" tIns="0" rIns="91431" bIns="0" rtlCol="0" anchor="t">
                <a:spAutoFit/>
              </a:bodyPr>
              <a:lstStyle/>
              <a:p>
                <a:pPr algn="ctr">
                  <a:lnSpc>
                    <a:spcPct val="150000"/>
                  </a:lnSpc>
                </a:pPr>
                <a:r>
                  <a:rPr lang="zh-CN" altLang="en-US" sz="1400" b="1"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grpSp>
      </p:grpSp>
      <p:grpSp>
        <p:nvGrpSpPr>
          <p:cNvPr id="8" name="组合 45"/>
          <p:cNvGrpSpPr/>
          <p:nvPr/>
        </p:nvGrpSpPr>
        <p:grpSpPr>
          <a:xfrm>
            <a:off x="5786312" y="1203598"/>
            <a:ext cx="1195488" cy="814401"/>
            <a:chOff x="873900" y="1541325"/>
            <a:chExt cx="1166203" cy="814401"/>
          </a:xfrm>
        </p:grpSpPr>
        <p:sp>
          <p:nvSpPr>
            <p:cNvPr id="47" name="TextBox 46"/>
            <p:cNvSpPr txBox="1"/>
            <p:nvPr/>
          </p:nvSpPr>
          <p:spPr>
            <a:xfrm>
              <a:off x="873900" y="1767302"/>
              <a:ext cx="1166203" cy="292378"/>
            </a:xfrm>
            <a:prstGeom prst="rect">
              <a:avLst/>
            </a:prstGeom>
            <a:noFill/>
          </p:spPr>
          <p:txBody>
            <a:bodyPr wrap="square" lIns="91431" tIns="45715" rIns="91431" bIns="45715" rtlCol="0">
              <a:spAutoFit/>
            </a:bodyPr>
            <a:lstStyle/>
            <a:p>
              <a:pPr algn="ct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a:t>
              </a:r>
              <a:r>
                <a:rPr lang="zh-CN" altLang="en-US" sz="1000" dirty="0" smtClean="0">
                  <a:solidFill>
                    <a:schemeClr val="tx1">
                      <a:lumMod val="65000"/>
                      <a:lumOff val="35000"/>
                    </a:schemeClr>
                  </a:solidFill>
                  <a:latin typeface="微软雅黑" pitchFamily="34" charset="-122"/>
                  <a:ea typeface="微软雅黑" pitchFamily="34" charset="-122"/>
                </a:rPr>
                <a:t>这</a:t>
              </a:r>
              <a:endParaRPr lang="zh-CN" altLang="en-US" sz="1000" dirty="0">
                <a:solidFill>
                  <a:schemeClr val="tx1">
                    <a:lumMod val="65000"/>
                    <a:lumOff val="35000"/>
                  </a:schemeClr>
                </a:solidFill>
                <a:latin typeface="微软雅黑" pitchFamily="34" charset="-122"/>
                <a:ea typeface="微软雅黑" pitchFamily="34" charset="-122"/>
              </a:endParaRPr>
            </a:p>
          </p:txBody>
        </p:sp>
        <p:grpSp>
          <p:nvGrpSpPr>
            <p:cNvPr id="9" name="组合 47"/>
            <p:cNvGrpSpPr/>
            <p:nvPr/>
          </p:nvGrpSpPr>
          <p:grpSpPr>
            <a:xfrm>
              <a:off x="947384" y="1541325"/>
              <a:ext cx="1008112" cy="814401"/>
              <a:chOff x="947384" y="1541325"/>
              <a:chExt cx="1008112" cy="814401"/>
            </a:xfrm>
          </p:grpSpPr>
          <p:cxnSp>
            <p:nvCxnSpPr>
              <p:cNvPr id="49" name="直接连接符 48"/>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947384" y="1541325"/>
                <a:ext cx="1008112" cy="323165"/>
              </a:xfrm>
              <a:prstGeom prst="rect">
                <a:avLst/>
              </a:prstGeom>
              <a:noFill/>
            </p:spPr>
            <p:txBody>
              <a:bodyPr wrap="square" lIns="91431" tIns="0" rIns="91431" bIns="0" rtlCol="0" anchor="t">
                <a:spAutoFit/>
              </a:bodyPr>
              <a:lstStyle/>
              <a:p>
                <a:pPr algn="ctr">
                  <a:lnSpc>
                    <a:spcPct val="150000"/>
                  </a:lnSpc>
                </a:pPr>
                <a:r>
                  <a:rPr lang="zh-CN" altLang="en-US" sz="1400" b="1"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grpSp>
      </p:grpSp>
      <p:grpSp>
        <p:nvGrpSpPr>
          <p:cNvPr id="10" name="组合 64"/>
          <p:cNvGrpSpPr/>
          <p:nvPr/>
        </p:nvGrpSpPr>
        <p:grpSpPr>
          <a:xfrm>
            <a:off x="3879726" y="1766443"/>
            <a:ext cx="1195488" cy="814401"/>
            <a:chOff x="873900" y="1541325"/>
            <a:chExt cx="1166203" cy="814401"/>
          </a:xfrm>
        </p:grpSpPr>
        <p:sp>
          <p:nvSpPr>
            <p:cNvPr id="66" name="TextBox 65"/>
            <p:cNvSpPr txBox="1"/>
            <p:nvPr/>
          </p:nvSpPr>
          <p:spPr>
            <a:xfrm>
              <a:off x="873900" y="1767302"/>
              <a:ext cx="1166203" cy="292378"/>
            </a:xfrm>
            <a:prstGeom prst="rect">
              <a:avLst/>
            </a:prstGeom>
            <a:noFill/>
          </p:spPr>
          <p:txBody>
            <a:bodyPr wrap="square" lIns="91431" tIns="45715" rIns="91431" bIns="45715" rtlCol="0">
              <a:spAutoFit/>
            </a:bodyPr>
            <a:lstStyle/>
            <a:p>
              <a:pPr algn="ct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a:t>
              </a:r>
              <a:r>
                <a:rPr lang="zh-CN" altLang="en-US" sz="1000" dirty="0" smtClean="0">
                  <a:solidFill>
                    <a:schemeClr val="tx1">
                      <a:lumMod val="65000"/>
                      <a:lumOff val="35000"/>
                    </a:schemeClr>
                  </a:solidFill>
                  <a:latin typeface="微软雅黑" pitchFamily="34" charset="-122"/>
                  <a:ea typeface="微软雅黑" pitchFamily="34" charset="-122"/>
                </a:rPr>
                <a:t>这</a:t>
              </a:r>
              <a:endParaRPr lang="zh-CN" altLang="en-US" sz="1000" dirty="0">
                <a:solidFill>
                  <a:schemeClr val="tx1">
                    <a:lumMod val="65000"/>
                    <a:lumOff val="35000"/>
                  </a:schemeClr>
                </a:solidFill>
                <a:latin typeface="微软雅黑" pitchFamily="34" charset="-122"/>
                <a:ea typeface="微软雅黑" pitchFamily="34" charset="-122"/>
              </a:endParaRPr>
            </a:p>
          </p:txBody>
        </p:sp>
        <p:grpSp>
          <p:nvGrpSpPr>
            <p:cNvPr id="11" name="组合 66"/>
            <p:cNvGrpSpPr/>
            <p:nvPr/>
          </p:nvGrpSpPr>
          <p:grpSpPr>
            <a:xfrm>
              <a:off x="947384" y="1541325"/>
              <a:ext cx="1008112" cy="814401"/>
              <a:chOff x="947384" y="1541325"/>
              <a:chExt cx="1008112" cy="814401"/>
            </a:xfrm>
          </p:grpSpPr>
          <p:cxnSp>
            <p:nvCxnSpPr>
              <p:cNvPr id="68" name="直接连接符 67"/>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69" name="TextBox 68"/>
              <p:cNvSpPr txBox="1"/>
              <p:nvPr/>
            </p:nvSpPr>
            <p:spPr>
              <a:xfrm>
                <a:off x="947384" y="1541325"/>
                <a:ext cx="1008112" cy="323165"/>
              </a:xfrm>
              <a:prstGeom prst="rect">
                <a:avLst/>
              </a:prstGeom>
              <a:noFill/>
            </p:spPr>
            <p:txBody>
              <a:bodyPr wrap="square" lIns="91431" tIns="0" rIns="91431" bIns="0" rtlCol="0" anchor="t">
                <a:spAutoFit/>
              </a:bodyPr>
              <a:lstStyle/>
              <a:p>
                <a:pPr algn="ctr">
                  <a:lnSpc>
                    <a:spcPct val="150000"/>
                  </a:lnSpc>
                </a:pPr>
                <a:r>
                  <a:rPr lang="zh-CN" altLang="en-US" sz="1400" b="1"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grpSp>
      </p:grpSp>
      <p:sp>
        <p:nvSpPr>
          <p:cNvPr id="71" name="矩形 30"/>
          <p:cNvSpPr>
            <a:spLocks noChangeArrowheads="1"/>
          </p:cNvSpPr>
          <p:nvPr/>
        </p:nvSpPr>
        <p:spPr bwMode="auto">
          <a:xfrm>
            <a:off x="1738035" y="3860086"/>
            <a:ext cx="5760640" cy="503942"/>
          </a:xfrm>
          <a:prstGeom prst="rect">
            <a:avLst/>
          </a:prstGeom>
          <a:noFill/>
          <a:ln w="9525">
            <a:noFill/>
            <a:miter lim="800000"/>
            <a:headEnd/>
            <a:tailEnd/>
          </a:ln>
        </p:spPr>
        <p:txBody>
          <a:bodyPr wrap="square" lIns="102826" tIns="51414" rIns="102826" bIns="51414">
            <a:spAutoFit/>
          </a:bodyPr>
          <a:lstStyle/>
          <a:p>
            <a:pPr lvl="0" algn="ctr">
              <a:lnSpc>
                <a:spcPct val="130000"/>
              </a:lnSpc>
            </a:pPr>
            <a:r>
              <a:rPr lang="zh-CN" altLang="en-US" sz="10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a:t>
            </a:r>
          </a:p>
        </p:txBody>
      </p:sp>
      <p:sp>
        <p:nvSpPr>
          <p:cNvPr id="72" name="丁字箭头 71"/>
          <p:cNvSpPr/>
          <p:nvPr/>
        </p:nvSpPr>
        <p:spPr>
          <a:xfrm flipV="1">
            <a:off x="1304568" y="3592603"/>
            <a:ext cx="6283506" cy="267485"/>
          </a:xfrm>
          <a:prstGeom prst="leftRightUpArrow">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359" tIns="45679" rIns="91359" bIns="45679" rtlCol="0" anchor="ctr"/>
          <a:lstStyle/>
          <a:p>
            <a:pPr algn="ctr"/>
            <a:endParaRPr lang="zh-CN" altLang="en-US"/>
          </a:p>
        </p:txBody>
      </p:sp>
    </p:spTree>
    <p:extLst>
      <p:ext uri="{BB962C8B-B14F-4D97-AF65-F5344CB8AC3E}">
        <p14:creationId xmlns:p14="http://schemas.microsoft.com/office/powerpoint/2010/main" val="261191771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800"/>
                                        <p:tgtEl>
                                          <p:spTgt spid="2"/>
                                        </p:tgtEl>
                                      </p:cBhvr>
                                    </p:animEffect>
                                  </p:childTnLst>
                                </p:cTn>
                              </p:par>
                            </p:childTnLst>
                          </p:cTn>
                        </p:par>
                        <p:par>
                          <p:cTn id="8" fill="hold">
                            <p:stCondLst>
                              <p:cond delay="800"/>
                            </p:stCondLst>
                            <p:childTnLst>
                              <p:par>
                                <p:cTn id="9" presetID="47"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par>
                          <p:cTn id="24" fill="hold">
                            <p:stCondLst>
                              <p:cond delay="1800"/>
                            </p:stCondLst>
                            <p:childTnLst>
                              <p:par>
                                <p:cTn id="25" presetID="47" presetClass="entr" presetSubtype="0" fill="hold" grpId="0" nodeType="afterEffect">
                                  <p:stCondLst>
                                    <p:cond delay="0"/>
                                  </p:stCondLst>
                                  <p:childTnLst>
                                    <p:set>
                                      <p:cBhvr>
                                        <p:cTn id="26" dur="1" fill="hold">
                                          <p:stCondLst>
                                            <p:cond delay="0"/>
                                          </p:stCondLst>
                                        </p:cTn>
                                        <p:tgtEl>
                                          <p:spTgt spid="72"/>
                                        </p:tgtEl>
                                        <p:attrNameLst>
                                          <p:attrName>style.visibility</p:attrName>
                                        </p:attrNameLst>
                                      </p:cBhvr>
                                      <p:to>
                                        <p:strVal val="visible"/>
                                      </p:to>
                                    </p:set>
                                    <p:animEffect transition="in" filter="fade">
                                      <p:cBhvr>
                                        <p:cTn id="27" dur="500"/>
                                        <p:tgtEl>
                                          <p:spTgt spid="72"/>
                                        </p:tgtEl>
                                      </p:cBhvr>
                                    </p:animEffect>
                                    <p:anim calcmode="lin" valueType="num">
                                      <p:cBhvr>
                                        <p:cTn id="28" dur="500" fill="hold"/>
                                        <p:tgtEl>
                                          <p:spTgt spid="72"/>
                                        </p:tgtEl>
                                        <p:attrNameLst>
                                          <p:attrName>ppt_x</p:attrName>
                                        </p:attrNameLst>
                                      </p:cBhvr>
                                      <p:tavLst>
                                        <p:tav tm="0">
                                          <p:val>
                                            <p:strVal val="#ppt_x"/>
                                          </p:val>
                                        </p:tav>
                                        <p:tav tm="100000">
                                          <p:val>
                                            <p:strVal val="#ppt_x"/>
                                          </p:val>
                                        </p:tav>
                                      </p:tavLst>
                                    </p:anim>
                                    <p:anim calcmode="lin" valueType="num">
                                      <p:cBhvr>
                                        <p:cTn id="29" dur="500" fill="hold"/>
                                        <p:tgtEl>
                                          <p:spTgt spid="72"/>
                                        </p:tgtEl>
                                        <p:attrNameLst>
                                          <p:attrName>ppt_y</p:attrName>
                                        </p:attrNameLst>
                                      </p:cBhvr>
                                      <p:tavLst>
                                        <p:tav tm="0">
                                          <p:val>
                                            <p:strVal val="#ppt_y-.1"/>
                                          </p:val>
                                        </p:tav>
                                        <p:tav tm="100000">
                                          <p:val>
                                            <p:strVal val="#ppt_y"/>
                                          </p:val>
                                        </p:tav>
                                      </p:tavLst>
                                    </p:anim>
                                  </p:childTnLst>
                                </p:cTn>
                              </p:par>
                            </p:childTnLst>
                          </p:cTn>
                        </p:par>
                        <p:par>
                          <p:cTn id="30" fill="hold">
                            <p:stCondLst>
                              <p:cond delay="2300"/>
                            </p:stCondLst>
                            <p:childTnLst>
                              <p:par>
                                <p:cTn id="31" presetID="12" presetClass="entr" presetSubtype="1" fill="hold" grpId="0" nodeType="afterEffect">
                                  <p:stCondLst>
                                    <p:cond delay="0"/>
                                  </p:stCondLst>
                                  <p:childTnLst>
                                    <p:set>
                                      <p:cBhvr>
                                        <p:cTn id="32" dur="1" fill="hold">
                                          <p:stCondLst>
                                            <p:cond delay="0"/>
                                          </p:stCondLst>
                                        </p:cTn>
                                        <p:tgtEl>
                                          <p:spTgt spid="71"/>
                                        </p:tgtEl>
                                        <p:attrNameLst>
                                          <p:attrName>style.visibility</p:attrName>
                                        </p:attrNameLst>
                                      </p:cBhvr>
                                      <p:to>
                                        <p:strVal val="visible"/>
                                      </p:to>
                                    </p:set>
                                    <p:anim calcmode="lin" valueType="num">
                                      <p:cBhvr additive="base">
                                        <p:cTn id="33" dur="1000"/>
                                        <p:tgtEl>
                                          <p:spTgt spid="71"/>
                                        </p:tgtEl>
                                        <p:attrNameLst>
                                          <p:attrName>ppt_y</p:attrName>
                                        </p:attrNameLst>
                                      </p:cBhvr>
                                      <p:tavLst>
                                        <p:tav tm="0">
                                          <p:val>
                                            <p:strVal val="#ppt_y-#ppt_h*1.125000"/>
                                          </p:val>
                                        </p:tav>
                                        <p:tav tm="100000">
                                          <p:val>
                                            <p:strVal val="#ppt_y"/>
                                          </p:val>
                                        </p:tav>
                                      </p:tavLst>
                                    </p:anim>
                                    <p:animEffect transition="in" filter="wipe(down)">
                                      <p:cBhvr>
                                        <p:cTn id="34" dur="10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09" y="0"/>
            <a:ext cx="9141291" cy="5143500"/>
          </a:xfrm>
          <a:prstGeom prst="rect">
            <a:avLst/>
          </a:prstGeom>
        </p:spPr>
      </p:pic>
      <p:pic>
        <p:nvPicPr>
          <p:cNvPr id="2" name="图片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2674" y="453795"/>
            <a:ext cx="7655943" cy="4327802"/>
          </a:xfrm>
          <a:prstGeom prst="rect">
            <a:avLst/>
          </a:prstGeom>
        </p:spPr>
      </p:pic>
      <p:pic>
        <p:nvPicPr>
          <p:cNvPr id="3" name="图片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0"/>
            <a:ext cx="9141291" cy="5143500"/>
          </a:xfrm>
          <a:prstGeom prst="rect">
            <a:avLst/>
          </a:prstGeom>
        </p:spPr>
      </p:pic>
      <p:sp>
        <p:nvSpPr>
          <p:cNvPr id="30" name="文本框 6"/>
          <p:cNvSpPr txBox="1">
            <a:spLocks noChangeArrowheads="1"/>
          </p:cNvSpPr>
          <p:nvPr>
            <p:custDataLst>
              <p:tags r:id="rId1"/>
            </p:custDataLst>
          </p:nvPr>
        </p:nvSpPr>
        <p:spPr bwMode="auto">
          <a:xfrm>
            <a:off x="1176338" y="1362075"/>
            <a:ext cx="3153966" cy="2389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4925" b="1" dirty="0" smtClean="0">
                <a:solidFill>
                  <a:srgbClr val="79A5DA"/>
                </a:solidFill>
                <a:latin typeface="Arial Black" panose="020B0A04020102020204" pitchFamily="34" charset="0"/>
                <a:ea typeface="微软雅黑" panose="020B0503020204020204" pitchFamily="34" charset="-122"/>
                <a:cs typeface="Times New Roman" panose="02020603050405020304" pitchFamily="18" charset="0"/>
              </a:rPr>
              <a:t>04</a:t>
            </a:r>
            <a:endParaRPr lang="zh-CN" altLang="en-US" sz="14925" b="1" dirty="0">
              <a:solidFill>
                <a:srgbClr val="79A5DA"/>
              </a:solidFill>
              <a:latin typeface="Arial Black" panose="020B0A04020102020204" pitchFamily="34" charset="0"/>
              <a:ea typeface="微软雅黑" panose="020B0503020204020204" pitchFamily="34" charset="-122"/>
              <a:cs typeface="Times New Roman" panose="02020603050405020304" pitchFamily="18" charset="0"/>
            </a:endParaRPr>
          </a:p>
        </p:txBody>
      </p:sp>
      <p:sp>
        <p:nvSpPr>
          <p:cNvPr id="31" name="文本框 7"/>
          <p:cNvSpPr txBox="1">
            <a:spLocks noChangeArrowheads="1"/>
          </p:cNvSpPr>
          <p:nvPr>
            <p:custDataLst>
              <p:tags r:id="rId2"/>
            </p:custDataLst>
          </p:nvPr>
        </p:nvSpPr>
        <p:spPr bwMode="auto">
          <a:xfrm>
            <a:off x="1143000" y="2302669"/>
            <a:ext cx="2915841" cy="50783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700" b="1" dirty="0">
                <a:solidFill>
                  <a:srgbClr val="79A5DA"/>
                </a:solidFill>
                <a:latin typeface="Times New Roman" panose="02020603050405020304" pitchFamily="18" charset="0"/>
                <a:cs typeface="Times New Roman" panose="02020603050405020304" pitchFamily="18" charset="0"/>
              </a:rPr>
              <a:t>      PART </a:t>
            </a:r>
            <a:r>
              <a:rPr lang="en-US" altLang="zh-CN" sz="2700" b="1" dirty="0" smtClean="0">
                <a:solidFill>
                  <a:srgbClr val="79A5DA"/>
                </a:solidFill>
                <a:latin typeface="Times New Roman" panose="02020603050405020304" pitchFamily="18" charset="0"/>
                <a:cs typeface="Times New Roman" panose="02020603050405020304" pitchFamily="18" charset="0"/>
              </a:rPr>
              <a:t>FOUR</a:t>
            </a:r>
            <a:endParaRPr lang="zh-CN" altLang="en-US" sz="2700" b="1" dirty="0">
              <a:solidFill>
                <a:srgbClr val="79A5DA"/>
              </a:solidFill>
              <a:latin typeface="Times New Roman" panose="02020603050405020304" pitchFamily="18" charset="0"/>
              <a:cs typeface="Times New Roman" panose="02020603050405020304" pitchFamily="18" charset="0"/>
            </a:endParaRPr>
          </a:p>
        </p:txBody>
      </p:sp>
      <p:sp>
        <p:nvSpPr>
          <p:cNvPr id="32" name="文本框 8"/>
          <p:cNvSpPr txBox="1">
            <a:spLocks noChangeArrowheads="1"/>
          </p:cNvSpPr>
          <p:nvPr>
            <p:custDataLst>
              <p:tags r:id="rId3"/>
            </p:custDataLst>
          </p:nvPr>
        </p:nvSpPr>
        <p:spPr bwMode="auto">
          <a:xfrm>
            <a:off x="4080273" y="2006204"/>
            <a:ext cx="3496865" cy="539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ormAutofit fontScale="925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zh-CN" altLang="en-US" sz="2700" dirty="0" smtClean="0">
                <a:solidFill>
                  <a:srgbClr val="79A5DA"/>
                </a:solidFill>
                <a:latin typeface="微软雅黑" panose="020B0503020204020204" pitchFamily="34" charset="-122"/>
                <a:ea typeface="微软雅黑" panose="020B0503020204020204" pitchFamily="34" charset="-122"/>
              </a:rPr>
              <a:t>单击此处添加文字标题</a:t>
            </a:r>
            <a:endParaRPr lang="en-US" altLang="zh-CN" sz="2700" dirty="0">
              <a:solidFill>
                <a:srgbClr val="79A5DA"/>
              </a:solidFill>
              <a:latin typeface="微软雅黑" panose="020B0503020204020204" pitchFamily="34" charset="-122"/>
              <a:ea typeface="微软雅黑" panose="020B0503020204020204" pitchFamily="34" charset="-122"/>
            </a:endParaRPr>
          </a:p>
        </p:txBody>
      </p:sp>
      <p:sp>
        <p:nvSpPr>
          <p:cNvPr id="33" name="文本框 9"/>
          <p:cNvSpPr txBox="1">
            <a:spLocks noChangeArrowheads="1"/>
          </p:cNvSpPr>
          <p:nvPr>
            <p:custDataLst>
              <p:tags r:id="rId4"/>
            </p:custDataLst>
          </p:nvPr>
        </p:nvSpPr>
        <p:spPr bwMode="auto">
          <a:xfrm>
            <a:off x="4058841" y="2602706"/>
            <a:ext cx="3483769"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da-DK" altLang="zh-CN" sz="1200" dirty="0">
                <a:solidFill>
                  <a:schemeClr val="tx1">
                    <a:lumMod val="50000"/>
                    <a:lumOff val="50000"/>
                  </a:schemeClr>
                </a:solidFill>
                <a:latin typeface="幼圆" panose="02010509060101010101" pitchFamily="49" charset="-122"/>
                <a:ea typeface="幼圆" panose="02010509060101010101" pitchFamily="49" charset="-122"/>
                <a:cs typeface="Times New Roman" panose="02020603050405020304" pitchFamily="18" charset="0"/>
              </a:rPr>
              <a:t>Lorem ipsum dolor sit amet</a:t>
            </a:r>
          </a:p>
          <a:p>
            <a:pPr algn="ctr" eaLnBrk="1" hangingPunct="1">
              <a:defRPr/>
            </a:pPr>
            <a:r>
              <a:rPr lang="da-DK" altLang="zh-CN" sz="1200" dirty="0">
                <a:solidFill>
                  <a:schemeClr val="tx1">
                    <a:lumMod val="50000"/>
                    <a:lumOff val="50000"/>
                  </a:schemeClr>
                </a:solidFill>
                <a:latin typeface="幼圆" panose="02010509060101010101" pitchFamily="49" charset="-122"/>
                <a:ea typeface="幼圆" panose="02010509060101010101" pitchFamily="49" charset="-122"/>
                <a:cs typeface="Times New Roman" panose="02020603050405020304" pitchFamily="18" charset="0"/>
              </a:rPr>
              <a:t>Lorem ipsum dolor sit amet  </a:t>
            </a:r>
          </a:p>
        </p:txBody>
      </p:sp>
      <p:cxnSp>
        <p:nvCxnSpPr>
          <p:cNvPr id="46" name="直接连接符 10"/>
          <p:cNvCxnSpPr>
            <a:cxnSpLocks noChangeShapeType="1"/>
          </p:cNvCxnSpPr>
          <p:nvPr>
            <p:custDataLst>
              <p:tags r:id="rId5"/>
            </p:custDataLst>
          </p:nvPr>
        </p:nvCxnSpPr>
        <p:spPr bwMode="auto">
          <a:xfrm>
            <a:off x="4120754" y="2545556"/>
            <a:ext cx="3456384" cy="0"/>
          </a:xfrm>
          <a:prstGeom prst="line">
            <a:avLst/>
          </a:prstGeom>
          <a:noFill/>
          <a:ln w="12700" algn="ctr">
            <a:solidFill>
              <a:srgbClr val="DFDFDF"/>
            </a:solidFill>
            <a:miter lim="800000"/>
            <a:headEnd type="oval" w="med" len="med"/>
            <a:tailEnd type="oval"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69467453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750" fill="hold"/>
                                        <p:tgtEl>
                                          <p:spTgt spid="30"/>
                                        </p:tgtEl>
                                        <p:attrNameLst>
                                          <p:attrName>ppt_w</p:attrName>
                                        </p:attrNameLst>
                                      </p:cBhvr>
                                      <p:tavLst>
                                        <p:tav tm="0">
                                          <p:val>
                                            <p:fltVal val="0"/>
                                          </p:val>
                                        </p:tav>
                                        <p:tav tm="100000">
                                          <p:val>
                                            <p:strVal val="#ppt_w"/>
                                          </p:val>
                                        </p:tav>
                                      </p:tavLst>
                                    </p:anim>
                                    <p:anim calcmode="lin" valueType="num">
                                      <p:cBhvr>
                                        <p:cTn id="8" dur="750" fill="hold"/>
                                        <p:tgtEl>
                                          <p:spTgt spid="30"/>
                                        </p:tgtEl>
                                        <p:attrNameLst>
                                          <p:attrName>ppt_h</p:attrName>
                                        </p:attrNameLst>
                                      </p:cBhvr>
                                      <p:tavLst>
                                        <p:tav tm="0">
                                          <p:val>
                                            <p:fltVal val="0"/>
                                          </p:val>
                                        </p:tav>
                                        <p:tav tm="100000">
                                          <p:val>
                                            <p:strVal val="#ppt_h"/>
                                          </p:val>
                                        </p:tav>
                                      </p:tavLst>
                                    </p:anim>
                                    <p:animEffect transition="in" filter="fade">
                                      <p:cBhvr>
                                        <p:cTn id="9" dur="750"/>
                                        <p:tgtEl>
                                          <p:spTgt spid="30"/>
                                        </p:tgtEl>
                                      </p:cBhvr>
                                    </p:animEffect>
                                  </p:childTnLst>
                                </p:cTn>
                              </p:par>
                            </p:childTnLst>
                          </p:cTn>
                        </p:par>
                        <p:par>
                          <p:cTn id="10" fill="hold">
                            <p:stCondLst>
                              <p:cond delay="750"/>
                            </p:stCondLst>
                            <p:childTnLst>
                              <p:par>
                                <p:cTn id="11" presetID="22" presetClass="entr" presetSubtype="4"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wipe(down)">
                                      <p:cBhvr>
                                        <p:cTn id="13" dur="750"/>
                                        <p:tgtEl>
                                          <p:spTgt spid="31"/>
                                        </p:tgtEl>
                                      </p:cBhvr>
                                    </p:animEffect>
                                  </p:childTnLst>
                                </p:cTn>
                              </p:par>
                            </p:childTnLst>
                          </p:cTn>
                        </p:par>
                        <p:par>
                          <p:cTn id="14" fill="hold">
                            <p:stCondLst>
                              <p:cond delay="1500"/>
                            </p:stCondLst>
                            <p:childTnLst>
                              <p:par>
                                <p:cTn id="15" presetID="16" presetClass="entr" presetSubtype="21"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barn(inVertical)">
                                      <p:cBhvr>
                                        <p:cTn id="17" dur="500"/>
                                        <p:tgtEl>
                                          <p:spTgt spid="32"/>
                                        </p:tgtEl>
                                      </p:cBhvr>
                                    </p:animEffect>
                                  </p:childTnLst>
                                </p:cTn>
                              </p:par>
                            </p:childTnLst>
                          </p:cTn>
                        </p:par>
                        <p:par>
                          <p:cTn id="18" fill="hold">
                            <p:stCondLst>
                              <p:cond delay="2000"/>
                            </p:stCondLst>
                            <p:childTnLst>
                              <p:par>
                                <p:cTn id="19" presetID="16" presetClass="entr" presetSubtype="37" fill="hold" nodeType="after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barn(outVertical)">
                                      <p:cBhvr>
                                        <p:cTn id="21" dur="500"/>
                                        <p:tgtEl>
                                          <p:spTgt spid="46"/>
                                        </p:tgtEl>
                                      </p:cBhvr>
                                    </p:animEffect>
                                  </p:childTnLst>
                                </p:cTn>
                              </p:par>
                            </p:childTnLst>
                          </p:cTn>
                        </p:par>
                        <p:par>
                          <p:cTn id="22" fill="hold">
                            <p:stCondLst>
                              <p:cond delay="2500"/>
                            </p:stCondLst>
                            <p:childTnLst>
                              <p:par>
                                <p:cTn id="23" presetID="12" presetClass="entr" presetSubtype="1" fill="hold" grpId="0" nodeType="after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additive="base">
                                        <p:cTn id="25" dur="500"/>
                                        <p:tgtEl>
                                          <p:spTgt spid="33"/>
                                        </p:tgtEl>
                                        <p:attrNameLst>
                                          <p:attrName>ppt_y</p:attrName>
                                        </p:attrNameLst>
                                      </p:cBhvr>
                                      <p:tavLst>
                                        <p:tav tm="0">
                                          <p:val>
                                            <p:strVal val="#ppt_y-#ppt_h*1.125000"/>
                                          </p:val>
                                        </p:tav>
                                        <p:tav tm="100000">
                                          <p:val>
                                            <p:strVal val="#ppt_y"/>
                                          </p:val>
                                        </p:tav>
                                      </p:tavLst>
                                    </p:anim>
                                    <p:animEffect transition="in" filter="wipe(down)">
                                      <p:cBhvr>
                                        <p:cTn id="2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5044088"/>
            <a:ext cx="9142810" cy="9941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rtlCol="0" anchor="ctr"/>
          <a:lstStyle/>
          <a:p>
            <a:pPr algn="ctr"/>
            <a:endParaRPr lang="zh-CN" altLang="en-US" sz="1013"/>
          </a:p>
        </p:txBody>
      </p:sp>
      <p:sp>
        <p:nvSpPr>
          <p:cNvPr id="5" name="KSO_Shape"/>
          <p:cNvSpPr/>
          <p:nvPr/>
        </p:nvSpPr>
        <p:spPr bwMode="auto">
          <a:xfrm>
            <a:off x="358937" y="290628"/>
            <a:ext cx="324036" cy="390912"/>
          </a:xfrm>
          <a:custGeom>
            <a:avLst/>
            <a:gdLst>
              <a:gd name="T0" fmla="*/ 914966 w 11382375"/>
              <a:gd name="T1" fmla="*/ 323847 h 13741400"/>
              <a:gd name="T2" fmla="*/ 1491317 w 11382375"/>
              <a:gd name="T3" fmla="*/ 900199 h 13741400"/>
              <a:gd name="T4" fmla="*/ 914966 w 11382375"/>
              <a:gd name="T5" fmla="*/ 1476342 h 13741400"/>
              <a:gd name="T6" fmla="*/ 862343 w 11382375"/>
              <a:gd name="T7" fmla="*/ 1422264 h 13741400"/>
              <a:gd name="T8" fmla="*/ 1383992 w 11382375"/>
              <a:gd name="T9" fmla="*/ 900199 h 13741400"/>
              <a:gd name="T10" fmla="*/ 862343 w 11382375"/>
              <a:gd name="T11" fmla="*/ 378549 h 13741400"/>
              <a:gd name="T12" fmla="*/ 81742 w 11382375"/>
              <a:gd name="T13" fmla="*/ 0 h 13741400"/>
              <a:gd name="T14" fmla="*/ 982772 w 11382375"/>
              <a:gd name="T15" fmla="*/ 900199 h 13741400"/>
              <a:gd name="T16" fmla="*/ 81742 w 11382375"/>
              <a:gd name="T17" fmla="*/ 1800397 h 13741400"/>
              <a:gd name="T18" fmla="*/ 0 w 11382375"/>
              <a:gd name="T19" fmla="*/ 1715951 h 13741400"/>
              <a:gd name="T20" fmla="*/ 815545 w 11382375"/>
              <a:gd name="T21" fmla="*/ 900199 h 13741400"/>
              <a:gd name="T22" fmla="*/ 0 w 11382375"/>
              <a:gd name="T23" fmla="*/ 85070 h 137414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1382375" h="13741400">
                <a:moveTo>
                  <a:pt x="6983413" y="2471737"/>
                </a:moveTo>
                <a:lnTo>
                  <a:pt x="11382375" y="6870700"/>
                </a:lnTo>
                <a:lnTo>
                  <a:pt x="6983413" y="11268075"/>
                </a:lnTo>
                <a:lnTo>
                  <a:pt x="6581775" y="10855325"/>
                </a:lnTo>
                <a:lnTo>
                  <a:pt x="10563225" y="6870700"/>
                </a:lnTo>
                <a:lnTo>
                  <a:pt x="6581775" y="2889250"/>
                </a:lnTo>
                <a:lnTo>
                  <a:pt x="6983413" y="2471737"/>
                </a:lnTo>
                <a:close/>
                <a:moveTo>
                  <a:pt x="623888" y="0"/>
                </a:moveTo>
                <a:lnTo>
                  <a:pt x="7500938" y="6870700"/>
                </a:lnTo>
                <a:lnTo>
                  <a:pt x="623888" y="13741400"/>
                </a:lnTo>
                <a:lnTo>
                  <a:pt x="0" y="13096875"/>
                </a:lnTo>
                <a:lnTo>
                  <a:pt x="6224588" y="6870700"/>
                </a:lnTo>
                <a:lnTo>
                  <a:pt x="0" y="649288"/>
                </a:lnTo>
                <a:lnTo>
                  <a:pt x="623888" y="0"/>
                </a:lnTo>
                <a:close/>
              </a:path>
            </a:pathLst>
          </a:custGeom>
          <a:solidFill>
            <a:srgbClr val="0070C0"/>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013"/>
          </a:p>
        </p:txBody>
      </p:sp>
      <p:sp>
        <p:nvSpPr>
          <p:cNvPr id="6" name="矩形 5"/>
          <p:cNvSpPr/>
          <p:nvPr/>
        </p:nvSpPr>
        <p:spPr>
          <a:xfrm>
            <a:off x="655401" y="189199"/>
            <a:ext cx="5488224" cy="553990"/>
          </a:xfrm>
          <a:prstGeom prst="rect">
            <a:avLst/>
          </a:prstGeom>
        </p:spPr>
        <p:txBody>
          <a:bodyPr wrap="square" lIns="68573" tIns="34286" rIns="68573" bIns="34286">
            <a:spAutoFit/>
          </a:bodyPr>
          <a:lstStyle/>
          <a:p>
            <a:pPr lvl="0">
              <a:lnSpc>
                <a:spcPct val="150000"/>
              </a:lnSpc>
            </a:pPr>
            <a:r>
              <a:rPr lang="zh-CN" altLang="en-US" sz="2100" b="1" spc="225" dirty="0">
                <a:solidFill>
                  <a:srgbClr val="0070C0"/>
                </a:solidFill>
                <a:latin typeface="微软雅黑" panose="020B0503020204020204" pitchFamily="34" charset="-122"/>
                <a:ea typeface="微软雅黑" panose="020B0503020204020204" pitchFamily="34" charset="-122"/>
              </a:rPr>
              <a:t>此处输入标题文字</a:t>
            </a:r>
            <a:endParaRPr lang="en-US" altLang="zh-CN" sz="2100" b="1" spc="225" dirty="0">
              <a:solidFill>
                <a:srgbClr val="0070C0"/>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558018" y="2461247"/>
            <a:ext cx="3353972" cy="1104427"/>
            <a:chOff x="744023" y="3281662"/>
            <a:chExt cx="4471963" cy="1472569"/>
          </a:xfrm>
        </p:grpSpPr>
        <p:grpSp>
          <p:nvGrpSpPr>
            <p:cNvPr id="8" name="Group 14"/>
            <p:cNvGrpSpPr/>
            <p:nvPr/>
          </p:nvGrpSpPr>
          <p:grpSpPr>
            <a:xfrm>
              <a:off x="744023" y="3281662"/>
              <a:ext cx="4471963" cy="1472569"/>
              <a:chOff x="0" y="2903219"/>
              <a:chExt cx="4472208" cy="1472650"/>
            </a:xfrm>
          </p:grpSpPr>
          <p:sp>
            <p:nvSpPr>
              <p:cNvPr id="14" name="Rectangle 12"/>
              <p:cNvSpPr/>
              <p:nvPr/>
            </p:nvSpPr>
            <p:spPr>
              <a:xfrm>
                <a:off x="0" y="2903219"/>
                <a:ext cx="3713871" cy="1472650"/>
              </a:xfrm>
              <a:prstGeom prst="rect">
                <a:avLst/>
              </a:pr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49">
                  <a:solidFill>
                    <a:schemeClr val="bg1"/>
                  </a:solidFill>
                  <a:latin typeface="+mn-ea"/>
                  <a:sym typeface="Arial" panose="020B0604020202020204" pitchFamily="34" charset="0"/>
                </a:endParaRPr>
              </a:p>
            </p:txBody>
          </p:sp>
          <p:sp>
            <p:nvSpPr>
              <p:cNvPr id="15" name="Oval 13"/>
              <p:cNvSpPr/>
              <p:nvPr/>
            </p:nvSpPr>
            <p:spPr>
              <a:xfrm>
                <a:off x="2999558" y="2903219"/>
                <a:ext cx="1472650" cy="1472650"/>
              </a:xfrm>
              <a:prstGeom prst="ellipse">
                <a:avLst/>
              </a:pr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49">
                  <a:solidFill>
                    <a:schemeClr val="bg1"/>
                  </a:solidFill>
                  <a:latin typeface="+mn-ea"/>
                  <a:sym typeface="Arial" panose="020B0604020202020204" pitchFamily="34" charset="0"/>
                </a:endParaRPr>
              </a:p>
            </p:txBody>
          </p:sp>
        </p:grpSp>
        <p:sp>
          <p:nvSpPr>
            <p:cNvPr id="9" name="Oval 15"/>
            <p:cNvSpPr/>
            <p:nvPr/>
          </p:nvSpPr>
          <p:spPr>
            <a:xfrm>
              <a:off x="3871202" y="3409447"/>
              <a:ext cx="1216999" cy="12169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569">
                <a:solidFill>
                  <a:schemeClr val="bg1"/>
                </a:solidFill>
                <a:latin typeface="+mn-ea"/>
                <a:cs typeface="+mn-ea"/>
                <a:sym typeface="Arial" panose="020B0604020202020204" pitchFamily="34" charset="0"/>
              </a:endParaRPr>
            </a:p>
          </p:txBody>
        </p:sp>
        <p:sp>
          <p:nvSpPr>
            <p:cNvPr id="10" name="AutoShape 117"/>
            <p:cNvSpPr>
              <a:spLocks/>
            </p:cNvSpPr>
            <p:nvPr/>
          </p:nvSpPr>
          <p:spPr bwMode="auto">
            <a:xfrm>
              <a:off x="4200498" y="3786061"/>
              <a:ext cx="561825" cy="463769"/>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accent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4287" tIns="14287" rIns="14287" bIns="14287" anchor="ctr"/>
            <a:lstStyle/>
            <a:p>
              <a:pPr algn="just" defTabSz="171428" hangingPunct="0">
                <a:lnSpc>
                  <a:spcPct val="120000"/>
                </a:lnSpc>
              </a:pPr>
              <a:endParaRPr lang="en-US" sz="569">
                <a:solidFill>
                  <a:schemeClr val="bg1"/>
                </a:solidFill>
                <a:effectLst>
                  <a:outerShdw blurRad="38100" dist="38100" dir="2700000" algn="tl">
                    <a:srgbClr val="000000"/>
                  </a:outerShdw>
                </a:effectLst>
                <a:latin typeface="+mn-ea"/>
                <a:cs typeface="+mn-ea"/>
                <a:sym typeface="Arial" panose="020B0604020202020204" pitchFamily="34" charset="0"/>
              </a:endParaRPr>
            </a:p>
          </p:txBody>
        </p:sp>
        <p:grpSp>
          <p:nvGrpSpPr>
            <p:cNvPr id="11" name="Group 24"/>
            <p:cNvGrpSpPr/>
            <p:nvPr/>
          </p:nvGrpSpPr>
          <p:grpSpPr>
            <a:xfrm>
              <a:off x="871719" y="3437068"/>
              <a:ext cx="2651309" cy="1185416"/>
              <a:chOff x="354974" y="3119284"/>
              <a:chExt cx="2651455" cy="1185481"/>
            </a:xfrm>
          </p:grpSpPr>
          <p:sp>
            <p:nvSpPr>
              <p:cNvPr id="12" name="TextBox 22"/>
              <p:cNvSpPr txBox="1"/>
              <p:nvPr/>
            </p:nvSpPr>
            <p:spPr>
              <a:xfrm>
                <a:off x="354974" y="3119284"/>
                <a:ext cx="1443210" cy="368155"/>
              </a:xfrm>
              <a:prstGeom prst="rect">
                <a:avLst/>
              </a:prstGeom>
              <a:noFill/>
            </p:spPr>
            <p:txBody>
              <a:bodyPr wrap="none" rtlCol="0">
                <a:spAutoFit/>
              </a:bodyPr>
              <a:lstStyle/>
              <a:p>
                <a:pPr>
                  <a:lnSpc>
                    <a:spcPct val="120000"/>
                  </a:lnSpc>
                </a:pPr>
                <a:r>
                  <a:rPr lang="zh-CN" altLang="en-US" sz="995" dirty="0">
                    <a:solidFill>
                      <a:schemeClr val="bg1"/>
                    </a:solidFill>
                    <a:latin typeface="+mn-ea"/>
                    <a:cs typeface="+mn-ea"/>
                    <a:sym typeface="Arial" panose="020B0604020202020204" pitchFamily="34" charset="0"/>
                  </a:rPr>
                  <a:t>请替换文字内容</a:t>
                </a:r>
                <a:endParaRPr lang="en-GB" sz="995" dirty="0">
                  <a:solidFill>
                    <a:schemeClr val="bg1"/>
                  </a:solidFill>
                  <a:latin typeface="+mn-ea"/>
                  <a:cs typeface="+mn-ea"/>
                  <a:sym typeface="Arial" panose="020B0604020202020204" pitchFamily="34" charset="0"/>
                </a:endParaRPr>
              </a:p>
            </p:txBody>
          </p:sp>
          <p:sp>
            <p:nvSpPr>
              <p:cNvPr id="13" name="Rectangle 23"/>
              <p:cNvSpPr/>
              <p:nvPr/>
            </p:nvSpPr>
            <p:spPr>
              <a:xfrm>
                <a:off x="354974" y="3405666"/>
                <a:ext cx="2651455" cy="899099"/>
              </a:xfrm>
              <a:prstGeom prst="rect">
                <a:avLst/>
              </a:prstGeom>
            </p:spPr>
            <p:txBody>
              <a:bodyPr wrap="square">
                <a:spAutoFit/>
              </a:bodyPr>
              <a:lstStyle/>
              <a:p>
                <a:pPr algn="just">
                  <a:lnSpc>
                    <a:spcPct val="120000"/>
                  </a:lnSpc>
                </a:pPr>
                <a:r>
                  <a:rPr lang="zh-CN" altLang="en-US" sz="788" dirty="0">
                    <a:solidFill>
                      <a:schemeClr val="bg1"/>
                    </a:solidFill>
                    <a:latin typeface="+mn-ea"/>
                    <a:cs typeface="+mn-ea"/>
                    <a:sym typeface="Arial" panose="020B0604020202020204" pitchFamily="34" charset="0"/>
                  </a:rPr>
                  <a:t>请替换文字内容，点击添加相关标题文字，修改文字内容，也可以直接复制你的内容到此。，点击添加相关标题文字，修改文字内容，也可以直接复制你的内容到此。</a:t>
                </a:r>
                <a:endParaRPr lang="en-GB" sz="788" dirty="0">
                  <a:solidFill>
                    <a:schemeClr val="bg1"/>
                  </a:solidFill>
                  <a:latin typeface="+mn-ea"/>
                  <a:cs typeface="+mn-ea"/>
                  <a:sym typeface="Arial" panose="020B0604020202020204" pitchFamily="34" charset="0"/>
                </a:endParaRPr>
              </a:p>
            </p:txBody>
          </p:sp>
        </p:grpSp>
      </p:grpSp>
      <p:grpSp>
        <p:nvGrpSpPr>
          <p:cNvPr id="16" name="组合 15"/>
          <p:cNvGrpSpPr/>
          <p:nvPr/>
        </p:nvGrpSpPr>
        <p:grpSpPr>
          <a:xfrm>
            <a:off x="3758622" y="1715862"/>
            <a:ext cx="4495496" cy="763294"/>
            <a:chOff x="5011495" y="2287815"/>
            <a:chExt cx="5993995" cy="1017725"/>
          </a:xfrm>
        </p:grpSpPr>
        <p:sp>
          <p:nvSpPr>
            <p:cNvPr id="17" name="Freeform 6"/>
            <p:cNvSpPr/>
            <p:nvPr/>
          </p:nvSpPr>
          <p:spPr>
            <a:xfrm>
              <a:off x="5520358" y="2389587"/>
              <a:ext cx="5485132" cy="814180"/>
            </a:xfrm>
            <a:custGeom>
              <a:avLst/>
              <a:gdLst>
                <a:gd name="connsiteX0" fmla="*/ 0 w 7301111"/>
                <a:gd name="connsiteY0" fmla="*/ 0 h 1083733"/>
                <a:gd name="connsiteX1" fmla="*/ 7301111 w 7301111"/>
                <a:gd name="connsiteY1" fmla="*/ 0 h 1083733"/>
                <a:gd name="connsiteX2" fmla="*/ 7301111 w 7301111"/>
                <a:gd name="connsiteY2" fmla="*/ 1083733 h 1083733"/>
                <a:gd name="connsiteX3" fmla="*/ 0 w 7301111"/>
                <a:gd name="connsiteY3" fmla="*/ 1083733 h 1083733"/>
                <a:gd name="connsiteX4" fmla="*/ 0 w 7301111"/>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1111" h="1083733">
                  <a:moveTo>
                    <a:pt x="0" y="0"/>
                  </a:moveTo>
                  <a:lnTo>
                    <a:pt x="7301111" y="0"/>
                  </a:lnTo>
                  <a:lnTo>
                    <a:pt x="7301111" y="1083733"/>
                  </a:lnTo>
                  <a:lnTo>
                    <a:pt x="0" y="1083733"/>
                  </a:lnTo>
                  <a:lnTo>
                    <a:pt x="0" y="0"/>
                  </a:lnTo>
                  <a:close/>
                </a:path>
              </a:pathLst>
            </a:cu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49">
                <a:solidFill>
                  <a:schemeClr val="bg1"/>
                </a:solidFill>
                <a:latin typeface="+mn-ea"/>
                <a:sym typeface="Arial" panose="020B0604020202020204" pitchFamily="34" charset="0"/>
              </a:endParaRPr>
            </a:p>
          </p:txBody>
        </p:sp>
        <p:sp>
          <p:nvSpPr>
            <p:cNvPr id="18" name="Oval 7"/>
            <p:cNvSpPr/>
            <p:nvPr/>
          </p:nvSpPr>
          <p:spPr>
            <a:xfrm>
              <a:off x="5011495" y="2287815"/>
              <a:ext cx="1017725" cy="1017725"/>
            </a:xfrm>
            <a:prstGeom prst="ellipse">
              <a:avLst/>
            </a:prstGeom>
            <a:ln>
              <a:solidFill>
                <a:schemeClr val="accent2"/>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algn="just">
                <a:lnSpc>
                  <a:spcPct val="120000"/>
                </a:lnSpc>
              </a:pPr>
              <a:endParaRPr lang="zh-CN" altLang="en-US" sz="711">
                <a:solidFill>
                  <a:schemeClr val="bg1"/>
                </a:solidFill>
                <a:latin typeface="+mn-ea"/>
                <a:cs typeface="+mn-ea"/>
                <a:sym typeface="Arial" panose="020B0604020202020204" pitchFamily="34" charset="0"/>
              </a:endParaRPr>
            </a:p>
          </p:txBody>
        </p:sp>
        <p:sp>
          <p:nvSpPr>
            <p:cNvPr id="19" name="TextBox 18"/>
            <p:cNvSpPr txBox="1"/>
            <p:nvPr/>
          </p:nvSpPr>
          <p:spPr>
            <a:xfrm>
              <a:off x="5200975" y="2510858"/>
              <a:ext cx="609569" cy="640174"/>
            </a:xfrm>
            <a:prstGeom prst="rect">
              <a:avLst/>
            </a:prstGeom>
            <a:noFill/>
          </p:spPr>
          <p:txBody>
            <a:bodyPr wrap="none" rtlCol="0">
              <a:spAutoFit/>
            </a:bodyPr>
            <a:lstStyle/>
            <a:p>
              <a:pPr algn="ctr">
                <a:lnSpc>
                  <a:spcPct val="120000"/>
                </a:lnSpc>
              </a:pPr>
              <a:r>
                <a:rPr lang="en-US" sz="2100" dirty="0">
                  <a:solidFill>
                    <a:schemeClr val="accent2"/>
                  </a:solidFill>
                  <a:latin typeface="+mj-lt"/>
                  <a:cs typeface="+mn-ea"/>
                  <a:sym typeface="Arial" panose="020B0604020202020204" pitchFamily="34" charset="0"/>
                </a:rPr>
                <a:t>01</a:t>
              </a:r>
              <a:endParaRPr lang="en-GB" sz="2100" dirty="0">
                <a:solidFill>
                  <a:schemeClr val="accent2"/>
                </a:solidFill>
                <a:latin typeface="+mj-lt"/>
                <a:cs typeface="+mn-ea"/>
                <a:sym typeface="Arial" panose="020B0604020202020204" pitchFamily="34" charset="0"/>
              </a:endParaRPr>
            </a:p>
          </p:txBody>
        </p:sp>
        <p:sp>
          <p:nvSpPr>
            <p:cNvPr id="20" name="Rectangle 25"/>
            <p:cNvSpPr/>
            <p:nvPr/>
          </p:nvSpPr>
          <p:spPr>
            <a:xfrm>
              <a:off x="6451414" y="2450998"/>
              <a:ext cx="3988238" cy="732508"/>
            </a:xfrm>
            <a:prstGeom prst="rect">
              <a:avLst/>
            </a:prstGeom>
          </p:spPr>
          <p:txBody>
            <a:bodyPr wrap="square">
              <a:spAutoFit/>
            </a:bodyPr>
            <a:lstStyle/>
            <a:p>
              <a:pPr algn="just">
                <a:lnSpc>
                  <a:spcPct val="120000"/>
                </a:lnSpc>
              </a:pPr>
              <a:r>
                <a:rPr lang="zh-CN" altLang="en-US" sz="825" dirty="0">
                  <a:solidFill>
                    <a:schemeClr val="bg1"/>
                  </a:solidFill>
                  <a:latin typeface="+mn-ea"/>
                  <a:cs typeface="+mn-ea"/>
                  <a:sym typeface="Arial" panose="020B0604020202020204" pitchFamily="34" charset="0"/>
                </a:rPr>
                <a:t>请替换文字内容，点击添加相关标题文字，修改文字内容，也可以直接复制你的内容到此。，点击添加相关标题文字，修改文字内容，也可以直接复制你的内容到此。</a:t>
              </a:r>
              <a:endParaRPr lang="en-GB" sz="825" dirty="0">
                <a:solidFill>
                  <a:schemeClr val="bg1"/>
                </a:solidFill>
                <a:latin typeface="+mn-ea"/>
                <a:cs typeface="+mn-ea"/>
                <a:sym typeface="Arial" panose="020B0604020202020204" pitchFamily="34" charset="0"/>
              </a:endParaRPr>
            </a:p>
          </p:txBody>
        </p:sp>
      </p:grpSp>
      <p:grpSp>
        <p:nvGrpSpPr>
          <p:cNvPr id="21" name="组合 20"/>
          <p:cNvGrpSpPr/>
          <p:nvPr/>
        </p:nvGrpSpPr>
        <p:grpSpPr>
          <a:xfrm>
            <a:off x="3980588" y="2631814"/>
            <a:ext cx="4273531" cy="763294"/>
            <a:chOff x="5307450" y="3509085"/>
            <a:chExt cx="5698041" cy="1017725"/>
          </a:xfrm>
        </p:grpSpPr>
        <p:sp>
          <p:nvSpPr>
            <p:cNvPr id="22" name="Freeform 8"/>
            <p:cNvSpPr/>
            <p:nvPr/>
          </p:nvSpPr>
          <p:spPr>
            <a:xfrm>
              <a:off x="5816313" y="3610857"/>
              <a:ext cx="5189178" cy="814180"/>
            </a:xfrm>
            <a:custGeom>
              <a:avLst/>
              <a:gdLst>
                <a:gd name="connsiteX0" fmla="*/ 0 w 6907174"/>
                <a:gd name="connsiteY0" fmla="*/ 0 h 1083733"/>
                <a:gd name="connsiteX1" fmla="*/ 6907174 w 6907174"/>
                <a:gd name="connsiteY1" fmla="*/ 0 h 1083733"/>
                <a:gd name="connsiteX2" fmla="*/ 6907174 w 6907174"/>
                <a:gd name="connsiteY2" fmla="*/ 1083733 h 1083733"/>
                <a:gd name="connsiteX3" fmla="*/ 0 w 6907174"/>
                <a:gd name="connsiteY3" fmla="*/ 1083733 h 1083733"/>
                <a:gd name="connsiteX4" fmla="*/ 0 w 6907174"/>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7174" h="1083733">
                  <a:moveTo>
                    <a:pt x="0" y="0"/>
                  </a:moveTo>
                  <a:lnTo>
                    <a:pt x="6907174" y="0"/>
                  </a:lnTo>
                  <a:lnTo>
                    <a:pt x="6907174" y="1083733"/>
                  </a:lnTo>
                  <a:lnTo>
                    <a:pt x="0" y="1083733"/>
                  </a:lnTo>
                  <a:lnTo>
                    <a:pt x="0" y="0"/>
                  </a:lnTo>
                  <a:close/>
                </a:path>
              </a:pathLst>
            </a:cu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49">
                <a:solidFill>
                  <a:schemeClr val="bg1"/>
                </a:solidFill>
                <a:latin typeface="+mn-ea"/>
                <a:sym typeface="Arial" panose="020B0604020202020204" pitchFamily="34" charset="0"/>
              </a:endParaRPr>
            </a:p>
          </p:txBody>
        </p:sp>
        <p:sp>
          <p:nvSpPr>
            <p:cNvPr id="23" name="Oval 9"/>
            <p:cNvSpPr/>
            <p:nvPr/>
          </p:nvSpPr>
          <p:spPr>
            <a:xfrm>
              <a:off x="5307450" y="3509085"/>
              <a:ext cx="1017725" cy="1017725"/>
            </a:xfrm>
            <a:prstGeom prst="ellipse">
              <a:avLst/>
            </a:prstGeom>
            <a:ln>
              <a:solidFill>
                <a:schemeClr val="accent1"/>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algn="just">
                <a:lnSpc>
                  <a:spcPct val="120000"/>
                </a:lnSpc>
              </a:pPr>
              <a:endParaRPr lang="zh-CN" altLang="en-US" sz="711">
                <a:solidFill>
                  <a:schemeClr val="bg1"/>
                </a:solidFill>
                <a:latin typeface="+mn-ea"/>
                <a:cs typeface="+mn-ea"/>
                <a:sym typeface="Arial" panose="020B0604020202020204" pitchFamily="34" charset="0"/>
              </a:endParaRPr>
            </a:p>
          </p:txBody>
        </p:sp>
        <p:sp>
          <p:nvSpPr>
            <p:cNvPr id="24" name="TextBox 19"/>
            <p:cNvSpPr txBox="1"/>
            <p:nvPr/>
          </p:nvSpPr>
          <p:spPr>
            <a:xfrm>
              <a:off x="5510601" y="3736309"/>
              <a:ext cx="609569" cy="640174"/>
            </a:xfrm>
            <a:prstGeom prst="rect">
              <a:avLst/>
            </a:prstGeom>
            <a:noFill/>
          </p:spPr>
          <p:txBody>
            <a:bodyPr wrap="none" rtlCol="0">
              <a:spAutoFit/>
            </a:bodyPr>
            <a:lstStyle/>
            <a:p>
              <a:pPr algn="ctr">
                <a:lnSpc>
                  <a:spcPct val="120000"/>
                </a:lnSpc>
              </a:pPr>
              <a:r>
                <a:rPr lang="en-US" sz="2100" dirty="0">
                  <a:solidFill>
                    <a:schemeClr val="accent1"/>
                  </a:solidFill>
                  <a:latin typeface="+mj-lt"/>
                  <a:cs typeface="+mn-ea"/>
                  <a:sym typeface="Arial" panose="020B0604020202020204" pitchFamily="34" charset="0"/>
                </a:rPr>
                <a:t>02</a:t>
              </a:r>
              <a:endParaRPr lang="en-GB" sz="2100" dirty="0">
                <a:solidFill>
                  <a:schemeClr val="accent1"/>
                </a:solidFill>
                <a:latin typeface="+mj-lt"/>
                <a:cs typeface="+mn-ea"/>
                <a:sym typeface="Arial" panose="020B0604020202020204" pitchFamily="34" charset="0"/>
              </a:endParaRPr>
            </a:p>
          </p:txBody>
        </p:sp>
        <p:sp>
          <p:nvSpPr>
            <p:cNvPr id="25" name="Rectangle 26"/>
            <p:cNvSpPr/>
            <p:nvPr/>
          </p:nvSpPr>
          <p:spPr>
            <a:xfrm>
              <a:off x="6451414" y="3641328"/>
              <a:ext cx="3988237" cy="732508"/>
            </a:xfrm>
            <a:prstGeom prst="rect">
              <a:avLst/>
            </a:prstGeom>
          </p:spPr>
          <p:txBody>
            <a:bodyPr wrap="square">
              <a:spAutoFit/>
            </a:bodyPr>
            <a:lstStyle/>
            <a:p>
              <a:pPr algn="just">
                <a:lnSpc>
                  <a:spcPct val="120000"/>
                </a:lnSpc>
              </a:pPr>
              <a:r>
                <a:rPr lang="zh-CN" altLang="en-US" sz="825" dirty="0">
                  <a:solidFill>
                    <a:schemeClr val="bg1"/>
                  </a:solidFill>
                  <a:latin typeface="+mn-ea"/>
                  <a:cs typeface="+mn-ea"/>
                  <a:sym typeface="Arial" panose="020B0604020202020204" pitchFamily="34" charset="0"/>
                </a:rPr>
                <a:t>请替换文字内容</a:t>
              </a:r>
              <a:r>
                <a:rPr lang="zh-CN" altLang="en-US" sz="825">
                  <a:solidFill>
                    <a:schemeClr val="bg1"/>
                  </a:solidFill>
                  <a:latin typeface="+mn-ea"/>
                  <a:cs typeface="+mn-ea"/>
                  <a:sym typeface="Arial" panose="020B0604020202020204" pitchFamily="34" charset="0"/>
                </a:rPr>
                <a:t>，点击添加相关</a:t>
              </a:r>
              <a:r>
                <a:rPr lang="zh-CN" altLang="en-US" sz="825" dirty="0">
                  <a:solidFill>
                    <a:schemeClr val="bg1"/>
                  </a:solidFill>
                  <a:latin typeface="+mn-ea"/>
                  <a:cs typeface="+mn-ea"/>
                  <a:sym typeface="Arial" panose="020B0604020202020204" pitchFamily="34" charset="0"/>
                </a:rPr>
                <a:t>标题文字，修改文字内容，也可以直接复制你的内容到此。</a:t>
              </a:r>
              <a:r>
                <a:rPr lang="zh-CN" altLang="en-US" sz="825">
                  <a:solidFill>
                    <a:schemeClr val="bg1"/>
                  </a:solidFill>
                  <a:latin typeface="+mn-ea"/>
                  <a:cs typeface="+mn-ea"/>
                  <a:sym typeface="Arial" panose="020B0604020202020204" pitchFamily="34" charset="0"/>
                </a:rPr>
                <a:t>，点击添加相关</a:t>
              </a:r>
              <a:r>
                <a:rPr lang="zh-CN" altLang="en-US" sz="825" dirty="0">
                  <a:solidFill>
                    <a:schemeClr val="bg1"/>
                  </a:solidFill>
                  <a:latin typeface="+mn-ea"/>
                  <a:cs typeface="+mn-ea"/>
                  <a:sym typeface="Arial" panose="020B0604020202020204" pitchFamily="34" charset="0"/>
                </a:rPr>
                <a:t>标题文字，修改文字内容，也可以直接复制你的内容到此。</a:t>
              </a:r>
              <a:endParaRPr lang="en-GB" sz="825" dirty="0">
                <a:solidFill>
                  <a:schemeClr val="bg1"/>
                </a:solidFill>
                <a:latin typeface="+mn-ea"/>
                <a:cs typeface="+mn-ea"/>
                <a:sym typeface="Arial" panose="020B0604020202020204" pitchFamily="34" charset="0"/>
              </a:endParaRPr>
            </a:p>
          </p:txBody>
        </p:sp>
      </p:grpSp>
      <p:grpSp>
        <p:nvGrpSpPr>
          <p:cNvPr id="26" name="组合 25"/>
          <p:cNvGrpSpPr/>
          <p:nvPr/>
        </p:nvGrpSpPr>
        <p:grpSpPr>
          <a:xfrm>
            <a:off x="3758622" y="3547767"/>
            <a:ext cx="4495496" cy="763294"/>
            <a:chOff x="5011495" y="4730355"/>
            <a:chExt cx="5993995" cy="1017725"/>
          </a:xfrm>
        </p:grpSpPr>
        <p:sp>
          <p:nvSpPr>
            <p:cNvPr id="27" name="Freeform 10"/>
            <p:cNvSpPr/>
            <p:nvPr/>
          </p:nvSpPr>
          <p:spPr>
            <a:xfrm>
              <a:off x="5520358" y="4832127"/>
              <a:ext cx="5485132" cy="814180"/>
            </a:xfrm>
            <a:custGeom>
              <a:avLst/>
              <a:gdLst>
                <a:gd name="connsiteX0" fmla="*/ 0 w 7301111"/>
                <a:gd name="connsiteY0" fmla="*/ 0 h 1083733"/>
                <a:gd name="connsiteX1" fmla="*/ 7301111 w 7301111"/>
                <a:gd name="connsiteY1" fmla="*/ 0 h 1083733"/>
                <a:gd name="connsiteX2" fmla="*/ 7301111 w 7301111"/>
                <a:gd name="connsiteY2" fmla="*/ 1083733 h 1083733"/>
                <a:gd name="connsiteX3" fmla="*/ 0 w 7301111"/>
                <a:gd name="connsiteY3" fmla="*/ 1083733 h 1083733"/>
                <a:gd name="connsiteX4" fmla="*/ 0 w 7301111"/>
                <a:gd name="connsiteY4" fmla="*/ 0 h 1083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01111" h="1083733">
                  <a:moveTo>
                    <a:pt x="0" y="0"/>
                  </a:moveTo>
                  <a:lnTo>
                    <a:pt x="7301111" y="0"/>
                  </a:lnTo>
                  <a:lnTo>
                    <a:pt x="7301111" y="1083733"/>
                  </a:lnTo>
                  <a:lnTo>
                    <a:pt x="0" y="1083733"/>
                  </a:lnTo>
                  <a:lnTo>
                    <a:pt x="0" y="0"/>
                  </a:lnTo>
                  <a:close/>
                </a:path>
              </a:pathLst>
            </a:cu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49" dirty="0">
                <a:solidFill>
                  <a:schemeClr val="bg1"/>
                </a:solidFill>
                <a:latin typeface="+mn-ea"/>
                <a:sym typeface="Arial" panose="020B0604020202020204" pitchFamily="34" charset="0"/>
              </a:endParaRPr>
            </a:p>
          </p:txBody>
        </p:sp>
        <p:sp>
          <p:nvSpPr>
            <p:cNvPr id="28" name="Oval 11"/>
            <p:cNvSpPr/>
            <p:nvPr/>
          </p:nvSpPr>
          <p:spPr>
            <a:xfrm>
              <a:off x="5011495" y="4730355"/>
              <a:ext cx="1017725" cy="1017725"/>
            </a:xfrm>
            <a:prstGeom prst="ellipse">
              <a:avLst/>
            </a:prstGeom>
            <a:ln>
              <a:solidFill>
                <a:schemeClr val="accent3"/>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pPr algn="just">
                <a:lnSpc>
                  <a:spcPct val="120000"/>
                </a:lnSpc>
              </a:pPr>
              <a:endParaRPr lang="zh-CN" altLang="en-US" sz="711" dirty="0">
                <a:solidFill>
                  <a:schemeClr val="bg1"/>
                </a:solidFill>
                <a:latin typeface="+mn-ea"/>
                <a:cs typeface="+mn-ea"/>
                <a:sym typeface="Arial" panose="020B0604020202020204" pitchFamily="34" charset="0"/>
              </a:endParaRPr>
            </a:p>
          </p:txBody>
        </p:sp>
        <p:sp>
          <p:nvSpPr>
            <p:cNvPr id="29" name="TextBox 20"/>
            <p:cNvSpPr txBox="1"/>
            <p:nvPr/>
          </p:nvSpPr>
          <p:spPr>
            <a:xfrm>
              <a:off x="5214647" y="4953398"/>
              <a:ext cx="609569" cy="640174"/>
            </a:xfrm>
            <a:prstGeom prst="rect">
              <a:avLst/>
            </a:prstGeom>
            <a:noFill/>
          </p:spPr>
          <p:txBody>
            <a:bodyPr wrap="none" rtlCol="0">
              <a:spAutoFit/>
            </a:bodyPr>
            <a:lstStyle/>
            <a:p>
              <a:pPr algn="ctr">
                <a:lnSpc>
                  <a:spcPct val="120000"/>
                </a:lnSpc>
              </a:pPr>
              <a:r>
                <a:rPr lang="en-US" sz="2100" dirty="0">
                  <a:solidFill>
                    <a:schemeClr val="accent3"/>
                  </a:solidFill>
                  <a:latin typeface="+mj-lt"/>
                  <a:cs typeface="+mn-ea"/>
                  <a:sym typeface="Arial" panose="020B0604020202020204" pitchFamily="34" charset="0"/>
                </a:rPr>
                <a:t>03</a:t>
              </a:r>
              <a:endParaRPr lang="en-GB" sz="2100" dirty="0">
                <a:solidFill>
                  <a:schemeClr val="accent3"/>
                </a:solidFill>
                <a:latin typeface="+mj-lt"/>
                <a:cs typeface="+mn-ea"/>
                <a:sym typeface="Arial" panose="020B0604020202020204" pitchFamily="34" charset="0"/>
              </a:endParaRPr>
            </a:p>
          </p:txBody>
        </p:sp>
        <p:sp>
          <p:nvSpPr>
            <p:cNvPr id="30" name="Rectangle 27"/>
            <p:cNvSpPr/>
            <p:nvPr/>
          </p:nvSpPr>
          <p:spPr>
            <a:xfrm>
              <a:off x="6451414" y="4893535"/>
              <a:ext cx="3988238" cy="732508"/>
            </a:xfrm>
            <a:prstGeom prst="rect">
              <a:avLst/>
            </a:prstGeom>
          </p:spPr>
          <p:txBody>
            <a:bodyPr wrap="square">
              <a:spAutoFit/>
            </a:bodyPr>
            <a:lstStyle/>
            <a:p>
              <a:pPr algn="just">
                <a:lnSpc>
                  <a:spcPct val="120000"/>
                </a:lnSpc>
              </a:pPr>
              <a:r>
                <a:rPr lang="zh-CN" altLang="en-US" sz="825" dirty="0">
                  <a:solidFill>
                    <a:schemeClr val="bg1"/>
                  </a:solidFill>
                  <a:latin typeface="+mn-ea"/>
                  <a:cs typeface="+mn-ea"/>
                  <a:sym typeface="Arial" panose="020B0604020202020204" pitchFamily="34" charset="0"/>
                </a:rPr>
                <a:t>请替换文字内容</a:t>
              </a:r>
              <a:r>
                <a:rPr lang="zh-CN" altLang="en-US" sz="825">
                  <a:solidFill>
                    <a:schemeClr val="bg1"/>
                  </a:solidFill>
                  <a:latin typeface="+mn-ea"/>
                  <a:cs typeface="+mn-ea"/>
                  <a:sym typeface="Arial" panose="020B0604020202020204" pitchFamily="34" charset="0"/>
                </a:rPr>
                <a:t>，点击添加相关</a:t>
              </a:r>
              <a:r>
                <a:rPr lang="zh-CN" altLang="en-US" sz="825" dirty="0">
                  <a:solidFill>
                    <a:schemeClr val="bg1"/>
                  </a:solidFill>
                  <a:latin typeface="+mn-ea"/>
                  <a:cs typeface="+mn-ea"/>
                  <a:sym typeface="Arial" panose="020B0604020202020204" pitchFamily="34" charset="0"/>
                </a:rPr>
                <a:t>标题文字，修改文字内容，也可以直接复制你的内容到此。</a:t>
              </a:r>
              <a:r>
                <a:rPr lang="zh-CN" altLang="en-US" sz="825">
                  <a:solidFill>
                    <a:schemeClr val="bg1"/>
                  </a:solidFill>
                  <a:latin typeface="+mn-ea"/>
                  <a:cs typeface="+mn-ea"/>
                  <a:sym typeface="Arial" panose="020B0604020202020204" pitchFamily="34" charset="0"/>
                </a:rPr>
                <a:t>，点击添加相关</a:t>
              </a:r>
              <a:r>
                <a:rPr lang="zh-CN" altLang="en-US" sz="825" dirty="0">
                  <a:solidFill>
                    <a:schemeClr val="bg1"/>
                  </a:solidFill>
                  <a:latin typeface="+mn-ea"/>
                  <a:cs typeface="+mn-ea"/>
                  <a:sym typeface="Arial" panose="020B0604020202020204" pitchFamily="34" charset="0"/>
                </a:rPr>
                <a:t>标题文字，修改文字内容，也可以直接复制你的内容到此。</a:t>
              </a:r>
              <a:endParaRPr lang="en-GB" sz="825" dirty="0">
                <a:solidFill>
                  <a:schemeClr val="bg1"/>
                </a:solidFill>
                <a:latin typeface="+mn-ea"/>
                <a:cs typeface="+mn-ea"/>
                <a:sym typeface="Arial" panose="020B0604020202020204" pitchFamily="34" charset="0"/>
              </a:endParaRPr>
            </a:p>
          </p:txBody>
        </p:sp>
      </p:grpSp>
    </p:spTree>
    <p:extLst>
      <p:ext uri="{BB962C8B-B14F-4D97-AF65-F5344CB8AC3E}">
        <p14:creationId xmlns:p14="http://schemas.microsoft.com/office/powerpoint/2010/main" val="87804315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5" presetClass="entr" presetSubtype="0" fill="hold" grpId="0" nodeType="afterEffect">
                                      <p:stCondLst>
                                        <p:cond delay="0"/>
                                      </p:stCondLst>
                                      <p:iterate type="lt">
                                        <p:tmPct val="1000"/>
                                      </p:iterate>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strVal val="#ppt_w*0.70"/>
                                              </p:val>
                                            </p:tav>
                                            <p:tav tm="100000">
                                              <p:val>
                                                <p:strVal val="#ppt_w"/>
                                              </p:val>
                                            </p:tav>
                                          </p:tavLst>
                                        </p:anim>
                                        <p:anim calcmode="lin" valueType="num">
                                          <p:cBhvr>
                                            <p:cTn id="17" dur="500" fill="hold"/>
                                            <p:tgtEl>
                                              <p:spTgt spid="6"/>
                                            </p:tgtEl>
                                            <p:attrNameLst>
                                              <p:attrName>ppt_h</p:attrName>
                                            </p:attrNameLst>
                                          </p:cBhvr>
                                          <p:tavLst>
                                            <p:tav tm="0">
                                              <p:val>
                                                <p:strVal val="#ppt_h"/>
                                              </p:val>
                                            </p:tav>
                                            <p:tav tm="100000">
                                              <p:val>
                                                <p:strVal val="#ppt_h"/>
                                              </p:val>
                                            </p:tav>
                                          </p:tavLst>
                                        </p:anim>
                                        <p:animEffect transition="in" filter="fade">
                                          <p:cBhvr>
                                            <p:cTn id="18" dur="500"/>
                                            <p:tgtEl>
                                              <p:spTgt spid="6"/>
                                            </p:tgtEl>
                                          </p:cBhvr>
                                        </p:animEffect>
                                      </p:childTnLst>
                                    </p:cTn>
                                  </p:par>
                                </p:childTnLst>
                              </p:cTn>
                            </p:par>
                            <p:par>
                              <p:cTn id="19" fill="hold">
                                <p:stCondLst>
                                  <p:cond delay="1535"/>
                                </p:stCondLst>
                                <p:childTnLst>
                                  <p:par>
                                    <p:cTn id="20" presetID="2" presetClass="entr" presetSubtype="8" decel="10000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0-#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2035"/>
                                </p:stCondLst>
                                <p:childTnLst>
                                  <p:par>
                                    <p:cTn id="25" presetID="2" presetClass="entr" presetSubtype="2" fill="hold" nodeType="afterEffect" p14:presetBounceEnd="28000">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14:bounceEnd="28000">
                                          <p:cBhvr additive="base">
                                            <p:cTn id="27" dur="500" fill="hold"/>
                                            <p:tgtEl>
                                              <p:spTgt spid="16"/>
                                            </p:tgtEl>
                                            <p:attrNameLst>
                                              <p:attrName>ppt_x</p:attrName>
                                            </p:attrNameLst>
                                          </p:cBhvr>
                                          <p:tavLst>
                                            <p:tav tm="0">
                                              <p:val>
                                                <p:strVal val="1+#ppt_w/2"/>
                                              </p:val>
                                            </p:tav>
                                            <p:tav tm="100000">
                                              <p:val>
                                                <p:strVal val="#ppt_x"/>
                                              </p:val>
                                            </p:tav>
                                          </p:tavLst>
                                        </p:anim>
                                        <p:anim calcmode="lin" valueType="num" p14:bounceEnd="28000">
                                          <p:cBhvr additive="base">
                                            <p:cTn id="28" dur="500" fill="hold"/>
                                            <p:tgtEl>
                                              <p:spTgt spid="16"/>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14:presetBounceEnd="28000">
                                      <p:stCondLst>
                                        <p:cond delay="250"/>
                                      </p:stCondLst>
                                      <p:childTnLst>
                                        <p:set>
                                          <p:cBhvr>
                                            <p:cTn id="30" dur="1" fill="hold">
                                              <p:stCondLst>
                                                <p:cond delay="0"/>
                                              </p:stCondLst>
                                            </p:cTn>
                                            <p:tgtEl>
                                              <p:spTgt spid="21"/>
                                            </p:tgtEl>
                                            <p:attrNameLst>
                                              <p:attrName>style.visibility</p:attrName>
                                            </p:attrNameLst>
                                          </p:cBhvr>
                                          <p:to>
                                            <p:strVal val="visible"/>
                                          </p:to>
                                        </p:set>
                                        <p:anim calcmode="lin" valueType="num" p14:bounceEnd="28000">
                                          <p:cBhvr additive="base">
                                            <p:cTn id="31" dur="500" fill="hold"/>
                                            <p:tgtEl>
                                              <p:spTgt spid="21"/>
                                            </p:tgtEl>
                                            <p:attrNameLst>
                                              <p:attrName>ppt_x</p:attrName>
                                            </p:attrNameLst>
                                          </p:cBhvr>
                                          <p:tavLst>
                                            <p:tav tm="0">
                                              <p:val>
                                                <p:strVal val="1+#ppt_w/2"/>
                                              </p:val>
                                            </p:tav>
                                            <p:tav tm="100000">
                                              <p:val>
                                                <p:strVal val="#ppt_x"/>
                                              </p:val>
                                            </p:tav>
                                          </p:tavLst>
                                        </p:anim>
                                        <p:anim calcmode="lin" valueType="num" p14:bounceEnd="28000">
                                          <p:cBhvr additive="base">
                                            <p:cTn id="32" dur="500" fill="hold"/>
                                            <p:tgtEl>
                                              <p:spTgt spid="21"/>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14:presetBounceEnd="28000">
                                      <p:stCondLst>
                                        <p:cond delay="500"/>
                                      </p:stCondLst>
                                      <p:childTnLst>
                                        <p:set>
                                          <p:cBhvr>
                                            <p:cTn id="34" dur="1" fill="hold">
                                              <p:stCondLst>
                                                <p:cond delay="0"/>
                                              </p:stCondLst>
                                            </p:cTn>
                                            <p:tgtEl>
                                              <p:spTgt spid="26"/>
                                            </p:tgtEl>
                                            <p:attrNameLst>
                                              <p:attrName>style.visibility</p:attrName>
                                            </p:attrNameLst>
                                          </p:cBhvr>
                                          <p:to>
                                            <p:strVal val="visible"/>
                                          </p:to>
                                        </p:set>
                                        <p:anim calcmode="lin" valueType="num" p14:bounceEnd="28000">
                                          <p:cBhvr additive="base">
                                            <p:cTn id="35" dur="500" fill="hold"/>
                                            <p:tgtEl>
                                              <p:spTgt spid="26"/>
                                            </p:tgtEl>
                                            <p:attrNameLst>
                                              <p:attrName>ppt_x</p:attrName>
                                            </p:attrNameLst>
                                          </p:cBhvr>
                                          <p:tavLst>
                                            <p:tav tm="0">
                                              <p:val>
                                                <p:strVal val="1+#ppt_w/2"/>
                                              </p:val>
                                            </p:tav>
                                            <p:tav tm="100000">
                                              <p:val>
                                                <p:strVal val="#ppt_x"/>
                                              </p:val>
                                            </p:tav>
                                          </p:tavLst>
                                        </p:anim>
                                        <p:anim calcmode="lin" valueType="num" p14:bounceEnd="28000">
                                          <p:cBhvr additive="base">
                                            <p:cTn id="36"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5" presetClass="entr" presetSubtype="0" fill="hold" grpId="0" nodeType="afterEffect">
                                      <p:stCondLst>
                                        <p:cond delay="0"/>
                                      </p:stCondLst>
                                      <p:iterate type="lt">
                                        <p:tmPct val="1000"/>
                                      </p:iterate>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strVal val="#ppt_w*0.70"/>
                                              </p:val>
                                            </p:tav>
                                            <p:tav tm="100000">
                                              <p:val>
                                                <p:strVal val="#ppt_w"/>
                                              </p:val>
                                            </p:tav>
                                          </p:tavLst>
                                        </p:anim>
                                        <p:anim calcmode="lin" valueType="num">
                                          <p:cBhvr>
                                            <p:cTn id="17" dur="500" fill="hold"/>
                                            <p:tgtEl>
                                              <p:spTgt spid="6"/>
                                            </p:tgtEl>
                                            <p:attrNameLst>
                                              <p:attrName>ppt_h</p:attrName>
                                            </p:attrNameLst>
                                          </p:cBhvr>
                                          <p:tavLst>
                                            <p:tav tm="0">
                                              <p:val>
                                                <p:strVal val="#ppt_h"/>
                                              </p:val>
                                            </p:tav>
                                            <p:tav tm="100000">
                                              <p:val>
                                                <p:strVal val="#ppt_h"/>
                                              </p:val>
                                            </p:tav>
                                          </p:tavLst>
                                        </p:anim>
                                        <p:animEffect transition="in" filter="fade">
                                          <p:cBhvr>
                                            <p:cTn id="18" dur="500"/>
                                            <p:tgtEl>
                                              <p:spTgt spid="6"/>
                                            </p:tgtEl>
                                          </p:cBhvr>
                                        </p:animEffect>
                                      </p:childTnLst>
                                    </p:cTn>
                                  </p:par>
                                </p:childTnLst>
                              </p:cTn>
                            </p:par>
                            <p:par>
                              <p:cTn id="19" fill="hold">
                                <p:stCondLst>
                                  <p:cond delay="1535"/>
                                </p:stCondLst>
                                <p:childTnLst>
                                  <p:par>
                                    <p:cTn id="20" presetID="2" presetClass="entr" presetSubtype="8" decel="10000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0-#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2035"/>
                                </p:stCondLst>
                                <p:childTnLst>
                                  <p:par>
                                    <p:cTn id="25" presetID="2" presetClass="entr" presetSubtype="2"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1+#ppt_w/2"/>
                                              </p:val>
                                            </p:tav>
                                            <p:tav tm="100000">
                                              <p:val>
                                                <p:strVal val="#ppt_x"/>
                                              </p:val>
                                            </p:tav>
                                          </p:tavLst>
                                        </p:anim>
                                        <p:anim calcmode="lin" valueType="num">
                                          <p:cBhvr additive="base">
                                            <p:cTn id="28" dur="500" fill="hold"/>
                                            <p:tgtEl>
                                              <p:spTgt spid="16"/>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25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1+#ppt_w/2"/>
                                              </p:val>
                                            </p:tav>
                                            <p:tav tm="100000">
                                              <p:val>
                                                <p:strVal val="#ppt_x"/>
                                              </p:val>
                                            </p:tav>
                                          </p:tavLst>
                                        </p:anim>
                                        <p:anim calcmode="lin" valueType="num">
                                          <p:cBhvr additive="base">
                                            <p:cTn id="32" dur="500" fill="hold"/>
                                            <p:tgtEl>
                                              <p:spTgt spid="21"/>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500"/>
                                      </p:stCondLst>
                                      <p:childTnLst>
                                        <p:set>
                                          <p:cBhvr>
                                            <p:cTn id="34" dur="1" fill="hold">
                                              <p:stCondLst>
                                                <p:cond delay="0"/>
                                              </p:stCondLst>
                                            </p:cTn>
                                            <p:tgtEl>
                                              <p:spTgt spid="26"/>
                                            </p:tgtEl>
                                            <p:attrNameLst>
                                              <p:attrName>style.visibility</p:attrName>
                                            </p:attrNameLst>
                                          </p:cBhvr>
                                          <p:to>
                                            <p:strVal val="visible"/>
                                          </p:to>
                                        </p:set>
                                        <p:anim calcmode="lin" valueType="num">
                                          <p:cBhvr additive="base">
                                            <p:cTn id="35" dur="500" fill="hold"/>
                                            <p:tgtEl>
                                              <p:spTgt spid="26"/>
                                            </p:tgtEl>
                                            <p:attrNameLst>
                                              <p:attrName>ppt_x</p:attrName>
                                            </p:attrNameLst>
                                          </p:cBhvr>
                                          <p:tavLst>
                                            <p:tav tm="0">
                                              <p:val>
                                                <p:strVal val="1+#ppt_w/2"/>
                                              </p:val>
                                            </p:tav>
                                            <p:tav tm="100000">
                                              <p:val>
                                                <p:strVal val="#ppt_x"/>
                                              </p:val>
                                            </p:tav>
                                          </p:tavLst>
                                        </p:anim>
                                        <p:anim calcmode="lin" valueType="num">
                                          <p:cBhvr additive="base">
                                            <p:cTn id="36"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5044088"/>
            <a:ext cx="9142810" cy="9941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rtlCol="0" anchor="ctr"/>
          <a:lstStyle/>
          <a:p>
            <a:pPr algn="ctr"/>
            <a:endParaRPr lang="zh-CN" altLang="en-US" sz="1013"/>
          </a:p>
        </p:txBody>
      </p:sp>
      <p:sp>
        <p:nvSpPr>
          <p:cNvPr id="5" name="KSO_Shape"/>
          <p:cNvSpPr/>
          <p:nvPr/>
        </p:nvSpPr>
        <p:spPr bwMode="auto">
          <a:xfrm>
            <a:off x="358937" y="290628"/>
            <a:ext cx="324036" cy="390912"/>
          </a:xfrm>
          <a:custGeom>
            <a:avLst/>
            <a:gdLst>
              <a:gd name="T0" fmla="*/ 914966 w 11382375"/>
              <a:gd name="T1" fmla="*/ 323847 h 13741400"/>
              <a:gd name="T2" fmla="*/ 1491317 w 11382375"/>
              <a:gd name="T3" fmla="*/ 900199 h 13741400"/>
              <a:gd name="T4" fmla="*/ 914966 w 11382375"/>
              <a:gd name="T5" fmla="*/ 1476342 h 13741400"/>
              <a:gd name="T6" fmla="*/ 862343 w 11382375"/>
              <a:gd name="T7" fmla="*/ 1422264 h 13741400"/>
              <a:gd name="T8" fmla="*/ 1383992 w 11382375"/>
              <a:gd name="T9" fmla="*/ 900199 h 13741400"/>
              <a:gd name="T10" fmla="*/ 862343 w 11382375"/>
              <a:gd name="T11" fmla="*/ 378549 h 13741400"/>
              <a:gd name="T12" fmla="*/ 81742 w 11382375"/>
              <a:gd name="T13" fmla="*/ 0 h 13741400"/>
              <a:gd name="T14" fmla="*/ 982772 w 11382375"/>
              <a:gd name="T15" fmla="*/ 900199 h 13741400"/>
              <a:gd name="T16" fmla="*/ 81742 w 11382375"/>
              <a:gd name="T17" fmla="*/ 1800397 h 13741400"/>
              <a:gd name="T18" fmla="*/ 0 w 11382375"/>
              <a:gd name="T19" fmla="*/ 1715951 h 13741400"/>
              <a:gd name="T20" fmla="*/ 815545 w 11382375"/>
              <a:gd name="T21" fmla="*/ 900199 h 13741400"/>
              <a:gd name="T22" fmla="*/ 0 w 11382375"/>
              <a:gd name="T23" fmla="*/ 85070 h 137414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1382375" h="13741400">
                <a:moveTo>
                  <a:pt x="6983413" y="2471737"/>
                </a:moveTo>
                <a:lnTo>
                  <a:pt x="11382375" y="6870700"/>
                </a:lnTo>
                <a:lnTo>
                  <a:pt x="6983413" y="11268075"/>
                </a:lnTo>
                <a:lnTo>
                  <a:pt x="6581775" y="10855325"/>
                </a:lnTo>
                <a:lnTo>
                  <a:pt x="10563225" y="6870700"/>
                </a:lnTo>
                <a:lnTo>
                  <a:pt x="6581775" y="2889250"/>
                </a:lnTo>
                <a:lnTo>
                  <a:pt x="6983413" y="2471737"/>
                </a:lnTo>
                <a:close/>
                <a:moveTo>
                  <a:pt x="623888" y="0"/>
                </a:moveTo>
                <a:lnTo>
                  <a:pt x="7500938" y="6870700"/>
                </a:lnTo>
                <a:lnTo>
                  <a:pt x="623888" y="13741400"/>
                </a:lnTo>
                <a:lnTo>
                  <a:pt x="0" y="13096875"/>
                </a:lnTo>
                <a:lnTo>
                  <a:pt x="6224588" y="6870700"/>
                </a:lnTo>
                <a:lnTo>
                  <a:pt x="0" y="649288"/>
                </a:lnTo>
                <a:lnTo>
                  <a:pt x="623888" y="0"/>
                </a:lnTo>
                <a:close/>
              </a:path>
            </a:pathLst>
          </a:custGeom>
          <a:solidFill>
            <a:srgbClr val="0070C0"/>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1013"/>
          </a:p>
        </p:txBody>
      </p:sp>
      <p:sp>
        <p:nvSpPr>
          <p:cNvPr id="6" name="矩形 5"/>
          <p:cNvSpPr/>
          <p:nvPr/>
        </p:nvSpPr>
        <p:spPr>
          <a:xfrm>
            <a:off x="655401" y="189199"/>
            <a:ext cx="5488224" cy="553990"/>
          </a:xfrm>
          <a:prstGeom prst="rect">
            <a:avLst/>
          </a:prstGeom>
        </p:spPr>
        <p:txBody>
          <a:bodyPr wrap="square" lIns="68573" tIns="34286" rIns="68573" bIns="34286">
            <a:spAutoFit/>
          </a:bodyPr>
          <a:lstStyle/>
          <a:p>
            <a:pPr lvl="0">
              <a:lnSpc>
                <a:spcPct val="150000"/>
              </a:lnSpc>
            </a:pPr>
            <a:r>
              <a:rPr lang="zh-CN" altLang="en-US" sz="2100" b="1" spc="225" dirty="0">
                <a:solidFill>
                  <a:srgbClr val="0070C0"/>
                </a:solidFill>
                <a:latin typeface="微软雅黑" panose="020B0503020204020204" pitchFamily="34" charset="-122"/>
                <a:ea typeface="微软雅黑" panose="020B0503020204020204" pitchFamily="34" charset="-122"/>
              </a:rPr>
              <a:t>此处输入标题文字</a:t>
            </a:r>
            <a:endParaRPr lang="en-US" altLang="zh-CN" sz="2100" b="1" spc="225" dirty="0">
              <a:solidFill>
                <a:srgbClr val="0070C0"/>
              </a:solidFill>
              <a:latin typeface="微软雅黑" panose="020B0503020204020204" pitchFamily="34" charset="-122"/>
              <a:ea typeface="微软雅黑" panose="020B0503020204020204" pitchFamily="34" charset="-122"/>
            </a:endParaRPr>
          </a:p>
        </p:txBody>
      </p:sp>
      <p:sp>
        <p:nvSpPr>
          <p:cNvPr id="7" name="燕尾形 28"/>
          <p:cNvSpPr/>
          <p:nvPr/>
        </p:nvSpPr>
        <p:spPr>
          <a:xfrm>
            <a:off x="3765945" y="2415355"/>
            <a:ext cx="634959" cy="634959"/>
          </a:xfrm>
          <a:prstGeom prst="chevron">
            <a:avLst/>
          </a:prstGeom>
          <a:solidFill>
            <a:schemeClr val="accent3"/>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3599">
              <a:latin typeface="Arial" panose="020B0604020202020204" pitchFamily="34" charset="0"/>
              <a:ea typeface="微软雅黑" panose="020B0503020204020204" pitchFamily="34" charset="-122"/>
              <a:sym typeface="Arial" panose="020B0604020202020204" pitchFamily="34" charset="0"/>
            </a:endParaRPr>
          </a:p>
        </p:txBody>
      </p:sp>
      <p:sp>
        <p:nvSpPr>
          <p:cNvPr id="8" name="燕尾形 29"/>
          <p:cNvSpPr/>
          <p:nvPr/>
        </p:nvSpPr>
        <p:spPr>
          <a:xfrm>
            <a:off x="3334010" y="2416868"/>
            <a:ext cx="634959" cy="634959"/>
          </a:xfrm>
          <a:prstGeom prst="chevron">
            <a:avLst/>
          </a:pr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3599">
              <a:latin typeface="Arial" panose="020B0604020202020204" pitchFamily="34" charset="0"/>
              <a:ea typeface="微软雅黑" panose="020B0503020204020204" pitchFamily="34" charset="-122"/>
              <a:sym typeface="Arial" panose="020B0604020202020204" pitchFamily="34" charset="0"/>
            </a:endParaRPr>
          </a:p>
        </p:txBody>
      </p:sp>
      <p:sp>
        <p:nvSpPr>
          <p:cNvPr id="9" name="燕尾形 30"/>
          <p:cNvSpPr/>
          <p:nvPr/>
        </p:nvSpPr>
        <p:spPr>
          <a:xfrm>
            <a:off x="2902074" y="2418777"/>
            <a:ext cx="634959" cy="634959"/>
          </a:xfrm>
          <a:prstGeom prst="chevron">
            <a:avLst/>
          </a:prstGeom>
          <a:solidFill>
            <a:schemeClr val="accent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3599">
              <a:latin typeface="Arial" panose="020B0604020202020204" pitchFamily="34" charset="0"/>
              <a:ea typeface="微软雅黑" panose="020B0503020204020204" pitchFamily="34" charset="-122"/>
              <a:sym typeface="Arial" panose="020B0604020202020204" pitchFamily="34" charset="0"/>
            </a:endParaRPr>
          </a:p>
        </p:txBody>
      </p:sp>
      <p:sp>
        <p:nvSpPr>
          <p:cNvPr id="10" name="圆角矩形 31"/>
          <p:cNvSpPr/>
          <p:nvPr/>
        </p:nvSpPr>
        <p:spPr>
          <a:xfrm rot="19005917">
            <a:off x="666087" y="1872403"/>
            <a:ext cx="2385517" cy="2362667"/>
          </a:xfrm>
          <a:custGeom>
            <a:avLst/>
            <a:gdLst/>
            <a:ahLst/>
            <a:cxnLst/>
            <a:rect l="l" t="t" r="r" b="b"/>
            <a:pathLst>
              <a:path w="1734279" h="1717667">
                <a:moveTo>
                  <a:pt x="1212420" y="152024"/>
                </a:moveTo>
                <a:cubicBezTo>
                  <a:pt x="1217532" y="156660"/>
                  <a:pt x="1221756" y="162122"/>
                  <a:pt x="1224582" y="168319"/>
                </a:cubicBezTo>
                <a:cubicBezTo>
                  <a:pt x="1229663" y="170804"/>
                  <a:pt x="1233819" y="174749"/>
                  <a:pt x="1237416" y="179383"/>
                </a:cubicBezTo>
                <a:lnTo>
                  <a:pt x="1380858" y="364166"/>
                </a:lnTo>
                <a:cubicBezTo>
                  <a:pt x="1390204" y="376205"/>
                  <a:pt x="1394109" y="390745"/>
                  <a:pt x="1392514" y="404790"/>
                </a:cubicBezTo>
                <a:cubicBezTo>
                  <a:pt x="1394443" y="408362"/>
                  <a:pt x="1394844" y="412299"/>
                  <a:pt x="1394844" y="416330"/>
                </a:cubicBezTo>
                <a:lnTo>
                  <a:pt x="1394843" y="674381"/>
                </a:lnTo>
                <a:cubicBezTo>
                  <a:pt x="1489202" y="693926"/>
                  <a:pt x="1583561" y="713471"/>
                  <a:pt x="1677919" y="733015"/>
                </a:cubicBezTo>
                <a:cubicBezTo>
                  <a:pt x="1710064" y="739673"/>
                  <a:pt x="1730725" y="771129"/>
                  <a:pt x="1724067" y="803273"/>
                </a:cubicBezTo>
                <a:lnTo>
                  <a:pt x="1724066" y="803272"/>
                </a:lnTo>
                <a:cubicBezTo>
                  <a:pt x="1717408" y="835417"/>
                  <a:pt x="1685952" y="856077"/>
                  <a:pt x="1653808" y="849419"/>
                </a:cubicBezTo>
                <a:lnTo>
                  <a:pt x="1334656" y="783314"/>
                </a:lnTo>
                <a:cubicBezTo>
                  <a:pt x="1317603" y="779782"/>
                  <a:pt x="1303782" y="769271"/>
                  <a:pt x="1295965" y="755140"/>
                </a:cubicBezTo>
                <a:cubicBezTo>
                  <a:pt x="1283553" y="744645"/>
                  <a:pt x="1275968" y="728891"/>
                  <a:pt x="1275968" y="711366"/>
                </a:cubicBezTo>
                <a:lnTo>
                  <a:pt x="1275968" y="519624"/>
                </a:lnTo>
                <a:lnTo>
                  <a:pt x="906856" y="806156"/>
                </a:lnTo>
                <a:lnTo>
                  <a:pt x="1065815" y="1141673"/>
                </a:lnTo>
                <a:cubicBezTo>
                  <a:pt x="1072320" y="1155404"/>
                  <a:pt x="1074348" y="1170104"/>
                  <a:pt x="1071105" y="1183939"/>
                </a:cubicBezTo>
                <a:cubicBezTo>
                  <a:pt x="1072773" y="1191573"/>
                  <a:pt x="1072227" y="1199522"/>
                  <a:pt x="1070359" y="1207468"/>
                </a:cubicBezTo>
                <a:lnTo>
                  <a:pt x="964177" y="1659082"/>
                </a:lnTo>
                <a:cubicBezTo>
                  <a:pt x="954576" y="1699916"/>
                  <a:pt x="913692" y="1725234"/>
                  <a:pt x="872859" y="1715634"/>
                </a:cubicBezTo>
                <a:cubicBezTo>
                  <a:pt x="832025" y="1706033"/>
                  <a:pt x="806707" y="1665149"/>
                  <a:pt x="816307" y="1624316"/>
                </a:cubicBezTo>
                <a:lnTo>
                  <a:pt x="919152" y="1186894"/>
                </a:lnTo>
                <a:lnTo>
                  <a:pt x="694543" y="712807"/>
                </a:lnTo>
                <a:lnTo>
                  <a:pt x="206298" y="912259"/>
                </a:lnTo>
                <a:lnTo>
                  <a:pt x="205161" y="912476"/>
                </a:lnTo>
                <a:cubicBezTo>
                  <a:pt x="201570" y="915619"/>
                  <a:pt x="197179" y="917026"/>
                  <a:pt x="192600" y="918039"/>
                </a:cubicBezTo>
                <a:cubicBezTo>
                  <a:pt x="151643" y="927102"/>
                  <a:pt x="111096" y="901247"/>
                  <a:pt x="102034" y="860290"/>
                </a:cubicBezTo>
                <a:lnTo>
                  <a:pt x="1810" y="407318"/>
                </a:lnTo>
                <a:cubicBezTo>
                  <a:pt x="-7253" y="366361"/>
                  <a:pt x="18602" y="325814"/>
                  <a:pt x="59559" y="316752"/>
                </a:cubicBezTo>
                <a:cubicBezTo>
                  <a:pt x="100515" y="307690"/>
                  <a:pt x="141062" y="333545"/>
                  <a:pt x="150124" y="374501"/>
                </a:cubicBezTo>
                <a:lnTo>
                  <a:pt x="230606" y="738241"/>
                </a:lnTo>
                <a:lnTo>
                  <a:pt x="645176" y="568886"/>
                </a:lnTo>
                <a:cubicBezTo>
                  <a:pt x="647355" y="564266"/>
                  <a:pt x="650942" y="560611"/>
                  <a:pt x="655077" y="557402"/>
                </a:cubicBezTo>
                <a:lnTo>
                  <a:pt x="1080746" y="226967"/>
                </a:lnTo>
                <a:lnTo>
                  <a:pt x="799166" y="128506"/>
                </a:lnTo>
                <a:lnTo>
                  <a:pt x="795830" y="126527"/>
                </a:lnTo>
                <a:cubicBezTo>
                  <a:pt x="715067" y="196803"/>
                  <a:pt x="634305" y="267079"/>
                  <a:pt x="553543" y="337355"/>
                </a:cubicBezTo>
                <a:cubicBezTo>
                  <a:pt x="528779" y="358904"/>
                  <a:pt x="491236" y="356298"/>
                  <a:pt x="469687" y="331533"/>
                </a:cubicBezTo>
                <a:lnTo>
                  <a:pt x="469688" y="331534"/>
                </a:lnTo>
                <a:cubicBezTo>
                  <a:pt x="448139" y="306770"/>
                  <a:pt x="450746" y="269226"/>
                  <a:pt x="475510" y="247677"/>
                </a:cubicBezTo>
                <a:lnTo>
                  <a:pt x="743505" y="14477"/>
                </a:lnTo>
                <a:cubicBezTo>
                  <a:pt x="765419" y="-4592"/>
                  <a:pt x="797339" y="-4746"/>
                  <a:pt x="818596" y="13559"/>
                </a:cubicBezTo>
                <a:cubicBezTo>
                  <a:pt x="825164" y="12925"/>
                  <a:pt x="831849" y="14001"/>
                  <a:pt x="838403" y="16293"/>
                </a:cubicBezTo>
                <a:cubicBezTo>
                  <a:pt x="956310" y="57521"/>
                  <a:pt x="1074215" y="98750"/>
                  <a:pt x="1192122" y="139979"/>
                </a:cubicBezTo>
                <a:cubicBezTo>
                  <a:pt x="1199869" y="142688"/>
                  <a:pt x="1206700" y="146838"/>
                  <a:pt x="1212420" y="152024"/>
                </a:cubicBezTo>
                <a:close/>
                <a:moveTo>
                  <a:pt x="1681771" y="50445"/>
                </a:moveTo>
                <a:cubicBezTo>
                  <a:pt x="1748841" y="113504"/>
                  <a:pt x="1752092" y="218996"/>
                  <a:pt x="1689033" y="286066"/>
                </a:cubicBezTo>
                <a:cubicBezTo>
                  <a:pt x="1625973" y="353135"/>
                  <a:pt x="1520482" y="356387"/>
                  <a:pt x="1453412" y="293327"/>
                </a:cubicBezTo>
                <a:cubicBezTo>
                  <a:pt x="1386342" y="230268"/>
                  <a:pt x="1383091" y="124777"/>
                  <a:pt x="1446150" y="57707"/>
                </a:cubicBezTo>
                <a:cubicBezTo>
                  <a:pt x="1509210" y="-9363"/>
                  <a:pt x="1614701" y="-12614"/>
                  <a:pt x="1681771" y="50445"/>
                </a:cubicBezTo>
                <a:close/>
              </a:path>
            </a:pathLst>
          </a:custGeom>
          <a:solidFill>
            <a:schemeClr val="accent2">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3599">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32"/>
          <p:cNvSpPr txBox="1"/>
          <p:nvPr/>
        </p:nvSpPr>
        <p:spPr>
          <a:xfrm>
            <a:off x="5511079" y="1347934"/>
            <a:ext cx="2779083" cy="677108"/>
          </a:xfrm>
          <a:prstGeom prst="rect">
            <a:avLst/>
          </a:prstGeom>
          <a:noFill/>
        </p:spPr>
        <p:txBody>
          <a:bodyPr wrap="square" rtlCol="0">
            <a:spAutoFit/>
          </a:bodyPr>
          <a:lstStyle/>
          <a:p>
            <a:r>
              <a:rPr lang="en-US" altLang="zh-CN" sz="1400" b="1" dirty="0">
                <a:solidFill>
                  <a:schemeClr val="tx1">
                    <a:lumMod val="75000"/>
                    <a:lumOff val="25000"/>
                  </a:schemeClr>
                </a:solidFill>
                <a:latin typeface="+mn-ea"/>
                <a:sym typeface="Arial" panose="020B0604020202020204" pitchFamily="34" charset="0"/>
              </a:rPr>
              <a:t>01</a:t>
            </a:r>
          </a:p>
          <a:p>
            <a:r>
              <a:rPr lang="zh-CN" altLang="en-US" sz="1200" dirty="0">
                <a:solidFill>
                  <a:schemeClr val="tx1">
                    <a:lumMod val="75000"/>
                    <a:lumOff val="25000"/>
                  </a:schemeClr>
                </a:solidFill>
                <a:latin typeface="+mn-ea"/>
                <a:sym typeface="Arial" panose="020B0604020202020204" pitchFamily="34" charset="0"/>
              </a:rPr>
              <a:t>单击此处添加文本单击此处添加文本</a:t>
            </a:r>
            <a:endParaRPr lang="en-US" altLang="zh-CN" sz="1200" dirty="0">
              <a:solidFill>
                <a:schemeClr val="tx1">
                  <a:lumMod val="75000"/>
                  <a:lumOff val="25000"/>
                </a:schemeClr>
              </a:solidFill>
              <a:latin typeface="+mn-ea"/>
              <a:sym typeface="Arial" panose="020B0604020202020204" pitchFamily="34" charset="0"/>
            </a:endParaRPr>
          </a:p>
          <a:p>
            <a:r>
              <a:rPr lang="zh-CN" altLang="en-US" sz="1200" dirty="0">
                <a:solidFill>
                  <a:schemeClr val="tx1">
                    <a:lumMod val="75000"/>
                    <a:lumOff val="25000"/>
                  </a:schemeClr>
                </a:solidFill>
                <a:latin typeface="+mn-ea"/>
                <a:sym typeface="Arial" panose="020B0604020202020204" pitchFamily="34" charset="0"/>
              </a:rPr>
              <a:t>单击此处添加文本</a:t>
            </a:r>
            <a:endParaRPr lang="en-US" altLang="zh-CN" sz="1200" dirty="0">
              <a:solidFill>
                <a:schemeClr val="tx1">
                  <a:lumMod val="75000"/>
                  <a:lumOff val="25000"/>
                </a:schemeClr>
              </a:solidFill>
              <a:latin typeface="+mn-ea"/>
              <a:sym typeface="Arial" panose="020B0604020202020204" pitchFamily="34" charset="0"/>
            </a:endParaRPr>
          </a:p>
        </p:txBody>
      </p:sp>
      <p:sp>
        <p:nvSpPr>
          <p:cNvPr id="12" name="TextBox 33"/>
          <p:cNvSpPr txBox="1"/>
          <p:nvPr/>
        </p:nvSpPr>
        <p:spPr>
          <a:xfrm>
            <a:off x="5512981" y="2441434"/>
            <a:ext cx="2779083" cy="677108"/>
          </a:xfrm>
          <a:prstGeom prst="rect">
            <a:avLst/>
          </a:prstGeom>
          <a:noFill/>
        </p:spPr>
        <p:txBody>
          <a:bodyPr wrap="square" rtlCol="0">
            <a:spAutoFit/>
          </a:bodyPr>
          <a:lstStyle/>
          <a:p>
            <a:r>
              <a:rPr lang="en-US" altLang="zh-CN" sz="1400" b="1" dirty="0">
                <a:solidFill>
                  <a:schemeClr val="tx1">
                    <a:lumMod val="75000"/>
                    <a:lumOff val="25000"/>
                  </a:schemeClr>
                </a:solidFill>
                <a:latin typeface="+mn-ea"/>
                <a:sym typeface="Arial" panose="020B0604020202020204" pitchFamily="34" charset="0"/>
              </a:rPr>
              <a:t>02</a:t>
            </a:r>
          </a:p>
          <a:p>
            <a:r>
              <a:rPr lang="zh-CN" altLang="en-US" sz="1200" dirty="0">
                <a:solidFill>
                  <a:schemeClr val="tx1">
                    <a:lumMod val="75000"/>
                    <a:lumOff val="25000"/>
                  </a:schemeClr>
                </a:solidFill>
                <a:latin typeface="+mn-ea"/>
                <a:sym typeface="Arial" panose="020B0604020202020204" pitchFamily="34" charset="0"/>
              </a:rPr>
              <a:t>单击此处添加文本单击此处添加文本</a:t>
            </a:r>
            <a:endParaRPr lang="en-US" altLang="zh-CN" sz="1200" dirty="0">
              <a:solidFill>
                <a:schemeClr val="tx1">
                  <a:lumMod val="75000"/>
                  <a:lumOff val="25000"/>
                </a:schemeClr>
              </a:solidFill>
              <a:latin typeface="+mn-ea"/>
              <a:sym typeface="Arial" panose="020B0604020202020204" pitchFamily="34" charset="0"/>
            </a:endParaRPr>
          </a:p>
          <a:p>
            <a:r>
              <a:rPr lang="zh-CN" altLang="en-US" sz="1200" dirty="0">
                <a:solidFill>
                  <a:schemeClr val="tx1">
                    <a:lumMod val="75000"/>
                    <a:lumOff val="25000"/>
                  </a:schemeClr>
                </a:solidFill>
                <a:latin typeface="+mn-ea"/>
                <a:sym typeface="Arial" panose="020B0604020202020204" pitchFamily="34" charset="0"/>
              </a:rPr>
              <a:t>单击此处添加文本</a:t>
            </a:r>
            <a:endParaRPr lang="en-US" altLang="zh-CN" sz="1200" dirty="0">
              <a:solidFill>
                <a:schemeClr val="tx1">
                  <a:lumMod val="75000"/>
                  <a:lumOff val="25000"/>
                </a:schemeClr>
              </a:solidFill>
              <a:latin typeface="+mn-ea"/>
              <a:sym typeface="Arial" panose="020B0604020202020204" pitchFamily="34" charset="0"/>
            </a:endParaRPr>
          </a:p>
        </p:txBody>
      </p:sp>
      <p:sp>
        <p:nvSpPr>
          <p:cNvPr id="13" name="TextBox 34"/>
          <p:cNvSpPr txBox="1"/>
          <p:nvPr/>
        </p:nvSpPr>
        <p:spPr>
          <a:xfrm>
            <a:off x="5512981" y="3499757"/>
            <a:ext cx="2779083" cy="677108"/>
          </a:xfrm>
          <a:prstGeom prst="rect">
            <a:avLst/>
          </a:prstGeom>
          <a:noFill/>
        </p:spPr>
        <p:txBody>
          <a:bodyPr wrap="square" rtlCol="0">
            <a:spAutoFit/>
          </a:bodyPr>
          <a:lstStyle/>
          <a:p>
            <a:r>
              <a:rPr lang="en-US" altLang="zh-CN" sz="1400" b="1" dirty="0">
                <a:solidFill>
                  <a:schemeClr val="tx1">
                    <a:lumMod val="75000"/>
                    <a:lumOff val="25000"/>
                  </a:schemeClr>
                </a:solidFill>
                <a:latin typeface="+mn-ea"/>
                <a:sym typeface="Arial" panose="020B0604020202020204" pitchFamily="34" charset="0"/>
              </a:rPr>
              <a:t>03</a:t>
            </a:r>
          </a:p>
          <a:p>
            <a:r>
              <a:rPr lang="zh-CN" altLang="en-US" sz="1200" dirty="0">
                <a:solidFill>
                  <a:schemeClr val="tx1">
                    <a:lumMod val="75000"/>
                    <a:lumOff val="25000"/>
                  </a:schemeClr>
                </a:solidFill>
                <a:latin typeface="+mn-ea"/>
                <a:sym typeface="Arial" panose="020B0604020202020204" pitchFamily="34" charset="0"/>
              </a:rPr>
              <a:t>单击此处添加文本单击此处添加文本</a:t>
            </a:r>
            <a:endParaRPr lang="en-US" altLang="zh-CN" sz="1200" dirty="0">
              <a:solidFill>
                <a:schemeClr val="tx1">
                  <a:lumMod val="75000"/>
                  <a:lumOff val="25000"/>
                </a:schemeClr>
              </a:solidFill>
              <a:latin typeface="+mn-ea"/>
              <a:sym typeface="Arial" panose="020B0604020202020204" pitchFamily="34" charset="0"/>
            </a:endParaRPr>
          </a:p>
          <a:p>
            <a:r>
              <a:rPr lang="zh-CN" altLang="en-US" sz="1200" dirty="0">
                <a:solidFill>
                  <a:schemeClr val="tx1">
                    <a:lumMod val="75000"/>
                    <a:lumOff val="25000"/>
                  </a:schemeClr>
                </a:solidFill>
                <a:latin typeface="+mn-ea"/>
                <a:sym typeface="Arial" panose="020B0604020202020204" pitchFamily="34" charset="0"/>
              </a:rPr>
              <a:t>单击此处添加文本</a:t>
            </a:r>
            <a:endParaRPr lang="en-US" altLang="zh-CN" sz="1200" dirty="0">
              <a:solidFill>
                <a:schemeClr val="tx1">
                  <a:lumMod val="75000"/>
                  <a:lumOff val="25000"/>
                </a:schemeClr>
              </a:solidFill>
              <a:latin typeface="+mn-ea"/>
              <a:sym typeface="Arial" panose="020B0604020202020204" pitchFamily="34" charset="0"/>
            </a:endParaRPr>
          </a:p>
        </p:txBody>
      </p:sp>
      <p:cxnSp>
        <p:nvCxnSpPr>
          <p:cNvPr id="14" name="直接连接符 13"/>
          <p:cNvCxnSpPr/>
          <p:nvPr/>
        </p:nvCxnSpPr>
        <p:spPr>
          <a:xfrm>
            <a:off x="4829769" y="2200546"/>
            <a:ext cx="3318316" cy="0"/>
          </a:xfrm>
          <a:prstGeom prst="line">
            <a:avLst/>
          </a:prstGeom>
          <a:noFill/>
          <a:ln w="9525" cap="flat" cmpd="sng" algn="ctr">
            <a:solidFill>
              <a:schemeClr val="tx1">
                <a:lumMod val="50000"/>
                <a:lumOff val="50000"/>
              </a:schemeClr>
            </a:solidFill>
            <a:prstDash val="dash"/>
          </a:ln>
          <a:effectLst/>
        </p:spPr>
      </p:cxnSp>
      <p:cxnSp>
        <p:nvCxnSpPr>
          <p:cNvPr id="15" name="直接连接符 14"/>
          <p:cNvCxnSpPr/>
          <p:nvPr/>
        </p:nvCxnSpPr>
        <p:spPr>
          <a:xfrm>
            <a:off x="4829159" y="3354932"/>
            <a:ext cx="3318927" cy="0"/>
          </a:xfrm>
          <a:prstGeom prst="line">
            <a:avLst/>
          </a:prstGeom>
          <a:noFill/>
          <a:ln w="9525" cap="flat" cmpd="sng" algn="ctr">
            <a:solidFill>
              <a:schemeClr val="tx1">
                <a:lumMod val="50000"/>
                <a:lumOff val="50000"/>
              </a:schemeClr>
            </a:solidFill>
            <a:prstDash val="dash"/>
          </a:ln>
          <a:effectLst/>
        </p:spPr>
      </p:cxnSp>
      <p:grpSp>
        <p:nvGrpSpPr>
          <p:cNvPr id="16" name="组合 15"/>
          <p:cNvGrpSpPr/>
          <p:nvPr/>
        </p:nvGrpSpPr>
        <p:grpSpPr>
          <a:xfrm>
            <a:off x="4787968" y="1385865"/>
            <a:ext cx="599292" cy="599292"/>
            <a:chOff x="4499992" y="267494"/>
            <a:chExt cx="599448" cy="599448"/>
          </a:xfrm>
        </p:grpSpPr>
        <p:grpSp>
          <p:nvGrpSpPr>
            <p:cNvPr id="17" name="组合 16"/>
            <p:cNvGrpSpPr/>
            <p:nvPr/>
          </p:nvGrpSpPr>
          <p:grpSpPr>
            <a:xfrm>
              <a:off x="4499992" y="267494"/>
              <a:ext cx="599448" cy="599448"/>
              <a:chOff x="4131160" y="713581"/>
              <a:chExt cx="881684" cy="881684"/>
            </a:xfrm>
          </p:grpSpPr>
          <p:sp>
            <p:nvSpPr>
              <p:cNvPr id="19" name="椭圆 18"/>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椭圆 19"/>
              <p:cNvSpPr/>
              <p:nvPr/>
            </p:nvSpPr>
            <p:spPr>
              <a:xfrm>
                <a:off x="4237176" y="819597"/>
                <a:ext cx="669652" cy="669652"/>
              </a:xfrm>
              <a:prstGeom prst="ellipse">
                <a:avLst/>
              </a:prstGeom>
              <a:solidFill>
                <a:schemeClr val="accent2"/>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8" name="Freeform 70"/>
            <p:cNvSpPr>
              <a:spLocks noEditPoints="1"/>
            </p:cNvSpPr>
            <p:nvPr/>
          </p:nvSpPr>
          <p:spPr bwMode="auto">
            <a:xfrm>
              <a:off x="4679089" y="422857"/>
              <a:ext cx="241254" cy="288722"/>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68553" tIns="34277" rIns="68553" bIns="34277" numCol="1" anchor="t" anchorCtr="0" compatLnSpc="1">
              <a:prstTxWarp prst="textNoShape">
                <a:avLst/>
              </a:prstTxWarp>
            </a:bodyPr>
            <a:lstStyle/>
            <a:p>
              <a:endParaRPr lang="en-US" sz="3599">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组合 20"/>
          <p:cNvGrpSpPr/>
          <p:nvPr/>
        </p:nvGrpSpPr>
        <p:grpSpPr>
          <a:xfrm>
            <a:off x="4803394" y="2441433"/>
            <a:ext cx="599292" cy="599292"/>
            <a:chOff x="5418452" y="307702"/>
            <a:chExt cx="599448" cy="599448"/>
          </a:xfrm>
        </p:grpSpPr>
        <p:grpSp>
          <p:nvGrpSpPr>
            <p:cNvPr id="22" name="组合 21"/>
            <p:cNvGrpSpPr/>
            <p:nvPr/>
          </p:nvGrpSpPr>
          <p:grpSpPr>
            <a:xfrm>
              <a:off x="5418452" y="307702"/>
              <a:ext cx="599448" cy="599448"/>
              <a:chOff x="4131160" y="713581"/>
              <a:chExt cx="881684" cy="881684"/>
            </a:xfrm>
          </p:grpSpPr>
          <p:sp>
            <p:nvSpPr>
              <p:cNvPr id="24" name="椭圆 23"/>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a:off x="4237176" y="819597"/>
                <a:ext cx="669652" cy="669652"/>
              </a:xfrm>
              <a:prstGeom prst="ellipse">
                <a:avLst/>
              </a:prstGeom>
              <a:solidFill>
                <a:schemeClr val="accent1"/>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3" name="Freeform 72"/>
            <p:cNvSpPr>
              <a:spLocks noEditPoints="1"/>
            </p:cNvSpPr>
            <p:nvPr/>
          </p:nvSpPr>
          <p:spPr bwMode="auto">
            <a:xfrm>
              <a:off x="5580112" y="455050"/>
              <a:ext cx="297176" cy="29771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68553" tIns="34277" rIns="68553" bIns="34277" numCol="1" anchor="t" anchorCtr="0" compatLnSpc="1">
              <a:prstTxWarp prst="textNoShape">
                <a:avLst/>
              </a:prstTxWarp>
            </a:bodyPr>
            <a:lstStyle/>
            <a:p>
              <a:endParaRPr lang="en-US" sz="3599">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组合 25"/>
          <p:cNvGrpSpPr/>
          <p:nvPr/>
        </p:nvGrpSpPr>
        <p:grpSpPr>
          <a:xfrm>
            <a:off x="4821144" y="3478818"/>
            <a:ext cx="599292" cy="599292"/>
            <a:chOff x="6516216" y="334289"/>
            <a:chExt cx="599448" cy="599448"/>
          </a:xfrm>
        </p:grpSpPr>
        <p:grpSp>
          <p:nvGrpSpPr>
            <p:cNvPr id="27" name="组合 26"/>
            <p:cNvGrpSpPr/>
            <p:nvPr/>
          </p:nvGrpSpPr>
          <p:grpSpPr>
            <a:xfrm>
              <a:off x="6516216" y="334289"/>
              <a:ext cx="599448" cy="599448"/>
              <a:chOff x="4131160" y="713581"/>
              <a:chExt cx="881684" cy="881684"/>
            </a:xfrm>
          </p:grpSpPr>
          <p:sp>
            <p:nvSpPr>
              <p:cNvPr id="29" name="椭圆 28"/>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椭圆 29"/>
              <p:cNvSpPr/>
              <p:nvPr/>
            </p:nvSpPr>
            <p:spPr>
              <a:xfrm>
                <a:off x="4237176" y="819597"/>
                <a:ext cx="669652" cy="669652"/>
              </a:xfrm>
              <a:prstGeom prst="ellipse">
                <a:avLst/>
              </a:prstGeom>
              <a:solidFill>
                <a:schemeClr val="accent3"/>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8" name="Freeform 13"/>
            <p:cNvSpPr>
              <a:spLocks noEditPoints="1"/>
            </p:cNvSpPr>
            <p:nvPr/>
          </p:nvSpPr>
          <p:spPr bwMode="auto">
            <a:xfrm>
              <a:off x="6723586" y="474407"/>
              <a:ext cx="184708" cy="34046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53" tIns="34277" rIns="68553" bIns="34277" numCol="1" anchor="t" anchorCtr="0" compatLnSpc="1">
              <a:prstTxWarp prst="textNoShape">
                <a:avLst/>
              </a:prstTxWarp>
            </a:bodyPr>
            <a:lstStyle/>
            <a:p>
              <a:endParaRPr lang="en-US" sz="3599">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302981392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5" presetClass="entr" presetSubtype="0" fill="hold" grpId="0" nodeType="afterEffect">
                                  <p:stCondLst>
                                    <p:cond delay="0"/>
                                  </p:stCondLst>
                                  <p:iterate type="lt">
                                    <p:tmPct val="1000"/>
                                  </p:iterate>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strVal val="#ppt_w*0.70"/>
                                          </p:val>
                                        </p:tav>
                                        <p:tav tm="100000">
                                          <p:val>
                                            <p:strVal val="#ppt_w"/>
                                          </p:val>
                                        </p:tav>
                                      </p:tavLst>
                                    </p:anim>
                                    <p:anim calcmode="lin" valueType="num">
                                      <p:cBhvr>
                                        <p:cTn id="17" dur="500" fill="hold"/>
                                        <p:tgtEl>
                                          <p:spTgt spid="6"/>
                                        </p:tgtEl>
                                        <p:attrNameLst>
                                          <p:attrName>ppt_h</p:attrName>
                                        </p:attrNameLst>
                                      </p:cBhvr>
                                      <p:tavLst>
                                        <p:tav tm="0">
                                          <p:val>
                                            <p:strVal val="#ppt_h"/>
                                          </p:val>
                                        </p:tav>
                                        <p:tav tm="100000">
                                          <p:val>
                                            <p:strVal val="#ppt_h"/>
                                          </p:val>
                                        </p:tav>
                                      </p:tavLst>
                                    </p:anim>
                                    <p:animEffect transition="in" filter="fade">
                                      <p:cBhvr>
                                        <p:cTn id="18" dur="500"/>
                                        <p:tgtEl>
                                          <p:spTgt spid="6"/>
                                        </p:tgtEl>
                                      </p:cBhvr>
                                    </p:animEffect>
                                  </p:childTnLst>
                                </p:cTn>
                              </p:par>
                              <p:par>
                                <p:cTn id="19" presetID="2" presetClass="entr" presetSubtype="8"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0-#ppt_w/2"/>
                                          </p:val>
                                        </p:tav>
                                        <p:tav tm="100000">
                                          <p:val>
                                            <p:strVal val="#ppt_x"/>
                                          </p:val>
                                        </p:tav>
                                      </p:tavLst>
                                    </p:anim>
                                    <p:anim calcmode="lin" valueType="num">
                                      <p:cBhvr additive="base">
                                        <p:cTn id="22" dur="500" fill="hold"/>
                                        <p:tgtEl>
                                          <p:spTgt spid="10"/>
                                        </p:tgtEl>
                                        <p:attrNameLst>
                                          <p:attrName>ppt_y</p:attrName>
                                        </p:attrNameLst>
                                      </p:cBhvr>
                                      <p:tavLst>
                                        <p:tav tm="0">
                                          <p:val>
                                            <p:strVal val="#ppt_y"/>
                                          </p:val>
                                        </p:tav>
                                        <p:tav tm="100000">
                                          <p:val>
                                            <p:strVal val="#ppt_y"/>
                                          </p:val>
                                        </p:tav>
                                      </p:tavLst>
                                    </p:anim>
                                  </p:childTnLst>
                                </p:cTn>
                              </p:par>
                            </p:childTnLst>
                          </p:cTn>
                        </p:par>
                        <p:par>
                          <p:cTn id="23" fill="hold">
                            <p:stCondLst>
                              <p:cond delay="1535"/>
                            </p:stCondLst>
                            <p:childTnLst>
                              <p:par>
                                <p:cTn id="24" presetID="2" presetClass="entr" presetSubtype="8"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0-#ppt_w/2"/>
                                          </p:val>
                                        </p:tav>
                                        <p:tav tm="100000">
                                          <p:val>
                                            <p:strVal val="#ppt_x"/>
                                          </p:val>
                                        </p:tav>
                                      </p:tavLst>
                                    </p:anim>
                                    <p:anim calcmode="lin" valueType="num">
                                      <p:cBhvr additive="base">
                                        <p:cTn id="27" dur="500" fill="hold"/>
                                        <p:tgtEl>
                                          <p:spTgt spid="7"/>
                                        </p:tgtEl>
                                        <p:attrNameLst>
                                          <p:attrName>ppt_y</p:attrName>
                                        </p:attrNameLst>
                                      </p:cBhvr>
                                      <p:tavLst>
                                        <p:tav tm="0">
                                          <p:val>
                                            <p:strVal val="#ppt_y"/>
                                          </p:val>
                                        </p:tav>
                                        <p:tav tm="100000">
                                          <p:val>
                                            <p:strVal val="#ppt_y"/>
                                          </p:val>
                                        </p:tav>
                                      </p:tavLst>
                                    </p:anim>
                                  </p:childTnLst>
                                </p:cTn>
                              </p:par>
                            </p:childTnLst>
                          </p:cTn>
                        </p:par>
                        <p:par>
                          <p:cTn id="28" fill="hold">
                            <p:stCondLst>
                              <p:cond delay="2035"/>
                            </p:stCondLst>
                            <p:childTnLst>
                              <p:par>
                                <p:cTn id="29" presetID="2" presetClass="entr" presetSubtype="8"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0-#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childTnLst>
                          </p:cTn>
                        </p:par>
                        <p:par>
                          <p:cTn id="33" fill="hold">
                            <p:stCondLst>
                              <p:cond delay="2535"/>
                            </p:stCondLst>
                            <p:childTnLst>
                              <p:par>
                                <p:cTn id="34" presetID="2" presetClass="entr" presetSubtype="8"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0-#ppt_w/2"/>
                                          </p:val>
                                        </p:tav>
                                        <p:tav tm="100000">
                                          <p:val>
                                            <p:strVal val="#ppt_x"/>
                                          </p:val>
                                        </p:tav>
                                      </p:tavLst>
                                    </p:anim>
                                    <p:anim calcmode="lin" valueType="num">
                                      <p:cBhvr additive="base">
                                        <p:cTn id="37" dur="500" fill="hold"/>
                                        <p:tgtEl>
                                          <p:spTgt spid="9"/>
                                        </p:tgtEl>
                                        <p:attrNameLst>
                                          <p:attrName>ppt_y</p:attrName>
                                        </p:attrNameLst>
                                      </p:cBhvr>
                                      <p:tavLst>
                                        <p:tav tm="0">
                                          <p:val>
                                            <p:strVal val="#ppt_y"/>
                                          </p:val>
                                        </p:tav>
                                        <p:tav tm="100000">
                                          <p:val>
                                            <p:strVal val="#ppt_y"/>
                                          </p:val>
                                        </p:tav>
                                      </p:tavLst>
                                    </p:anim>
                                  </p:childTnLst>
                                </p:cTn>
                              </p:par>
                              <p:par>
                                <p:cTn id="38" presetID="22" presetClass="entr" presetSubtype="8" fill="hold" nodeType="withEffect">
                                  <p:stCondLst>
                                    <p:cond delay="500"/>
                                  </p:stCondLst>
                                  <p:childTnLst>
                                    <p:set>
                                      <p:cBhvr>
                                        <p:cTn id="39" dur="1" fill="hold">
                                          <p:stCondLst>
                                            <p:cond delay="0"/>
                                          </p:stCondLst>
                                        </p:cTn>
                                        <p:tgtEl>
                                          <p:spTgt spid="14"/>
                                        </p:tgtEl>
                                        <p:attrNameLst>
                                          <p:attrName>style.visibility</p:attrName>
                                        </p:attrNameLst>
                                      </p:cBhvr>
                                      <p:to>
                                        <p:strVal val="visible"/>
                                      </p:to>
                                    </p:set>
                                    <p:animEffect transition="in" filter="wipe(left)">
                                      <p:cBhvr>
                                        <p:cTn id="40" dur="500"/>
                                        <p:tgtEl>
                                          <p:spTgt spid="14"/>
                                        </p:tgtEl>
                                      </p:cBhvr>
                                    </p:animEffect>
                                  </p:childTnLst>
                                </p:cTn>
                              </p:par>
                              <p:par>
                                <p:cTn id="41" presetID="10" presetClass="entr" presetSubtype="0" fill="hold" nodeType="withEffect">
                                  <p:stCondLst>
                                    <p:cond delay="50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500"/>
                                        <p:tgtEl>
                                          <p:spTgt spid="11"/>
                                        </p:tgtEl>
                                      </p:cBhvr>
                                    </p:animEffect>
                                  </p:childTnLst>
                                </p:cTn>
                              </p:par>
                              <p:par>
                                <p:cTn id="47" presetID="10" presetClass="entr" presetSubtype="0" fill="hold" grpId="0" nodeType="withEffect">
                                  <p:stCondLst>
                                    <p:cond delay="100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childTnLst>
                                </p:cTn>
                              </p:par>
                              <p:par>
                                <p:cTn id="50" presetID="22" presetClass="entr" presetSubtype="8" fill="hold" nodeType="withEffect">
                                  <p:stCondLst>
                                    <p:cond delay="1000"/>
                                  </p:stCondLst>
                                  <p:childTnLst>
                                    <p:set>
                                      <p:cBhvr>
                                        <p:cTn id="51" dur="1" fill="hold">
                                          <p:stCondLst>
                                            <p:cond delay="0"/>
                                          </p:stCondLst>
                                        </p:cTn>
                                        <p:tgtEl>
                                          <p:spTgt spid="15"/>
                                        </p:tgtEl>
                                        <p:attrNameLst>
                                          <p:attrName>style.visibility</p:attrName>
                                        </p:attrNameLst>
                                      </p:cBhvr>
                                      <p:to>
                                        <p:strVal val="visible"/>
                                      </p:to>
                                    </p:set>
                                    <p:animEffect transition="in" filter="wipe(left)">
                                      <p:cBhvr>
                                        <p:cTn id="52" dur="500"/>
                                        <p:tgtEl>
                                          <p:spTgt spid="15"/>
                                        </p:tgtEl>
                                      </p:cBhvr>
                                    </p:animEffect>
                                  </p:childTnLst>
                                </p:cTn>
                              </p:par>
                              <p:par>
                                <p:cTn id="53" presetID="10" presetClass="entr" presetSubtype="0" fill="hold" nodeType="withEffect">
                                  <p:stCondLst>
                                    <p:cond delay="100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childTnLst>
                                </p:cTn>
                              </p:par>
                              <p:par>
                                <p:cTn id="56" presetID="10" presetClass="entr" presetSubtype="0" fill="hold" grpId="0" nodeType="withEffect">
                                  <p:stCondLst>
                                    <p:cond delay="150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500"/>
                                        <p:tgtEl>
                                          <p:spTgt spid="13"/>
                                        </p:tgtEl>
                                      </p:cBhvr>
                                    </p:animEffect>
                                  </p:childTnLst>
                                </p:cTn>
                              </p:par>
                              <p:par>
                                <p:cTn id="59" presetID="10" presetClass="entr" presetSubtype="0" fill="hold" nodeType="withEffect">
                                  <p:stCondLst>
                                    <p:cond delay="150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animBg="1"/>
      <p:bldP spid="9" grpId="0" animBg="1"/>
      <p:bldP spid="10" grpId="0" animBg="1"/>
      <p:bldP spid="11" grpId="0"/>
      <p:bldP spid="12" grpId="0"/>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a:spLocks noChangeAspect="1" noChangeArrowheads="1" noTextEdit="1"/>
          </p:cNvSpPr>
          <p:nvPr/>
        </p:nvSpPr>
        <p:spPr bwMode="auto">
          <a:xfrm>
            <a:off x="900113" y="1431925"/>
            <a:ext cx="7343775" cy="227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fontAlgn="base">
              <a:spcBef>
                <a:spcPct val="0"/>
              </a:spcBef>
              <a:spcAft>
                <a:spcPct val="0"/>
              </a:spcAft>
            </a:pPr>
            <a:endParaRPr lang="zh-CN" altLang="en-US">
              <a:solidFill>
                <a:prstClr val="black"/>
              </a:solidFill>
            </a:endParaRPr>
          </a:p>
        </p:txBody>
      </p:sp>
      <p:grpSp>
        <p:nvGrpSpPr>
          <p:cNvPr id="4" name="组合 3"/>
          <p:cNvGrpSpPr/>
          <p:nvPr/>
        </p:nvGrpSpPr>
        <p:grpSpPr>
          <a:xfrm>
            <a:off x="3738563" y="1733550"/>
            <a:ext cx="1258887" cy="1085850"/>
            <a:chOff x="3738563" y="1733550"/>
            <a:chExt cx="1258887" cy="1085850"/>
          </a:xfrm>
        </p:grpSpPr>
        <p:sp>
          <p:nvSpPr>
            <p:cNvPr id="26" name="六边形 2"/>
            <p:cNvSpPr>
              <a:spLocks noChangeArrowheads="1"/>
            </p:cNvSpPr>
            <p:nvPr/>
          </p:nvSpPr>
          <p:spPr bwMode="auto">
            <a:xfrm>
              <a:off x="3738563" y="1733550"/>
              <a:ext cx="1258887" cy="1085850"/>
            </a:xfrm>
            <a:prstGeom prst="hexagon">
              <a:avLst>
                <a:gd name="adj" fmla="val 24991"/>
                <a:gd name="vf" fmla="val 115470"/>
              </a:avLst>
            </a:prstGeom>
            <a:solidFill>
              <a:schemeClr val="accent2"/>
            </a:solidFill>
            <a:ln>
              <a:noFill/>
            </a:ln>
          </p:spPr>
          <p:txBody>
            <a:bodyPr lIns="91274" tIns="45637" rIns="91274" bIns="45637" anchor="ct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eaLnBrk="1" fontAlgn="base" hangingPunct="1">
                <a:spcBef>
                  <a:spcPct val="0"/>
                </a:spcBef>
                <a:spcAft>
                  <a:spcPct val="0"/>
                </a:spcAft>
                <a:buFont typeface="Arial" pitchFamily="34" charset="0"/>
                <a:buNone/>
              </a:pPr>
              <a:endParaRPr lang="zh-CN" altLang="en-US" sz="1800">
                <a:solidFill>
                  <a:prstClr val="white"/>
                </a:solidFill>
                <a:latin typeface="宋体" pitchFamily="2" charset="-122"/>
                <a:sym typeface="宋体" pitchFamily="2" charset="-122"/>
              </a:endParaRPr>
            </a:p>
          </p:txBody>
        </p:sp>
        <p:sp>
          <p:nvSpPr>
            <p:cNvPr id="30" name="矩形 6"/>
            <p:cNvSpPr>
              <a:spLocks noChangeArrowheads="1"/>
            </p:cNvSpPr>
            <p:nvPr/>
          </p:nvSpPr>
          <p:spPr bwMode="auto">
            <a:xfrm>
              <a:off x="4043488" y="2057400"/>
              <a:ext cx="649202" cy="369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74" tIns="45637" rIns="91274" bIns="45637">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eaLnBrk="1" fontAlgn="base" hangingPunct="1">
                <a:spcBef>
                  <a:spcPct val="0"/>
                </a:spcBef>
                <a:spcAft>
                  <a:spcPct val="0"/>
                </a:spcAft>
                <a:buFontTx/>
                <a:buNone/>
              </a:pPr>
              <a:r>
                <a:rPr lang="zh-CN" altLang="en-US" sz="1800" b="1" dirty="0">
                  <a:solidFill>
                    <a:prstClr val="white"/>
                  </a:solidFill>
                </a:rPr>
                <a:t>标题</a:t>
              </a:r>
              <a:endParaRPr lang="zh-CN" altLang="en-US" sz="1800" b="1" dirty="0">
                <a:solidFill>
                  <a:prstClr val="white"/>
                </a:solidFill>
                <a:sym typeface="宋体" pitchFamily="2" charset="-122"/>
              </a:endParaRPr>
            </a:p>
          </p:txBody>
        </p:sp>
      </p:grpSp>
      <p:grpSp>
        <p:nvGrpSpPr>
          <p:cNvPr id="2" name="组合 1"/>
          <p:cNvGrpSpPr/>
          <p:nvPr/>
        </p:nvGrpSpPr>
        <p:grpSpPr>
          <a:xfrm>
            <a:off x="3738563" y="2857500"/>
            <a:ext cx="1258887" cy="1085850"/>
            <a:chOff x="3738563" y="2857500"/>
            <a:chExt cx="1258887" cy="1085850"/>
          </a:xfrm>
        </p:grpSpPr>
        <p:sp>
          <p:nvSpPr>
            <p:cNvPr id="28" name="六边形 4"/>
            <p:cNvSpPr>
              <a:spLocks noChangeArrowheads="1"/>
            </p:cNvSpPr>
            <p:nvPr/>
          </p:nvSpPr>
          <p:spPr bwMode="auto">
            <a:xfrm>
              <a:off x="3738563" y="2857500"/>
              <a:ext cx="1258887" cy="1085850"/>
            </a:xfrm>
            <a:prstGeom prst="hexagon">
              <a:avLst>
                <a:gd name="adj" fmla="val 24991"/>
                <a:gd name="vf" fmla="val 115470"/>
              </a:avLst>
            </a:prstGeom>
            <a:solidFill>
              <a:schemeClr val="accent4"/>
            </a:solidFill>
            <a:ln>
              <a:noFill/>
            </a:ln>
          </p:spPr>
          <p:txBody>
            <a:bodyPr lIns="91274" tIns="45637" rIns="91274" bIns="45637" anchor="ct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eaLnBrk="1" fontAlgn="base" hangingPunct="1">
                <a:spcBef>
                  <a:spcPct val="0"/>
                </a:spcBef>
                <a:spcAft>
                  <a:spcPct val="0"/>
                </a:spcAft>
                <a:buFont typeface="Arial" pitchFamily="34" charset="0"/>
                <a:buNone/>
              </a:pPr>
              <a:endParaRPr lang="zh-CN" altLang="en-US" sz="1800">
                <a:solidFill>
                  <a:prstClr val="white"/>
                </a:solidFill>
                <a:latin typeface="宋体" pitchFamily="2" charset="-122"/>
                <a:sym typeface="宋体" pitchFamily="2" charset="-122"/>
              </a:endParaRPr>
            </a:p>
          </p:txBody>
        </p:sp>
        <p:sp>
          <p:nvSpPr>
            <p:cNvPr id="31" name="矩形 7"/>
            <p:cNvSpPr>
              <a:spLocks noChangeArrowheads="1"/>
            </p:cNvSpPr>
            <p:nvPr/>
          </p:nvSpPr>
          <p:spPr bwMode="auto">
            <a:xfrm>
              <a:off x="4043488" y="3181350"/>
              <a:ext cx="649202" cy="369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74" tIns="45637" rIns="91274" bIns="45637">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eaLnBrk="1" fontAlgn="base" hangingPunct="1">
                <a:spcBef>
                  <a:spcPct val="0"/>
                </a:spcBef>
                <a:spcAft>
                  <a:spcPct val="0"/>
                </a:spcAft>
                <a:buFontTx/>
                <a:buNone/>
              </a:pPr>
              <a:r>
                <a:rPr lang="zh-CN" altLang="en-US" sz="1800" b="1" dirty="0">
                  <a:solidFill>
                    <a:prstClr val="white"/>
                  </a:solidFill>
                </a:rPr>
                <a:t>标题</a:t>
              </a:r>
              <a:endParaRPr lang="zh-CN" altLang="en-US" sz="1800" b="1" dirty="0">
                <a:solidFill>
                  <a:prstClr val="white"/>
                </a:solidFill>
                <a:sym typeface="宋体" pitchFamily="2" charset="-122"/>
              </a:endParaRPr>
            </a:p>
          </p:txBody>
        </p:sp>
      </p:grpSp>
      <p:grpSp>
        <p:nvGrpSpPr>
          <p:cNvPr id="5" name="组合 4"/>
          <p:cNvGrpSpPr/>
          <p:nvPr/>
        </p:nvGrpSpPr>
        <p:grpSpPr>
          <a:xfrm>
            <a:off x="2700338" y="2276475"/>
            <a:ext cx="1258887" cy="1085850"/>
            <a:chOff x="2700338" y="2276475"/>
            <a:chExt cx="1258887" cy="1085850"/>
          </a:xfrm>
        </p:grpSpPr>
        <p:sp>
          <p:nvSpPr>
            <p:cNvPr id="27" name="六边形 3"/>
            <p:cNvSpPr>
              <a:spLocks noChangeArrowheads="1"/>
            </p:cNvSpPr>
            <p:nvPr/>
          </p:nvSpPr>
          <p:spPr bwMode="auto">
            <a:xfrm>
              <a:off x="2700338" y="2276475"/>
              <a:ext cx="1258887" cy="1085850"/>
            </a:xfrm>
            <a:prstGeom prst="hexagon">
              <a:avLst>
                <a:gd name="adj" fmla="val 24991"/>
                <a:gd name="vf" fmla="val 115470"/>
              </a:avLst>
            </a:prstGeom>
            <a:solidFill>
              <a:schemeClr val="accent1"/>
            </a:solidFill>
            <a:ln>
              <a:noFill/>
            </a:ln>
          </p:spPr>
          <p:txBody>
            <a:bodyPr lIns="91274" tIns="45637" rIns="91274" bIns="45637" anchor="ct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eaLnBrk="1" fontAlgn="base" hangingPunct="1">
                <a:spcBef>
                  <a:spcPct val="0"/>
                </a:spcBef>
                <a:spcAft>
                  <a:spcPct val="0"/>
                </a:spcAft>
                <a:buFont typeface="Arial" pitchFamily="34" charset="0"/>
                <a:buNone/>
              </a:pPr>
              <a:endParaRPr lang="zh-CN" altLang="en-US" sz="1800">
                <a:solidFill>
                  <a:prstClr val="white"/>
                </a:solidFill>
                <a:latin typeface="宋体" pitchFamily="2" charset="-122"/>
                <a:sym typeface="宋体" pitchFamily="2" charset="-122"/>
              </a:endParaRPr>
            </a:p>
          </p:txBody>
        </p:sp>
        <p:sp>
          <p:nvSpPr>
            <p:cNvPr id="32" name="矩形 8"/>
            <p:cNvSpPr>
              <a:spLocks noChangeArrowheads="1"/>
            </p:cNvSpPr>
            <p:nvPr/>
          </p:nvSpPr>
          <p:spPr bwMode="auto">
            <a:xfrm>
              <a:off x="2892080" y="2527354"/>
              <a:ext cx="900874" cy="584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74" tIns="45637" rIns="91274" bIns="45637">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eaLnBrk="1" fontAlgn="base" hangingPunct="1">
                <a:spcBef>
                  <a:spcPct val="0"/>
                </a:spcBef>
                <a:spcAft>
                  <a:spcPct val="0"/>
                </a:spcAft>
                <a:buFont typeface="Arial" pitchFamily="34" charset="0"/>
                <a:buNone/>
              </a:pPr>
              <a:r>
                <a:rPr lang="en-US" altLang="zh-CN" b="1" smtClean="0">
                  <a:solidFill>
                    <a:prstClr val="white"/>
                  </a:solidFill>
                </a:rPr>
                <a:t>60%</a:t>
              </a:r>
              <a:endParaRPr lang="zh-CN" altLang="en-US" b="1" smtClean="0">
                <a:solidFill>
                  <a:prstClr val="white"/>
                </a:solidFill>
                <a:sym typeface="宋体" pitchFamily="2" charset="-122"/>
              </a:endParaRPr>
            </a:p>
          </p:txBody>
        </p:sp>
      </p:grpSp>
      <p:grpSp>
        <p:nvGrpSpPr>
          <p:cNvPr id="6" name="组合 5"/>
          <p:cNvGrpSpPr/>
          <p:nvPr/>
        </p:nvGrpSpPr>
        <p:grpSpPr>
          <a:xfrm>
            <a:off x="4779965" y="2276475"/>
            <a:ext cx="1258887" cy="1085850"/>
            <a:chOff x="4779965" y="2276475"/>
            <a:chExt cx="1258887" cy="1085850"/>
          </a:xfrm>
        </p:grpSpPr>
        <p:sp>
          <p:nvSpPr>
            <p:cNvPr id="29" name="六边形 5"/>
            <p:cNvSpPr>
              <a:spLocks noChangeArrowheads="1"/>
            </p:cNvSpPr>
            <p:nvPr/>
          </p:nvSpPr>
          <p:spPr bwMode="auto">
            <a:xfrm>
              <a:off x="4779965" y="2276475"/>
              <a:ext cx="1258887" cy="1085850"/>
            </a:xfrm>
            <a:prstGeom prst="hexagon">
              <a:avLst>
                <a:gd name="adj" fmla="val 24991"/>
                <a:gd name="vf" fmla="val 115470"/>
              </a:avLst>
            </a:prstGeom>
            <a:solidFill>
              <a:schemeClr val="accent3"/>
            </a:solidFill>
            <a:ln>
              <a:noFill/>
            </a:ln>
          </p:spPr>
          <p:txBody>
            <a:bodyPr lIns="91274" tIns="45637" rIns="91274" bIns="45637" anchor="ct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eaLnBrk="1" fontAlgn="base" hangingPunct="1">
                <a:spcBef>
                  <a:spcPct val="0"/>
                </a:spcBef>
                <a:spcAft>
                  <a:spcPct val="0"/>
                </a:spcAft>
                <a:buFont typeface="Arial" pitchFamily="34" charset="0"/>
                <a:buNone/>
              </a:pPr>
              <a:endParaRPr lang="zh-CN" altLang="en-US" sz="1800">
                <a:solidFill>
                  <a:prstClr val="white"/>
                </a:solidFill>
                <a:latin typeface="宋体" pitchFamily="2" charset="-122"/>
                <a:sym typeface="宋体" pitchFamily="2" charset="-122"/>
              </a:endParaRPr>
            </a:p>
          </p:txBody>
        </p:sp>
        <p:sp>
          <p:nvSpPr>
            <p:cNvPr id="33" name="矩形 9"/>
            <p:cNvSpPr>
              <a:spLocks noChangeArrowheads="1"/>
            </p:cNvSpPr>
            <p:nvPr/>
          </p:nvSpPr>
          <p:spPr bwMode="auto">
            <a:xfrm>
              <a:off x="4971698" y="2527354"/>
              <a:ext cx="900874" cy="584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74" tIns="45637" rIns="91274" bIns="45637">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algn="ctr" eaLnBrk="1" fontAlgn="base" hangingPunct="1">
                <a:spcBef>
                  <a:spcPct val="0"/>
                </a:spcBef>
                <a:spcAft>
                  <a:spcPct val="0"/>
                </a:spcAft>
                <a:buFont typeface="Arial" pitchFamily="34" charset="0"/>
                <a:buNone/>
              </a:pPr>
              <a:r>
                <a:rPr lang="en-US" altLang="zh-CN" b="1" smtClean="0">
                  <a:solidFill>
                    <a:prstClr val="white"/>
                  </a:solidFill>
                </a:rPr>
                <a:t>40%</a:t>
              </a:r>
              <a:endParaRPr lang="zh-CN" altLang="en-US" b="1" smtClean="0">
                <a:solidFill>
                  <a:prstClr val="white"/>
                </a:solidFill>
                <a:sym typeface="宋体" pitchFamily="2" charset="-122"/>
              </a:endParaRPr>
            </a:p>
          </p:txBody>
        </p:sp>
      </p:grpSp>
      <p:sp>
        <p:nvSpPr>
          <p:cNvPr id="34" name="TextBox 10"/>
          <p:cNvSpPr>
            <a:spLocks noChangeArrowheads="1"/>
          </p:cNvSpPr>
          <p:nvPr/>
        </p:nvSpPr>
        <p:spPr bwMode="auto">
          <a:xfrm>
            <a:off x="1212850" y="1431925"/>
            <a:ext cx="2267404" cy="738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274" tIns="45637" rIns="91274" bIns="45637">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eaLnBrk="1" fontAlgn="base" hangingPunct="1">
              <a:spcBef>
                <a:spcPct val="0"/>
              </a:spcBef>
              <a:spcAft>
                <a:spcPct val="0"/>
              </a:spcAft>
              <a:buFontTx/>
              <a:buNone/>
            </a:pPr>
            <a:r>
              <a:rPr lang="zh-CN" altLang="en-US" sz="1400" dirty="0">
                <a:solidFill>
                  <a:prstClr val="black">
                    <a:lumMod val="75000"/>
                    <a:lumOff val="25000"/>
                  </a:prstClr>
                </a:solidFill>
              </a:rPr>
              <a:t>单击此处添加文本单击此处添加文本单击此处添加文本单击此处添加</a:t>
            </a:r>
            <a:r>
              <a:rPr lang="zh-CN" altLang="en-US" sz="1400" dirty="0" smtClean="0">
                <a:solidFill>
                  <a:prstClr val="black">
                    <a:lumMod val="75000"/>
                    <a:lumOff val="25000"/>
                  </a:prstClr>
                </a:solidFill>
              </a:rPr>
              <a:t>文本</a:t>
            </a:r>
            <a:endParaRPr lang="zh-CN" altLang="en-US" sz="1400" dirty="0">
              <a:solidFill>
                <a:prstClr val="black">
                  <a:lumMod val="75000"/>
                  <a:lumOff val="25000"/>
                </a:prstClr>
              </a:solidFill>
              <a:sym typeface="宋体" pitchFamily="2" charset="-122"/>
            </a:endParaRPr>
          </a:p>
        </p:txBody>
      </p:sp>
      <p:sp>
        <p:nvSpPr>
          <p:cNvPr id="35" name="TextBox 11"/>
          <p:cNvSpPr>
            <a:spLocks noChangeArrowheads="1"/>
          </p:cNvSpPr>
          <p:nvPr/>
        </p:nvSpPr>
        <p:spPr bwMode="auto">
          <a:xfrm>
            <a:off x="1212850" y="3500437"/>
            <a:ext cx="2267404" cy="738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274" tIns="45637" rIns="91274" bIns="45637">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eaLnBrk="1" fontAlgn="base" hangingPunct="1">
              <a:spcBef>
                <a:spcPct val="0"/>
              </a:spcBef>
              <a:spcAft>
                <a:spcPct val="0"/>
              </a:spcAft>
              <a:buFontTx/>
              <a:buNone/>
            </a:pPr>
            <a:r>
              <a:rPr lang="zh-CN" altLang="en-US" sz="1400" dirty="0">
                <a:solidFill>
                  <a:prstClr val="black">
                    <a:lumMod val="75000"/>
                    <a:lumOff val="25000"/>
                  </a:prstClr>
                </a:solidFill>
              </a:rPr>
              <a:t>单击此处添加文本单击此处添加文本单击此处添加文本单击此处添加文本</a:t>
            </a:r>
            <a:endParaRPr lang="zh-CN" altLang="en-US" sz="1400" dirty="0">
              <a:solidFill>
                <a:prstClr val="black">
                  <a:lumMod val="75000"/>
                  <a:lumOff val="25000"/>
                </a:prstClr>
              </a:solidFill>
              <a:sym typeface="宋体" pitchFamily="2" charset="-122"/>
            </a:endParaRPr>
          </a:p>
        </p:txBody>
      </p:sp>
      <p:sp>
        <p:nvSpPr>
          <p:cNvPr id="36" name="TextBox 12"/>
          <p:cNvSpPr>
            <a:spLocks noChangeArrowheads="1"/>
          </p:cNvSpPr>
          <p:nvPr/>
        </p:nvSpPr>
        <p:spPr bwMode="auto">
          <a:xfrm>
            <a:off x="5584825" y="1433512"/>
            <a:ext cx="2267404" cy="738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274" tIns="45637" rIns="91274" bIns="45637">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eaLnBrk="1" fontAlgn="base" hangingPunct="1">
              <a:spcBef>
                <a:spcPct val="0"/>
              </a:spcBef>
              <a:spcAft>
                <a:spcPct val="0"/>
              </a:spcAft>
              <a:buFontTx/>
              <a:buNone/>
            </a:pPr>
            <a:r>
              <a:rPr lang="zh-CN" altLang="en-US" sz="1400" dirty="0">
                <a:solidFill>
                  <a:prstClr val="black">
                    <a:lumMod val="75000"/>
                    <a:lumOff val="25000"/>
                  </a:prstClr>
                </a:solidFill>
              </a:rPr>
              <a:t>单击此处添加文本单击此处添加文本单击此处添加文本单击此处添加文本</a:t>
            </a:r>
            <a:endParaRPr lang="zh-CN" altLang="en-US" sz="1400" dirty="0">
              <a:solidFill>
                <a:prstClr val="black">
                  <a:lumMod val="75000"/>
                  <a:lumOff val="25000"/>
                </a:prstClr>
              </a:solidFill>
              <a:sym typeface="宋体" pitchFamily="2" charset="-122"/>
            </a:endParaRPr>
          </a:p>
        </p:txBody>
      </p:sp>
      <p:sp>
        <p:nvSpPr>
          <p:cNvPr id="37" name="TextBox 13"/>
          <p:cNvSpPr>
            <a:spLocks noChangeArrowheads="1"/>
          </p:cNvSpPr>
          <p:nvPr/>
        </p:nvSpPr>
        <p:spPr bwMode="auto">
          <a:xfrm>
            <a:off x="5584825" y="3500437"/>
            <a:ext cx="2267404" cy="738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274" tIns="45637" rIns="91274" bIns="45637">
            <a:spAutoFit/>
          </a:bodyPr>
          <a:lstStyle>
            <a:lvl1pPr eaLnBrk="0" hangingPunct="0">
              <a:spcBef>
                <a:spcPct val="20000"/>
              </a:spcBef>
              <a:buChar char="•"/>
              <a:defRPr sz="3200">
                <a:solidFill>
                  <a:schemeClr val="tx1"/>
                </a:solidFill>
                <a:latin typeface="Calibri" pitchFamily="34" charset="0"/>
                <a:ea typeface="宋体" pitchFamily="2" charset="-122"/>
                <a:sym typeface="Calibri" pitchFamily="34" charset="0"/>
              </a:defRPr>
            </a:lvl1pPr>
            <a:lvl2pPr marL="742950" indent="-285750" eaLnBrk="0" hangingPunct="0">
              <a:spcBef>
                <a:spcPct val="20000"/>
              </a:spcBef>
              <a:buChar char="–"/>
              <a:defRPr sz="2800">
                <a:solidFill>
                  <a:schemeClr val="tx1"/>
                </a:solidFill>
                <a:latin typeface="Calibri" pitchFamily="34" charset="0"/>
                <a:ea typeface="宋体" pitchFamily="2" charset="-122"/>
                <a:sym typeface="Calibri" pitchFamily="34" charset="0"/>
              </a:defRPr>
            </a:lvl2pPr>
            <a:lvl3pPr marL="1143000" indent="-228600" eaLnBrk="0" hangingPunct="0">
              <a:spcBef>
                <a:spcPct val="20000"/>
              </a:spcBef>
              <a:buChar char="•"/>
              <a:defRPr sz="2400">
                <a:solidFill>
                  <a:schemeClr val="tx1"/>
                </a:solidFill>
                <a:latin typeface="Calibri" pitchFamily="34" charset="0"/>
                <a:ea typeface="宋体" pitchFamily="2" charset="-122"/>
                <a:sym typeface="Calibri" pitchFamily="34" charset="0"/>
              </a:defRPr>
            </a:lvl3pPr>
            <a:lvl4pPr marL="16002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4pPr>
            <a:lvl5pPr marL="2057400" indent="-228600" eaLnBrk="0" hangingPunct="0">
              <a:spcBef>
                <a:spcPct val="20000"/>
              </a:spcBef>
              <a:buChar char="»"/>
              <a:defRPr sz="2000">
                <a:solidFill>
                  <a:schemeClr val="tx1"/>
                </a:solidFill>
                <a:latin typeface="Calibri" pitchFamily="34" charset="0"/>
                <a:ea typeface="宋体" pitchFamily="2" charset="-122"/>
                <a:sym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ea typeface="宋体" pitchFamily="2" charset="-122"/>
                <a:sym typeface="Calibri" pitchFamily="34" charset="0"/>
              </a:defRPr>
            </a:lvl9pPr>
          </a:lstStyle>
          <a:p>
            <a:pPr eaLnBrk="1" fontAlgn="base" hangingPunct="1">
              <a:spcBef>
                <a:spcPct val="0"/>
              </a:spcBef>
              <a:spcAft>
                <a:spcPct val="0"/>
              </a:spcAft>
              <a:buFontTx/>
              <a:buNone/>
            </a:pPr>
            <a:r>
              <a:rPr lang="zh-CN" altLang="en-US" sz="1400" dirty="0">
                <a:solidFill>
                  <a:prstClr val="black">
                    <a:lumMod val="75000"/>
                    <a:lumOff val="25000"/>
                  </a:prstClr>
                </a:solidFill>
              </a:rPr>
              <a:t>单击此处添加文本单击此处添加文本单击此处添加文本单击此处添加文本</a:t>
            </a:r>
            <a:endParaRPr lang="zh-CN" altLang="en-US" sz="1400" dirty="0">
              <a:solidFill>
                <a:prstClr val="black">
                  <a:lumMod val="75000"/>
                  <a:lumOff val="25000"/>
                </a:prstClr>
              </a:solidFill>
              <a:sym typeface="宋体" pitchFamily="2" charset="-122"/>
            </a:endParaRPr>
          </a:p>
        </p:txBody>
      </p:sp>
    </p:spTree>
    <p:extLst>
      <p:ext uri="{BB962C8B-B14F-4D97-AF65-F5344CB8AC3E}">
        <p14:creationId xmlns:p14="http://schemas.microsoft.com/office/powerpoint/2010/main" val="48497125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55"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strVal val="#ppt_w*0.70"/>
                                          </p:val>
                                        </p:tav>
                                        <p:tav tm="100000">
                                          <p:val>
                                            <p:strVal val="#ppt_w"/>
                                          </p:val>
                                        </p:tav>
                                      </p:tavLst>
                                    </p:anim>
                                    <p:anim calcmode="lin" valueType="num">
                                      <p:cBhvr>
                                        <p:cTn id="14" dur="1000" fill="hold"/>
                                        <p:tgtEl>
                                          <p:spTgt spid="6"/>
                                        </p:tgtEl>
                                        <p:attrNameLst>
                                          <p:attrName>ppt_h</p:attrName>
                                        </p:attrNameLst>
                                      </p:cBhvr>
                                      <p:tavLst>
                                        <p:tav tm="0">
                                          <p:val>
                                            <p:strVal val="#ppt_h"/>
                                          </p:val>
                                        </p:tav>
                                        <p:tav tm="100000">
                                          <p:val>
                                            <p:strVal val="#ppt_h"/>
                                          </p:val>
                                        </p:tav>
                                      </p:tavLst>
                                    </p:anim>
                                    <p:animEffect transition="in" filter="fade">
                                      <p:cBhvr>
                                        <p:cTn id="15" dur="1000"/>
                                        <p:tgtEl>
                                          <p:spTgt spid="6"/>
                                        </p:tgtEl>
                                      </p:cBhvr>
                                    </p:animEffect>
                                  </p:childTnLst>
                                </p:cTn>
                              </p:par>
                            </p:childTnLst>
                          </p:cTn>
                        </p:par>
                        <p:par>
                          <p:cTn id="16" fill="hold">
                            <p:stCondLst>
                              <p:cond delay="2000"/>
                            </p:stCondLst>
                            <p:childTnLst>
                              <p:par>
                                <p:cTn id="17" presetID="55"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1000" fill="hold"/>
                                        <p:tgtEl>
                                          <p:spTgt spid="2"/>
                                        </p:tgtEl>
                                        <p:attrNameLst>
                                          <p:attrName>ppt_w</p:attrName>
                                        </p:attrNameLst>
                                      </p:cBhvr>
                                      <p:tavLst>
                                        <p:tav tm="0">
                                          <p:val>
                                            <p:strVal val="#ppt_w*0.70"/>
                                          </p:val>
                                        </p:tav>
                                        <p:tav tm="100000">
                                          <p:val>
                                            <p:strVal val="#ppt_w"/>
                                          </p:val>
                                        </p:tav>
                                      </p:tavLst>
                                    </p:anim>
                                    <p:anim calcmode="lin" valueType="num">
                                      <p:cBhvr>
                                        <p:cTn id="20" dur="1000" fill="hold"/>
                                        <p:tgtEl>
                                          <p:spTgt spid="2"/>
                                        </p:tgtEl>
                                        <p:attrNameLst>
                                          <p:attrName>ppt_h</p:attrName>
                                        </p:attrNameLst>
                                      </p:cBhvr>
                                      <p:tavLst>
                                        <p:tav tm="0">
                                          <p:val>
                                            <p:strVal val="#ppt_h"/>
                                          </p:val>
                                        </p:tav>
                                        <p:tav tm="100000">
                                          <p:val>
                                            <p:strVal val="#ppt_h"/>
                                          </p:val>
                                        </p:tav>
                                      </p:tavLst>
                                    </p:anim>
                                    <p:animEffect transition="in" filter="fade">
                                      <p:cBhvr>
                                        <p:cTn id="21" dur="1000"/>
                                        <p:tgtEl>
                                          <p:spTgt spid="2"/>
                                        </p:tgtEl>
                                      </p:cBhvr>
                                    </p:animEffect>
                                  </p:childTnLst>
                                </p:cTn>
                              </p:par>
                            </p:childTnLst>
                          </p:cTn>
                        </p:par>
                        <p:par>
                          <p:cTn id="22" fill="hold">
                            <p:stCondLst>
                              <p:cond delay="3000"/>
                            </p:stCondLst>
                            <p:childTnLst>
                              <p:par>
                                <p:cTn id="23" presetID="55"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1000" fill="hold"/>
                                        <p:tgtEl>
                                          <p:spTgt spid="5"/>
                                        </p:tgtEl>
                                        <p:attrNameLst>
                                          <p:attrName>ppt_w</p:attrName>
                                        </p:attrNameLst>
                                      </p:cBhvr>
                                      <p:tavLst>
                                        <p:tav tm="0">
                                          <p:val>
                                            <p:strVal val="#ppt_w*0.70"/>
                                          </p:val>
                                        </p:tav>
                                        <p:tav tm="100000">
                                          <p:val>
                                            <p:strVal val="#ppt_w"/>
                                          </p:val>
                                        </p:tav>
                                      </p:tavLst>
                                    </p:anim>
                                    <p:anim calcmode="lin" valueType="num">
                                      <p:cBhvr>
                                        <p:cTn id="26" dur="1000" fill="hold"/>
                                        <p:tgtEl>
                                          <p:spTgt spid="5"/>
                                        </p:tgtEl>
                                        <p:attrNameLst>
                                          <p:attrName>ppt_h</p:attrName>
                                        </p:attrNameLst>
                                      </p:cBhvr>
                                      <p:tavLst>
                                        <p:tav tm="0">
                                          <p:val>
                                            <p:strVal val="#ppt_h"/>
                                          </p:val>
                                        </p:tav>
                                        <p:tav tm="100000">
                                          <p:val>
                                            <p:strVal val="#ppt_h"/>
                                          </p:val>
                                        </p:tav>
                                      </p:tavLst>
                                    </p:anim>
                                    <p:animEffect transition="in" filter="fade">
                                      <p:cBhvr>
                                        <p:cTn id="27" dur="1000"/>
                                        <p:tgtEl>
                                          <p:spTgt spid="5"/>
                                        </p:tgtEl>
                                      </p:cBhvr>
                                    </p:animEffect>
                                  </p:childTnLst>
                                </p:cTn>
                              </p:par>
                            </p:childTnLst>
                          </p:cTn>
                        </p:par>
                        <p:par>
                          <p:cTn id="28" fill="hold">
                            <p:stCondLst>
                              <p:cond delay="4000"/>
                            </p:stCondLst>
                            <p:childTnLst>
                              <p:par>
                                <p:cTn id="29" presetID="37" presetClass="entr" presetSubtype="0"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1000"/>
                                        <p:tgtEl>
                                          <p:spTgt spid="34"/>
                                        </p:tgtEl>
                                      </p:cBhvr>
                                    </p:animEffect>
                                    <p:anim calcmode="lin" valueType="num">
                                      <p:cBhvr>
                                        <p:cTn id="32" dur="1000" fill="hold"/>
                                        <p:tgtEl>
                                          <p:spTgt spid="34"/>
                                        </p:tgtEl>
                                        <p:attrNameLst>
                                          <p:attrName>ppt_x</p:attrName>
                                        </p:attrNameLst>
                                      </p:cBhvr>
                                      <p:tavLst>
                                        <p:tav tm="0">
                                          <p:val>
                                            <p:strVal val="#ppt_x"/>
                                          </p:val>
                                        </p:tav>
                                        <p:tav tm="100000">
                                          <p:val>
                                            <p:strVal val="#ppt_x"/>
                                          </p:val>
                                        </p:tav>
                                      </p:tavLst>
                                    </p:anim>
                                    <p:anim calcmode="lin" valueType="num">
                                      <p:cBhvr>
                                        <p:cTn id="33" dur="900" decel="100000" fill="hold"/>
                                        <p:tgtEl>
                                          <p:spTgt spid="34"/>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par>
                                <p:cTn id="35" presetID="37" presetClass="entr" presetSubtype="0"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1000"/>
                                        <p:tgtEl>
                                          <p:spTgt spid="36"/>
                                        </p:tgtEl>
                                      </p:cBhvr>
                                    </p:animEffect>
                                    <p:anim calcmode="lin" valueType="num">
                                      <p:cBhvr>
                                        <p:cTn id="38" dur="1000" fill="hold"/>
                                        <p:tgtEl>
                                          <p:spTgt spid="36"/>
                                        </p:tgtEl>
                                        <p:attrNameLst>
                                          <p:attrName>ppt_x</p:attrName>
                                        </p:attrNameLst>
                                      </p:cBhvr>
                                      <p:tavLst>
                                        <p:tav tm="0">
                                          <p:val>
                                            <p:strVal val="#ppt_x"/>
                                          </p:val>
                                        </p:tav>
                                        <p:tav tm="100000">
                                          <p:val>
                                            <p:strVal val="#ppt_x"/>
                                          </p:val>
                                        </p:tav>
                                      </p:tavLst>
                                    </p:anim>
                                    <p:anim calcmode="lin" valueType="num">
                                      <p:cBhvr>
                                        <p:cTn id="39" dur="900" decel="100000" fill="hold"/>
                                        <p:tgtEl>
                                          <p:spTgt spid="36"/>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par>
                                <p:cTn id="41" presetID="37" presetClass="entr" presetSubtype="0"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1000"/>
                                        <p:tgtEl>
                                          <p:spTgt spid="37"/>
                                        </p:tgtEl>
                                      </p:cBhvr>
                                    </p:animEffect>
                                    <p:anim calcmode="lin" valueType="num">
                                      <p:cBhvr>
                                        <p:cTn id="44" dur="1000" fill="hold"/>
                                        <p:tgtEl>
                                          <p:spTgt spid="37"/>
                                        </p:tgtEl>
                                        <p:attrNameLst>
                                          <p:attrName>ppt_x</p:attrName>
                                        </p:attrNameLst>
                                      </p:cBhvr>
                                      <p:tavLst>
                                        <p:tav tm="0">
                                          <p:val>
                                            <p:strVal val="#ppt_x"/>
                                          </p:val>
                                        </p:tav>
                                        <p:tav tm="100000">
                                          <p:val>
                                            <p:strVal val="#ppt_x"/>
                                          </p:val>
                                        </p:tav>
                                      </p:tavLst>
                                    </p:anim>
                                    <p:anim calcmode="lin" valueType="num">
                                      <p:cBhvr>
                                        <p:cTn id="45" dur="900" decel="100000" fill="hold"/>
                                        <p:tgtEl>
                                          <p:spTgt spid="37"/>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37"/>
                                        </p:tgtEl>
                                        <p:attrNameLst>
                                          <p:attrName>ppt_y</p:attrName>
                                        </p:attrNameLst>
                                      </p:cBhvr>
                                      <p:tavLst>
                                        <p:tav tm="0">
                                          <p:val>
                                            <p:strVal val="#ppt_y-.03"/>
                                          </p:val>
                                        </p:tav>
                                        <p:tav tm="100000">
                                          <p:val>
                                            <p:strVal val="#ppt_y"/>
                                          </p:val>
                                        </p:tav>
                                      </p:tavLst>
                                    </p:anim>
                                  </p:childTnLst>
                                </p:cTn>
                              </p:par>
                              <p:par>
                                <p:cTn id="47" presetID="37" presetClass="entr" presetSubtype="0" fill="hold" grpId="0" nodeType="with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1000"/>
                                        <p:tgtEl>
                                          <p:spTgt spid="35"/>
                                        </p:tgtEl>
                                      </p:cBhvr>
                                    </p:animEffect>
                                    <p:anim calcmode="lin" valueType="num">
                                      <p:cBhvr>
                                        <p:cTn id="50" dur="1000" fill="hold"/>
                                        <p:tgtEl>
                                          <p:spTgt spid="35"/>
                                        </p:tgtEl>
                                        <p:attrNameLst>
                                          <p:attrName>ppt_x</p:attrName>
                                        </p:attrNameLst>
                                      </p:cBhvr>
                                      <p:tavLst>
                                        <p:tav tm="0">
                                          <p:val>
                                            <p:strVal val="#ppt_x"/>
                                          </p:val>
                                        </p:tav>
                                        <p:tav tm="100000">
                                          <p:val>
                                            <p:strVal val="#ppt_x"/>
                                          </p:val>
                                        </p:tav>
                                      </p:tavLst>
                                    </p:anim>
                                    <p:anim calcmode="lin" valueType="num">
                                      <p:cBhvr>
                                        <p:cTn id="51" dur="900" decel="100000" fill="hold"/>
                                        <p:tgtEl>
                                          <p:spTgt spid="35"/>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3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549275" y="1123617"/>
            <a:ext cx="8035925" cy="2228312"/>
          </a:xfrm>
          <a:prstGeom prst="roundRect">
            <a:avLst>
              <a:gd name="adj" fmla="val 6978"/>
            </a:avLst>
          </a:prstGeom>
          <a:noFill/>
          <a:ln>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a:solidFill>
                <a:prstClr val="white"/>
              </a:solidFill>
            </a:endParaRPr>
          </a:p>
        </p:txBody>
      </p:sp>
      <p:sp>
        <p:nvSpPr>
          <p:cNvPr id="309" name="矩形 1"/>
          <p:cNvSpPr>
            <a:spLocks noChangeArrowheads="1"/>
          </p:cNvSpPr>
          <p:nvPr/>
        </p:nvSpPr>
        <p:spPr bwMode="auto">
          <a:xfrm>
            <a:off x="597266" y="3559929"/>
            <a:ext cx="7935547" cy="613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50000"/>
              </a:lnSpc>
              <a:spcBef>
                <a:spcPct val="0"/>
              </a:spcBef>
              <a:spcAft>
                <a:spcPct val="0"/>
              </a:spcAft>
            </a:pPr>
            <a:r>
              <a:rPr lang="zh-CN" altLang="en-US" sz="1200" dirty="0">
                <a:solidFill>
                  <a:prstClr val="black">
                    <a:lumMod val="75000"/>
                    <a:lumOff val="25000"/>
                  </a:prstClr>
                </a:solidFill>
                <a:latin typeface="微软雅黑" pitchFamily="34" charset="-122"/>
                <a:ea typeface="微软雅黑" pitchFamily="34" charset="-122"/>
              </a:rPr>
              <a:t>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a:t>
            </a:r>
            <a:endParaRPr lang="zh-CN" altLang="zh-CN" sz="1200" dirty="0">
              <a:solidFill>
                <a:prstClr val="black">
                  <a:lumMod val="75000"/>
                  <a:lumOff val="25000"/>
                </a:prstClr>
              </a:solidFill>
              <a:latin typeface="微软雅黑" pitchFamily="34" charset="-122"/>
              <a:ea typeface="微软雅黑" pitchFamily="34" charset="-122"/>
            </a:endParaRPr>
          </a:p>
        </p:txBody>
      </p:sp>
      <p:cxnSp>
        <p:nvCxnSpPr>
          <p:cNvPr id="318" name="直接连接符 317"/>
          <p:cNvCxnSpPr/>
          <p:nvPr/>
        </p:nvCxnSpPr>
        <p:spPr>
          <a:xfrm>
            <a:off x="580768" y="4248014"/>
            <a:ext cx="7952045" cy="0"/>
          </a:xfrm>
          <a:prstGeom prst="line">
            <a:avLst/>
          </a:prstGeom>
          <a:solidFill>
            <a:srgbClr val="070606"/>
          </a:solidFill>
          <a:ln w="15875">
            <a:solidFill>
              <a:schemeClr val="bg1">
                <a:lumMod val="65000"/>
              </a:schemeClr>
            </a:solidFill>
            <a:round/>
          </a:ln>
        </p:spPr>
      </p:cxnSp>
      <p:grpSp>
        <p:nvGrpSpPr>
          <p:cNvPr id="3" name="组合 2"/>
          <p:cNvGrpSpPr/>
          <p:nvPr/>
        </p:nvGrpSpPr>
        <p:grpSpPr>
          <a:xfrm>
            <a:off x="1003350" y="1636047"/>
            <a:ext cx="1701800" cy="1326296"/>
            <a:chOff x="1003350" y="1801147"/>
            <a:chExt cx="1701800" cy="1326296"/>
          </a:xfrm>
        </p:grpSpPr>
        <p:sp>
          <p:nvSpPr>
            <p:cNvPr id="171" name="Shape 18645"/>
            <p:cNvSpPr/>
            <p:nvPr/>
          </p:nvSpPr>
          <p:spPr>
            <a:xfrm>
              <a:off x="1191102" y="1801147"/>
              <a:ext cx="1326296" cy="1326296"/>
            </a:xfrm>
            <a:prstGeom prst="octagon">
              <a:avLst/>
            </a:prstGeom>
            <a:solidFill>
              <a:schemeClr val="accent1">
                <a:alpha val="90000"/>
              </a:schemeClr>
            </a:solidFill>
            <a:ln w="12700">
              <a:miter lim="400000"/>
            </a:ln>
          </p:spPr>
          <p:txBody>
            <a:bodyPr lIns="0" tIns="0" rIns="0" bIns="0" anchor="ctr"/>
            <a:lstStyle/>
            <a:p>
              <a:pPr algn="ctr" fontAlgn="base">
                <a:spcBef>
                  <a:spcPct val="0"/>
                </a:spcBef>
                <a:spcAft>
                  <a:spcPct val="0"/>
                </a:spcAft>
              </a:pPr>
              <a:endParaRPr>
                <a:solidFill>
                  <a:prstClr val="black"/>
                </a:solidFill>
                <a:ea typeface="宋体" pitchFamily="2" charset="-122"/>
              </a:endParaRPr>
            </a:p>
          </p:txBody>
        </p:sp>
        <p:sp>
          <p:nvSpPr>
            <p:cNvPr id="187" name="Text Box 9"/>
            <p:cNvSpPr>
              <a:spLocks noChangeArrowheads="1"/>
            </p:cNvSpPr>
            <p:nvPr/>
          </p:nvSpPr>
          <p:spPr bwMode="auto">
            <a:xfrm>
              <a:off x="1003350" y="2218877"/>
              <a:ext cx="1701800" cy="49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lstStyle>
              <a:lvl1pPr eaLnBrk="0" hangingPunct="0">
                <a:spcBef>
                  <a:spcPct val="20000"/>
                </a:spcBef>
                <a:buChar char="•"/>
                <a:defRPr sz="3200">
                  <a:solidFill>
                    <a:schemeClr val="tx1"/>
                  </a:solidFill>
                  <a:latin typeface="方正兰亭粗黑_GBK" charset="-122"/>
                  <a:ea typeface="宋体" pitchFamily="2" charset="-122"/>
                  <a:sym typeface="方正兰亭粗黑_GBK" charset="-122"/>
                </a:defRPr>
              </a:lvl1pPr>
              <a:lvl2pPr marL="742950" indent="-285750" eaLnBrk="0" hangingPunct="0">
                <a:spcBef>
                  <a:spcPct val="20000"/>
                </a:spcBef>
                <a:buChar char="–"/>
                <a:defRPr sz="2800">
                  <a:solidFill>
                    <a:schemeClr val="tx1"/>
                  </a:solidFill>
                  <a:latin typeface="方正兰亭粗黑_GBK" charset="-122"/>
                  <a:ea typeface="宋体" pitchFamily="2" charset="-122"/>
                  <a:sym typeface="方正兰亭粗黑_GBK" charset="-122"/>
                </a:defRPr>
              </a:lvl2pPr>
              <a:lvl3pPr marL="1143000" indent="-228600" eaLnBrk="0" hangingPunct="0">
                <a:spcBef>
                  <a:spcPct val="20000"/>
                </a:spcBef>
                <a:buChar char="•"/>
                <a:defRPr sz="2400">
                  <a:solidFill>
                    <a:schemeClr val="tx1"/>
                  </a:solidFill>
                  <a:latin typeface="方正兰亭粗黑_GBK" charset="-122"/>
                  <a:ea typeface="宋体" pitchFamily="2" charset="-122"/>
                  <a:sym typeface="方正兰亭粗黑_GBK" charset="-122"/>
                </a:defRPr>
              </a:lvl3pPr>
              <a:lvl4pPr marL="1600200" indent="-228600" eaLnBrk="0" hangingPunct="0">
                <a:spcBef>
                  <a:spcPct val="20000"/>
                </a:spcBef>
                <a:buChar char="–"/>
                <a:defRPr sz="2000">
                  <a:solidFill>
                    <a:schemeClr val="tx1"/>
                  </a:solidFill>
                  <a:latin typeface="方正兰亭粗黑_GBK" charset="-122"/>
                  <a:ea typeface="宋体" pitchFamily="2" charset="-122"/>
                  <a:sym typeface="方正兰亭粗黑_GBK" charset="-122"/>
                </a:defRPr>
              </a:lvl4pPr>
              <a:lvl5pPr marL="2057400" indent="-228600" eaLnBrk="0" hangingPunct="0">
                <a:spcBef>
                  <a:spcPct val="20000"/>
                </a:spcBef>
                <a:buChar char="»"/>
                <a:defRPr sz="2000">
                  <a:solidFill>
                    <a:schemeClr val="tx1"/>
                  </a:solidFill>
                  <a:latin typeface="方正兰亭粗黑_GBK" charset="-122"/>
                  <a:ea typeface="宋体" pitchFamily="2" charset="-122"/>
                  <a:sym typeface="方正兰亭粗黑_GBK"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方正兰亭粗黑_GBK" charset="-122"/>
                  <a:ea typeface="宋体" pitchFamily="2" charset="-122"/>
                  <a:sym typeface="方正兰亭粗黑_GBK"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方正兰亭粗黑_GBK" charset="-122"/>
                  <a:ea typeface="宋体" pitchFamily="2" charset="-122"/>
                  <a:sym typeface="方正兰亭粗黑_GBK"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方正兰亭粗黑_GBK" charset="-122"/>
                  <a:ea typeface="宋体" pitchFamily="2" charset="-122"/>
                  <a:sym typeface="方正兰亭粗黑_GBK"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方正兰亭粗黑_GBK" charset="-122"/>
                  <a:ea typeface="宋体" pitchFamily="2" charset="-122"/>
                  <a:sym typeface="方正兰亭粗黑_GBK" charset="-122"/>
                </a:defRPr>
              </a:lvl9pPr>
            </a:lstStyle>
            <a:p>
              <a:pPr algn="ctr" eaLnBrk="1" fontAlgn="base" hangingPunct="1">
                <a:spcBef>
                  <a:spcPct val="0"/>
                </a:spcBef>
                <a:spcAft>
                  <a:spcPct val="0"/>
                </a:spcAft>
                <a:buFont typeface="Arial" pitchFamily="34" charset="0"/>
                <a:buNone/>
              </a:pPr>
              <a:r>
                <a:rPr lang="zh-CN" altLang="en-US" sz="2000" b="1" dirty="0" smtClean="0">
                  <a:solidFill>
                    <a:prstClr val="white"/>
                  </a:solidFill>
                  <a:latin typeface="微软雅黑" pitchFamily="34" charset="-122"/>
                  <a:ea typeface="微软雅黑" pitchFamily="34" charset="-122"/>
                  <a:sym typeface="微软雅黑" pitchFamily="34" charset="-122"/>
                </a:rPr>
                <a:t>写入文本</a:t>
              </a:r>
            </a:p>
          </p:txBody>
        </p:sp>
      </p:grpSp>
      <p:grpSp>
        <p:nvGrpSpPr>
          <p:cNvPr id="4" name="组合 3"/>
          <p:cNvGrpSpPr/>
          <p:nvPr/>
        </p:nvGrpSpPr>
        <p:grpSpPr>
          <a:xfrm>
            <a:off x="2827553" y="1636047"/>
            <a:ext cx="1701800" cy="1326296"/>
            <a:chOff x="2827553" y="1801147"/>
            <a:chExt cx="1701800" cy="1326296"/>
          </a:xfrm>
        </p:grpSpPr>
        <p:sp>
          <p:nvSpPr>
            <p:cNvPr id="172" name="Shape 18646"/>
            <p:cNvSpPr/>
            <p:nvPr/>
          </p:nvSpPr>
          <p:spPr>
            <a:xfrm>
              <a:off x="3015305" y="1801147"/>
              <a:ext cx="1326296" cy="1326296"/>
            </a:xfrm>
            <a:prstGeom prst="octagon">
              <a:avLst/>
            </a:prstGeom>
            <a:solidFill>
              <a:schemeClr val="accent2">
                <a:alpha val="90000"/>
              </a:schemeClr>
            </a:solidFill>
            <a:ln w="12700">
              <a:miter lim="400000"/>
            </a:ln>
          </p:spPr>
          <p:txBody>
            <a:bodyPr lIns="0" tIns="0" rIns="0" bIns="0" anchor="ctr"/>
            <a:lstStyle/>
            <a:p>
              <a:pPr algn="ctr" fontAlgn="base">
                <a:spcBef>
                  <a:spcPct val="0"/>
                </a:spcBef>
                <a:spcAft>
                  <a:spcPct val="0"/>
                </a:spcAft>
              </a:pPr>
              <a:endParaRPr>
                <a:solidFill>
                  <a:prstClr val="black"/>
                </a:solidFill>
                <a:ea typeface="宋体" pitchFamily="2" charset="-122"/>
              </a:endParaRPr>
            </a:p>
          </p:txBody>
        </p:sp>
        <p:sp>
          <p:nvSpPr>
            <p:cNvPr id="188" name="Text Box 9"/>
            <p:cNvSpPr>
              <a:spLocks noChangeArrowheads="1"/>
            </p:cNvSpPr>
            <p:nvPr/>
          </p:nvSpPr>
          <p:spPr bwMode="auto">
            <a:xfrm>
              <a:off x="2827553" y="2218877"/>
              <a:ext cx="1701800" cy="49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lstStyle>
              <a:lvl1pPr eaLnBrk="0" hangingPunct="0">
                <a:spcBef>
                  <a:spcPct val="20000"/>
                </a:spcBef>
                <a:buChar char="•"/>
                <a:defRPr sz="3200">
                  <a:solidFill>
                    <a:schemeClr val="tx1"/>
                  </a:solidFill>
                  <a:latin typeface="方正兰亭粗黑_GBK" charset="-122"/>
                  <a:ea typeface="宋体" pitchFamily="2" charset="-122"/>
                  <a:sym typeface="方正兰亭粗黑_GBK" charset="-122"/>
                </a:defRPr>
              </a:lvl1pPr>
              <a:lvl2pPr marL="742950" indent="-285750" eaLnBrk="0" hangingPunct="0">
                <a:spcBef>
                  <a:spcPct val="20000"/>
                </a:spcBef>
                <a:buChar char="–"/>
                <a:defRPr sz="2800">
                  <a:solidFill>
                    <a:schemeClr val="tx1"/>
                  </a:solidFill>
                  <a:latin typeface="方正兰亭粗黑_GBK" charset="-122"/>
                  <a:ea typeface="宋体" pitchFamily="2" charset="-122"/>
                  <a:sym typeface="方正兰亭粗黑_GBK" charset="-122"/>
                </a:defRPr>
              </a:lvl2pPr>
              <a:lvl3pPr marL="1143000" indent="-228600" eaLnBrk="0" hangingPunct="0">
                <a:spcBef>
                  <a:spcPct val="20000"/>
                </a:spcBef>
                <a:buChar char="•"/>
                <a:defRPr sz="2400">
                  <a:solidFill>
                    <a:schemeClr val="tx1"/>
                  </a:solidFill>
                  <a:latin typeface="方正兰亭粗黑_GBK" charset="-122"/>
                  <a:ea typeface="宋体" pitchFamily="2" charset="-122"/>
                  <a:sym typeface="方正兰亭粗黑_GBK" charset="-122"/>
                </a:defRPr>
              </a:lvl3pPr>
              <a:lvl4pPr marL="1600200" indent="-228600" eaLnBrk="0" hangingPunct="0">
                <a:spcBef>
                  <a:spcPct val="20000"/>
                </a:spcBef>
                <a:buChar char="–"/>
                <a:defRPr sz="2000">
                  <a:solidFill>
                    <a:schemeClr val="tx1"/>
                  </a:solidFill>
                  <a:latin typeface="方正兰亭粗黑_GBK" charset="-122"/>
                  <a:ea typeface="宋体" pitchFamily="2" charset="-122"/>
                  <a:sym typeface="方正兰亭粗黑_GBK" charset="-122"/>
                </a:defRPr>
              </a:lvl4pPr>
              <a:lvl5pPr marL="2057400" indent="-228600" eaLnBrk="0" hangingPunct="0">
                <a:spcBef>
                  <a:spcPct val="20000"/>
                </a:spcBef>
                <a:buChar char="»"/>
                <a:defRPr sz="2000">
                  <a:solidFill>
                    <a:schemeClr val="tx1"/>
                  </a:solidFill>
                  <a:latin typeface="方正兰亭粗黑_GBK" charset="-122"/>
                  <a:ea typeface="宋体" pitchFamily="2" charset="-122"/>
                  <a:sym typeface="方正兰亭粗黑_GBK"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方正兰亭粗黑_GBK" charset="-122"/>
                  <a:ea typeface="宋体" pitchFamily="2" charset="-122"/>
                  <a:sym typeface="方正兰亭粗黑_GBK"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方正兰亭粗黑_GBK" charset="-122"/>
                  <a:ea typeface="宋体" pitchFamily="2" charset="-122"/>
                  <a:sym typeface="方正兰亭粗黑_GBK"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方正兰亭粗黑_GBK" charset="-122"/>
                  <a:ea typeface="宋体" pitchFamily="2" charset="-122"/>
                  <a:sym typeface="方正兰亭粗黑_GBK"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方正兰亭粗黑_GBK" charset="-122"/>
                  <a:ea typeface="宋体" pitchFamily="2" charset="-122"/>
                  <a:sym typeface="方正兰亭粗黑_GBK" charset="-122"/>
                </a:defRPr>
              </a:lvl9pPr>
            </a:lstStyle>
            <a:p>
              <a:pPr algn="ctr" eaLnBrk="1" fontAlgn="base" hangingPunct="1">
                <a:spcBef>
                  <a:spcPct val="0"/>
                </a:spcBef>
                <a:spcAft>
                  <a:spcPct val="0"/>
                </a:spcAft>
                <a:buFont typeface="Arial" pitchFamily="34" charset="0"/>
                <a:buNone/>
              </a:pPr>
              <a:r>
                <a:rPr lang="zh-CN" altLang="en-US" sz="2000" b="1" dirty="0" smtClean="0">
                  <a:solidFill>
                    <a:prstClr val="white"/>
                  </a:solidFill>
                  <a:latin typeface="微软雅黑" pitchFamily="34" charset="-122"/>
                  <a:ea typeface="微软雅黑" pitchFamily="34" charset="-122"/>
                  <a:sym typeface="微软雅黑" pitchFamily="34" charset="-122"/>
                </a:rPr>
                <a:t>写入文本</a:t>
              </a:r>
            </a:p>
          </p:txBody>
        </p:sp>
      </p:grpSp>
      <p:grpSp>
        <p:nvGrpSpPr>
          <p:cNvPr id="5" name="组合 4"/>
          <p:cNvGrpSpPr/>
          <p:nvPr/>
        </p:nvGrpSpPr>
        <p:grpSpPr>
          <a:xfrm>
            <a:off x="4651756" y="1636047"/>
            <a:ext cx="1701800" cy="1326296"/>
            <a:chOff x="4651756" y="1801147"/>
            <a:chExt cx="1701800" cy="1326296"/>
          </a:xfrm>
        </p:grpSpPr>
        <p:sp>
          <p:nvSpPr>
            <p:cNvPr id="173" name="Shape 18647"/>
            <p:cNvSpPr/>
            <p:nvPr/>
          </p:nvSpPr>
          <p:spPr>
            <a:xfrm>
              <a:off x="4839509" y="1801147"/>
              <a:ext cx="1326295" cy="1326296"/>
            </a:xfrm>
            <a:prstGeom prst="octagon">
              <a:avLst/>
            </a:prstGeom>
            <a:solidFill>
              <a:schemeClr val="accent3">
                <a:alpha val="90000"/>
              </a:schemeClr>
            </a:solidFill>
            <a:ln w="12700">
              <a:miter lim="400000"/>
            </a:ln>
          </p:spPr>
          <p:txBody>
            <a:bodyPr lIns="0" tIns="0" rIns="0" bIns="0" anchor="ctr"/>
            <a:lstStyle/>
            <a:p>
              <a:pPr algn="ctr" fontAlgn="base">
                <a:spcBef>
                  <a:spcPct val="0"/>
                </a:spcBef>
                <a:spcAft>
                  <a:spcPct val="0"/>
                </a:spcAft>
              </a:pPr>
              <a:endParaRPr>
                <a:solidFill>
                  <a:prstClr val="black"/>
                </a:solidFill>
                <a:ea typeface="宋体" pitchFamily="2" charset="-122"/>
              </a:endParaRPr>
            </a:p>
          </p:txBody>
        </p:sp>
        <p:sp>
          <p:nvSpPr>
            <p:cNvPr id="189" name="Text Box 9"/>
            <p:cNvSpPr>
              <a:spLocks noChangeArrowheads="1"/>
            </p:cNvSpPr>
            <p:nvPr/>
          </p:nvSpPr>
          <p:spPr bwMode="auto">
            <a:xfrm>
              <a:off x="4651756" y="2218877"/>
              <a:ext cx="1701800" cy="49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lstStyle>
              <a:lvl1pPr eaLnBrk="0" hangingPunct="0">
                <a:spcBef>
                  <a:spcPct val="20000"/>
                </a:spcBef>
                <a:buChar char="•"/>
                <a:defRPr sz="3200">
                  <a:solidFill>
                    <a:schemeClr val="tx1"/>
                  </a:solidFill>
                  <a:latin typeface="方正兰亭粗黑_GBK" charset="-122"/>
                  <a:ea typeface="宋体" pitchFamily="2" charset="-122"/>
                  <a:sym typeface="方正兰亭粗黑_GBK" charset="-122"/>
                </a:defRPr>
              </a:lvl1pPr>
              <a:lvl2pPr marL="742950" indent="-285750" eaLnBrk="0" hangingPunct="0">
                <a:spcBef>
                  <a:spcPct val="20000"/>
                </a:spcBef>
                <a:buChar char="–"/>
                <a:defRPr sz="2800">
                  <a:solidFill>
                    <a:schemeClr val="tx1"/>
                  </a:solidFill>
                  <a:latin typeface="方正兰亭粗黑_GBK" charset="-122"/>
                  <a:ea typeface="宋体" pitchFamily="2" charset="-122"/>
                  <a:sym typeface="方正兰亭粗黑_GBK" charset="-122"/>
                </a:defRPr>
              </a:lvl2pPr>
              <a:lvl3pPr marL="1143000" indent="-228600" eaLnBrk="0" hangingPunct="0">
                <a:spcBef>
                  <a:spcPct val="20000"/>
                </a:spcBef>
                <a:buChar char="•"/>
                <a:defRPr sz="2400">
                  <a:solidFill>
                    <a:schemeClr val="tx1"/>
                  </a:solidFill>
                  <a:latin typeface="方正兰亭粗黑_GBK" charset="-122"/>
                  <a:ea typeface="宋体" pitchFamily="2" charset="-122"/>
                  <a:sym typeface="方正兰亭粗黑_GBK" charset="-122"/>
                </a:defRPr>
              </a:lvl3pPr>
              <a:lvl4pPr marL="1600200" indent="-228600" eaLnBrk="0" hangingPunct="0">
                <a:spcBef>
                  <a:spcPct val="20000"/>
                </a:spcBef>
                <a:buChar char="–"/>
                <a:defRPr sz="2000">
                  <a:solidFill>
                    <a:schemeClr val="tx1"/>
                  </a:solidFill>
                  <a:latin typeface="方正兰亭粗黑_GBK" charset="-122"/>
                  <a:ea typeface="宋体" pitchFamily="2" charset="-122"/>
                  <a:sym typeface="方正兰亭粗黑_GBK" charset="-122"/>
                </a:defRPr>
              </a:lvl4pPr>
              <a:lvl5pPr marL="2057400" indent="-228600" eaLnBrk="0" hangingPunct="0">
                <a:spcBef>
                  <a:spcPct val="20000"/>
                </a:spcBef>
                <a:buChar char="»"/>
                <a:defRPr sz="2000">
                  <a:solidFill>
                    <a:schemeClr val="tx1"/>
                  </a:solidFill>
                  <a:latin typeface="方正兰亭粗黑_GBK" charset="-122"/>
                  <a:ea typeface="宋体" pitchFamily="2" charset="-122"/>
                  <a:sym typeface="方正兰亭粗黑_GBK"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方正兰亭粗黑_GBK" charset="-122"/>
                  <a:ea typeface="宋体" pitchFamily="2" charset="-122"/>
                  <a:sym typeface="方正兰亭粗黑_GBK"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方正兰亭粗黑_GBK" charset="-122"/>
                  <a:ea typeface="宋体" pitchFamily="2" charset="-122"/>
                  <a:sym typeface="方正兰亭粗黑_GBK"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方正兰亭粗黑_GBK" charset="-122"/>
                  <a:ea typeface="宋体" pitchFamily="2" charset="-122"/>
                  <a:sym typeface="方正兰亭粗黑_GBK"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方正兰亭粗黑_GBK" charset="-122"/>
                  <a:ea typeface="宋体" pitchFamily="2" charset="-122"/>
                  <a:sym typeface="方正兰亭粗黑_GBK" charset="-122"/>
                </a:defRPr>
              </a:lvl9pPr>
            </a:lstStyle>
            <a:p>
              <a:pPr algn="ctr" eaLnBrk="1" fontAlgn="base" hangingPunct="1">
                <a:spcBef>
                  <a:spcPct val="0"/>
                </a:spcBef>
                <a:spcAft>
                  <a:spcPct val="0"/>
                </a:spcAft>
                <a:buFont typeface="Arial" pitchFamily="34" charset="0"/>
                <a:buNone/>
              </a:pPr>
              <a:r>
                <a:rPr lang="zh-CN" altLang="en-US" sz="2000" b="1" dirty="0" smtClean="0">
                  <a:solidFill>
                    <a:prstClr val="white"/>
                  </a:solidFill>
                  <a:latin typeface="微软雅黑" pitchFamily="34" charset="-122"/>
                  <a:ea typeface="微软雅黑" pitchFamily="34" charset="-122"/>
                  <a:sym typeface="微软雅黑" pitchFamily="34" charset="-122"/>
                </a:rPr>
                <a:t>写入文本</a:t>
              </a:r>
            </a:p>
          </p:txBody>
        </p:sp>
      </p:grpSp>
      <p:grpSp>
        <p:nvGrpSpPr>
          <p:cNvPr id="6" name="组合 5"/>
          <p:cNvGrpSpPr/>
          <p:nvPr/>
        </p:nvGrpSpPr>
        <p:grpSpPr>
          <a:xfrm>
            <a:off x="6475959" y="1636047"/>
            <a:ext cx="1701800" cy="1326296"/>
            <a:chOff x="6475959" y="1801147"/>
            <a:chExt cx="1701800" cy="1326296"/>
          </a:xfrm>
        </p:grpSpPr>
        <p:sp>
          <p:nvSpPr>
            <p:cNvPr id="174" name="Shape 18648"/>
            <p:cNvSpPr/>
            <p:nvPr/>
          </p:nvSpPr>
          <p:spPr>
            <a:xfrm>
              <a:off x="6663710" y="1801147"/>
              <a:ext cx="1326296" cy="1326296"/>
            </a:xfrm>
            <a:prstGeom prst="octagon">
              <a:avLst/>
            </a:prstGeom>
            <a:solidFill>
              <a:schemeClr val="accent4">
                <a:alpha val="90000"/>
              </a:schemeClr>
            </a:solidFill>
            <a:ln w="12700">
              <a:miter lim="400000"/>
            </a:ln>
          </p:spPr>
          <p:txBody>
            <a:bodyPr lIns="0" tIns="0" rIns="0" bIns="0" anchor="ctr"/>
            <a:lstStyle/>
            <a:p>
              <a:pPr algn="ctr" fontAlgn="base">
                <a:spcBef>
                  <a:spcPct val="0"/>
                </a:spcBef>
                <a:spcAft>
                  <a:spcPct val="0"/>
                </a:spcAft>
              </a:pPr>
              <a:endParaRPr>
                <a:solidFill>
                  <a:prstClr val="black"/>
                </a:solidFill>
                <a:ea typeface="宋体" pitchFamily="2" charset="-122"/>
              </a:endParaRPr>
            </a:p>
          </p:txBody>
        </p:sp>
        <p:sp>
          <p:nvSpPr>
            <p:cNvPr id="190" name="Text Box 9"/>
            <p:cNvSpPr>
              <a:spLocks noChangeArrowheads="1"/>
            </p:cNvSpPr>
            <p:nvPr/>
          </p:nvSpPr>
          <p:spPr bwMode="auto">
            <a:xfrm>
              <a:off x="6475959" y="2218877"/>
              <a:ext cx="1701800" cy="49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lstStyle>
              <a:lvl1pPr eaLnBrk="0" hangingPunct="0">
                <a:spcBef>
                  <a:spcPct val="20000"/>
                </a:spcBef>
                <a:buChar char="•"/>
                <a:defRPr sz="3200">
                  <a:solidFill>
                    <a:schemeClr val="tx1"/>
                  </a:solidFill>
                  <a:latin typeface="方正兰亭粗黑_GBK" charset="-122"/>
                  <a:ea typeface="宋体" pitchFamily="2" charset="-122"/>
                  <a:sym typeface="方正兰亭粗黑_GBK" charset="-122"/>
                </a:defRPr>
              </a:lvl1pPr>
              <a:lvl2pPr marL="742950" indent="-285750" eaLnBrk="0" hangingPunct="0">
                <a:spcBef>
                  <a:spcPct val="20000"/>
                </a:spcBef>
                <a:buChar char="–"/>
                <a:defRPr sz="2800">
                  <a:solidFill>
                    <a:schemeClr val="tx1"/>
                  </a:solidFill>
                  <a:latin typeface="方正兰亭粗黑_GBK" charset="-122"/>
                  <a:ea typeface="宋体" pitchFamily="2" charset="-122"/>
                  <a:sym typeface="方正兰亭粗黑_GBK" charset="-122"/>
                </a:defRPr>
              </a:lvl2pPr>
              <a:lvl3pPr marL="1143000" indent="-228600" eaLnBrk="0" hangingPunct="0">
                <a:spcBef>
                  <a:spcPct val="20000"/>
                </a:spcBef>
                <a:buChar char="•"/>
                <a:defRPr sz="2400">
                  <a:solidFill>
                    <a:schemeClr val="tx1"/>
                  </a:solidFill>
                  <a:latin typeface="方正兰亭粗黑_GBK" charset="-122"/>
                  <a:ea typeface="宋体" pitchFamily="2" charset="-122"/>
                  <a:sym typeface="方正兰亭粗黑_GBK" charset="-122"/>
                </a:defRPr>
              </a:lvl3pPr>
              <a:lvl4pPr marL="1600200" indent="-228600" eaLnBrk="0" hangingPunct="0">
                <a:spcBef>
                  <a:spcPct val="20000"/>
                </a:spcBef>
                <a:buChar char="–"/>
                <a:defRPr sz="2000">
                  <a:solidFill>
                    <a:schemeClr val="tx1"/>
                  </a:solidFill>
                  <a:latin typeface="方正兰亭粗黑_GBK" charset="-122"/>
                  <a:ea typeface="宋体" pitchFamily="2" charset="-122"/>
                  <a:sym typeface="方正兰亭粗黑_GBK" charset="-122"/>
                </a:defRPr>
              </a:lvl4pPr>
              <a:lvl5pPr marL="2057400" indent="-228600" eaLnBrk="0" hangingPunct="0">
                <a:spcBef>
                  <a:spcPct val="20000"/>
                </a:spcBef>
                <a:buChar char="»"/>
                <a:defRPr sz="2000">
                  <a:solidFill>
                    <a:schemeClr val="tx1"/>
                  </a:solidFill>
                  <a:latin typeface="方正兰亭粗黑_GBK" charset="-122"/>
                  <a:ea typeface="宋体" pitchFamily="2" charset="-122"/>
                  <a:sym typeface="方正兰亭粗黑_GBK" charset="-122"/>
                </a:defRPr>
              </a:lvl5pPr>
              <a:lvl6pPr marL="2514600" indent="-228600" eaLnBrk="0" fontAlgn="base" hangingPunct="0">
                <a:spcBef>
                  <a:spcPct val="20000"/>
                </a:spcBef>
                <a:spcAft>
                  <a:spcPct val="0"/>
                </a:spcAft>
                <a:buFont typeface="Arial" pitchFamily="34" charset="0"/>
                <a:buChar char="»"/>
                <a:defRPr sz="2000">
                  <a:solidFill>
                    <a:schemeClr val="tx1"/>
                  </a:solidFill>
                  <a:latin typeface="方正兰亭粗黑_GBK" charset="-122"/>
                  <a:ea typeface="宋体" pitchFamily="2" charset="-122"/>
                  <a:sym typeface="方正兰亭粗黑_GBK" charset="-122"/>
                </a:defRPr>
              </a:lvl6pPr>
              <a:lvl7pPr marL="2971800" indent="-228600" eaLnBrk="0" fontAlgn="base" hangingPunct="0">
                <a:spcBef>
                  <a:spcPct val="20000"/>
                </a:spcBef>
                <a:spcAft>
                  <a:spcPct val="0"/>
                </a:spcAft>
                <a:buFont typeface="Arial" pitchFamily="34" charset="0"/>
                <a:buChar char="»"/>
                <a:defRPr sz="2000">
                  <a:solidFill>
                    <a:schemeClr val="tx1"/>
                  </a:solidFill>
                  <a:latin typeface="方正兰亭粗黑_GBK" charset="-122"/>
                  <a:ea typeface="宋体" pitchFamily="2" charset="-122"/>
                  <a:sym typeface="方正兰亭粗黑_GBK" charset="-122"/>
                </a:defRPr>
              </a:lvl7pPr>
              <a:lvl8pPr marL="3429000" indent="-228600" eaLnBrk="0" fontAlgn="base" hangingPunct="0">
                <a:spcBef>
                  <a:spcPct val="20000"/>
                </a:spcBef>
                <a:spcAft>
                  <a:spcPct val="0"/>
                </a:spcAft>
                <a:buFont typeface="Arial" pitchFamily="34" charset="0"/>
                <a:buChar char="»"/>
                <a:defRPr sz="2000">
                  <a:solidFill>
                    <a:schemeClr val="tx1"/>
                  </a:solidFill>
                  <a:latin typeface="方正兰亭粗黑_GBK" charset="-122"/>
                  <a:ea typeface="宋体" pitchFamily="2" charset="-122"/>
                  <a:sym typeface="方正兰亭粗黑_GBK" charset="-122"/>
                </a:defRPr>
              </a:lvl8pPr>
              <a:lvl9pPr marL="3886200" indent="-228600" eaLnBrk="0" fontAlgn="base" hangingPunct="0">
                <a:spcBef>
                  <a:spcPct val="20000"/>
                </a:spcBef>
                <a:spcAft>
                  <a:spcPct val="0"/>
                </a:spcAft>
                <a:buFont typeface="Arial" pitchFamily="34" charset="0"/>
                <a:buChar char="»"/>
                <a:defRPr sz="2000">
                  <a:solidFill>
                    <a:schemeClr val="tx1"/>
                  </a:solidFill>
                  <a:latin typeface="方正兰亭粗黑_GBK" charset="-122"/>
                  <a:ea typeface="宋体" pitchFamily="2" charset="-122"/>
                  <a:sym typeface="方正兰亭粗黑_GBK" charset="-122"/>
                </a:defRPr>
              </a:lvl9pPr>
            </a:lstStyle>
            <a:p>
              <a:pPr algn="ctr" eaLnBrk="1" fontAlgn="base" hangingPunct="1">
                <a:spcBef>
                  <a:spcPct val="0"/>
                </a:spcBef>
                <a:spcAft>
                  <a:spcPct val="0"/>
                </a:spcAft>
                <a:buFont typeface="Arial" pitchFamily="34" charset="0"/>
                <a:buNone/>
              </a:pPr>
              <a:r>
                <a:rPr lang="zh-CN" altLang="en-US" sz="2000" b="1" dirty="0" smtClean="0">
                  <a:solidFill>
                    <a:prstClr val="white"/>
                  </a:solidFill>
                  <a:latin typeface="微软雅黑" pitchFamily="34" charset="-122"/>
                  <a:ea typeface="微软雅黑" pitchFamily="34" charset="-122"/>
                  <a:sym typeface="微软雅黑" pitchFamily="34" charset="-122"/>
                </a:rPr>
                <a:t>写入文本</a:t>
              </a:r>
            </a:p>
          </p:txBody>
        </p:sp>
      </p:grpSp>
    </p:spTree>
    <p:extLst>
      <p:ext uri="{BB962C8B-B14F-4D97-AF65-F5344CB8AC3E}">
        <p14:creationId xmlns:p14="http://schemas.microsoft.com/office/powerpoint/2010/main" val="362016909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750"/>
                                        <p:tgtEl>
                                          <p:spTgt spid="3"/>
                                        </p:tgtEl>
                                      </p:cBhvr>
                                    </p:animEffect>
                                  </p:childTnLst>
                                </p:cTn>
                              </p:par>
                            </p:childTnLst>
                          </p:cTn>
                        </p:par>
                        <p:par>
                          <p:cTn id="14" fill="hold">
                            <p:stCondLst>
                              <p:cond delay="1750"/>
                            </p:stCondLst>
                            <p:childTnLst>
                              <p:par>
                                <p:cTn id="15" presetID="10"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750"/>
                                        <p:tgtEl>
                                          <p:spTgt spid="4"/>
                                        </p:tgtEl>
                                      </p:cBhvr>
                                    </p:animEffect>
                                  </p:childTnLst>
                                </p:cTn>
                              </p:par>
                            </p:childTnLst>
                          </p:cTn>
                        </p:par>
                        <p:par>
                          <p:cTn id="18" fill="hold">
                            <p:stCondLst>
                              <p:cond delay="2500"/>
                            </p:stCondLst>
                            <p:childTnLst>
                              <p:par>
                                <p:cTn id="19" presetID="10"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750"/>
                                        <p:tgtEl>
                                          <p:spTgt spid="5"/>
                                        </p:tgtEl>
                                      </p:cBhvr>
                                    </p:animEffect>
                                  </p:childTnLst>
                                </p:cTn>
                              </p:par>
                            </p:childTnLst>
                          </p:cTn>
                        </p:par>
                        <p:par>
                          <p:cTn id="22" fill="hold">
                            <p:stCondLst>
                              <p:cond delay="3250"/>
                            </p:stCondLst>
                            <p:childTnLst>
                              <p:par>
                                <p:cTn id="23" presetID="10" presetClass="entr" presetSubtype="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750"/>
                                        <p:tgtEl>
                                          <p:spTgt spid="6"/>
                                        </p:tgtEl>
                                      </p:cBhvr>
                                    </p:animEffect>
                                  </p:childTnLst>
                                </p:cTn>
                              </p:par>
                            </p:childTnLst>
                          </p:cTn>
                        </p:par>
                        <p:par>
                          <p:cTn id="26" fill="hold">
                            <p:stCondLst>
                              <p:cond delay="4000"/>
                            </p:stCondLst>
                            <p:childTnLst>
                              <p:par>
                                <p:cTn id="27" presetID="22" presetClass="entr" presetSubtype="8" fill="hold" grpId="0" nodeType="afterEffect">
                                  <p:stCondLst>
                                    <p:cond delay="0"/>
                                  </p:stCondLst>
                                  <p:childTnLst>
                                    <p:set>
                                      <p:cBhvr>
                                        <p:cTn id="28" dur="1" fill="hold">
                                          <p:stCondLst>
                                            <p:cond delay="0"/>
                                          </p:stCondLst>
                                        </p:cTn>
                                        <p:tgtEl>
                                          <p:spTgt spid="309"/>
                                        </p:tgtEl>
                                        <p:attrNameLst>
                                          <p:attrName>style.visibility</p:attrName>
                                        </p:attrNameLst>
                                      </p:cBhvr>
                                      <p:to>
                                        <p:strVal val="visible"/>
                                      </p:to>
                                    </p:set>
                                    <p:animEffect transition="in" filter="wipe(left)">
                                      <p:cBhvr>
                                        <p:cTn id="29" dur="1000"/>
                                        <p:tgtEl>
                                          <p:spTgt spid="309"/>
                                        </p:tgtEl>
                                      </p:cBhvr>
                                    </p:animEffect>
                                  </p:childTnLst>
                                </p:cTn>
                              </p:par>
                            </p:childTnLst>
                          </p:cTn>
                        </p:par>
                        <p:par>
                          <p:cTn id="30" fill="hold">
                            <p:stCondLst>
                              <p:cond delay="5000"/>
                            </p:stCondLst>
                            <p:childTnLst>
                              <p:par>
                                <p:cTn id="31" presetID="16" presetClass="entr" presetSubtype="21" fill="hold" nodeType="afterEffect">
                                  <p:stCondLst>
                                    <p:cond delay="0"/>
                                  </p:stCondLst>
                                  <p:childTnLst>
                                    <p:set>
                                      <p:cBhvr>
                                        <p:cTn id="32" dur="1" fill="hold">
                                          <p:stCondLst>
                                            <p:cond delay="0"/>
                                          </p:stCondLst>
                                        </p:cTn>
                                        <p:tgtEl>
                                          <p:spTgt spid="318"/>
                                        </p:tgtEl>
                                        <p:attrNameLst>
                                          <p:attrName>style.visibility</p:attrName>
                                        </p:attrNameLst>
                                      </p:cBhvr>
                                      <p:to>
                                        <p:strVal val="visible"/>
                                      </p:to>
                                    </p:set>
                                    <p:animEffect transition="in" filter="barn(inVertical)">
                                      <p:cBhvr>
                                        <p:cTn id="33" dur="500"/>
                                        <p:tgtEl>
                                          <p:spTgt spid="3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0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同心圆 145"/>
          <p:cNvSpPr/>
          <p:nvPr/>
        </p:nvSpPr>
        <p:spPr>
          <a:xfrm>
            <a:off x="2852347" y="1391654"/>
            <a:ext cx="1498600" cy="1498600"/>
          </a:xfrm>
          <a:prstGeom prst="donut">
            <a:avLst>
              <a:gd name="adj" fmla="val 9951"/>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pPr>
            <a:endParaRPr lang="zh-CN" altLang="en-US" sz="2800">
              <a:solidFill>
                <a:prstClr val="black"/>
              </a:solidFill>
              <a:cs typeface="+mn-ea"/>
              <a:sym typeface="+mn-lt"/>
            </a:endParaRPr>
          </a:p>
        </p:txBody>
      </p:sp>
      <p:sp>
        <p:nvSpPr>
          <p:cNvPr id="143" name="同心圆 142"/>
          <p:cNvSpPr/>
          <p:nvPr/>
        </p:nvSpPr>
        <p:spPr>
          <a:xfrm>
            <a:off x="896950" y="1378543"/>
            <a:ext cx="1498600" cy="1498600"/>
          </a:xfrm>
          <a:prstGeom prst="donut">
            <a:avLst>
              <a:gd name="adj" fmla="val 9951"/>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pPr>
            <a:endParaRPr lang="zh-CN" altLang="en-US" sz="2800">
              <a:solidFill>
                <a:prstClr val="black"/>
              </a:solidFill>
              <a:cs typeface="+mn-ea"/>
              <a:sym typeface="+mn-lt"/>
            </a:endParaRPr>
          </a:p>
        </p:txBody>
      </p:sp>
      <p:sp>
        <p:nvSpPr>
          <p:cNvPr id="149" name="同心圆 148"/>
          <p:cNvSpPr/>
          <p:nvPr/>
        </p:nvSpPr>
        <p:spPr>
          <a:xfrm>
            <a:off x="4818457" y="1404353"/>
            <a:ext cx="1498600" cy="1498600"/>
          </a:xfrm>
          <a:prstGeom prst="donut">
            <a:avLst>
              <a:gd name="adj" fmla="val 9951"/>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pPr>
            <a:endParaRPr lang="zh-CN" altLang="en-US" sz="1400">
              <a:solidFill>
                <a:prstClr val="black"/>
              </a:solidFill>
              <a:cs typeface="+mn-ea"/>
              <a:sym typeface="+mn-lt"/>
            </a:endParaRPr>
          </a:p>
        </p:txBody>
      </p:sp>
      <p:sp>
        <p:nvSpPr>
          <p:cNvPr id="172" name="同心圆 171"/>
          <p:cNvSpPr/>
          <p:nvPr/>
        </p:nvSpPr>
        <p:spPr>
          <a:xfrm>
            <a:off x="6786555" y="1405133"/>
            <a:ext cx="1498600" cy="1498600"/>
          </a:xfrm>
          <a:prstGeom prst="donut">
            <a:avLst>
              <a:gd name="adj" fmla="val 9951"/>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pPr>
            <a:endParaRPr lang="zh-CN" altLang="en-US" sz="1400">
              <a:solidFill>
                <a:prstClr val="black"/>
              </a:solidFill>
              <a:cs typeface="+mn-ea"/>
              <a:sym typeface="+mn-lt"/>
            </a:endParaRPr>
          </a:p>
        </p:txBody>
      </p:sp>
      <p:grpSp>
        <p:nvGrpSpPr>
          <p:cNvPr id="9" name="组合 8"/>
          <p:cNvGrpSpPr/>
          <p:nvPr/>
        </p:nvGrpSpPr>
        <p:grpSpPr>
          <a:xfrm>
            <a:off x="766931" y="1265439"/>
            <a:ext cx="1755000" cy="1755000"/>
            <a:chOff x="766931" y="1265439"/>
            <a:chExt cx="1755000" cy="1755000"/>
          </a:xfrm>
        </p:grpSpPr>
        <p:sp>
          <p:nvSpPr>
            <p:cNvPr id="144" name="饼形 143"/>
            <p:cNvSpPr/>
            <p:nvPr/>
          </p:nvSpPr>
          <p:spPr>
            <a:xfrm rot="15619362">
              <a:off x="766931" y="1265439"/>
              <a:ext cx="1755000" cy="1755000"/>
            </a:xfrm>
            <a:prstGeom prst="pie">
              <a:avLst>
                <a:gd name="adj1" fmla="val 501545"/>
                <a:gd name="adj2" fmla="val 515099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pPr>
              <a:endParaRPr lang="zh-CN" altLang="en-US" sz="1400">
                <a:solidFill>
                  <a:prstClr val="black"/>
                </a:solidFill>
                <a:cs typeface="+mn-ea"/>
                <a:sym typeface="+mn-lt"/>
              </a:endParaRPr>
            </a:p>
          </p:txBody>
        </p:sp>
        <p:sp>
          <p:nvSpPr>
            <p:cNvPr id="3" name="TextBox 2"/>
            <p:cNvSpPr txBox="1"/>
            <p:nvPr/>
          </p:nvSpPr>
          <p:spPr>
            <a:xfrm>
              <a:off x="1646250" y="1563638"/>
              <a:ext cx="662361" cy="461665"/>
            </a:xfrm>
            <a:prstGeom prst="rect">
              <a:avLst/>
            </a:prstGeom>
            <a:noFill/>
          </p:spPr>
          <p:txBody>
            <a:bodyPr wrap="none" rtlCol="0">
              <a:spAutoFit/>
            </a:bodyPr>
            <a:lstStyle/>
            <a:p>
              <a:pPr fontAlgn="base">
                <a:spcBef>
                  <a:spcPct val="0"/>
                </a:spcBef>
                <a:spcAft>
                  <a:spcPct val="0"/>
                </a:spcAft>
              </a:pPr>
              <a:r>
                <a:rPr lang="en-US" altLang="zh-CN" sz="2400" dirty="0" smtClean="0">
                  <a:solidFill>
                    <a:prstClr val="white"/>
                  </a:solidFill>
                </a:rPr>
                <a:t>20%</a:t>
              </a:r>
              <a:endParaRPr lang="zh-CN" altLang="en-US" sz="2400" dirty="0">
                <a:solidFill>
                  <a:prstClr val="white"/>
                </a:solidFill>
              </a:endParaRPr>
            </a:p>
          </p:txBody>
        </p:sp>
      </p:grpSp>
      <p:grpSp>
        <p:nvGrpSpPr>
          <p:cNvPr id="13" name="组合 12"/>
          <p:cNvGrpSpPr/>
          <p:nvPr/>
        </p:nvGrpSpPr>
        <p:grpSpPr>
          <a:xfrm>
            <a:off x="851064" y="3122242"/>
            <a:ext cx="1586735" cy="1386041"/>
            <a:chOff x="851064" y="3122242"/>
            <a:chExt cx="1586735" cy="1386041"/>
          </a:xfrm>
        </p:grpSpPr>
        <p:sp>
          <p:nvSpPr>
            <p:cNvPr id="175" name="文本框 88"/>
            <p:cNvSpPr txBox="1"/>
            <p:nvPr/>
          </p:nvSpPr>
          <p:spPr>
            <a:xfrm>
              <a:off x="1067080" y="3122242"/>
              <a:ext cx="1156347" cy="377026"/>
            </a:xfrm>
            <a:prstGeom prst="rect">
              <a:avLst/>
            </a:prstGeom>
            <a:noFill/>
          </p:spPr>
          <p:txBody>
            <a:bodyPr wrap="square" lIns="68580" tIns="34290" rIns="68580" bIns="34290" rtlCol="0">
              <a:spAutoFit/>
            </a:bodyPr>
            <a:lstStyle/>
            <a:p>
              <a:pPr defTabSz="685800" fontAlgn="base">
                <a:spcBef>
                  <a:spcPct val="0"/>
                </a:spcBef>
                <a:spcAft>
                  <a:spcPct val="0"/>
                </a:spcAft>
              </a:pPr>
              <a:r>
                <a:rPr lang="zh-CN" altLang="en-US" sz="2000" b="1" dirty="0">
                  <a:solidFill>
                    <a:prstClr val="black">
                      <a:lumMod val="75000"/>
                      <a:lumOff val="25000"/>
                    </a:prstClr>
                  </a:solidFill>
                  <a:cs typeface="+mn-ea"/>
                  <a:sym typeface="+mn-lt"/>
                </a:rPr>
                <a:t>添加标题</a:t>
              </a:r>
            </a:p>
          </p:txBody>
        </p:sp>
        <p:sp>
          <p:nvSpPr>
            <p:cNvPr id="179" name="文本框 92"/>
            <p:cNvSpPr txBox="1"/>
            <p:nvPr/>
          </p:nvSpPr>
          <p:spPr>
            <a:xfrm>
              <a:off x="851064" y="3577259"/>
              <a:ext cx="1586735" cy="931024"/>
            </a:xfrm>
            <a:prstGeom prst="rect">
              <a:avLst/>
            </a:prstGeom>
            <a:noFill/>
          </p:spPr>
          <p:txBody>
            <a:bodyPr wrap="square" lIns="68580" tIns="34290" rIns="68580" bIns="34290" rtlCol="0">
              <a:spAutoFit/>
            </a:bodyPr>
            <a:lstStyle/>
            <a:p>
              <a:pPr defTabSz="685800" fontAlgn="base">
                <a:spcBef>
                  <a:spcPct val="0"/>
                </a:spcBef>
                <a:spcAft>
                  <a:spcPct val="0"/>
                </a:spcAft>
              </a:pPr>
              <a:r>
                <a:rPr lang="zh-CN" altLang="en-US" sz="1400" dirty="0">
                  <a:solidFill>
                    <a:prstClr val="black">
                      <a:lumMod val="75000"/>
                      <a:lumOff val="25000"/>
                    </a:prstClr>
                  </a:solidFill>
                  <a:cs typeface="+mn-ea"/>
                  <a:sym typeface="+mn-lt"/>
                </a:rPr>
                <a:t>单击此处添加文本单击此处添加文本单击此处添加文本单击此处添加</a:t>
              </a:r>
              <a:r>
                <a:rPr lang="zh-CN" altLang="en-US" sz="1400" dirty="0" smtClean="0">
                  <a:solidFill>
                    <a:prstClr val="black">
                      <a:lumMod val="75000"/>
                      <a:lumOff val="25000"/>
                    </a:prstClr>
                  </a:solidFill>
                  <a:cs typeface="+mn-ea"/>
                  <a:sym typeface="+mn-lt"/>
                </a:rPr>
                <a:t>文本</a:t>
              </a:r>
              <a:endParaRPr lang="zh-CN" altLang="en-US" sz="1400" dirty="0">
                <a:solidFill>
                  <a:prstClr val="black">
                    <a:lumMod val="75000"/>
                    <a:lumOff val="25000"/>
                  </a:prstClr>
                </a:solidFill>
                <a:cs typeface="+mn-ea"/>
                <a:sym typeface="+mn-lt"/>
              </a:endParaRPr>
            </a:p>
          </p:txBody>
        </p:sp>
      </p:grpSp>
      <p:grpSp>
        <p:nvGrpSpPr>
          <p:cNvPr id="14" name="组合 13"/>
          <p:cNvGrpSpPr/>
          <p:nvPr/>
        </p:nvGrpSpPr>
        <p:grpSpPr>
          <a:xfrm>
            <a:off x="2808279" y="3122242"/>
            <a:ext cx="1586735" cy="1386041"/>
            <a:chOff x="2808279" y="3122242"/>
            <a:chExt cx="1586735" cy="1386041"/>
          </a:xfrm>
        </p:grpSpPr>
        <p:sp>
          <p:nvSpPr>
            <p:cNvPr id="177" name="文本框 90"/>
            <p:cNvSpPr txBox="1"/>
            <p:nvPr/>
          </p:nvSpPr>
          <p:spPr>
            <a:xfrm>
              <a:off x="3023473" y="3122242"/>
              <a:ext cx="1156347" cy="377026"/>
            </a:xfrm>
            <a:prstGeom prst="rect">
              <a:avLst/>
            </a:prstGeom>
            <a:noFill/>
          </p:spPr>
          <p:txBody>
            <a:bodyPr wrap="square" lIns="68580" tIns="34290" rIns="68580" bIns="34290" rtlCol="0">
              <a:spAutoFit/>
            </a:bodyPr>
            <a:lstStyle/>
            <a:p>
              <a:pPr defTabSz="685800" fontAlgn="base">
                <a:spcBef>
                  <a:spcPct val="0"/>
                </a:spcBef>
                <a:spcAft>
                  <a:spcPct val="0"/>
                </a:spcAft>
              </a:pPr>
              <a:r>
                <a:rPr lang="zh-CN" altLang="en-US" sz="2000" b="1" dirty="0">
                  <a:solidFill>
                    <a:prstClr val="black">
                      <a:lumMod val="75000"/>
                      <a:lumOff val="25000"/>
                    </a:prstClr>
                  </a:solidFill>
                  <a:cs typeface="+mn-ea"/>
                  <a:sym typeface="+mn-lt"/>
                </a:rPr>
                <a:t>添加标题</a:t>
              </a:r>
            </a:p>
          </p:txBody>
        </p:sp>
        <p:sp>
          <p:nvSpPr>
            <p:cNvPr id="180" name="文本框 75"/>
            <p:cNvSpPr txBox="1"/>
            <p:nvPr/>
          </p:nvSpPr>
          <p:spPr>
            <a:xfrm>
              <a:off x="2808279" y="3577259"/>
              <a:ext cx="1586735" cy="931024"/>
            </a:xfrm>
            <a:prstGeom prst="rect">
              <a:avLst/>
            </a:prstGeom>
            <a:noFill/>
          </p:spPr>
          <p:txBody>
            <a:bodyPr wrap="square" lIns="68580" tIns="34290" rIns="68580" bIns="34290" rtlCol="0">
              <a:spAutoFit/>
            </a:bodyPr>
            <a:lstStyle/>
            <a:p>
              <a:pPr defTabSz="685800" fontAlgn="base">
                <a:spcBef>
                  <a:spcPct val="0"/>
                </a:spcBef>
                <a:spcAft>
                  <a:spcPct val="0"/>
                </a:spcAft>
              </a:pPr>
              <a:r>
                <a:rPr lang="zh-CN" altLang="en-US" sz="1400" dirty="0">
                  <a:solidFill>
                    <a:prstClr val="black">
                      <a:lumMod val="75000"/>
                      <a:lumOff val="25000"/>
                    </a:prstClr>
                  </a:solidFill>
                  <a:cs typeface="+mn-ea"/>
                  <a:sym typeface="+mn-lt"/>
                </a:rPr>
                <a:t>单击此处添加文本单击此处添加文本单击此处添加文本单击此处添加文本</a:t>
              </a:r>
            </a:p>
          </p:txBody>
        </p:sp>
      </p:grpSp>
      <p:grpSp>
        <p:nvGrpSpPr>
          <p:cNvPr id="15" name="组合 14"/>
          <p:cNvGrpSpPr/>
          <p:nvPr/>
        </p:nvGrpSpPr>
        <p:grpSpPr>
          <a:xfrm>
            <a:off x="4763690" y="3122242"/>
            <a:ext cx="1586735" cy="1386041"/>
            <a:chOff x="4763690" y="3122242"/>
            <a:chExt cx="1586735" cy="1386041"/>
          </a:xfrm>
        </p:grpSpPr>
        <p:sp>
          <p:nvSpPr>
            <p:cNvPr id="178" name="文本框 91"/>
            <p:cNvSpPr txBox="1"/>
            <p:nvPr/>
          </p:nvSpPr>
          <p:spPr>
            <a:xfrm>
              <a:off x="4979866" y="3122242"/>
              <a:ext cx="1156347" cy="377026"/>
            </a:xfrm>
            <a:prstGeom prst="rect">
              <a:avLst/>
            </a:prstGeom>
            <a:noFill/>
          </p:spPr>
          <p:txBody>
            <a:bodyPr wrap="square" lIns="68580" tIns="34290" rIns="68580" bIns="34290" rtlCol="0">
              <a:spAutoFit/>
            </a:bodyPr>
            <a:lstStyle/>
            <a:p>
              <a:pPr defTabSz="685800" fontAlgn="base">
                <a:spcBef>
                  <a:spcPct val="0"/>
                </a:spcBef>
                <a:spcAft>
                  <a:spcPct val="0"/>
                </a:spcAft>
              </a:pPr>
              <a:r>
                <a:rPr lang="zh-CN" altLang="en-US" sz="2000" b="1" dirty="0">
                  <a:solidFill>
                    <a:prstClr val="black">
                      <a:lumMod val="75000"/>
                      <a:lumOff val="25000"/>
                    </a:prstClr>
                  </a:solidFill>
                  <a:cs typeface="+mn-ea"/>
                  <a:sym typeface="+mn-lt"/>
                </a:rPr>
                <a:t>添加标题</a:t>
              </a:r>
            </a:p>
          </p:txBody>
        </p:sp>
        <p:sp>
          <p:nvSpPr>
            <p:cNvPr id="181" name="文本框 80"/>
            <p:cNvSpPr txBox="1"/>
            <p:nvPr/>
          </p:nvSpPr>
          <p:spPr>
            <a:xfrm>
              <a:off x="4763690" y="3577259"/>
              <a:ext cx="1586735" cy="931024"/>
            </a:xfrm>
            <a:prstGeom prst="rect">
              <a:avLst/>
            </a:prstGeom>
            <a:noFill/>
          </p:spPr>
          <p:txBody>
            <a:bodyPr wrap="square" lIns="68580" tIns="34290" rIns="68580" bIns="34290" rtlCol="0">
              <a:spAutoFit/>
            </a:bodyPr>
            <a:lstStyle/>
            <a:p>
              <a:pPr defTabSz="685800" fontAlgn="base">
                <a:spcBef>
                  <a:spcPct val="0"/>
                </a:spcBef>
                <a:spcAft>
                  <a:spcPct val="0"/>
                </a:spcAft>
              </a:pPr>
              <a:r>
                <a:rPr lang="zh-CN" altLang="en-US" sz="1400" dirty="0">
                  <a:solidFill>
                    <a:prstClr val="black">
                      <a:lumMod val="75000"/>
                      <a:lumOff val="25000"/>
                    </a:prstClr>
                  </a:solidFill>
                  <a:cs typeface="+mn-ea"/>
                  <a:sym typeface="+mn-lt"/>
                </a:rPr>
                <a:t>单击此处添加文本单击此处添加文本单击此处添加文本单击此处添加文本</a:t>
              </a:r>
            </a:p>
          </p:txBody>
        </p:sp>
      </p:grpSp>
      <p:grpSp>
        <p:nvGrpSpPr>
          <p:cNvPr id="16" name="组合 15"/>
          <p:cNvGrpSpPr/>
          <p:nvPr/>
        </p:nvGrpSpPr>
        <p:grpSpPr>
          <a:xfrm>
            <a:off x="6721129" y="3122242"/>
            <a:ext cx="1586735" cy="1386041"/>
            <a:chOff x="6721129" y="3122242"/>
            <a:chExt cx="1586735" cy="1386041"/>
          </a:xfrm>
        </p:grpSpPr>
        <p:sp>
          <p:nvSpPr>
            <p:cNvPr id="176" name="文本框 89"/>
            <p:cNvSpPr txBox="1"/>
            <p:nvPr/>
          </p:nvSpPr>
          <p:spPr>
            <a:xfrm>
              <a:off x="6957681" y="3122242"/>
              <a:ext cx="1156347" cy="377026"/>
            </a:xfrm>
            <a:prstGeom prst="rect">
              <a:avLst/>
            </a:prstGeom>
            <a:noFill/>
          </p:spPr>
          <p:txBody>
            <a:bodyPr wrap="square" lIns="68580" tIns="34290" rIns="68580" bIns="34290" rtlCol="0">
              <a:spAutoFit/>
            </a:bodyPr>
            <a:lstStyle/>
            <a:p>
              <a:pPr defTabSz="685800" fontAlgn="base">
                <a:spcBef>
                  <a:spcPct val="0"/>
                </a:spcBef>
                <a:spcAft>
                  <a:spcPct val="0"/>
                </a:spcAft>
              </a:pPr>
              <a:r>
                <a:rPr lang="zh-CN" altLang="en-US" sz="2000" b="1" dirty="0">
                  <a:solidFill>
                    <a:prstClr val="black">
                      <a:lumMod val="75000"/>
                      <a:lumOff val="25000"/>
                    </a:prstClr>
                  </a:solidFill>
                  <a:cs typeface="+mn-ea"/>
                  <a:sym typeface="+mn-lt"/>
                </a:rPr>
                <a:t>添加标题</a:t>
              </a:r>
            </a:p>
          </p:txBody>
        </p:sp>
        <p:sp>
          <p:nvSpPr>
            <p:cNvPr id="182" name="文本框 81"/>
            <p:cNvSpPr txBox="1"/>
            <p:nvPr/>
          </p:nvSpPr>
          <p:spPr>
            <a:xfrm>
              <a:off x="6721129" y="3577259"/>
              <a:ext cx="1586735" cy="931024"/>
            </a:xfrm>
            <a:prstGeom prst="rect">
              <a:avLst/>
            </a:prstGeom>
            <a:noFill/>
          </p:spPr>
          <p:txBody>
            <a:bodyPr wrap="square" lIns="68580" tIns="34290" rIns="68580" bIns="34290" rtlCol="0">
              <a:spAutoFit/>
            </a:bodyPr>
            <a:lstStyle/>
            <a:p>
              <a:pPr defTabSz="685800" fontAlgn="base">
                <a:spcBef>
                  <a:spcPct val="0"/>
                </a:spcBef>
                <a:spcAft>
                  <a:spcPct val="0"/>
                </a:spcAft>
              </a:pPr>
              <a:r>
                <a:rPr lang="zh-CN" altLang="en-US" sz="1400" dirty="0">
                  <a:solidFill>
                    <a:prstClr val="black">
                      <a:lumMod val="75000"/>
                      <a:lumOff val="25000"/>
                    </a:prstClr>
                  </a:solidFill>
                  <a:cs typeface="+mn-ea"/>
                  <a:sym typeface="+mn-lt"/>
                </a:rPr>
                <a:t>单击此处添加文本单击此处添加文本单击此处添加文本单击此处添加文本</a:t>
              </a:r>
            </a:p>
          </p:txBody>
        </p:sp>
      </p:grpSp>
      <p:grpSp>
        <p:nvGrpSpPr>
          <p:cNvPr id="11" name="组合 10"/>
          <p:cNvGrpSpPr/>
          <p:nvPr/>
        </p:nvGrpSpPr>
        <p:grpSpPr>
          <a:xfrm>
            <a:off x="4679558" y="1265439"/>
            <a:ext cx="1755000" cy="1755000"/>
            <a:chOff x="4679558" y="1265439"/>
            <a:chExt cx="1755000" cy="1755000"/>
          </a:xfrm>
        </p:grpSpPr>
        <p:sp>
          <p:nvSpPr>
            <p:cNvPr id="150" name="饼形 149"/>
            <p:cNvSpPr/>
            <p:nvPr/>
          </p:nvSpPr>
          <p:spPr>
            <a:xfrm rot="15168512">
              <a:off x="4679558" y="1265439"/>
              <a:ext cx="1755000" cy="1755000"/>
            </a:xfrm>
            <a:prstGeom prst="pie">
              <a:avLst>
                <a:gd name="adj1" fmla="val 917141"/>
                <a:gd name="adj2" fmla="val 779802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pPr>
              <a:endParaRPr lang="zh-CN" altLang="en-US" sz="1400">
                <a:solidFill>
                  <a:prstClr val="black"/>
                </a:solidFill>
                <a:cs typeface="+mn-ea"/>
                <a:sym typeface="+mn-lt"/>
              </a:endParaRPr>
            </a:p>
          </p:txBody>
        </p:sp>
        <p:sp>
          <p:nvSpPr>
            <p:cNvPr id="185" name="TextBox 184"/>
            <p:cNvSpPr txBox="1"/>
            <p:nvPr/>
          </p:nvSpPr>
          <p:spPr>
            <a:xfrm>
              <a:off x="5653570" y="1563638"/>
              <a:ext cx="662361" cy="461665"/>
            </a:xfrm>
            <a:prstGeom prst="rect">
              <a:avLst/>
            </a:prstGeom>
            <a:noFill/>
          </p:spPr>
          <p:txBody>
            <a:bodyPr wrap="none" rtlCol="0">
              <a:spAutoFit/>
            </a:bodyPr>
            <a:lstStyle/>
            <a:p>
              <a:pPr fontAlgn="base">
                <a:spcBef>
                  <a:spcPct val="0"/>
                </a:spcBef>
                <a:spcAft>
                  <a:spcPct val="0"/>
                </a:spcAft>
              </a:pPr>
              <a:r>
                <a:rPr lang="en-US" altLang="zh-CN" sz="2400" dirty="0" smtClean="0">
                  <a:solidFill>
                    <a:prstClr val="white"/>
                  </a:solidFill>
                </a:rPr>
                <a:t>50%</a:t>
              </a:r>
              <a:endParaRPr lang="zh-CN" altLang="en-US" sz="2400" dirty="0">
                <a:solidFill>
                  <a:prstClr val="white"/>
                </a:solidFill>
              </a:endParaRPr>
            </a:p>
          </p:txBody>
        </p:sp>
      </p:grpSp>
      <p:grpSp>
        <p:nvGrpSpPr>
          <p:cNvPr id="12" name="组合 11"/>
          <p:cNvGrpSpPr/>
          <p:nvPr/>
        </p:nvGrpSpPr>
        <p:grpSpPr>
          <a:xfrm>
            <a:off x="6636996" y="1265439"/>
            <a:ext cx="1755000" cy="1755000"/>
            <a:chOff x="6636996" y="1265439"/>
            <a:chExt cx="1755000" cy="1755000"/>
          </a:xfrm>
        </p:grpSpPr>
        <p:sp>
          <p:nvSpPr>
            <p:cNvPr id="173" name="饼形 172"/>
            <p:cNvSpPr/>
            <p:nvPr/>
          </p:nvSpPr>
          <p:spPr>
            <a:xfrm rot="15168512">
              <a:off x="6636996" y="1265439"/>
              <a:ext cx="1755000" cy="1755000"/>
            </a:xfrm>
            <a:prstGeom prst="pie">
              <a:avLst>
                <a:gd name="adj1" fmla="val 923650"/>
                <a:gd name="adj2" fmla="val 953854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pPr>
              <a:endParaRPr lang="zh-CN" altLang="en-US" sz="1400">
                <a:solidFill>
                  <a:prstClr val="black"/>
                </a:solidFill>
                <a:cs typeface="+mn-ea"/>
                <a:sym typeface="+mn-lt"/>
              </a:endParaRPr>
            </a:p>
          </p:txBody>
        </p:sp>
        <p:sp>
          <p:nvSpPr>
            <p:cNvPr id="186" name="TextBox 185"/>
            <p:cNvSpPr txBox="1"/>
            <p:nvPr/>
          </p:nvSpPr>
          <p:spPr>
            <a:xfrm>
              <a:off x="7657230" y="1785101"/>
              <a:ext cx="662361" cy="461665"/>
            </a:xfrm>
            <a:prstGeom prst="rect">
              <a:avLst/>
            </a:prstGeom>
            <a:noFill/>
          </p:spPr>
          <p:txBody>
            <a:bodyPr wrap="none" rtlCol="0">
              <a:spAutoFit/>
            </a:bodyPr>
            <a:lstStyle/>
            <a:p>
              <a:pPr fontAlgn="base">
                <a:spcBef>
                  <a:spcPct val="0"/>
                </a:spcBef>
                <a:spcAft>
                  <a:spcPct val="0"/>
                </a:spcAft>
              </a:pPr>
              <a:r>
                <a:rPr lang="en-US" altLang="zh-CN" sz="2400" dirty="0" smtClean="0">
                  <a:solidFill>
                    <a:prstClr val="white"/>
                  </a:solidFill>
                </a:rPr>
                <a:t>60%</a:t>
              </a:r>
              <a:endParaRPr lang="zh-CN" altLang="en-US" sz="2400" dirty="0">
                <a:solidFill>
                  <a:prstClr val="white"/>
                </a:solidFill>
              </a:endParaRPr>
            </a:p>
          </p:txBody>
        </p:sp>
      </p:grpSp>
      <p:grpSp>
        <p:nvGrpSpPr>
          <p:cNvPr id="10" name="组合 9"/>
          <p:cNvGrpSpPr/>
          <p:nvPr/>
        </p:nvGrpSpPr>
        <p:grpSpPr>
          <a:xfrm>
            <a:off x="2724146" y="1265439"/>
            <a:ext cx="1755000" cy="1755000"/>
            <a:chOff x="2724146" y="1265439"/>
            <a:chExt cx="1755000" cy="1755000"/>
          </a:xfrm>
        </p:grpSpPr>
        <p:sp>
          <p:nvSpPr>
            <p:cNvPr id="147" name="饼形 146"/>
            <p:cNvSpPr/>
            <p:nvPr/>
          </p:nvSpPr>
          <p:spPr>
            <a:xfrm rot="15297022">
              <a:off x="2724146" y="1265439"/>
              <a:ext cx="1755000" cy="1755000"/>
            </a:xfrm>
            <a:prstGeom prst="pie">
              <a:avLst>
                <a:gd name="adj1" fmla="val 840465"/>
                <a:gd name="adj2" fmla="val 623108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pPr>
              <a:endParaRPr lang="zh-CN" altLang="en-US" sz="1400">
                <a:solidFill>
                  <a:prstClr val="black"/>
                </a:solidFill>
                <a:cs typeface="+mn-ea"/>
                <a:sym typeface="+mn-lt"/>
              </a:endParaRPr>
            </a:p>
          </p:txBody>
        </p:sp>
        <p:sp>
          <p:nvSpPr>
            <p:cNvPr id="184" name="TextBox 183"/>
            <p:cNvSpPr txBox="1"/>
            <p:nvPr/>
          </p:nvSpPr>
          <p:spPr>
            <a:xfrm>
              <a:off x="3649910" y="1563638"/>
              <a:ext cx="662361" cy="461665"/>
            </a:xfrm>
            <a:prstGeom prst="rect">
              <a:avLst/>
            </a:prstGeom>
            <a:noFill/>
          </p:spPr>
          <p:txBody>
            <a:bodyPr wrap="none" rtlCol="0">
              <a:spAutoFit/>
            </a:bodyPr>
            <a:lstStyle/>
            <a:p>
              <a:pPr fontAlgn="base">
                <a:spcBef>
                  <a:spcPct val="0"/>
                </a:spcBef>
                <a:spcAft>
                  <a:spcPct val="0"/>
                </a:spcAft>
              </a:pPr>
              <a:r>
                <a:rPr lang="en-US" altLang="zh-CN" sz="2400" dirty="0" smtClean="0">
                  <a:solidFill>
                    <a:prstClr val="white"/>
                  </a:solidFill>
                </a:rPr>
                <a:t>45%</a:t>
              </a:r>
              <a:endParaRPr lang="zh-CN" altLang="en-US" sz="2400" dirty="0">
                <a:solidFill>
                  <a:prstClr val="white"/>
                </a:solidFill>
              </a:endParaRPr>
            </a:p>
          </p:txBody>
        </p:sp>
      </p:grpSp>
    </p:spTree>
    <p:extLst>
      <p:ext uri="{BB962C8B-B14F-4D97-AF65-F5344CB8AC3E}">
        <p14:creationId xmlns:p14="http://schemas.microsoft.com/office/powerpoint/2010/main" val="133396604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wheel(1)">
                                      <p:cBhvr>
                                        <p:cTn id="7" dur="500"/>
                                        <p:tgtEl>
                                          <p:spTgt spid="14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1000"/>
                                        <p:tgtEl>
                                          <p:spTgt spid="13"/>
                                        </p:tgtEl>
                                      </p:cBhvr>
                                    </p:animEffect>
                                    <p:anim calcmode="lin" valueType="num">
                                      <p:cBhvr>
                                        <p:cTn id="16" dur="1000" fill="hold"/>
                                        <p:tgtEl>
                                          <p:spTgt spid="13"/>
                                        </p:tgtEl>
                                        <p:attrNameLst>
                                          <p:attrName>ppt_x</p:attrName>
                                        </p:attrNameLst>
                                      </p:cBhvr>
                                      <p:tavLst>
                                        <p:tav tm="0">
                                          <p:val>
                                            <p:strVal val="#ppt_x"/>
                                          </p:val>
                                        </p:tav>
                                        <p:tav tm="100000">
                                          <p:val>
                                            <p:strVal val="#ppt_x"/>
                                          </p:val>
                                        </p:tav>
                                      </p:tavLst>
                                    </p:anim>
                                    <p:anim calcmode="lin" valueType="num">
                                      <p:cBhvr>
                                        <p:cTn id="17" dur="1000" fill="hold"/>
                                        <p:tgtEl>
                                          <p:spTgt spid="13"/>
                                        </p:tgtEl>
                                        <p:attrNameLst>
                                          <p:attrName>ppt_y</p:attrName>
                                        </p:attrNameLst>
                                      </p:cBhvr>
                                      <p:tavLst>
                                        <p:tav tm="0">
                                          <p:val>
                                            <p:strVal val="#ppt_y+.1"/>
                                          </p:val>
                                        </p:tav>
                                        <p:tav tm="100000">
                                          <p:val>
                                            <p:strVal val="#ppt_y"/>
                                          </p:val>
                                        </p:tav>
                                      </p:tavLst>
                                    </p:anim>
                                  </p:childTnLst>
                                </p:cTn>
                              </p:par>
                              <p:par>
                                <p:cTn id="18" presetID="21" presetClass="entr" presetSubtype="1" fill="hold" grpId="0" nodeType="withEffect">
                                  <p:stCondLst>
                                    <p:cond delay="0"/>
                                  </p:stCondLst>
                                  <p:childTnLst>
                                    <p:set>
                                      <p:cBhvr>
                                        <p:cTn id="19" dur="1" fill="hold">
                                          <p:stCondLst>
                                            <p:cond delay="0"/>
                                          </p:stCondLst>
                                        </p:cTn>
                                        <p:tgtEl>
                                          <p:spTgt spid="146"/>
                                        </p:tgtEl>
                                        <p:attrNameLst>
                                          <p:attrName>style.visibility</p:attrName>
                                        </p:attrNameLst>
                                      </p:cBhvr>
                                      <p:to>
                                        <p:strVal val="visible"/>
                                      </p:to>
                                    </p:set>
                                    <p:animEffect transition="in" filter="wheel(1)">
                                      <p:cBhvr>
                                        <p:cTn id="20" dur="500"/>
                                        <p:tgtEl>
                                          <p:spTgt spid="146"/>
                                        </p:tgtEl>
                                      </p:cBhvr>
                                    </p:animEffect>
                                  </p:childTnLst>
                                </p:cTn>
                              </p:par>
                            </p:childTnLst>
                          </p:cTn>
                        </p:par>
                        <p:par>
                          <p:cTn id="21" fill="hold">
                            <p:stCondLst>
                              <p:cond delay="2000"/>
                            </p:stCondLst>
                            <p:childTnLst>
                              <p:par>
                                <p:cTn id="22" presetID="22" presetClass="entr" presetSubtype="4"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down)">
                                      <p:cBhvr>
                                        <p:cTn id="24" dur="500"/>
                                        <p:tgtEl>
                                          <p:spTgt spid="10"/>
                                        </p:tgtEl>
                                      </p:cBhvr>
                                    </p:animEffect>
                                  </p:childTnLst>
                                </p:cTn>
                              </p:par>
                            </p:childTnLst>
                          </p:cTn>
                        </p:par>
                        <p:par>
                          <p:cTn id="25" fill="hold">
                            <p:stCondLst>
                              <p:cond delay="2500"/>
                            </p:stCondLst>
                            <p:childTnLst>
                              <p:par>
                                <p:cTn id="26" presetID="42" presetClass="entr" presetSubtype="0"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anim calcmode="lin" valueType="num">
                                      <p:cBhvr>
                                        <p:cTn id="29" dur="1000" fill="hold"/>
                                        <p:tgtEl>
                                          <p:spTgt spid="14"/>
                                        </p:tgtEl>
                                        <p:attrNameLst>
                                          <p:attrName>ppt_x</p:attrName>
                                        </p:attrNameLst>
                                      </p:cBhvr>
                                      <p:tavLst>
                                        <p:tav tm="0">
                                          <p:val>
                                            <p:strVal val="#ppt_x"/>
                                          </p:val>
                                        </p:tav>
                                        <p:tav tm="100000">
                                          <p:val>
                                            <p:strVal val="#ppt_x"/>
                                          </p:val>
                                        </p:tav>
                                      </p:tavLst>
                                    </p:anim>
                                    <p:anim calcmode="lin" valueType="num">
                                      <p:cBhvr>
                                        <p:cTn id="30" dur="1000" fill="hold"/>
                                        <p:tgtEl>
                                          <p:spTgt spid="14"/>
                                        </p:tgtEl>
                                        <p:attrNameLst>
                                          <p:attrName>ppt_y</p:attrName>
                                        </p:attrNameLst>
                                      </p:cBhvr>
                                      <p:tavLst>
                                        <p:tav tm="0">
                                          <p:val>
                                            <p:strVal val="#ppt_y+.1"/>
                                          </p:val>
                                        </p:tav>
                                        <p:tav tm="100000">
                                          <p:val>
                                            <p:strVal val="#ppt_y"/>
                                          </p:val>
                                        </p:tav>
                                      </p:tavLst>
                                    </p:anim>
                                  </p:childTnLst>
                                </p:cTn>
                              </p:par>
                              <p:par>
                                <p:cTn id="31" presetID="21" presetClass="entr" presetSubtype="1" fill="hold" grpId="0" nodeType="withEffect">
                                  <p:stCondLst>
                                    <p:cond delay="0"/>
                                  </p:stCondLst>
                                  <p:childTnLst>
                                    <p:set>
                                      <p:cBhvr>
                                        <p:cTn id="32" dur="1" fill="hold">
                                          <p:stCondLst>
                                            <p:cond delay="0"/>
                                          </p:stCondLst>
                                        </p:cTn>
                                        <p:tgtEl>
                                          <p:spTgt spid="149"/>
                                        </p:tgtEl>
                                        <p:attrNameLst>
                                          <p:attrName>style.visibility</p:attrName>
                                        </p:attrNameLst>
                                      </p:cBhvr>
                                      <p:to>
                                        <p:strVal val="visible"/>
                                      </p:to>
                                    </p:set>
                                    <p:animEffect transition="in" filter="wheel(1)">
                                      <p:cBhvr>
                                        <p:cTn id="33" dur="500"/>
                                        <p:tgtEl>
                                          <p:spTgt spid="149"/>
                                        </p:tgtEl>
                                      </p:cBhvr>
                                    </p:animEffect>
                                  </p:childTnLst>
                                </p:cTn>
                              </p:par>
                            </p:childTnLst>
                          </p:cTn>
                        </p:par>
                        <p:par>
                          <p:cTn id="34" fill="hold">
                            <p:stCondLst>
                              <p:cond delay="3500"/>
                            </p:stCondLst>
                            <p:childTnLst>
                              <p:par>
                                <p:cTn id="35" presetID="22" presetClass="entr" presetSubtype="4"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down)">
                                      <p:cBhvr>
                                        <p:cTn id="37" dur="500"/>
                                        <p:tgtEl>
                                          <p:spTgt spid="11"/>
                                        </p:tgtEl>
                                      </p:cBhvr>
                                    </p:animEffect>
                                  </p:childTnLst>
                                </p:cTn>
                              </p:par>
                            </p:childTnLst>
                          </p:cTn>
                        </p:par>
                        <p:par>
                          <p:cTn id="38" fill="hold">
                            <p:stCondLst>
                              <p:cond delay="4000"/>
                            </p:stCondLst>
                            <p:childTnLst>
                              <p:par>
                                <p:cTn id="39" presetID="42" presetClass="entr" presetSubtype="0"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1000"/>
                                        <p:tgtEl>
                                          <p:spTgt spid="15"/>
                                        </p:tgtEl>
                                      </p:cBhvr>
                                    </p:animEffect>
                                    <p:anim calcmode="lin" valueType="num">
                                      <p:cBhvr>
                                        <p:cTn id="42" dur="1000" fill="hold"/>
                                        <p:tgtEl>
                                          <p:spTgt spid="15"/>
                                        </p:tgtEl>
                                        <p:attrNameLst>
                                          <p:attrName>ppt_x</p:attrName>
                                        </p:attrNameLst>
                                      </p:cBhvr>
                                      <p:tavLst>
                                        <p:tav tm="0">
                                          <p:val>
                                            <p:strVal val="#ppt_x"/>
                                          </p:val>
                                        </p:tav>
                                        <p:tav tm="100000">
                                          <p:val>
                                            <p:strVal val="#ppt_x"/>
                                          </p:val>
                                        </p:tav>
                                      </p:tavLst>
                                    </p:anim>
                                    <p:anim calcmode="lin" valueType="num">
                                      <p:cBhvr>
                                        <p:cTn id="43" dur="1000" fill="hold"/>
                                        <p:tgtEl>
                                          <p:spTgt spid="15"/>
                                        </p:tgtEl>
                                        <p:attrNameLst>
                                          <p:attrName>ppt_y</p:attrName>
                                        </p:attrNameLst>
                                      </p:cBhvr>
                                      <p:tavLst>
                                        <p:tav tm="0">
                                          <p:val>
                                            <p:strVal val="#ppt_y+.1"/>
                                          </p:val>
                                        </p:tav>
                                        <p:tav tm="100000">
                                          <p:val>
                                            <p:strVal val="#ppt_y"/>
                                          </p:val>
                                        </p:tav>
                                      </p:tavLst>
                                    </p:anim>
                                  </p:childTnLst>
                                </p:cTn>
                              </p:par>
                              <p:par>
                                <p:cTn id="44" presetID="21" presetClass="entr" presetSubtype="1" fill="hold" grpId="0" nodeType="withEffect">
                                  <p:stCondLst>
                                    <p:cond delay="0"/>
                                  </p:stCondLst>
                                  <p:childTnLst>
                                    <p:set>
                                      <p:cBhvr>
                                        <p:cTn id="45" dur="1" fill="hold">
                                          <p:stCondLst>
                                            <p:cond delay="0"/>
                                          </p:stCondLst>
                                        </p:cTn>
                                        <p:tgtEl>
                                          <p:spTgt spid="172"/>
                                        </p:tgtEl>
                                        <p:attrNameLst>
                                          <p:attrName>style.visibility</p:attrName>
                                        </p:attrNameLst>
                                      </p:cBhvr>
                                      <p:to>
                                        <p:strVal val="visible"/>
                                      </p:to>
                                    </p:set>
                                    <p:animEffect transition="in" filter="wheel(1)">
                                      <p:cBhvr>
                                        <p:cTn id="46" dur="500"/>
                                        <p:tgtEl>
                                          <p:spTgt spid="172"/>
                                        </p:tgtEl>
                                      </p:cBhvr>
                                    </p:animEffect>
                                  </p:childTnLst>
                                </p:cTn>
                              </p:par>
                            </p:childTnLst>
                          </p:cTn>
                        </p:par>
                        <p:par>
                          <p:cTn id="47" fill="hold">
                            <p:stCondLst>
                              <p:cond delay="5000"/>
                            </p:stCondLst>
                            <p:childTnLst>
                              <p:par>
                                <p:cTn id="48" presetID="22" presetClass="entr" presetSubtype="4" fill="hold"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down)">
                                      <p:cBhvr>
                                        <p:cTn id="50" dur="500"/>
                                        <p:tgtEl>
                                          <p:spTgt spid="12"/>
                                        </p:tgtEl>
                                      </p:cBhvr>
                                    </p:animEffect>
                                  </p:childTnLst>
                                </p:cTn>
                              </p:par>
                            </p:childTnLst>
                          </p:cTn>
                        </p:par>
                        <p:par>
                          <p:cTn id="51" fill="hold">
                            <p:stCondLst>
                              <p:cond delay="5500"/>
                            </p:stCondLst>
                            <p:childTnLst>
                              <p:par>
                                <p:cTn id="52" presetID="42" presetClass="entr" presetSubtype="0" fill="hold" nodeType="after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1000"/>
                                        <p:tgtEl>
                                          <p:spTgt spid="16"/>
                                        </p:tgtEl>
                                      </p:cBhvr>
                                    </p:animEffect>
                                    <p:anim calcmode="lin" valueType="num">
                                      <p:cBhvr>
                                        <p:cTn id="55" dur="1000" fill="hold"/>
                                        <p:tgtEl>
                                          <p:spTgt spid="16"/>
                                        </p:tgtEl>
                                        <p:attrNameLst>
                                          <p:attrName>ppt_x</p:attrName>
                                        </p:attrNameLst>
                                      </p:cBhvr>
                                      <p:tavLst>
                                        <p:tav tm="0">
                                          <p:val>
                                            <p:strVal val="#ppt_x"/>
                                          </p:val>
                                        </p:tav>
                                        <p:tav tm="100000">
                                          <p:val>
                                            <p:strVal val="#ppt_x"/>
                                          </p:val>
                                        </p:tav>
                                      </p:tavLst>
                                    </p:anim>
                                    <p:anim calcmode="lin" valueType="num">
                                      <p:cBhvr>
                                        <p:cTn id="5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 grpId="0" animBg="1"/>
      <p:bldP spid="143" grpId="0" animBg="1"/>
      <p:bldP spid="149" grpId="0" animBg="1"/>
      <p:bldP spid="17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09" y="0"/>
            <a:ext cx="9141291" cy="5143500"/>
          </a:xfrm>
          <a:prstGeom prst="rect">
            <a:avLst/>
          </a:prstGeom>
        </p:spPr>
      </p:pic>
      <p:pic>
        <p:nvPicPr>
          <p:cNvPr id="2" name="图片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2674" y="453795"/>
            <a:ext cx="7655943" cy="4327802"/>
          </a:xfrm>
          <a:prstGeom prst="rect">
            <a:avLst/>
          </a:prstGeom>
        </p:spPr>
      </p:pic>
      <p:pic>
        <p:nvPicPr>
          <p:cNvPr id="3" name="图片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9141291" cy="5143500"/>
          </a:xfrm>
          <a:prstGeom prst="rect">
            <a:avLst/>
          </a:prstGeom>
        </p:spPr>
      </p:pic>
      <p:grpSp>
        <p:nvGrpSpPr>
          <p:cNvPr id="12" name="组合 11"/>
          <p:cNvGrpSpPr/>
          <p:nvPr/>
        </p:nvGrpSpPr>
        <p:grpSpPr>
          <a:xfrm>
            <a:off x="2452660" y="2076449"/>
            <a:ext cx="4643387" cy="660400"/>
            <a:chOff x="2452660" y="2076449"/>
            <a:chExt cx="4643387" cy="660400"/>
          </a:xfrm>
        </p:grpSpPr>
        <p:sp>
          <p:nvSpPr>
            <p:cNvPr id="5" name="矩形 4"/>
            <p:cNvSpPr/>
            <p:nvPr/>
          </p:nvSpPr>
          <p:spPr>
            <a:xfrm>
              <a:off x="2475145" y="2076449"/>
              <a:ext cx="4572000" cy="660400"/>
            </a:xfrm>
            <a:prstGeom prst="rect">
              <a:avLst/>
            </a:prstGeom>
            <a:solidFill>
              <a:srgbClr val="79A5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2452660" y="2114262"/>
              <a:ext cx="4643387" cy="615553"/>
            </a:xfrm>
            <a:prstGeom prst="rect">
              <a:avLst/>
            </a:prstGeom>
            <a:noFill/>
          </p:spPr>
          <p:txBody>
            <a:bodyPr wrap="none" rtlCol="0">
              <a:spAutoFit/>
            </a:bodyPr>
            <a:lstStyle/>
            <a:p>
              <a:r>
                <a:rPr lang="zh-CN" altLang="en-US" sz="3400" dirty="0" smtClean="0">
                  <a:solidFill>
                    <a:schemeClr val="bg1"/>
                  </a:solidFill>
                  <a:latin typeface="微软雅黑" panose="020B0503020204020204" pitchFamily="34" charset="-122"/>
                  <a:ea typeface="微软雅黑" panose="020B0503020204020204" pitchFamily="34" charset="-122"/>
                </a:rPr>
                <a:t>感谢观看 </a:t>
              </a:r>
              <a:r>
                <a:rPr lang="en-US" altLang="zh-CN" sz="3400" dirty="0" smtClean="0">
                  <a:solidFill>
                    <a:schemeClr val="bg1"/>
                  </a:solidFill>
                  <a:latin typeface="微软雅黑" panose="020B0503020204020204" pitchFamily="34" charset="-122"/>
                  <a:ea typeface="微软雅黑" panose="020B0503020204020204" pitchFamily="34" charset="-122"/>
                </a:rPr>
                <a:t>THANK YOU</a:t>
              </a:r>
              <a:endParaRPr lang="zh-CN" altLang="en-US" sz="3400" dirty="0">
                <a:solidFill>
                  <a:schemeClr val="bg1"/>
                </a:solidFill>
                <a:latin typeface="微软雅黑" panose="020B0503020204020204" pitchFamily="34" charset="-122"/>
                <a:ea typeface="微软雅黑" panose="020B0503020204020204" pitchFamily="34" charset="-122"/>
              </a:endParaRPr>
            </a:p>
          </p:txBody>
        </p:sp>
      </p:grpSp>
      <p:sp>
        <p:nvSpPr>
          <p:cNvPr id="8" name="文本框 7"/>
          <p:cNvSpPr txBox="1"/>
          <p:nvPr/>
        </p:nvSpPr>
        <p:spPr>
          <a:xfrm>
            <a:off x="2379542" y="1550893"/>
            <a:ext cx="2983509" cy="461665"/>
          </a:xfrm>
          <a:prstGeom prst="rect">
            <a:avLst/>
          </a:prstGeom>
          <a:noFill/>
        </p:spPr>
        <p:txBody>
          <a:bodyPr wrap="none" rtlCol="0">
            <a:spAutoFit/>
          </a:bodyPr>
          <a:lstStyle/>
          <a:p>
            <a:r>
              <a:rPr lang="en-US" altLang="zh-CN" sz="2400" dirty="0" smtClean="0">
                <a:solidFill>
                  <a:srgbClr val="79A5DA"/>
                </a:solidFill>
                <a:latin typeface="微软雅黑" panose="020B0503020204020204" pitchFamily="34" charset="-122"/>
                <a:ea typeface="微软雅黑" panose="020B0503020204020204" pitchFamily="34" charset="-122"/>
              </a:rPr>
              <a:t>2018POWERPOINT</a:t>
            </a:r>
            <a:endParaRPr lang="zh-CN" altLang="en-US" sz="2400" dirty="0">
              <a:solidFill>
                <a:srgbClr val="79A5DA"/>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2452660" y="2851540"/>
            <a:ext cx="1620957" cy="338554"/>
          </a:xfrm>
          <a:prstGeom prst="rect">
            <a:avLst/>
          </a:prstGeom>
          <a:noFill/>
        </p:spPr>
        <p:txBody>
          <a:bodyPr wrap="none" rtlCol="0">
            <a:spAutoFit/>
          </a:bodyPr>
          <a:lstStyle/>
          <a:p>
            <a:r>
              <a:rPr lang="zh-CN" altLang="en-US" sz="1600" dirty="0">
                <a:solidFill>
                  <a:srgbClr val="79A5DA"/>
                </a:solidFill>
                <a:latin typeface="微软雅黑" panose="020B0503020204020204" pitchFamily="34" charset="-122"/>
                <a:ea typeface="微软雅黑" panose="020B0503020204020204" pitchFamily="34" charset="-122"/>
              </a:rPr>
              <a:t>汇报人</a:t>
            </a:r>
            <a:r>
              <a:rPr lang="zh-CN" altLang="en-US" sz="1600" dirty="0" smtClean="0">
                <a:solidFill>
                  <a:srgbClr val="79A5DA"/>
                </a:solidFill>
                <a:latin typeface="微软雅黑" panose="020B0503020204020204" pitchFamily="34" charset="-122"/>
                <a:ea typeface="微软雅黑" panose="020B0503020204020204" pitchFamily="34" charset="-122"/>
              </a:rPr>
              <a:t>：王某某</a:t>
            </a:r>
            <a:endParaRPr lang="zh-CN" altLang="en-US" sz="1600" dirty="0">
              <a:solidFill>
                <a:srgbClr val="79A5DA"/>
              </a:solidFill>
              <a:latin typeface="微软雅黑" panose="020B0503020204020204" pitchFamily="34" charset="-122"/>
              <a:ea typeface="微软雅黑" panose="020B0503020204020204" pitchFamily="34" charset="-122"/>
            </a:endParaRPr>
          </a:p>
        </p:txBody>
      </p:sp>
      <p:sp>
        <p:nvSpPr>
          <p:cNvPr id="10" name="TextBox 31"/>
          <p:cNvSpPr txBox="1"/>
          <p:nvPr/>
        </p:nvSpPr>
        <p:spPr>
          <a:xfrm>
            <a:off x="2452660" y="3190094"/>
            <a:ext cx="4555420" cy="418682"/>
          </a:xfrm>
          <a:prstGeom prst="rect">
            <a:avLst/>
          </a:prstGeom>
          <a:noFill/>
        </p:spPr>
        <p:txBody>
          <a:bodyPr wrap="square" lIns="68559" tIns="34279" rIns="68559" bIns="34279">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l" eaLnBrk="1" hangingPunct="1">
              <a:lnSpc>
                <a:spcPct val="150000"/>
              </a:lnSpc>
            </a:pPr>
            <a:r>
              <a:rPr lang="en-US" altLang="zh-CN" sz="800" dirty="0">
                <a:solidFill>
                  <a:srgbClr val="79A5DA"/>
                </a:solidFill>
              </a:rPr>
              <a:t>Chinadaily.com.cn is the largest English portal in China, providing news, business information, BBS, learning materials. The Website has channels as China,</a:t>
            </a:r>
            <a:endParaRPr lang="id-ID" altLang="zh-CN" sz="600" dirty="0">
              <a:solidFill>
                <a:srgbClr val="79A5DA"/>
              </a:solidFill>
              <a:latin typeface="Lato" pitchFamily="34" charset="0"/>
              <a:ea typeface="Clear Sans Light" pitchFamily="34" charset="0"/>
              <a:cs typeface="Clear Sans Light" pitchFamily="34" charset="0"/>
            </a:endParaRPr>
          </a:p>
        </p:txBody>
      </p:sp>
      <p:pic>
        <p:nvPicPr>
          <p:cNvPr id="11" name="桑葚上的猴子 - 谷雨 伴奏">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0" y="-855406"/>
            <a:ext cx="609600" cy="609600"/>
          </a:xfrm>
          <a:prstGeom prst="rect">
            <a:avLst/>
          </a:prstGeom>
        </p:spPr>
      </p:pic>
    </p:spTree>
    <p:extLst>
      <p:ext uri="{BB962C8B-B14F-4D97-AF65-F5344CB8AC3E}">
        <p14:creationId xmlns:p14="http://schemas.microsoft.com/office/powerpoint/2010/main" val="171289442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
                                        </p:tgtEl>
                                      </p:cBhvr>
                                    </p:cmd>
                                  </p:childTnLst>
                                </p:cTn>
                              </p:par>
                              <p:par>
                                <p:cTn id="7" presetID="23" presetClass="entr" presetSubtype="288"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 calcmode="lin" valueType="num">
                                      <p:cBhvr>
                                        <p:cTn id="9" dur="1000" fill="hold"/>
                                        <p:tgtEl>
                                          <p:spTgt spid="3"/>
                                        </p:tgtEl>
                                        <p:attrNameLst>
                                          <p:attrName>ppt_w</p:attrName>
                                        </p:attrNameLst>
                                      </p:cBhvr>
                                      <p:tavLst>
                                        <p:tav tm="0">
                                          <p:val>
                                            <p:strVal val="4/3*#ppt_w"/>
                                          </p:val>
                                        </p:tav>
                                        <p:tav tm="100000">
                                          <p:val>
                                            <p:strVal val="#ppt_w"/>
                                          </p:val>
                                        </p:tav>
                                      </p:tavLst>
                                    </p:anim>
                                    <p:anim calcmode="lin" valueType="num">
                                      <p:cBhvr>
                                        <p:cTn id="10" dur="1000" fill="hold"/>
                                        <p:tgtEl>
                                          <p:spTgt spid="3"/>
                                        </p:tgtEl>
                                        <p:attrNameLst>
                                          <p:attrName>ppt_h</p:attrName>
                                        </p:attrNameLst>
                                      </p:cBhvr>
                                      <p:tavLst>
                                        <p:tav tm="0">
                                          <p:val>
                                            <p:strVal val="4/3*#ppt_h"/>
                                          </p:val>
                                        </p:tav>
                                        <p:tav tm="100000">
                                          <p:val>
                                            <p:strVal val="#ppt_h"/>
                                          </p:val>
                                        </p:tav>
                                      </p:tavLst>
                                    </p:anim>
                                  </p:childTnLst>
                                </p:cTn>
                              </p:par>
                            </p:childTnLst>
                          </p:cTn>
                        </p:par>
                        <p:par>
                          <p:cTn id="11" fill="hold">
                            <p:stCondLst>
                              <p:cond delay="1000"/>
                            </p:stCondLst>
                            <p:childTnLst>
                              <p:par>
                                <p:cTn id="12" presetID="16" presetClass="entr" presetSubtype="21"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1000"/>
                                        <p:tgtEl>
                                          <p:spTgt spid="2"/>
                                        </p:tgtEl>
                                      </p:cBhvr>
                                    </p:animEffect>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750"/>
                                        <p:tgtEl>
                                          <p:spTgt spid="8"/>
                                        </p:tgtEl>
                                      </p:cBhvr>
                                    </p:animEffect>
                                  </p:childTnLst>
                                </p:cTn>
                              </p:par>
                            </p:childTnLst>
                          </p:cTn>
                        </p:par>
                        <p:par>
                          <p:cTn id="19" fill="hold">
                            <p:stCondLst>
                              <p:cond delay="2750"/>
                            </p:stCondLst>
                            <p:childTnLst>
                              <p:par>
                                <p:cTn id="20" presetID="22" presetClass="entr" presetSubtype="4"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down)">
                                      <p:cBhvr>
                                        <p:cTn id="22" dur="1000"/>
                                        <p:tgtEl>
                                          <p:spTgt spid="12"/>
                                        </p:tgtEl>
                                      </p:cBhvr>
                                    </p:animEffect>
                                  </p:childTnLst>
                                </p:cTn>
                              </p:par>
                            </p:childTnLst>
                          </p:cTn>
                        </p:par>
                        <p:par>
                          <p:cTn id="23" fill="hold">
                            <p:stCondLst>
                              <p:cond delay="3750"/>
                            </p:stCondLst>
                            <p:childTnLst>
                              <p:par>
                                <p:cTn id="24" presetID="42" presetClass="entr" presetSubtype="0"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par>
                          <p:cTn id="29" fill="hold">
                            <p:stCondLst>
                              <p:cond delay="4750"/>
                            </p:stCondLst>
                            <p:childTnLst>
                              <p:par>
                                <p:cTn id="30" presetID="22" presetClass="entr" presetSubtype="8"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3" fill="hold" display="0">
                  <p:stCondLst>
                    <p:cond delay="indefinite"/>
                  </p:stCondLst>
                  <p:endCondLst>
                    <p:cond evt="onStopAudio" delay="0">
                      <p:tgtEl>
                        <p:sldTgt/>
                      </p:tgtEl>
                    </p:cond>
                  </p:endCondLst>
                </p:cTn>
                <p:tgtEl>
                  <p:spTgt spid="11"/>
                </p:tgtEl>
              </p:cMediaNode>
            </p:audio>
          </p:childTnLst>
        </p:cTn>
      </p:par>
    </p:tnLst>
    <p:bldLst>
      <p:bldP spid="8" grpId="0"/>
      <p:bldP spid="9" grpId="0"/>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70630143617"/>
  <p:tag name="MH_LIBRARY" val="GRAPHIC"/>
  <p:tag name="MH_ORDER" val="文本框 6"/>
</p:tagLst>
</file>

<file path=ppt/tags/tag2.xml><?xml version="1.0" encoding="utf-8"?>
<p:tagLst xmlns:a="http://schemas.openxmlformats.org/drawingml/2006/main" xmlns:r="http://schemas.openxmlformats.org/officeDocument/2006/relationships" xmlns:p="http://schemas.openxmlformats.org/presentationml/2006/main">
  <p:tag name="MH" val="20170630143617"/>
  <p:tag name="MH_LIBRARY" val="GRAPHIC"/>
  <p:tag name="MH_ORDER" val="文本框 7"/>
</p:tagLst>
</file>

<file path=ppt/tags/tag3.xml><?xml version="1.0" encoding="utf-8"?>
<p:tagLst xmlns:a="http://schemas.openxmlformats.org/drawingml/2006/main" xmlns:r="http://schemas.openxmlformats.org/officeDocument/2006/relationships" xmlns:p="http://schemas.openxmlformats.org/presentationml/2006/main">
  <p:tag name="MH" val="20170630143617"/>
  <p:tag name="MH_LIBRARY" val="GRAPHIC"/>
  <p:tag name="MH_ORDER" val="文本框 8"/>
</p:tagLst>
</file>

<file path=ppt/tags/tag4.xml><?xml version="1.0" encoding="utf-8"?>
<p:tagLst xmlns:a="http://schemas.openxmlformats.org/drawingml/2006/main" xmlns:r="http://schemas.openxmlformats.org/officeDocument/2006/relationships" xmlns:p="http://schemas.openxmlformats.org/presentationml/2006/main">
  <p:tag name="MH" val="20170630143617"/>
  <p:tag name="MH_LIBRARY" val="GRAPHIC"/>
  <p:tag name="MH_ORDER" val="文本框 9"/>
</p:tagLst>
</file>

<file path=ppt/tags/tag5.xml><?xml version="1.0" encoding="utf-8"?>
<p:tagLst xmlns:a="http://schemas.openxmlformats.org/drawingml/2006/main" xmlns:r="http://schemas.openxmlformats.org/officeDocument/2006/relationships" xmlns:p="http://schemas.openxmlformats.org/presentationml/2006/main">
  <p:tag name="MH" val="20170630143617"/>
  <p:tag name="MH_LIBRARY" val="GRAPHIC"/>
  <p:tag name="MH_ORDER" val="直接连接符 10"/>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MH" val="20170630143617"/>
  <p:tag name="MH_LIBRARY" val="GRAPHIC"/>
  <p:tag name="MH_ORDER" val="文本框 6"/>
</p:tagLst>
</file>

<file path=ppt/tags/tag41.xml><?xml version="1.0" encoding="utf-8"?>
<p:tagLst xmlns:a="http://schemas.openxmlformats.org/drawingml/2006/main" xmlns:r="http://schemas.openxmlformats.org/officeDocument/2006/relationships" xmlns:p="http://schemas.openxmlformats.org/presentationml/2006/main">
  <p:tag name="MH" val="20170630143617"/>
  <p:tag name="MH_LIBRARY" val="GRAPHIC"/>
  <p:tag name="MH_ORDER" val="文本框 7"/>
</p:tagLst>
</file>

<file path=ppt/tags/tag42.xml><?xml version="1.0" encoding="utf-8"?>
<p:tagLst xmlns:a="http://schemas.openxmlformats.org/drawingml/2006/main" xmlns:r="http://schemas.openxmlformats.org/officeDocument/2006/relationships" xmlns:p="http://schemas.openxmlformats.org/presentationml/2006/main">
  <p:tag name="MH" val="20170630143617"/>
  <p:tag name="MH_LIBRARY" val="GRAPHIC"/>
  <p:tag name="MH_ORDER" val="文本框 8"/>
</p:tagLst>
</file>

<file path=ppt/tags/tag43.xml><?xml version="1.0" encoding="utf-8"?>
<p:tagLst xmlns:a="http://schemas.openxmlformats.org/drawingml/2006/main" xmlns:r="http://schemas.openxmlformats.org/officeDocument/2006/relationships" xmlns:p="http://schemas.openxmlformats.org/presentationml/2006/main">
  <p:tag name="MH" val="20170630143617"/>
  <p:tag name="MH_LIBRARY" val="GRAPHIC"/>
  <p:tag name="MH_ORDER" val="文本框 9"/>
</p:tagLst>
</file>

<file path=ppt/tags/tag44.xml><?xml version="1.0" encoding="utf-8"?>
<p:tagLst xmlns:a="http://schemas.openxmlformats.org/drawingml/2006/main" xmlns:r="http://schemas.openxmlformats.org/officeDocument/2006/relationships" xmlns:p="http://schemas.openxmlformats.org/presentationml/2006/main">
  <p:tag name="MH" val="20170630143617"/>
  <p:tag name="MH_LIBRARY" val="GRAPHIC"/>
  <p:tag name="MH_ORDER" val="直接连接符 10"/>
</p:tagLst>
</file>

<file path=ppt/tags/tag45.xml><?xml version="1.0" encoding="utf-8"?>
<p:tagLst xmlns:a="http://schemas.openxmlformats.org/drawingml/2006/main" xmlns:r="http://schemas.openxmlformats.org/officeDocument/2006/relationships" xmlns:p="http://schemas.openxmlformats.org/presentationml/2006/main">
  <p:tag name="MH" val="20170630143617"/>
  <p:tag name="MH_LIBRARY" val="GRAPHIC"/>
  <p:tag name="MH_ORDER" val="文本框 6"/>
</p:tagLst>
</file>

<file path=ppt/tags/tag46.xml><?xml version="1.0" encoding="utf-8"?>
<p:tagLst xmlns:a="http://schemas.openxmlformats.org/drawingml/2006/main" xmlns:r="http://schemas.openxmlformats.org/officeDocument/2006/relationships" xmlns:p="http://schemas.openxmlformats.org/presentationml/2006/main">
  <p:tag name="MH" val="20170630143617"/>
  <p:tag name="MH_LIBRARY" val="GRAPHIC"/>
  <p:tag name="MH_ORDER" val="文本框 7"/>
</p:tagLst>
</file>

<file path=ppt/tags/tag47.xml><?xml version="1.0" encoding="utf-8"?>
<p:tagLst xmlns:a="http://schemas.openxmlformats.org/drawingml/2006/main" xmlns:r="http://schemas.openxmlformats.org/officeDocument/2006/relationships" xmlns:p="http://schemas.openxmlformats.org/presentationml/2006/main">
  <p:tag name="MH" val="20170630143617"/>
  <p:tag name="MH_LIBRARY" val="GRAPHIC"/>
  <p:tag name="MH_ORDER" val="文本框 8"/>
</p:tagLst>
</file>

<file path=ppt/tags/tag48.xml><?xml version="1.0" encoding="utf-8"?>
<p:tagLst xmlns:a="http://schemas.openxmlformats.org/drawingml/2006/main" xmlns:r="http://schemas.openxmlformats.org/officeDocument/2006/relationships" xmlns:p="http://schemas.openxmlformats.org/presentationml/2006/main">
  <p:tag name="MH" val="20170630143617"/>
  <p:tag name="MH_LIBRARY" val="GRAPHIC"/>
  <p:tag name="MH_ORDER" val="文本框 9"/>
</p:tagLst>
</file>

<file path=ppt/tags/tag49.xml><?xml version="1.0" encoding="utf-8"?>
<p:tagLst xmlns:a="http://schemas.openxmlformats.org/drawingml/2006/main" xmlns:r="http://schemas.openxmlformats.org/officeDocument/2006/relationships" xmlns:p="http://schemas.openxmlformats.org/presentationml/2006/main">
  <p:tag name="MH" val="20170630143617"/>
  <p:tag name="MH_LIBRARY" val="GRAPHIC"/>
  <p:tag name="MH_ORDER" val="直接连接符 10"/>
</p:tagLst>
</file>

<file path=ppt/tags/tag50.xml><?xml version="1.0" encoding="utf-8"?>
<p:tagLst xmlns:a="http://schemas.openxmlformats.org/drawingml/2006/main" xmlns:r="http://schemas.openxmlformats.org/officeDocument/2006/relationships" xmlns:p="http://schemas.openxmlformats.org/presentationml/2006/main">
  <p:tag name="MH" val="20170630143617"/>
  <p:tag name="MH_LIBRARY" val="GRAPHIC"/>
  <p:tag name="MH_ORDER" val="文本框 6"/>
</p:tagLst>
</file>

<file path=ppt/tags/tag51.xml><?xml version="1.0" encoding="utf-8"?>
<p:tagLst xmlns:a="http://schemas.openxmlformats.org/drawingml/2006/main" xmlns:r="http://schemas.openxmlformats.org/officeDocument/2006/relationships" xmlns:p="http://schemas.openxmlformats.org/presentationml/2006/main">
  <p:tag name="MH" val="20170630143617"/>
  <p:tag name="MH_LIBRARY" val="GRAPHIC"/>
  <p:tag name="MH_ORDER" val="文本框 7"/>
</p:tagLst>
</file>

<file path=ppt/tags/tag52.xml><?xml version="1.0" encoding="utf-8"?>
<p:tagLst xmlns:a="http://schemas.openxmlformats.org/drawingml/2006/main" xmlns:r="http://schemas.openxmlformats.org/officeDocument/2006/relationships" xmlns:p="http://schemas.openxmlformats.org/presentationml/2006/main">
  <p:tag name="MH" val="20170630143617"/>
  <p:tag name="MH_LIBRARY" val="GRAPHIC"/>
  <p:tag name="MH_ORDER" val="文本框 8"/>
</p:tagLst>
</file>

<file path=ppt/tags/tag53.xml><?xml version="1.0" encoding="utf-8"?>
<p:tagLst xmlns:a="http://schemas.openxmlformats.org/drawingml/2006/main" xmlns:r="http://schemas.openxmlformats.org/officeDocument/2006/relationships" xmlns:p="http://schemas.openxmlformats.org/presentationml/2006/main">
  <p:tag name="MH" val="20170630143617"/>
  <p:tag name="MH_LIBRARY" val="GRAPHIC"/>
  <p:tag name="MH_ORDER" val="文本框 9"/>
</p:tagLst>
</file>

<file path=ppt/tags/tag54.xml><?xml version="1.0" encoding="utf-8"?>
<p:tagLst xmlns:a="http://schemas.openxmlformats.org/drawingml/2006/main" xmlns:r="http://schemas.openxmlformats.org/officeDocument/2006/relationships" xmlns:p="http://schemas.openxmlformats.org/presentationml/2006/main">
  <p:tag name="MH" val="20170630143617"/>
  <p:tag name="MH_LIBRARY" val="GRAPHIC"/>
  <p:tag name="MH_ORDER" val="直接连接符 10"/>
</p:tagLst>
</file>

<file path=ppt/theme/theme1.xml><?xml version="1.0" encoding="utf-8"?>
<a:theme xmlns:a="http://schemas.openxmlformats.org/drawingml/2006/main" name="Office 主题​​">
  <a:themeElements>
    <a:clrScheme name="自定义 26">
      <a:dk1>
        <a:sysClr val="windowText" lastClr="000000"/>
      </a:dk1>
      <a:lt1>
        <a:sysClr val="window" lastClr="FFFFFF"/>
      </a:lt1>
      <a:dk2>
        <a:srgbClr val="44546A"/>
      </a:dk2>
      <a:lt2>
        <a:srgbClr val="E7E6E6"/>
      </a:lt2>
      <a:accent1>
        <a:srgbClr val="79A5DA"/>
      </a:accent1>
      <a:accent2>
        <a:srgbClr val="93D8F7"/>
      </a:accent2>
      <a:accent3>
        <a:srgbClr val="79A5DA"/>
      </a:accent3>
      <a:accent4>
        <a:srgbClr val="93D8F7"/>
      </a:accent4>
      <a:accent5>
        <a:srgbClr val="4472C4"/>
      </a:accent5>
      <a:accent6>
        <a:srgbClr val="79A5DA"/>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179</TotalTime>
  <Words>2105</Words>
  <Application>Microsoft Office PowerPoint</Application>
  <PresentationFormat>全屏显示(16:9)</PresentationFormat>
  <Paragraphs>264</Paragraphs>
  <Slides>27</Slides>
  <Notes>19</Notes>
  <HiddenSlides>0</HiddenSlides>
  <MMClips>2</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27</vt:i4>
      </vt:variant>
    </vt:vector>
  </HeadingPairs>
  <TitlesOfParts>
    <vt:vector size="48" baseType="lpstr">
      <vt:lpstr>Arial Unicode MS</vt:lpstr>
      <vt:lpstr>Clear Sans</vt:lpstr>
      <vt:lpstr>Clear Sans Light</vt:lpstr>
      <vt:lpstr>Lato</vt:lpstr>
      <vt:lpstr>Open Sans Light</vt:lpstr>
      <vt:lpstr>等线</vt:lpstr>
      <vt:lpstr>等线 Light</vt:lpstr>
      <vt:lpstr>方正中等线简体</vt:lpstr>
      <vt:lpstr>华文黑体</vt:lpstr>
      <vt:lpstr>宋体</vt:lpstr>
      <vt:lpstr>微软雅黑</vt:lpstr>
      <vt:lpstr>幼圆</vt:lpstr>
      <vt:lpstr>Agency FB</vt:lpstr>
      <vt:lpstr>Arial</vt:lpstr>
      <vt:lpstr>Arial Black</vt:lpstr>
      <vt:lpstr>Calibri</vt:lpstr>
      <vt:lpstr>Calibri Light</vt:lpstr>
      <vt:lpstr>Century Gothic</vt:lpstr>
      <vt:lpstr>Impact</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china</cp:lastModifiedBy>
  <cp:revision>35</cp:revision>
  <dcterms:created xsi:type="dcterms:W3CDTF">2017-03-04T06:55:50Z</dcterms:created>
  <dcterms:modified xsi:type="dcterms:W3CDTF">2017-08-17T12:45:23Z</dcterms:modified>
</cp:coreProperties>
</file>